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5" r:id="rId1"/>
  </p:sldMasterIdLst>
  <p:notesMasterIdLst>
    <p:notesMasterId r:id="rId17"/>
  </p:notesMasterIdLst>
  <p:sldIdLst>
    <p:sldId id="256" r:id="rId2"/>
    <p:sldId id="257" r:id="rId3"/>
    <p:sldId id="259" r:id="rId4"/>
    <p:sldId id="302" r:id="rId5"/>
    <p:sldId id="303" r:id="rId6"/>
    <p:sldId id="362" r:id="rId7"/>
    <p:sldId id="363" r:id="rId8"/>
    <p:sldId id="357" r:id="rId9"/>
    <p:sldId id="349" r:id="rId10"/>
    <p:sldId id="358" r:id="rId11"/>
    <p:sldId id="360" r:id="rId12"/>
    <p:sldId id="350" r:id="rId13"/>
    <p:sldId id="351" r:id="rId14"/>
    <p:sldId id="346" r:id="rId15"/>
    <p:sldId id="344" r:id="rId16"/>
  </p:sldIdLst>
  <p:sldSz cx="9144000" cy="5143500" type="screen16x9"/>
  <p:notesSz cx="6858000" cy="9144000"/>
  <p:embeddedFontLst>
    <p:embeddedFont>
      <p:font typeface="Barlow Medium" panose="00000600000000000000" pitchFamily="2" charset="0"/>
      <p:regular r:id="rId18"/>
      <p:bold r:id="rId19"/>
      <p:italic r:id="rId20"/>
      <p:boldItalic r:id="rId21"/>
    </p:embeddedFont>
    <p:embeddedFont>
      <p:font typeface="Didact Gothic" panose="00000500000000000000" pitchFamily="2" charset="0"/>
      <p:regular r:id="rId22"/>
    </p:embeddedFont>
    <p:embeddedFont>
      <p:font typeface="Nunito Light" panose="00000400000000000000" pitchFamily="2" charset="0"/>
      <p:regular r:id="rId23"/>
      <p:italic r:id="rId24"/>
    </p:embeddedFont>
    <p:embeddedFont>
      <p:font typeface="Roboto Condensed Light" panose="02000000000000000000" pitchFamily="2" charset="0"/>
      <p:regular r:id="rId25"/>
      <p: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D657386-7EE4-42B4-8D9A-448478B1B71B}">
  <a:tblStyle styleId="{3D657386-7EE4-42B4-8D9A-448478B1B71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4D60CB4D-1BDA-4422-A69D-5CFE1C5E3C1D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1"/>
  </p:normalViewPr>
  <p:slideViewPr>
    <p:cSldViewPr snapToGrid="0" snapToObjects="1">
      <p:cViewPr varScale="1">
        <p:scale>
          <a:sx n="78" d="100"/>
          <a:sy n="78" d="100"/>
        </p:scale>
        <p:origin x="9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6" name="Google Shape;1466;g4dfce81f19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7" name="Google Shape;1467;g4dfce81f19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9" name="Google Shape;1649;gd431007ba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0" name="Google Shape;1650;gd431007ba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3" name="Google Shape;1723;g10a4cfa67d4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4" name="Google Shape;1724;g10a4cfa67d4_0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Google Shape;737;g6c678194d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8" name="Google Shape;738;g6c678194d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00943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Google Shape;737;g6c678194d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8" name="Google Shape;738;g6c678194d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VN" dirty="0"/>
          </a:p>
        </p:txBody>
      </p:sp>
    </p:spTree>
    <p:extLst>
      <p:ext uri="{BB962C8B-B14F-4D97-AF65-F5344CB8AC3E}">
        <p14:creationId xmlns:p14="http://schemas.microsoft.com/office/powerpoint/2010/main" val="15070718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5345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236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10" name="Google Shape;10;p2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11" name="Google Shape;11;p2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" name="Google Shape;12;p2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" name="Google Shape;13;p2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" name="Google Shape;14;p2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" name="Google Shape;15;p2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" name="Google Shape;16;p2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" name="Google Shape;17;p2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" name="Google Shape;18;p2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" name="Google Shape;19;p2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" name="Google Shape;20;p2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" name="Google Shape;21;p2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" name="Google Shape;22;p2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" name="Google Shape;23;p2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" name="Google Shape;24;p2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" name="Google Shape;25;p2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6" name="Google Shape;26;p2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27" name="Google Shape;27;p2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" name="Google Shape;28;p2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" name="Google Shape;29;p2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" name="Google Shape;30;p2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" name="Google Shape;31;p2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" name="Google Shape;32;p2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" name="Google Shape;33;p2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" name="Google Shape;34;p2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35" name="Google Shape;35;p2"/>
          <p:cNvSpPr txBox="1">
            <a:spLocks noGrp="1"/>
          </p:cNvSpPr>
          <p:nvPr>
            <p:ph type="ctrTitle"/>
          </p:nvPr>
        </p:nvSpPr>
        <p:spPr>
          <a:xfrm>
            <a:off x="941825" y="1297925"/>
            <a:ext cx="5648100" cy="259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2"/>
          <p:cNvSpPr txBox="1">
            <a:spLocks noGrp="1"/>
          </p:cNvSpPr>
          <p:nvPr>
            <p:ph type="subTitle" idx="1"/>
          </p:nvPr>
        </p:nvSpPr>
        <p:spPr>
          <a:xfrm>
            <a:off x="941825" y="4027196"/>
            <a:ext cx="3597600" cy="365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1_Section title and descriptio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08711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4D4125E-2725-C448-A878-721F07237F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3EC6C88-37E1-6046-BAA1-96C2AE1522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0750EBB-878F-BF40-B8E1-061E8B791B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A51246-CBD5-1A46-BEA1-CC32B71AC3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1543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oogle Shape;38;p3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39" name="Google Shape;39;p3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40" name="Google Shape;40;p3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" name="Google Shape;41;p3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" name="Google Shape;42;p3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" name="Google Shape;43;p3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" name="Google Shape;44;p3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" name="Google Shape;45;p3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" name="Google Shape;46;p3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7" name="Google Shape;47;p3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8" name="Google Shape;48;p3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9" name="Google Shape;49;p3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" name="Google Shape;50;p3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" name="Google Shape;51;p3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" name="Google Shape;52;p3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" name="Google Shape;53;p3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4" name="Google Shape;54;p3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55" name="Google Shape;55;p3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56" name="Google Shape;56;p3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" name="Google Shape;57;p3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8" name="Google Shape;58;p3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" name="Google Shape;59;p3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0" name="Google Shape;60;p3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" name="Google Shape;61;p3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" name="Google Shape;62;p3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" name="Google Shape;63;p3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64" name="Google Shape;64;p3"/>
          <p:cNvGrpSpPr/>
          <p:nvPr/>
        </p:nvGrpSpPr>
        <p:grpSpPr>
          <a:xfrm flipH="1">
            <a:off x="7148667" y="2474906"/>
            <a:ext cx="799791" cy="1768646"/>
            <a:chOff x="10554050" y="3035751"/>
            <a:chExt cx="778688" cy="1721980"/>
          </a:xfrm>
        </p:grpSpPr>
        <p:sp>
          <p:nvSpPr>
            <p:cNvPr id="65" name="Google Shape;65;p3"/>
            <p:cNvSpPr/>
            <p:nvPr/>
          </p:nvSpPr>
          <p:spPr>
            <a:xfrm>
              <a:off x="10780631" y="3035751"/>
              <a:ext cx="445853" cy="879082"/>
            </a:xfrm>
            <a:custGeom>
              <a:avLst/>
              <a:gdLst/>
              <a:ahLst/>
              <a:cxnLst/>
              <a:rect l="l" t="t" r="r" b="b"/>
              <a:pathLst>
                <a:path w="11196" h="22075" extrusionOk="0">
                  <a:moveTo>
                    <a:pt x="2521" y="0"/>
                  </a:moveTo>
                  <a:lnTo>
                    <a:pt x="2280" y="19"/>
                  </a:lnTo>
                  <a:lnTo>
                    <a:pt x="2039" y="56"/>
                  </a:lnTo>
                  <a:lnTo>
                    <a:pt x="1891" y="93"/>
                  </a:lnTo>
                  <a:lnTo>
                    <a:pt x="1743" y="149"/>
                  </a:lnTo>
                  <a:lnTo>
                    <a:pt x="1594" y="204"/>
                  </a:lnTo>
                  <a:lnTo>
                    <a:pt x="1465" y="278"/>
                  </a:lnTo>
                  <a:lnTo>
                    <a:pt x="1205" y="445"/>
                  </a:lnTo>
                  <a:lnTo>
                    <a:pt x="964" y="649"/>
                  </a:lnTo>
                  <a:lnTo>
                    <a:pt x="760" y="890"/>
                  </a:lnTo>
                  <a:lnTo>
                    <a:pt x="575" y="1150"/>
                  </a:lnTo>
                  <a:lnTo>
                    <a:pt x="408" y="1428"/>
                  </a:lnTo>
                  <a:lnTo>
                    <a:pt x="297" y="1706"/>
                  </a:lnTo>
                  <a:lnTo>
                    <a:pt x="186" y="2002"/>
                  </a:lnTo>
                  <a:lnTo>
                    <a:pt x="112" y="2317"/>
                  </a:lnTo>
                  <a:lnTo>
                    <a:pt x="56" y="2614"/>
                  </a:lnTo>
                  <a:lnTo>
                    <a:pt x="19" y="2929"/>
                  </a:lnTo>
                  <a:lnTo>
                    <a:pt x="0" y="3244"/>
                  </a:lnTo>
                  <a:lnTo>
                    <a:pt x="0" y="3559"/>
                  </a:lnTo>
                  <a:lnTo>
                    <a:pt x="19" y="4189"/>
                  </a:lnTo>
                  <a:lnTo>
                    <a:pt x="93" y="4986"/>
                  </a:lnTo>
                  <a:lnTo>
                    <a:pt x="204" y="5783"/>
                  </a:lnTo>
                  <a:lnTo>
                    <a:pt x="371" y="6580"/>
                  </a:lnTo>
                  <a:lnTo>
                    <a:pt x="538" y="7359"/>
                  </a:lnTo>
                  <a:lnTo>
                    <a:pt x="760" y="8137"/>
                  </a:lnTo>
                  <a:lnTo>
                    <a:pt x="1001" y="8915"/>
                  </a:lnTo>
                  <a:lnTo>
                    <a:pt x="1279" y="9675"/>
                  </a:lnTo>
                  <a:lnTo>
                    <a:pt x="1576" y="10417"/>
                  </a:lnTo>
                  <a:lnTo>
                    <a:pt x="1965" y="11306"/>
                  </a:lnTo>
                  <a:lnTo>
                    <a:pt x="2391" y="12159"/>
                  </a:lnTo>
                  <a:lnTo>
                    <a:pt x="2836" y="13012"/>
                  </a:lnTo>
                  <a:lnTo>
                    <a:pt x="3318" y="13827"/>
                  </a:lnTo>
                  <a:lnTo>
                    <a:pt x="3837" y="14643"/>
                  </a:lnTo>
                  <a:lnTo>
                    <a:pt x="4374" y="15421"/>
                  </a:lnTo>
                  <a:lnTo>
                    <a:pt x="4930" y="16200"/>
                  </a:lnTo>
                  <a:lnTo>
                    <a:pt x="5524" y="16941"/>
                  </a:lnTo>
                  <a:lnTo>
                    <a:pt x="6154" y="17682"/>
                  </a:lnTo>
                  <a:lnTo>
                    <a:pt x="6802" y="18387"/>
                  </a:lnTo>
                  <a:lnTo>
                    <a:pt x="7470" y="19054"/>
                  </a:lnTo>
                  <a:lnTo>
                    <a:pt x="8174" y="19721"/>
                  </a:lnTo>
                  <a:lnTo>
                    <a:pt x="8897" y="20351"/>
                  </a:lnTo>
                  <a:lnTo>
                    <a:pt x="9638" y="20944"/>
                  </a:lnTo>
                  <a:lnTo>
                    <a:pt x="10398" y="21519"/>
                  </a:lnTo>
                  <a:lnTo>
                    <a:pt x="11195" y="22075"/>
                  </a:lnTo>
                  <a:lnTo>
                    <a:pt x="10806" y="20370"/>
                  </a:lnTo>
                  <a:lnTo>
                    <a:pt x="10454" y="18702"/>
                  </a:lnTo>
                  <a:lnTo>
                    <a:pt x="9786" y="15403"/>
                  </a:lnTo>
                  <a:lnTo>
                    <a:pt x="9453" y="13772"/>
                  </a:lnTo>
                  <a:lnTo>
                    <a:pt x="9101" y="12159"/>
                  </a:lnTo>
                  <a:lnTo>
                    <a:pt x="8711" y="10565"/>
                  </a:lnTo>
                  <a:lnTo>
                    <a:pt x="8508" y="9768"/>
                  </a:lnTo>
                  <a:lnTo>
                    <a:pt x="8285" y="8990"/>
                  </a:lnTo>
                  <a:lnTo>
                    <a:pt x="8026" y="8044"/>
                  </a:lnTo>
                  <a:lnTo>
                    <a:pt x="7729" y="7099"/>
                  </a:lnTo>
                  <a:lnTo>
                    <a:pt x="7433" y="6172"/>
                  </a:lnTo>
                  <a:lnTo>
                    <a:pt x="7099" y="5246"/>
                  </a:lnTo>
                  <a:lnTo>
                    <a:pt x="6914" y="4782"/>
                  </a:lnTo>
                  <a:lnTo>
                    <a:pt x="6728" y="4337"/>
                  </a:lnTo>
                  <a:lnTo>
                    <a:pt x="6524" y="3893"/>
                  </a:lnTo>
                  <a:lnTo>
                    <a:pt x="6302" y="3466"/>
                  </a:lnTo>
                  <a:lnTo>
                    <a:pt x="6080" y="3040"/>
                  </a:lnTo>
                  <a:lnTo>
                    <a:pt x="5839" y="2614"/>
                  </a:lnTo>
                  <a:lnTo>
                    <a:pt x="5561" y="2206"/>
                  </a:lnTo>
                  <a:lnTo>
                    <a:pt x="5283" y="1798"/>
                  </a:lnTo>
                  <a:lnTo>
                    <a:pt x="4986" y="1409"/>
                  </a:lnTo>
                  <a:lnTo>
                    <a:pt x="4634" y="1057"/>
                  </a:lnTo>
                  <a:lnTo>
                    <a:pt x="4449" y="872"/>
                  </a:lnTo>
                  <a:lnTo>
                    <a:pt x="4263" y="723"/>
                  </a:lnTo>
                  <a:lnTo>
                    <a:pt x="4059" y="556"/>
                  </a:lnTo>
                  <a:lnTo>
                    <a:pt x="3855" y="427"/>
                  </a:lnTo>
                  <a:lnTo>
                    <a:pt x="3633" y="316"/>
                  </a:lnTo>
                  <a:lnTo>
                    <a:pt x="3429" y="204"/>
                  </a:lnTo>
                  <a:lnTo>
                    <a:pt x="3207" y="130"/>
                  </a:lnTo>
                  <a:lnTo>
                    <a:pt x="2984" y="56"/>
                  </a:lnTo>
                  <a:lnTo>
                    <a:pt x="2743" y="19"/>
                  </a:lnTo>
                  <a:lnTo>
                    <a:pt x="25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10856648" y="3107350"/>
              <a:ext cx="358004" cy="791990"/>
            </a:xfrm>
            <a:custGeom>
              <a:avLst/>
              <a:gdLst/>
              <a:ahLst/>
              <a:cxnLst/>
              <a:rect l="l" t="t" r="r" b="b"/>
              <a:pathLst>
                <a:path w="8990" h="19888" extrusionOk="0">
                  <a:moveTo>
                    <a:pt x="75" y="0"/>
                  </a:moveTo>
                  <a:lnTo>
                    <a:pt x="37" y="19"/>
                  </a:lnTo>
                  <a:lnTo>
                    <a:pt x="19" y="37"/>
                  </a:lnTo>
                  <a:lnTo>
                    <a:pt x="0" y="74"/>
                  </a:lnTo>
                  <a:lnTo>
                    <a:pt x="0" y="111"/>
                  </a:lnTo>
                  <a:lnTo>
                    <a:pt x="167" y="705"/>
                  </a:lnTo>
                  <a:lnTo>
                    <a:pt x="649" y="2224"/>
                  </a:lnTo>
                  <a:lnTo>
                    <a:pt x="983" y="3281"/>
                  </a:lnTo>
                  <a:lnTo>
                    <a:pt x="1409" y="4486"/>
                  </a:lnTo>
                  <a:lnTo>
                    <a:pt x="1872" y="5839"/>
                  </a:lnTo>
                  <a:lnTo>
                    <a:pt x="2428" y="7303"/>
                  </a:lnTo>
                  <a:lnTo>
                    <a:pt x="3021" y="8841"/>
                  </a:lnTo>
                  <a:lnTo>
                    <a:pt x="3689" y="10435"/>
                  </a:lnTo>
                  <a:lnTo>
                    <a:pt x="4041" y="11251"/>
                  </a:lnTo>
                  <a:lnTo>
                    <a:pt x="4412" y="12066"/>
                  </a:lnTo>
                  <a:lnTo>
                    <a:pt x="4801" y="12900"/>
                  </a:lnTo>
                  <a:lnTo>
                    <a:pt x="5190" y="13716"/>
                  </a:lnTo>
                  <a:lnTo>
                    <a:pt x="5616" y="14531"/>
                  </a:lnTo>
                  <a:lnTo>
                    <a:pt x="6024" y="15328"/>
                  </a:lnTo>
                  <a:lnTo>
                    <a:pt x="6469" y="16125"/>
                  </a:lnTo>
                  <a:lnTo>
                    <a:pt x="6914" y="16922"/>
                  </a:lnTo>
                  <a:lnTo>
                    <a:pt x="7377" y="17682"/>
                  </a:lnTo>
                  <a:lnTo>
                    <a:pt x="7840" y="18423"/>
                  </a:lnTo>
                  <a:lnTo>
                    <a:pt x="8341" y="19146"/>
                  </a:lnTo>
                  <a:lnTo>
                    <a:pt x="8823" y="19851"/>
                  </a:lnTo>
                  <a:lnTo>
                    <a:pt x="8860" y="19869"/>
                  </a:lnTo>
                  <a:lnTo>
                    <a:pt x="8897" y="19888"/>
                  </a:lnTo>
                  <a:lnTo>
                    <a:pt x="8952" y="19869"/>
                  </a:lnTo>
                  <a:lnTo>
                    <a:pt x="8971" y="19832"/>
                  </a:lnTo>
                  <a:lnTo>
                    <a:pt x="8990" y="19814"/>
                  </a:lnTo>
                  <a:lnTo>
                    <a:pt x="8990" y="19776"/>
                  </a:lnTo>
                  <a:lnTo>
                    <a:pt x="8971" y="19739"/>
                  </a:lnTo>
                  <a:lnTo>
                    <a:pt x="8471" y="19054"/>
                  </a:lnTo>
                  <a:lnTo>
                    <a:pt x="7989" y="18331"/>
                  </a:lnTo>
                  <a:lnTo>
                    <a:pt x="7525" y="17589"/>
                  </a:lnTo>
                  <a:lnTo>
                    <a:pt x="7062" y="16830"/>
                  </a:lnTo>
                  <a:lnTo>
                    <a:pt x="6617" y="16051"/>
                  </a:lnTo>
                  <a:lnTo>
                    <a:pt x="6172" y="15254"/>
                  </a:lnTo>
                  <a:lnTo>
                    <a:pt x="5765" y="14439"/>
                  </a:lnTo>
                  <a:lnTo>
                    <a:pt x="5357" y="13623"/>
                  </a:lnTo>
                  <a:lnTo>
                    <a:pt x="4949" y="12808"/>
                  </a:lnTo>
                  <a:lnTo>
                    <a:pt x="4578" y="11992"/>
                  </a:lnTo>
                  <a:lnTo>
                    <a:pt x="4208" y="11177"/>
                  </a:lnTo>
                  <a:lnTo>
                    <a:pt x="3856" y="10361"/>
                  </a:lnTo>
                  <a:lnTo>
                    <a:pt x="3188" y="8767"/>
                  </a:lnTo>
                  <a:lnTo>
                    <a:pt x="2577" y="7229"/>
                  </a:lnTo>
                  <a:lnTo>
                    <a:pt x="2039" y="5783"/>
                  </a:lnTo>
                  <a:lnTo>
                    <a:pt x="1557" y="4430"/>
                  </a:lnTo>
                  <a:lnTo>
                    <a:pt x="1149" y="3225"/>
                  </a:lnTo>
                  <a:lnTo>
                    <a:pt x="816" y="2169"/>
                  </a:lnTo>
                  <a:lnTo>
                    <a:pt x="334" y="649"/>
                  </a:lnTo>
                  <a:lnTo>
                    <a:pt x="167" y="56"/>
                  </a:lnTo>
                  <a:lnTo>
                    <a:pt x="149" y="37"/>
                  </a:lnTo>
                  <a:lnTo>
                    <a:pt x="130" y="19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10885439" y="3136141"/>
              <a:ext cx="50216" cy="72357"/>
            </a:xfrm>
            <a:custGeom>
              <a:avLst/>
              <a:gdLst/>
              <a:ahLst/>
              <a:cxnLst/>
              <a:rect l="l" t="t" r="r" b="b"/>
              <a:pathLst>
                <a:path w="1261" h="1817" extrusionOk="0">
                  <a:moveTo>
                    <a:pt x="1149" y="0"/>
                  </a:moveTo>
                  <a:lnTo>
                    <a:pt x="1131" y="19"/>
                  </a:lnTo>
                  <a:lnTo>
                    <a:pt x="1094" y="37"/>
                  </a:lnTo>
                  <a:lnTo>
                    <a:pt x="19" y="1687"/>
                  </a:lnTo>
                  <a:lnTo>
                    <a:pt x="0" y="1724"/>
                  </a:lnTo>
                  <a:lnTo>
                    <a:pt x="0" y="1742"/>
                  </a:lnTo>
                  <a:lnTo>
                    <a:pt x="19" y="1779"/>
                  </a:lnTo>
                  <a:lnTo>
                    <a:pt x="37" y="1798"/>
                  </a:lnTo>
                  <a:lnTo>
                    <a:pt x="93" y="1816"/>
                  </a:lnTo>
                  <a:lnTo>
                    <a:pt x="130" y="1816"/>
                  </a:lnTo>
                  <a:lnTo>
                    <a:pt x="148" y="1779"/>
                  </a:lnTo>
                  <a:lnTo>
                    <a:pt x="1242" y="130"/>
                  </a:lnTo>
                  <a:lnTo>
                    <a:pt x="1261" y="93"/>
                  </a:lnTo>
                  <a:lnTo>
                    <a:pt x="1261" y="74"/>
                  </a:lnTo>
                  <a:lnTo>
                    <a:pt x="1242" y="37"/>
                  </a:lnTo>
                  <a:lnTo>
                    <a:pt x="1223" y="19"/>
                  </a:lnTo>
                  <a:lnTo>
                    <a:pt x="118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10937843" y="3264565"/>
              <a:ext cx="59057" cy="95972"/>
            </a:xfrm>
            <a:custGeom>
              <a:avLst/>
              <a:gdLst/>
              <a:ahLst/>
              <a:cxnLst/>
              <a:rect l="l" t="t" r="r" b="b"/>
              <a:pathLst>
                <a:path w="1483" h="2410" extrusionOk="0">
                  <a:moveTo>
                    <a:pt x="1372" y="0"/>
                  </a:moveTo>
                  <a:lnTo>
                    <a:pt x="1353" y="19"/>
                  </a:lnTo>
                  <a:lnTo>
                    <a:pt x="1316" y="37"/>
                  </a:lnTo>
                  <a:lnTo>
                    <a:pt x="19" y="2280"/>
                  </a:lnTo>
                  <a:lnTo>
                    <a:pt x="0" y="2317"/>
                  </a:lnTo>
                  <a:lnTo>
                    <a:pt x="0" y="2354"/>
                  </a:lnTo>
                  <a:lnTo>
                    <a:pt x="19" y="2373"/>
                  </a:lnTo>
                  <a:lnTo>
                    <a:pt x="37" y="2410"/>
                  </a:lnTo>
                  <a:lnTo>
                    <a:pt x="130" y="2410"/>
                  </a:lnTo>
                  <a:lnTo>
                    <a:pt x="167" y="2373"/>
                  </a:lnTo>
                  <a:lnTo>
                    <a:pt x="1464" y="130"/>
                  </a:lnTo>
                  <a:lnTo>
                    <a:pt x="1483" y="93"/>
                  </a:lnTo>
                  <a:lnTo>
                    <a:pt x="1483" y="56"/>
                  </a:lnTo>
                  <a:lnTo>
                    <a:pt x="1464" y="37"/>
                  </a:lnTo>
                  <a:lnTo>
                    <a:pt x="144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10837455" y="3267512"/>
              <a:ext cx="84902" cy="31022"/>
            </a:xfrm>
            <a:custGeom>
              <a:avLst/>
              <a:gdLst/>
              <a:ahLst/>
              <a:cxnLst/>
              <a:rect l="l" t="t" r="r" b="b"/>
              <a:pathLst>
                <a:path w="2132" h="779" extrusionOk="0">
                  <a:moveTo>
                    <a:pt x="38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0" y="130"/>
                  </a:lnTo>
                  <a:lnTo>
                    <a:pt x="19" y="149"/>
                  </a:lnTo>
                  <a:lnTo>
                    <a:pt x="56" y="167"/>
                  </a:lnTo>
                  <a:lnTo>
                    <a:pt x="2021" y="779"/>
                  </a:lnTo>
                  <a:lnTo>
                    <a:pt x="2058" y="779"/>
                  </a:lnTo>
                  <a:lnTo>
                    <a:pt x="2095" y="760"/>
                  </a:lnTo>
                  <a:lnTo>
                    <a:pt x="2132" y="723"/>
                  </a:lnTo>
                  <a:lnTo>
                    <a:pt x="2132" y="686"/>
                  </a:lnTo>
                  <a:lnTo>
                    <a:pt x="2132" y="667"/>
                  </a:lnTo>
                  <a:lnTo>
                    <a:pt x="2113" y="630"/>
                  </a:lnTo>
                  <a:lnTo>
                    <a:pt x="2076" y="612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3"/>
            <p:cNvSpPr/>
            <p:nvPr/>
          </p:nvSpPr>
          <p:spPr>
            <a:xfrm>
              <a:off x="10882492" y="3437988"/>
              <a:ext cx="105569" cy="35482"/>
            </a:xfrm>
            <a:custGeom>
              <a:avLst/>
              <a:gdLst/>
              <a:ahLst/>
              <a:cxnLst/>
              <a:rect l="l" t="t" r="r" b="b"/>
              <a:pathLst>
                <a:path w="2651" h="891" extrusionOk="0">
                  <a:moveTo>
                    <a:pt x="56" y="1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19" y="130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2558" y="890"/>
                  </a:lnTo>
                  <a:lnTo>
                    <a:pt x="2576" y="890"/>
                  </a:lnTo>
                  <a:lnTo>
                    <a:pt x="2632" y="872"/>
                  </a:lnTo>
                  <a:lnTo>
                    <a:pt x="2650" y="816"/>
                  </a:lnTo>
                  <a:lnTo>
                    <a:pt x="2650" y="798"/>
                  </a:lnTo>
                  <a:lnTo>
                    <a:pt x="2650" y="761"/>
                  </a:lnTo>
                  <a:lnTo>
                    <a:pt x="2632" y="724"/>
                  </a:lnTo>
                  <a:lnTo>
                    <a:pt x="2595" y="724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3"/>
            <p:cNvSpPr/>
            <p:nvPr/>
          </p:nvSpPr>
          <p:spPr>
            <a:xfrm>
              <a:off x="11027121" y="3481553"/>
              <a:ext cx="58340" cy="98202"/>
            </a:xfrm>
            <a:custGeom>
              <a:avLst/>
              <a:gdLst/>
              <a:ahLst/>
              <a:cxnLst/>
              <a:rect l="l" t="t" r="r" b="b"/>
              <a:pathLst>
                <a:path w="1465" h="2466" extrusionOk="0">
                  <a:moveTo>
                    <a:pt x="1354" y="0"/>
                  </a:moveTo>
                  <a:lnTo>
                    <a:pt x="1335" y="19"/>
                  </a:lnTo>
                  <a:lnTo>
                    <a:pt x="1317" y="37"/>
                  </a:lnTo>
                  <a:lnTo>
                    <a:pt x="19" y="2336"/>
                  </a:lnTo>
                  <a:lnTo>
                    <a:pt x="1" y="2373"/>
                  </a:lnTo>
                  <a:lnTo>
                    <a:pt x="1" y="2391"/>
                  </a:lnTo>
                  <a:lnTo>
                    <a:pt x="19" y="2428"/>
                  </a:lnTo>
                  <a:lnTo>
                    <a:pt x="38" y="2447"/>
                  </a:lnTo>
                  <a:lnTo>
                    <a:pt x="93" y="2465"/>
                  </a:lnTo>
                  <a:lnTo>
                    <a:pt x="131" y="2447"/>
                  </a:lnTo>
                  <a:lnTo>
                    <a:pt x="168" y="2428"/>
                  </a:lnTo>
                  <a:lnTo>
                    <a:pt x="1465" y="130"/>
                  </a:lnTo>
                  <a:lnTo>
                    <a:pt x="1465" y="93"/>
                  </a:lnTo>
                  <a:lnTo>
                    <a:pt x="1465" y="74"/>
                  </a:lnTo>
                  <a:lnTo>
                    <a:pt x="1446" y="37"/>
                  </a:lnTo>
                  <a:lnTo>
                    <a:pt x="1428" y="19"/>
                  </a:lnTo>
                  <a:lnTo>
                    <a:pt x="139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10997614" y="3657922"/>
              <a:ext cx="93782" cy="39902"/>
            </a:xfrm>
            <a:custGeom>
              <a:avLst/>
              <a:gdLst/>
              <a:ahLst/>
              <a:cxnLst/>
              <a:rect l="l" t="t" r="r" b="b"/>
              <a:pathLst>
                <a:path w="2355" h="1002" extrusionOk="0">
                  <a:moveTo>
                    <a:pt x="93" y="1"/>
                  </a:moveTo>
                  <a:lnTo>
                    <a:pt x="56" y="19"/>
                  </a:lnTo>
                  <a:lnTo>
                    <a:pt x="19" y="38"/>
                  </a:lnTo>
                  <a:lnTo>
                    <a:pt x="0" y="75"/>
                  </a:lnTo>
                  <a:lnTo>
                    <a:pt x="0" y="94"/>
                  </a:lnTo>
                  <a:lnTo>
                    <a:pt x="0" y="131"/>
                  </a:lnTo>
                  <a:lnTo>
                    <a:pt x="37" y="168"/>
                  </a:lnTo>
                  <a:lnTo>
                    <a:pt x="56" y="186"/>
                  </a:lnTo>
                  <a:lnTo>
                    <a:pt x="2243" y="1002"/>
                  </a:lnTo>
                  <a:lnTo>
                    <a:pt x="2317" y="1002"/>
                  </a:lnTo>
                  <a:lnTo>
                    <a:pt x="2354" y="946"/>
                  </a:lnTo>
                  <a:lnTo>
                    <a:pt x="2354" y="928"/>
                  </a:lnTo>
                  <a:lnTo>
                    <a:pt x="2354" y="891"/>
                  </a:lnTo>
                  <a:lnTo>
                    <a:pt x="2336" y="854"/>
                  </a:lnTo>
                  <a:lnTo>
                    <a:pt x="2299" y="835"/>
                  </a:lnTo>
                  <a:lnTo>
                    <a:pt x="112" y="19"/>
                  </a:lnTo>
                  <a:lnTo>
                    <a:pt x="93" y="1"/>
                  </a:lnTo>
                  <a:close/>
                </a:path>
              </a:pathLst>
            </a:custGeom>
            <a:solidFill>
              <a:srgbClr val="61BC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extrusionOk="0">
                  <a:moveTo>
                    <a:pt x="1" y="1"/>
                  </a:move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fill="none" extrusionOk="0">
                  <a:moveTo>
                    <a:pt x="17627" y="22650"/>
                  </a:move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lnTo>
                    <a:pt x="1" y="1"/>
                  </a:ln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3"/>
            <p:cNvSpPr/>
            <p:nvPr/>
          </p:nvSpPr>
          <p:spPr>
            <a:xfrm>
              <a:off x="10661805" y="3399600"/>
              <a:ext cx="607492" cy="822295"/>
            </a:xfrm>
            <a:custGeom>
              <a:avLst/>
              <a:gdLst/>
              <a:ahLst/>
              <a:cxnLst/>
              <a:rect l="l" t="t" r="r" b="b"/>
              <a:pathLst>
                <a:path w="15255" h="20649" extrusionOk="0">
                  <a:moveTo>
                    <a:pt x="56" y="1"/>
                  </a:moveTo>
                  <a:lnTo>
                    <a:pt x="19" y="19"/>
                  </a:lnTo>
                  <a:lnTo>
                    <a:pt x="0" y="57"/>
                  </a:lnTo>
                  <a:lnTo>
                    <a:pt x="0" y="94"/>
                  </a:lnTo>
                  <a:lnTo>
                    <a:pt x="19" y="112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167" y="205"/>
                  </a:lnTo>
                  <a:lnTo>
                    <a:pt x="260" y="260"/>
                  </a:lnTo>
                  <a:lnTo>
                    <a:pt x="334" y="316"/>
                  </a:lnTo>
                  <a:lnTo>
                    <a:pt x="408" y="390"/>
                  </a:lnTo>
                  <a:lnTo>
                    <a:pt x="464" y="464"/>
                  </a:lnTo>
                  <a:lnTo>
                    <a:pt x="519" y="557"/>
                  </a:lnTo>
                  <a:lnTo>
                    <a:pt x="612" y="742"/>
                  </a:lnTo>
                  <a:lnTo>
                    <a:pt x="686" y="965"/>
                  </a:lnTo>
                  <a:lnTo>
                    <a:pt x="723" y="1187"/>
                  </a:lnTo>
                  <a:lnTo>
                    <a:pt x="742" y="1428"/>
                  </a:lnTo>
                  <a:lnTo>
                    <a:pt x="723" y="1650"/>
                  </a:lnTo>
                  <a:lnTo>
                    <a:pt x="705" y="1928"/>
                  </a:lnTo>
                  <a:lnTo>
                    <a:pt x="686" y="2355"/>
                  </a:lnTo>
                  <a:lnTo>
                    <a:pt x="668" y="2559"/>
                  </a:lnTo>
                  <a:lnTo>
                    <a:pt x="686" y="2763"/>
                  </a:lnTo>
                  <a:lnTo>
                    <a:pt x="705" y="2966"/>
                  </a:lnTo>
                  <a:lnTo>
                    <a:pt x="760" y="3152"/>
                  </a:lnTo>
                  <a:lnTo>
                    <a:pt x="816" y="3337"/>
                  </a:lnTo>
                  <a:lnTo>
                    <a:pt x="927" y="3522"/>
                  </a:lnTo>
                  <a:lnTo>
                    <a:pt x="1057" y="3671"/>
                  </a:lnTo>
                  <a:lnTo>
                    <a:pt x="1186" y="3800"/>
                  </a:lnTo>
                  <a:lnTo>
                    <a:pt x="1353" y="3912"/>
                  </a:lnTo>
                  <a:lnTo>
                    <a:pt x="1520" y="4023"/>
                  </a:lnTo>
                  <a:lnTo>
                    <a:pt x="1705" y="4097"/>
                  </a:lnTo>
                  <a:lnTo>
                    <a:pt x="1891" y="4171"/>
                  </a:lnTo>
                  <a:lnTo>
                    <a:pt x="2261" y="4282"/>
                  </a:lnTo>
                  <a:lnTo>
                    <a:pt x="2669" y="4412"/>
                  </a:lnTo>
                  <a:lnTo>
                    <a:pt x="2855" y="4486"/>
                  </a:lnTo>
                  <a:lnTo>
                    <a:pt x="3040" y="4579"/>
                  </a:lnTo>
                  <a:lnTo>
                    <a:pt x="3225" y="4672"/>
                  </a:lnTo>
                  <a:lnTo>
                    <a:pt x="3392" y="4801"/>
                  </a:lnTo>
                  <a:lnTo>
                    <a:pt x="3540" y="4950"/>
                  </a:lnTo>
                  <a:lnTo>
                    <a:pt x="3689" y="5098"/>
                  </a:lnTo>
                  <a:lnTo>
                    <a:pt x="3818" y="5265"/>
                  </a:lnTo>
                  <a:lnTo>
                    <a:pt x="3911" y="5450"/>
                  </a:lnTo>
                  <a:lnTo>
                    <a:pt x="4004" y="5635"/>
                  </a:lnTo>
                  <a:lnTo>
                    <a:pt x="4078" y="5839"/>
                  </a:lnTo>
                  <a:lnTo>
                    <a:pt x="4133" y="6099"/>
                  </a:lnTo>
                  <a:lnTo>
                    <a:pt x="4171" y="6377"/>
                  </a:lnTo>
                  <a:lnTo>
                    <a:pt x="4189" y="6914"/>
                  </a:lnTo>
                  <a:lnTo>
                    <a:pt x="4208" y="7359"/>
                  </a:lnTo>
                  <a:lnTo>
                    <a:pt x="4226" y="7581"/>
                  </a:lnTo>
                  <a:lnTo>
                    <a:pt x="4263" y="7785"/>
                  </a:lnTo>
                  <a:lnTo>
                    <a:pt x="4300" y="8008"/>
                  </a:lnTo>
                  <a:lnTo>
                    <a:pt x="4374" y="8193"/>
                  </a:lnTo>
                  <a:lnTo>
                    <a:pt x="4467" y="8397"/>
                  </a:lnTo>
                  <a:lnTo>
                    <a:pt x="4578" y="8582"/>
                  </a:lnTo>
                  <a:lnTo>
                    <a:pt x="4727" y="8731"/>
                  </a:lnTo>
                  <a:lnTo>
                    <a:pt x="4893" y="8879"/>
                  </a:lnTo>
                  <a:lnTo>
                    <a:pt x="5060" y="8990"/>
                  </a:lnTo>
                  <a:lnTo>
                    <a:pt x="5246" y="9101"/>
                  </a:lnTo>
                  <a:lnTo>
                    <a:pt x="5449" y="9175"/>
                  </a:lnTo>
                  <a:lnTo>
                    <a:pt x="5653" y="9268"/>
                  </a:lnTo>
                  <a:lnTo>
                    <a:pt x="6061" y="9398"/>
                  </a:lnTo>
                  <a:lnTo>
                    <a:pt x="6506" y="9546"/>
                  </a:lnTo>
                  <a:lnTo>
                    <a:pt x="6710" y="9620"/>
                  </a:lnTo>
                  <a:lnTo>
                    <a:pt x="6914" y="9713"/>
                  </a:lnTo>
                  <a:lnTo>
                    <a:pt x="7173" y="9880"/>
                  </a:lnTo>
                  <a:lnTo>
                    <a:pt x="7395" y="10065"/>
                  </a:lnTo>
                  <a:lnTo>
                    <a:pt x="7599" y="10269"/>
                  </a:lnTo>
                  <a:lnTo>
                    <a:pt x="7785" y="10510"/>
                  </a:lnTo>
                  <a:lnTo>
                    <a:pt x="7933" y="10751"/>
                  </a:lnTo>
                  <a:lnTo>
                    <a:pt x="8063" y="11029"/>
                  </a:lnTo>
                  <a:lnTo>
                    <a:pt x="8155" y="11307"/>
                  </a:lnTo>
                  <a:lnTo>
                    <a:pt x="8192" y="11585"/>
                  </a:lnTo>
                  <a:lnTo>
                    <a:pt x="8211" y="11807"/>
                  </a:lnTo>
                  <a:lnTo>
                    <a:pt x="8211" y="12011"/>
                  </a:lnTo>
                  <a:lnTo>
                    <a:pt x="8192" y="12437"/>
                  </a:lnTo>
                  <a:lnTo>
                    <a:pt x="8192" y="12790"/>
                  </a:lnTo>
                  <a:lnTo>
                    <a:pt x="8192" y="13160"/>
                  </a:lnTo>
                  <a:lnTo>
                    <a:pt x="8211" y="13327"/>
                  </a:lnTo>
                  <a:lnTo>
                    <a:pt x="8230" y="13512"/>
                  </a:lnTo>
                  <a:lnTo>
                    <a:pt x="8285" y="13679"/>
                  </a:lnTo>
                  <a:lnTo>
                    <a:pt x="8341" y="13846"/>
                  </a:lnTo>
                  <a:lnTo>
                    <a:pt x="8433" y="14013"/>
                  </a:lnTo>
                  <a:lnTo>
                    <a:pt x="8545" y="14180"/>
                  </a:lnTo>
                  <a:lnTo>
                    <a:pt x="8674" y="14328"/>
                  </a:lnTo>
                  <a:lnTo>
                    <a:pt x="8823" y="14476"/>
                  </a:lnTo>
                  <a:lnTo>
                    <a:pt x="8989" y="14606"/>
                  </a:lnTo>
                  <a:lnTo>
                    <a:pt x="9175" y="14736"/>
                  </a:lnTo>
                  <a:lnTo>
                    <a:pt x="9379" y="14866"/>
                  </a:lnTo>
                  <a:lnTo>
                    <a:pt x="9601" y="14958"/>
                  </a:lnTo>
                  <a:lnTo>
                    <a:pt x="9990" y="15125"/>
                  </a:lnTo>
                  <a:lnTo>
                    <a:pt x="10398" y="15255"/>
                  </a:lnTo>
                  <a:lnTo>
                    <a:pt x="10769" y="15384"/>
                  </a:lnTo>
                  <a:lnTo>
                    <a:pt x="11139" y="15533"/>
                  </a:lnTo>
                  <a:lnTo>
                    <a:pt x="11473" y="15700"/>
                  </a:lnTo>
                  <a:lnTo>
                    <a:pt x="11807" y="15903"/>
                  </a:lnTo>
                  <a:lnTo>
                    <a:pt x="12122" y="16126"/>
                  </a:lnTo>
                  <a:lnTo>
                    <a:pt x="12437" y="16385"/>
                  </a:lnTo>
                  <a:lnTo>
                    <a:pt x="12733" y="16663"/>
                  </a:lnTo>
                  <a:lnTo>
                    <a:pt x="13030" y="16960"/>
                  </a:lnTo>
                  <a:lnTo>
                    <a:pt x="13308" y="17312"/>
                  </a:lnTo>
                  <a:lnTo>
                    <a:pt x="13586" y="17664"/>
                  </a:lnTo>
                  <a:lnTo>
                    <a:pt x="13808" y="18016"/>
                  </a:lnTo>
                  <a:lnTo>
                    <a:pt x="14031" y="18369"/>
                  </a:lnTo>
                  <a:lnTo>
                    <a:pt x="14235" y="18739"/>
                  </a:lnTo>
                  <a:lnTo>
                    <a:pt x="14420" y="19110"/>
                  </a:lnTo>
                  <a:lnTo>
                    <a:pt x="14772" y="19851"/>
                  </a:lnTo>
                  <a:lnTo>
                    <a:pt x="15087" y="20593"/>
                  </a:lnTo>
                  <a:lnTo>
                    <a:pt x="15124" y="20630"/>
                  </a:lnTo>
                  <a:lnTo>
                    <a:pt x="15180" y="20648"/>
                  </a:lnTo>
                  <a:lnTo>
                    <a:pt x="15198" y="20648"/>
                  </a:lnTo>
                  <a:lnTo>
                    <a:pt x="15236" y="20630"/>
                  </a:lnTo>
                  <a:lnTo>
                    <a:pt x="15254" y="20593"/>
                  </a:lnTo>
                  <a:lnTo>
                    <a:pt x="15254" y="20556"/>
                  </a:lnTo>
                  <a:lnTo>
                    <a:pt x="15254" y="20537"/>
                  </a:lnTo>
                  <a:lnTo>
                    <a:pt x="14920" y="19777"/>
                  </a:lnTo>
                  <a:lnTo>
                    <a:pt x="14568" y="19017"/>
                  </a:lnTo>
                  <a:lnTo>
                    <a:pt x="14383" y="18647"/>
                  </a:lnTo>
                  <a:lnTo>
                    <a:pt x="14179" y="18276"/>
                  </a:lnTo>
                  <a:lnTo>
                    <a:pt x="13957" y="17924"/>
                  </a:lnTo>
                  <a:lnTo>
                    <a:pt x="13716" y="17572"/>
                  </a:lnTo>
                  <a:lnTo>
                    <a:pt x="13456" y="17201"/>
                  </a:lnTo>
                  <a:lnTo>
                    <a:pt x="13160" y="16849"/>
                  </a:lnTo>
                  <a:lnTo>
                    <a:pt x="12863" y="16534"/>
                  </a:lnTo>
                  <a:lnTo>
                    <a:pt x="12548" y="16237"/>
                  </a:lnTo>
                  <a:lnTo>
                    <a:pt x="12233" y="15978"/>
                  </a:lnTo>
                  <a:lnTo>
                    <a:pt x="11899" y="15755"/>
                  </a:lnTo>
                  <a:lnTo>
                    <a:pt x="11566" y="15551"/>
                  </a:lnTo>
                  <a:lnTo>
                    <a:pt x="11214" y="15384"/>
                  </a:lnTo>
                  <a:lnTo>
                    <a:pt x="10824" y="15236"/>
                  </a:lnTo>
                  <a:lnTo>
                    <a:pt x="10454" y="15106"/>
                  </a:lnTo>
                  <a:lnTo>
                    <a:pt x="10046" y="14958"/>
                  </a:lnTo>
                  <a:lnTo>
                    <a:pt x="9657" y="14810"/>
                  </a:lnTo>
                  <a:lnTo>
                    <a:pt x="9342" y="14643"/>
                  </a:lnTo>
                  <a:lnTo>
                    <a:pt x="9175" y="14550"/>
                  </a:lnTo>
                  <a:lnTo>
                    <a:pt x="9027" y="14421"/>
                  </a:lnTo>
                  <a:lnTo>
                    <a:pt x="8860" y="14291"/>
                  </a:lnTo>
                  <a:lnTo>
                    <a:pt x="8730" y="14143"/>
                  </a:lnTo>
                  <a:lnTo>
                    <a:pt x="8600" y="13976"/>
                  </a:lnTo>
                  <a:lnTo>
                    <a:pt x="8508" y="13791"/>
                  </a:lnTo>
                  <a:lnTo>
                    <a:pt x="8452" y="13624"/>
                  </a:lnTo>
                  <a:lnTo>
                    <a:pt x="8396" y="13475"/>
                  </a:lnTo>
                  <a:lnTo>
                    <a:pt x="8378" y="13309"/>
                  </a:lnTo>
                  <a:lnTo>
                    <a:pt x="8359" y="13142"/>
                  </a:lnTo>
                  <a:lnTo>
                    <a:pt x="8359" y="12790"/>
                  </a:lnTo>
                  <a:lnTo>
                    <a:pt x="8378" y="12437"/>
                  </a:lnTo>
                  <a:lnTo>
                    <a:pt x="8396" y="12011"/>
                  </a:lnTo>
                  <a:lnTo>
                    <a:pt x="8396" y="11789"/>
                  </a:lnTo>
                  <a:lnTo>
                    <a:pt x="8378" y="11566"/>
                  </a:lnTo>
                  <a:lnTo>
                    <a:pt x="8322" y="11251"/>
                  </a:lnTo>
                  <a:lnTo>
                    <a:pt x="8230" y="10955"/>
                  </a:lnTo>
                  <a:lnTo>
                    <a:pt x="8100" y="10677"/>
                  </a:lnTo>
                  <a:lnTo>
                    <a:pt x="7933" y="10399"/>
                  </a:lnTo>
                  <a:lnTo>
                    <a:pt x="7748" y="10158"/>
                  </a:lnTo>
                  <a:lnTo>
                    <a:pt x="7525" y="9935"/>
                  </a:lnTo>
                  <a:lnTo>
                    <a:pt x="7266" y="9731"/>
                  </a:lnTo>
                  <a:lnTo>
                    <a:pt x="7006" y="9565"/>
                  </a:lnTo>
                  <a:lnTo>
                    <a:pt x="6784" y="9472"/>
                  </a:lnTo>
                  <a:lnTo>
                    <a:pt x="6561" y="9379"/>
                  </a:lnTo>
                  <a:lnTo>
                    <a:pt x="6117" y="9231"/>
                  </a:lnTo>
                  <a:lnTo>
                    <a:pt x="5709" y="9101"/>
                  </a:lnTo>
                  <a:lnTo>
                    <a:pt x="5524" y="9027"/>
                  </a:lnTo>
                  <a:lnTo>
                    <a:pt x="5338" y="8953"/>
                  </a:lnTo>
                  <a:lnTo>
                    <a:pt x="5153" y="8860"/>
                  </a:lnTo>
                  <a:lnTo>
                    <a:pt x="5005" y="8749"/>
                  </a:lnTo>
                  <a:lnTo>
                    <a:pt x="4856" y="8619"/>
                  </a:lnTo>
                  <a:lnTo>
                    <a:pt x="4727" y="8471"/>
                  </a:lnTo>
                  <a:lnTo>
                    <a:pt x="4615" y="8304"/>
                  </a:lnTo>
                  <a:lnTo>
                    <a:pt x="4541" y="8138"/>
                  </a:lnTo>
                  <a:lnTo>
                    <a:pt x="4467" y="7952"/>
                  </a:lnTo>
                  <a:lnTo>
                    <a:pt x="4430" y="7748"/>
                  </a:lnTo>
                  <a:lnTo>
                    <a:pt x="4393" y="7544"/>
                  </a:lnTo>
                  <a:lnTo>
                    <a:pt x="4374" y="7341"/>
                  </a:lnTo>
                  <a:lnTo>
                    <a:pt x="4356" y="6914"/>
                  </a:lnTo>
                  <a:lnTo>
                    <a:pt x="4356" y="6636"/>
                  </a:lnTo>
                  <a:lnTo>
                    <a:pt x="4337" y="6340"/>
                  </a:lnTo>
                  <a:lnTo>
                    <a:pt x="4300" y="6062"/>
                  </a:lnTo>
                  <a:lnTo>
                    <a:pt x="4245" y="5784"/>
                  </a:lnTo>
                  <a:lnTo>
                    <a:pt x="4171" y="5580"/>
                  </a:lnTo>
                  <a:lnTo>
                    <a:pt x="4078" y="5376"/>
                  </a:lnTo>
                  <a:lnTo>
                    <a:pt x="3948" y="5172"/>
                  </a:lnTo>
                  <a:lnTo>
                    <a:pt x="3818" y="4987"/>
                  </a:lnTo>
                  <a:lnTo>
                    <a:pt x="3670" y="4820"/>
                  </a:lnTo>
                  <a:lnTo>
                    <a:pt x="3503" y="4672"/>
                  </a:lnTo>
                  <a:lnTo>
                    <a:pt x="3318" y="4542"/>
                  </a:lnTo>
                  <a:lnTo>
                    <a:pt x="3133" y="4412"/>
                  </a:lnTo>
                  <a:lnTo>
                    <a:pt x="2929" y="4338"/>
                  </a:lnTo>
                  <a:lnTo>
                    <a:pt x="2725" y="4245"/>
                  </a:lnTo>
                  <a:lnTo>
                    <a:pt x="2317" y="4116"/>
                  </a:lnTo>
                  <a:lnTo>
                    <a:pt x="1946" y="4004"/>
                  </a:lnTo>
                  <a:lnTo>
                    <a:pt x="1780" y="3930"/>
                  </a:lnTo>
                  <a:lnTo>
                    <a:pt x="1613" y="3856"/>
                  </a:lnTo>
                  <a:lnTo>
                    <a:pt x="1446" y="3782"/>
                  </a:lnTo>
                  <a:lnTo>
                    <a:pt x="1316" y="3671"/>
                  </a:lnTo>
                  <a:lnTo>
                    <a:pt x="1186" y="3560"/>
                  </a:lnTo>
                  <a:lnTo>
                    <a:pt x="1075" y="3430"/>
                  </a:lnTo>
                  <a:lnTo>
                    <a:pt x="983" y="3263"/>
                  </a:lnTo>
                  <a:lnTo>
                    <a:pt x="908" y="3096"/>
                  </a:lnTo>
                  <a:lnTo>
                    <a:pt x="871" y="2911"/>
                  </a:lnTo>
                  <a:lnTo>
                    <a:pt x="853" y="2725"/>
                  </a:lnTo>
                  <a:lnTo>
                    <a:pt x="853" y="2540"/>
                  </a:lnTo>
                  <a:lnTo>
                    <a:pt x="853" y="2336"/>
                  </a:lnTo>
                  <a:lnTo>
                    <a:pt x="871" y="1947"/>
                  </a:lnTo>
                  <a:lnTo>
                    <a:pt x="908" y="1650"/>
                  </a:lnTo>
                  <a:lnTo>
                    <a:pt x="908" y="1410"/>
                  </a:lnTo>
                  <a:lnTo>
                    <a:pt x="890" y="1150"/>
                  </a:lnTo>
                  <a:lnTo>
                    <a:pt x="834" y="909"/>
                  </a:lnTo>
                  <a:lnTo>
                    <a:pt x="760" y="668"/>
                  </a:lnTo>
                  <a:lnTo>
                    <a:pt x="668" y="446"/>
                  </a:lnTo>
                  <a:lnTo>
                    <a:pt x="593" y="335"/>
                  </a:lnTo>
                  <a:lnTo>
                    <a:pt x="519" y="242"/>
                  </a:lnTo>
                  <a:lnTo>
                    <a:pt x="427" y="168"/>
                  </a:lnTo>
                  <a:lnTo>
                    <a:pt x="334" y="94"/>
                  </a:lnTo>
                  <a:lnTo>
                    <a:pt x="241" y="38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3"/>
            <p:cNvSpPr/>
            <p:nvPr/>
          </p:nvSpPr>
          <p:spPr>
            <a:xfrm>
              <a:off x="10999844" y="3696310"/>
              <a:ext cx="95972" cy="267966"/>
            </a:xfrm>
            <a:custGeom>
              <a:avLst/>
              <a:gdLst/>
              <a:ahLst/>
              <a:cxnLst/>
              <a:rect l="l" t="t" r="r" b="b"/>
              <a:pathLst>
                <a:path w="2410" h="6729" extrusionOk="0">
                  <a:moveTo>
                    <a:pt x="2280" y="1"/>
                  </a:moveTo>
                  <a:lnTo>
                    <a:pt x="2261" y="19"/>
                  </a:lnTo>
                  <a:lnTo>
                    <a:pt x="2243" y="56"/>
                  </a:lnTo>
                  <a:lnTo>
                    <a:pt x="0" y="6618"/>
                  </a:lnTo>
                  <a:lnTo>
                    <a:pt x="0" y="6636"/>
                  </a:lnTo>
                  <a:lnTo>
                    <a:pt x="19" y="6673"/>
                  </a:lnTo>
                  <a:lnTo>
                    <a:pt x="37" y="6710"/>
                  </a:lnTo>
                  <a:lnTo>
                    <a:pt x="56" y="6710"/>
                  </a:lnTo>
                  <a:lnTo>
                    <a:pt x="93" y="6729"/>
                  </a:lnTo>
                  <a:lnTo>
                    <a:pt x="130" y="6710"/>
                  </a:lnTo>
                  <a:lnTo>
                    <a:pt x="167" y="6673"/>
                  </a:lnTo>
                  <a:lnTo>
                    <a:pt x="2409" y="112"/>
                  </a:lnTo>
                  <a:lnTo>
                    <a:pt x="2409" y="75"/>
                  </a:lnTo>
                  <a:lnTo>
                    <a:pt x="2391" y="38"/>
                  </a:lnTo>
                  <a:lnTo>
                    <a:pt x="2372" y="19"/>
                  </a:lnTo>
                  <a:lnTo>
                    <a:pt x="235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10843348" y="3553868"/>
              <a:ext cx="70167" cy="188998"/>
            </a:xfrm>
            <a:custGeom>
              <a:avLst/>
              <a:gdLst/>
              <a:ahLst/>
              <a:cxnLst/>
              <a:rect l="l" t="t" r="r" b="b"/>
              <a:pathLst>
                <a:path w="1762" h="4746" extrusionOk="0">
                  <a:moveTo>
                    <a:pt x="1650" y="1"/>
                  </a:moveTo>
                  <a:lnTo>
                    <a:pt x="1613" y="19"/>
                  </a:lnTo>
                  <a:lnTo>
                    <a:pt x="1595" y="56"/>
                  </a:lnTo>
                  <a:lnTo>
                    <a:pt x="19" y="4616"/>
                  </a:lnTo>
                  <a:lnTo>
                    <a:pt x="1" y="4653"/>
                  </a:lnTo>
                  <a:lnTo>
                    <a:pt x="19" y="4690"/>
                  </a:lnTo>
                  <a:lnTo>
                    <a:pt x="38" y="4708"/>
                  </a:lnTo>
                  <a:lnTo>
                    <a:pt x="75" y="4727"/>
                  </a:lnTo>
                  <a:lnTo>
                    <a:pt x="93" y="4745"/>
                  </a:lnTo>
                  <a:lnTo>
                    <a:pt x="149" y="4727"/>
                  </a:lnTo>
                  <a:lnTo>
                    <a:pt x="186" y="4671"/>
                  </a:lnTo>
                  <a:lnTo>
                    <a:pt x="1762" y="112"/>
                  </a:lnTo>
                  <a:lnTo>
                    <a:pt x="1762" y="75"/>
                  </a:lnTo>
                  <a:lnTo>
                    <a:pt x="1762" y="38"/>
                  </a:lnTo>
                  <a:lnTo>
                    <a:pt x="1743" y="19"/>
                  </a:lnTo>
                  <a:lnTo>
                    <a:pt x="170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10709033" y="3454952"/>
              <a:ext cx="48743" cy="98242"/>
            </a:xfrm>
            <a:custGeom>
              <a:avLst/>
              <a:gdLst/>
              <a:ahLst/>
              <a:cxnLst/>
              <a:rect l="l" t="t" r="r" b="b"/>
              <a:pathLst>
                <a:path w="1224" h="2467" extrusionOk="0">
                  <a:moveTo>
                    <a:pt x="1131" y="1"/>
                  </a:moveTo>
                  <a:lnTo>
                    <a:pt x="1094" y="20"/>
                  </a:lnTo>
                  <a:lnTo>
                    <a:pt x="1075" y="38"/>
                  </a:lnTo>
                  <a:lnTo>
                    <a:pt x="1057" y="57"/>
                  </a:lnTo>
                  <a:lnTo>
                    <a:pt x="19" y="2336"/>
                  </a:lnTo>
                  <a:lnTo>
                    <a:pt x="0" y="2373"/>
                  </a:lnTo>
                  <a:lnTo>
                    <a:pt x="0" y="2410"/>
                  </a:lnTo>
                  <a:lnTo>
                    <a:pt x="19" y="2429"/>
                  </a:lnTo>
                  <a:lnTo>
                    <a:pt x="56" y="2448"/>
                  </a:lnTo>
                  <a:lnTo>
                    <a:pt x="93" y="2466"/>
                  </a:lnTo>
                  <a:lnTo>
                    <a:pt x="130" y="2448"/>
                  </a:lnTo>
                  <a:lnTo>
                    <a:pt x="167" y="2410"/>
                  </a:lnTo>
                  <a:lnTo>
                    <a:pt x="1205" y="131"/>
                  </a:lnTo>
                  <a:lnTo>
                    <a:pt x="1224" y="94"/>
                  </a:lnTo>
                  <a:lnTo>
                    <a:pt x="1205" y="57"/>
                  </a:lnTo>
                  <a:lnTo>
                    <a:pt x="1187" y="38"/>
                  </a:lnTo>
                  <a:lnTo>
                    <a:pt x="1168" y="20"/>
                  </a:lnTo>
                  <a:lnTo>
                    <a:pt x="113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10653682" y="3602570"/>
              <a:ext cx="165383" cy="11867"/>
            </a:xfrm>
            <a:custGeom>
              <a:avLst/>
              <a:gdLst/>
              <a:ahLst/>
              <a:cxnLst/>
              <a:rect l="l" t="t" r="r" b="b"/>
              <a:pathLst>
                <a:path w="4153" h="298" extrusionOk="0">
                  <a:moveTo>
                    <a:pt x="4059" y="1"/>
                  </a:moveTo>
                  <a:lnTo>
                    <a:pt x="93" y="112"/>
                  </a:lnTo>
                  <a:lnTo>
                    <a:pt x="56" y="131"/>
                  </a:lnTo>
                  <a:lnTo>
                    <a:pt x="19" y="149"/>
                  </a:lnTo>
                  <a:lnTo>
                    <a:pt x="0" y="168"/>
                  </a:lnTo>
                  <a:lnTo>
                    <a:pt x="0" y="205"/>
                  </a:lnTo>
                  <a:lnTo>
                    <a:pt x="19" y="242"/>
                  </a:lnTo>
                  <a:lnTo>
                    <a:pt x="37" y="279"/>
                  </a:lnTo>
                  <a:lnTo>
                    <a:pt x="56" y="279"/>
                  </a:lnTo>
                  <a:lnTo>
                    <a:pt x="93" y="297"/>
                  </a:lnTo>
                  <a:lnTo>
                    <a:pt x="4059" y="186"/>
                  </a:lnTo>
                  <a:lnTo>
                    <a:pt x="4097" y="168"/>
                  </a:lnTo>
                  <a:lnTo>
                    <a:pt x="4134" y="149"/>
                  </a:lnTo>
                  <a:lnTo>
                    <a:pt x="4152" y="131"/>
                  </a:lnTo>
                  <a:lnTo>
                    <a:pt x="4152" y="94"/>
                  </a:lnTo>
                  <a:lnTo>
                    <a:pt x="4152" y="56"/>
                  </a:lnTo>
                  <a:lnTo>
                    <a:pt x="4115" y="38"/>
                  </a:lnTo>
                  <a:lnTo>
                    <a:pt x="4097" y="19"/>
                  </a:lnTo>
                  <a:lnTo>
                    <a:pt x="405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3"/>
            <p:cNvSpPr/>
            <p:nvPr/>
          </p:nvSpPr>
          <p:spPr>
            <a:xfrm>
              <a:off x="10710506" y="3807014"/>
              <a:ext cx="264262" cy="13341"/>
            </a:xfrm>
            <a:custGeom>
              <a:avLst/>
              <a:gdLst/>
              <a:ahLst/>
              <a:cxnLst/>
              <a:rect l="l" t="t" r="r" b="b"/>
              <a:pathLst>
                <a:path w="6636" h="335" extrusionOk="0">
                  <a:moveTo>
                    <a:pt x="6543" y="1"/>
                  </a:moveTo>
                  <a:lnTo>
                    <a:pt x="75" y="149"/>
                  </a:lnTo>
                  <a:lnTo>
                    <a:pt x="38" y="168"/>
                  </a:lnTo>
                  <a:lnTo>
                    <a:pt x="19" y="186"/>
                  </a:lnTo>
                  <a:lnTo>
                    <a:pt x="1" y="205"/>
                  </a:lnTo>
                  <a:lnTo>
                    <a:pt x="1" y="242"/>
                  </a:lnTo>
                  <a:lnTo>
                    <a:pt x="1" y="279"/>
                  </a:lnTo>
                  <a:lnTo>
                    <a:pt x="19" y="297"/>
                  </a:lnTo>
                  <a:lnTo>
                    <a:pt x="38" y="316"/>
                  </a:lnTo>
                  <a:lnTo>
                    <a:pt x="75" y="335"/>
                  </a:lnTo>
                  <a:lnTo>
                    <a:pt x="6543" y="186"/>
                  </a:lnTo>
                  <a:lnTo>
                    <a:pt x="6580" y="168"/>
                  </a:lnTo>
                  <a:lnTo>
                    <a:pt x="6617" y="149"/>
                  </a:lnTo>
                  <a:lnTo>
                    <a:pt x="6636" y="131"/>
                  </a:lnTo>
                  <a:lnTo>
                    <a:pt x="6636" y="94"/>
                  </a:lnTo>
                  <a:lnTo>
                    <a:pt x="6617" y="57"/>
                  </a:lnTo>
                  <a:lnTo>
                    <a:pt x="6599" y="38"/>
                  </a:lnTo>
                  <a:lnTo>
                    <a:pt x="6580" y="19"/>
                  </a:lnTo>
                  <a:lnTo>
                    <a:pt x="654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3"/>
            <p:cNvSpPr/>
            <p:nvPr/>
          </p:nvSpPr>
          <p:spPr>
            <a:xfrm>
              <a:off x="10804244" y="4023284"/>
              <a:ext cx="328496" cy="41376"/>
            </a:xfrm>
            <a:custGeom>
              <a:avLst/>
              <a:gdLst/>
              <a:ahLst/>
              <a:cxnLst/>
              <a:rect l="l" t="t" r="r" b="b"/>
              <a:pathLst>
                <a:path w="8249" h="1039" extrusionOk="0">
                  <a:moveTo>
                    <a:pt x="8156" y="0"/>
                  </a:moveTo>
                  <a:lnTo>
                    <a:pt x="75" y="872"/>
                  </a:lnTo>
                  <a:lnTo>
                    <a:pt x="37" y="872"/>
                  </a:lnTo>
                  <a:lnTo>
                    <a:pt x="19" y="890"/>
                  </a:lnTo>
                  <a:lnTo>
                    <a:pt x="0" y="927"/>
                  </a:lnTo>
                  <a:lnTo>
                    <a:pt x="0" y="964"/>
                  </a:lnTo>
                  <a:lnTo>
                    <a:pt x="0" y="983"/>
                  </a:lnTo>
                  <a:lnTo>
                    <a:pt x="19" y="1020"/>
                  </a:lnTo>
                  <a:lnTo>
                    <a:pt x="56" y="1038"/>
                  </a:lnTo>
                  <a:lnTo>
                    <a:pt x="93" y="1038"/>
                  </a:lnTo>
                  <a:lnTo>
                    <a:pt x="8174" y="167"/>
                  </a:lnTo>
                  <a:lnTo>
                    <a:pt x="8193" y="167"/>
                  </a:lnTo>
                  <a:lnTo>
                    <a:pt x="8230" y="149"/>
                  </a:lnTo>
                  <a:lnTo>
                    <a:pt x="8248" y="112"/>
                  </a:lnTo>
                  <a:lnTo>
                    <a:pt x="8248" y="75"/>
                  </a:lnTo>
                  <a:lnTo>
                    <a:pt x="8230" y="38"/>
                  </a:lnTo>
                  <a:lnTo>
                    <a:pt x="8211" y="19"/>
                  </a:lnTo>
                  <a:lnTo>
                    <a:pt x="817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3"/>
            <p:cNvSpPr/>
            <p:nvPr/>
          </p:nvSpPr>
          <p:spPr>
            <a:xfrm>
              <a:off x="10928963" y="4160549"/>
              <a:ext cx="315952" cy="64274"/>
            </a:xfrm>
            <a:custGeom>
              <a:avLst/>
              <a:gdLst/>
              <a:ahLst/>
              <a:cxnLst/>
              <a:rect l="l" t="t" r="r" b="b"/>
              <a:pathLst>
                <a:path w="7934" h="1614" extrusionOk="0">
                  <a:moveTo>
                    <a:pt x="7822" y="1"/>
                  </a:moveTo>
                  <a:lnTo>
                    <a:pt x="56" y="1447"/>
                  </a:lnTo>
                  <a:lnTo>
                    <a:pt x="38" y="1447"/>
                  </a:lnTo>
                  <a:lnTo>
                    <a:pt x="1" y="1484"/>
                  </a:lnTo>
                  <a:lnTo>
                    <a:pt x="1" y="1502"/>
                  </a:lnTo>
                  <a:lnTo>
                    <a:pt x="1" y="1539"/>
                  </a:lnTo>
                  <a:lnTo>
                    <a:pt x="19" y="1595"/>
                  </a:lnTo>
                  <a:lnTo>
                    <a:pt x="75" y="1613"/>
                  </a:lnTo>
                  <a:lnTo>
                    <a:pt x="93" y="1613"/>
                  </a:lnTo>
                  <a:lnTo>
                    <a:pt x="7859" y="168"/>
                  </a:lnTo>
                  <a:lnTo>
                    <a:pt x="7896" y="149"/>
                  </a:lnTo>
                  <a:lnTo>
                    <a:pt x="7915" y="131"/>
                  </a:lnTo>
                  <a:lnTo>
                    <a:pt x="7933" y="94"/>
                  </a:lnTo>
                  <a:lnTo>
                    <a:pt x="7933" y="56"/>
                  </a:lnTo>
                  <a:lnTo>
                    <a:pt x="7915" y="38"/>
                  </a:lnTo>
                  <a:lnTo>
                    <a:pt x="789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10554050" y="3923651"/>
              <a:ext cx="687177" cy="831135"/>
            </a:xfrm>
            <a:custGeom>
              <a:avLst/>
              <a:gdLst/>
              <a:ahLst/>
              <a:cxnLst/>
              <a:rect l="l" t="t" r="r" b="b"/>
              <a:pathLst>
                <a:path w="17256" h="20871" extrusionOk="0">
                  <a:moveTo>
                    <a:pt x="0" y="0"/>
                  </a:moveTo>
                  <a:lnTo>
                    <a:pt x="167" y="297"/>
                  </a:lnTo>
                  <a:lnTo>
                    <a:pt x="334" y="593"/>
                  </a:lnTo>
                  <a:lnTo>
                    <a:pt x="464" y="909"/>
                  </a:lnTo>
                  <a:lnTo>
                    <a:pt x="593" y="1224"/>
                  </a:lnTo>
                  <a:lnTo>
                    <a:pt x="816" y="1854"/>
                  </a:lnTo>
                  <a:lnTo>
                    <a:pt x="1020" y="2484"/>
                  </a:lnTo>
                  <a:lnTo>
                    <a:pt x="1168" y="3151"/>
                  </a:lnTo>
                  <a:lnTo>
                    <a:pt x="1316" y="3818"/>
                  </a:lnTo>
                  <a:lnTo>
                    <a:pt x="1427" y="4486"/>
                  </a:lnTo>
                  <a:lnTo>
                    <a:pt x="1539" y="5171"/>
                  </a:lnTo>
                  <a:lnTo>
                    <a:pt x="1724" y="6524"/>
                  </a:lnTo>
                  <a:lnTo>
                    <a:pt x="1835" y="7210"/>
                  </a:lnTo>
                  <a:lnTo>
                    <a:pt x="1946" y="7896"/>
                  </a:lnTo>
                  <a:lnTo>
                    <a:pt x="2095" y="8563"/>
                  </a:lnTo>
                  <a:lnTo>
                    <a:pt x="2261" y="9212"/>
                  </a:lnTo>
                  <a:lnTo>
                    <a:pt x="2447" y="9879"/>
                  </a:lnTo>
                  <a:lnTo>
                    <a:pt x="2669" y="10509"/>
                  </a:lnTo>
                  <a:lnTo>
                    <a:pt x="2855" y="10954"/>
                  </a:lnTo>
                  <a:lnTo>
                    <a:pt x="3058" y="11380"/>
                  </a:lnTo>
                  <a:lnTo>
                    <a:pt x="3281" y="11788"/>
                  </a:lnTo>
                  <a:lnTo>
                    <a:pt x="3522" y="12196"/>
                  </a:lnTo>
                  <a:lnTo>
                    <a:pt x="3763" y="12604"/>
                  </a:lnTo>
                  <a:lnTo>
                    <a:pt x="4022" y="12993"/>
                  </a:lnTo>
                  <a:lnTo>
                    <a:pt x="4300" y="13382"/>
                  </a:lnTo>
                  <a:lnTo>
                    <a:pt x="4578" y="13753"/>
                  </a:lnTo>
                  <a:lnTo>
                    <a:pt x="5153" y="14494"/>
                  </a:lnTo>
                  <a:lnTo>
                    <a:pt x="5764" y="15199"/>
                  </a:lnTo>
                  <a:lnTo>
                    <a:pt x="6413" y="15866"/>
                  </a:lnTo>
                  <a:lnTo>
                    <a:pt x="7080" y="16514"/>
                  </a:lnTo>
                  <a:lnTo>
                    <a:pt x="7433" y="16830"/>
                  </a:lnTo>
                  <a:lnTo>
                    <a:pt x="7785" y="17126"/>
                  </a:lnTo>
                  <a:lnTo>
                    <a:pt x="8155" y="17423"/>
                  </a:lnTo>
                  <a:lnTo>
                    <a:pt x="8526" y="17701"/>
                  </a:lnTo>
                  <a:lnTo>
                    <a:pt x="8897" y="17979"/>
                  </a:lnTo>
                  <a:lnTo>
                    <a:pt x="9286" y="18238"/>
                  </a:lnTo>
                  <a:lnTo>
                    <a:pt x="9675" y="18498"/>
                  </a:lnTo>
                  <a:lnTo>
                    <a:pt x="10064" y="18739"/>
                  </a:lnTo>
                  <a:lnTo>
                    <a:pt x="10472" y="18961"/>
                  </a:lnTo>
                  <a:lnTo>
                    <a:pt x="10880" y="19183"/>
                  </a:lnTo>
                  <a:lnTo>
                    <a:pt x="11288" y="19387"/>
                  </a:lnTo>
                  <a:lnTo>
                    <a:pt x="11714" y="19591"/>
                  </a:lnTo>
                  <a:lnTo>
                    <a:pt x="12140" y="19777"/>
                  </a:lnTo>
                  <a:lnTo>
                    <a:pt x="12567" y="19943"/>
                  </a:lnTo>
                  <a:lnTo>
                    <a:pt x="12993" y="20092"/>
                  </a:lnTo>
                  <a:lnTo>
                    <a:pt x="13419" y="20240"/>
                  </a:lnTo>
                  <a:lnTo>
                    <a:pt x="13864" y="20370"/>
                  </a:lnTo>
                  <a:lnTo>
                    <a:pt x="14309" y="20481"/>
                  </a:lnTo>
                  <a:lnTo>
                    <a:pt x="14754" y="20592"/>
                  </a:lnTo>
                  <a:lnTo>
                    <a:pt x="15198" y="20685"/>
                  </a:lnTo>
                  <a:lnTo>
                    <a:pt x="15662" y="20740"/>
                  </a:lnTo>
                  <a:lnTo>
                    <a:pt x="16125" y="20796"/>
                  </a:lnTo>
                  <a:lnTo>
                    <a:pt x="16570" y="20833"/>
                  </a:lnTo>
                  <a:lnTo>
                    <a:pt x="17033" y="20870"/>
                  </a:lnTo>
                  <a:lnTo>
                    <a:pt x="17145" y="20407"/>
                  </a:lnTo>
                  <a:lnTo>
                    <a:pt x="17200" y="19906"/>
                  </a:lnTo>
                  <a:lnTo>
                    <a:pt x="17237" y="19387"/>
                  </a:lnTo>
                  <a:lnTo>
                    <a:pt x="17256" y="18850"/>
                  </a:lnTo>
                  <a:lnTo>
                    <a:pt x="17256" y="18294"/>
                  </a:lnTo>
                  <a:lnTo>
                    <a:pt x="17219" y="17738"/>
                  </a:lnTo>
                  <a:lnTo>
                    <a:pt x="17163" y="17163"/>
                  </a:lnTo>
                  <a:lnTo>
                    <a:pt x="17089" y="16589"/>
                  </a:lnTo>
                  <a:lnTo>
                    <a:pt x="16996" y="16014"/>
                  </a:lnTo>
                  <a:lnTo>
                    <a:pt x="16885" y="15458"/>
                  </a:lnTo>
                  <a:lnTo>
                    <a:pt x="16755" y="14902"/>
                  </a:lnTo>
                  <a:lnTo>
                    <a:pt x="16607" y="14365"/>
                  </a:lnTo>
                  <a:lnTo>
                    <a:pt x="16440" y="13846"/>
                  </a:lnTo>
                  <a:lnTo>
                    <a:pt x="16255" y="13345"/>
                  </a:lnTo>
                  <a:lnTo>
                    <a:pt x="16070" y="12882"/>
                  </a:lnTo>
                  <a:lnTo>
                    <a:pt x="15866" y="12455"/>
                  </a:lnTo>
                  <a:lnTo>
                    <a:pt x="15551" y="11881"/>
                  </a:lnTo>
                  <a:lnTo>
                    <a:pt x="15236" y="11325"/>
                  </a:lnTo>
                  <a:lnTo>
                    <a:pt x="14902" y="10769"/>
                  </a:lnTo>
                  <a:lnTo>
                    <a:pt x="14550" y="10213"/>
                  </a:lnTo>
                  <a:lnTo>
                    <a:pt x="14179" y="9675"/>
                  </a:lnTo>
                  <a:lnTo>
                    <a:pt x="13808" y="9156"/>
                  </a:lnTo>
                  <a:lnTo>
                    <a:pt x="13419" y="8637"/>
                  </a:lnTo>
                  <a:lnTo>
                    <a:pt x="12993" y="8137"/>
                  </a:lnTo>
                  <a:lnTo>
                    <a:pt x="12585" y="7637"/>
                  </a:lnTo>
                  <a:lnTo>
                    <a:pt x="12140" y="7155"/>
                  </a:lnTo>
                  <a:lnTo>
                    <a:pt x="11695" y="6691"/>
                  </a:lnTo>
                  <a:lnTo>
                    <a:pt x="11232" y="6228"/>
                  </a:lnTo>
                  <a:lnTo>
                    <a:pt x="10769" y="5783"/>
                  </a:lnTo>
                  <a:lnTo>
                    <a:pt x="10287" y="5338"/>
                  </a:lnTo>
                  <a:lnTo>
                    <a:pt x="9786" y="4930"/>
                  </a:lnTo>
                  <a:lnTo>
                    <a:pt x="9286" y="4523"/>
                  </a:lnTo>
                  <a:lnTo>
                    <a:pt x="8767" y="4115"/>
                  </a:lnTo>
                  <a:lnTo>
                    <a:pt x="8230" y="3744"/>
                  </a:lnTo>
                  <a:lnTo>
                    <a:pt x="7711" y="3374"/>
                  </a:lnTo>
                  <a:lnTo>
                    <a:pt x="7155" y="3021"/>
                  </a:lnTo>
                  <a:lnTo>
                    <a:pt x="6599" y="2688"/>
                  </a:lnTo>
                  <a:lnTo>
                    <a:pt x="6042" y="2354"/>
                  </a:lnTo>
                  <a:lnTo>
                    <a:pt x="5468" y="2058"/>
                  </a:lnTo>
                  <a:lnTo>
                    <a:pt x="4893" y="1761"/>
                  </a:lnTo>
                  <a:lnTo>
                    <a:pt x="4300" y="1483"/>
                  </a:lnTo>
                  <a:lnTo>
                    <a:pt x="3707" y="1224"/>
                  </a:lnTo>
                  <a:lnTo>
                    <a:pt x="3096" y="964"/>
                  </a:lnTo>
                  <a:lnTo>
                    <a:pt x="2502" y="742"/>
                  </a:lnTo>
                  <a:lnTo>
                    <a:pt x="1891" y="538"/>
                  </a:lnTo>
                  <a:lnTo>
                    <a:pt x="1261" y="334"/>
                  </a:lnTo>
                  <a:lnTo>
                    <a:pt x="630" y="1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10641138" y="4001143"/>
              <a:ext cx="594908" cy="756588"/>
            </a:xfrm>
            <a:custGeom>
              <a:avLst/>
              <a:gdLst/>
              <a:ahLst/>
              <a:cxnLst/>
              <a:rect l="l" t="t" r="r" b="b"/>
              <a:pathLst>
                <a:path w="14939" h="18999" extrusionOk="0">
                  <a:moveTo>
                    <a:pt x="56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75"/>
                  </a:lnTo>
                  <a:lnTo>
                    <a:pt x="0" y="112"/>
                  </a:lnTo>
                  <a:lnTo>
                    <a:pt x="19" y="149"/>
                  </a:lnTo>
                  <a:lnTo>
                    <a:pt x="482" y="649"/>
                  </a:lnTo>
                  <a:lnTo>
                    <a:pt x="1687" y="1965"/>
                  </a:lnTo>
                  <a:lnTo>
                    <a:pt x="3448" y="3967"/>
                  </a:lnTo>
                  <a:lnTo>
                    <a:pt x="4486" y="5172"/>
                  </a:lnTo>
                  <a:lnTo>
                    <a:pt x="5616" y="6487"/>
                  </a:lnTo>
                  <a:lnTo>
                    <a:pt x="6784" y="7915"/>
                  </a:lnTo>
                  <a:lnTo>
                    <a:pt x="7989" y="9397"/>
                  </a:lnTo>
                  <a:lnTo>
                    <a:pt x="9212" y="10954"/>
                  </a:lnTo>
                  <a:lnTo>
                    <a:pt x="10435" y="12548"/>
                  </a:lnTo>
                  <a:lnTo>
                    <a:pt x="11621" y="14161"/>
                  </a:lnTo>
                  <a:lnTo>
                    <a:pt x="12196" y="14976"/>
                  </a:lnTo>
                  <a:lnTo>
                    <a:pt x="12752" y="15792"/>
                  </a:lnTo>
                  <a:lnTo>
                    <a:pt x="13289" y="16589"/>
                  </a:lnTo>
                  <a:lnTo>
                    <a:pt x="13808" y="17386"/>
                  </a:lnTo>
                  <a:lnTo>
                    <a:pt x="14309" y="18183"/>
                  </a:lnTo>
                  <a:lnTo>
                    <a:pt x="14772" y="18961"/>
                  </a:lnTo>
                  <a:lnTo>
                    <a:pt x="14809" y="18998"/>
                  </a:lnTo>
                  <a:lnTo>
                    <a:pt x="14902" y="18998"/>
                  </a:lnTo>
                  <a:lnTo>
                    <a:pt x="14920" y="18961"/>
                  </a:lnTo>
                  <a:lnTo>
                    <a:pt x="14939" y="18943"/>
                  </a:lnTo>
                  <a:lnTo>
                    <a:pt x="14939" y="18906"/>
                  </a:lnTo>
                  <a:lnTo>
                    <a:pt x="14920" y="18868"/>
                  </a:lnTo>
                  <a:lnTo>
                    <a:pt x="14457" y="18090"/>
                  </a:lnTo>
                  <a:lnTo>
                    <a:pt x="13957" y="17293"/>
                  </a:lnTo>
                  <a:lnTo>
                    <a:pt x="13438" y="16496"/>
                  </a:lnTo>
                  <a:lnTo>
                    <a:pt x="12900" y="15699"/>
                  </a:lnTo>
                  <a:lnTo>
                    <a:pt x="12326" y="14884"/>
                  </a:lnTo>
                  <a:lnTo>
                    <a:pt x="11751" y="14068"/>
                  </a:lnTo>
                  <a:lnTo>
                    <a:pt x="10565" y="12456"/>
                  </a:lnTo>
                  <a:lnTo>
                    <a:pt x="9360" y="10862"/>
                  </a:lnTo>
                  <a:lnTo>
                    <a:pt x="8137" y="9305"/>
                  </a:lnTo>
                  <a:lnTo>
                    <a:pt x="6914" y="7803"/>
                  </a:lnTo>
                  <a:lnTo>
                    <a:pt x="5746" y="6376"/>
                  </a:lnTo>
                  <a:lnTo>
                    <a:pt x="4615" y="5060"/>
                  </a:lnTo>
                  <a:lnTo>
                    <a:pt x="3577" y="3856"/>
                  </a:lnTo>
                  <a:lnTo>
                    <a:pt x="1817" y="1854"/>
                  </a:lnTo>
                  <a:lnTo>
                    <a:pt x="612" y="519"/>
                  </a:lnTo>
                  <a:lnTo>
                    <a:pt x="149" y="19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3"/>
            <p:cNvSpPr/>
            <p:nvPr/>
          </p:nvSpPr>
          <p:spPr>
            <a:xfrm>
              <a:off x="10950387" y="4492700"/>
              <a:ext cx="252435" cy="180117"/>
            </a:xfrm>
            <a:custGeom>
              <a:avLst/>
              <a:gdLst/>
              <a:ahLst/>
              <a:cxnLst/>
              <a:rect l="l" t="t" r="r" b="b"/>
              <a:pathLst>
                <a:path w="6339" h="4523" extrusionOk="0">
                  <a:moveTo>
                    <a:pt x="6228" y="0"/>
                  </a:moveTo>
                  <a:lnTo>
                    <a:pt x="6209" y="19"/>
                  </a:lnTo>
                  <a:lnTo>
                    <a:pt x="6191" y="37"/>
                  </a:lnTo>
                  <a:lnTo>
                    <a:pt x="6172" y="75"/>
                  </a:lnTo>
                  <a:lnTo>
                    <a:pt x="5672" y="4337"/>
                  </a:lnTo>
                  <a:lnTo>
                    <a:pt x="111" y="3411"/>
                  </a:lnTo>
                  <a:lnTo>
                    <a:pt x="74" y="3411"/>
                  </a:lnTo>
                  <a:lnTo>
                    <a:pt x="37" y="3429"/>
                  </a:lnTo>
                  <a:lnTo>
                    <a:pt x="19" y="3448"/>
                  </a:lnTo>
                  <a:lnTo>
                    <a:pt x="0" y="3485"/>
                  </a:lnTo>
                  <a:lnTo>
                    <a:pt x="0" y="3522"/>
                  </a:lnTo>
                  <a:lnTo>
                    <a:pt x="19" y="3540"/>
                  </a:lnTo>
                  <a:lnTo>
                    <a:pt x="37" y="3559"/>
                  </a:lnTo>
                  <a:lnTo>
                    <a:pt x="74" y="3578"/>
                  </a:lnTo>
                  <a:lnTo>
                    <a:pt x="5727" y="4523"/>
                  </a:lnTo>
                  <a:lnTo>
                    <a:pt x="5746" y="4523"/>
                  </a:lnTo>
                  <a:lnTo>
                    <a:pt x="5801" y="4504"/>
                  </a:lnTo>
                  <a:lnTo>
                    <a:pt x="5820" y="4467"/>
                  </a:lnTo>
                  <a:lnTo>
                    <a:pt x="5839" y="4449"/>
                  </a:lnTo>
                  <a:lnTo>
                    <a:pt x="6339" y="93"/>
                  </a:lnTo>
                  <a:lnTo>
                    <a:pt x="6339" y="56"/>
                  </a:lnTo>
                  <a:lnTo>
                    <a:pt x="6320" y="37"/>
                  </a:lnTo>
                  <a:lnTo>
                    <a:pt x="63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10814558" y="4307450"/>
              <a:ext cx="290107" cy="212612"/>
            </a:xfrm>
            <a:custGeom>
              <a:avLst/>
              <a:gdLst/>
              <a:ahLst/>
              <a:cxnLst/>
              <a:rect l="l" t="t" r="r" b="b"/>
              <a:pathLst>
                <a:path w="7285" h="5339" extrusionOk="0">
                  <a:moveTo>
                    <a:pt x="7211" y="0"/>
                  </a:moveTo>
                  <a:lnTo>
                    <a:pt x="7174" y="19"/>
                  </a:lnTo>
                  <a:lnTo>
                    <a:pt x="7155" y="19"/>
                  </a:lnTo>
                  <a:lnTo>
                    <a:pt x="7118" y="56"/>
                  </a:lnTo>
                  <a:lnTo>
                    <a:pt x="7118" y="74"/>
                  </a:lnTo>
                  <a:lnTo>
                    <a:pt x="6395" y="5153"/>
                  </a:lnTo>
                  <a:lnTo>
                    <a:pt x="94" y="4949"/>
                  </a:lnTo>
                  <a:lnTo>
                    <a:pt x="57" y="4967"/>
                  </a:lnTo>
                  <a:lnTo>
                    <a:pt x="38" y="4986"/>
                  </a:lnTo>
                  <a:lnTo>
                    <a:pt x="1" y="5005"/>
                  </a:lnTo>
                  <a:lnTo>
                    <a:pt x="1" y="5042"/>
                  </a:lnTo>
                  <a:lnTo>
                    <a:pt x="1" y="5079"/>
                  </a:lnTo>
                  <a:lnTo>
                    <a:pt x="19" y="5097"/>
                  </a:lnTo>
                  <a:lnTo>
                    <a:pt x="57" y="5116"/>
                  </a:lnTo>
                  <a:lnTo>
                    <a:pt x="75" y="5134"/>
                  </a:lnTo>
                  <a:lnTo>
                    <a:pt x="6469" y="5338"/>
                  </a:lnTo>
                  <a:lnTo>
                    <a:pt x="6506" y="5338"/>
                  </a:lnTo>
                  <a:lnTo>
                    <a:pt x="6525" y="5320"/>
                  </a:lnTo>
                  <a:lnTo>
                    <a:pt x="6544" y="5283"/>
                  </a:lnTo>
                  <a:lnTo>
                    <a:pt x="6562" y="5264"/>
                  </a:lnTo>
                  <a:lnTo>
                    <a:pt x="7285" y="111"/>
                  </a:lnTo>
                  <a:lnTo>
                    <a:pt x="7285" y="74"/>
                  </a:lnTo>
                  <a:lnTo>
                    <a:pt x="7266" y="37"/>
                  </a:lnTo>
                  <a:lnTo>
                    <a:pt x="7248" y="19"/>
                  </a:lnTo>
                  <a:lnTo>
                    <a:pt x="721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3"/>
            <p:cNvSpPr/>
            <p:nvPr/>
          </p:nvSpPr>
          <p:spPr>
            <a:xfrm>
              <a:off x="10686892" y="4156885"/>
              <a:ext cx="276089" cy="201542"/>
            </a:xfrm>
            <a:custGeom>
              <a:avLst/>
              <a:gdLst/>
              <a:ahLst/>
              <a:cxnLst/>
              <a:rect l="l" t="t" r="r" b="b"/>
              <a:pathLst>
                <a:path w="6933" h="5061" extrusionOk="0">
                  <a:moveTo>
                    <a:pt x="6821" y="0"/>
                  </a:moveTo>
                  <a:lnTo>
                    <a:pt x="6784" y="19"/>
                  </a:lnTo>
                  <a:lnTo>
                    <a:pt x="6765" y="37"/>
                  </a:lnTo>
                  <a:lnTo>
                    <a:pt x="6765" y="74"/>
                  </a:lnTo>
                  <a:lnTo>
                    <a:pt x="6450" y="4875"/>
                  </a:lnTo>
                  <a:lnTo>
                    <a:pt x="93" y="4263"/>
                  </a:lnTo>
                  <a:lnTo>
                    <a:pt x="56" y="4263"/>
                  </a:lnTo>
                  <a:lnTo>
                    <a:pt x="38" y="4282"/>
                  </a:lnTo>
                  <a:lnTo>
                    <a:pt x="19" y="4300"/>
                  </a:lnTo>
                  <a:lnTo>
                    <a:pt x="0" y="4337"/>
                  </a:lnTo>
                  <a:lnTo>
                    <a:pt x="0" y="4374"/>
                  </a:lnTo>
                  <a:lnTo>
                    <a:pt x="19" y="4393"/>
                  </a:lnTo>
                  <a:lnTo>
                    <a:pt x="56" y="4430"/>
                  </a:lnTo>
                  <a:lnTo>
                    <a:pt x="75" y="4430"/>
                  </a:lnTo>
                  <a:lnTo>
                    <a:pt x="6525" y="5060"/>
                  </a:lnTo>
                  <a:lnTo>
                    <a:pt x="6543" y="5060"/>
                  </a:lnTo>
                  <a:lnTo>
                    <a:pt x="6599" y="5042"/>
                  </a:lnTo>
                  <a:lnTo>
                    <a:pt x="6617" y="5004"/>
                  </a:lnTo>
                  <a:lnTo>
                    <a:pt x="6617" y="4967"/>
                  </a:lnTo>
                  <a:lnTo>
                    <a:pt x="6932" y="93"/>
                  </a:lnTo>
                  <a:lnTo>
                    <a:pt x="6932" y="56"/>
                  </a:lnTo>
                  <a:lnTo>
                    <a:pt x="6914" y="19"/>
                  </a:lnTo>
                  <a:lnTo>
                    <a:pt x="689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3"/>
            <p:cNvSpPr/>
            <p:nvPr/>
          </p:nvSpPr>
          <p:spPr>
            <a:xfrm>
              <a:off x="10641138" y="4046181"/>
              <a:ext cx="164626" cy="138025"/>
            </a:xfrm>
            <a:custGeom>
              <a:avLst/>
              <a:gdLst/>
              <a:ahLst/>
              <a:cxnLst/>
              <a:rect l="l" t="t" r="r" b="b"/>
              <a:pathLst>
                <a:path w="4134" h="3466" extrusionOk="0">
                  <a:moveTo>
                    <a:pt x="3893" y="0"/>
                  </a:moveTo>
                  <a:lnTo>
                    <a:pt x="3855" y="19"/>
                  </a:lnTo>
                  <a:lnTo>
                    <a:pt x="3837" y="56"/>
                  </a:lnTo>
                  <a:lnTo>
                    <a:pt x="3837" y="93"/>
                  </a:lnTo>
                  <a:lnTo>
                    <a:pt x="3948" y="3281"/>
                  </a:lnTo>
                  <a:lnTo>
                    <a:pt x="93" y="2780"/>
                  </a:lnTo>
                  <a:lnTo>
                    <a:pt x="56" y="2780"/>
                  </a:lnTo>
                  <a:lnTo>
                    <a:pt x="37" y="2799"/>
                  </a:lnTo>
                  <a:lnTo>
                    <a:pt x="19" y="2817"/>
                  </a:lnTo>
                  <a:lnTo>
                    <a:pt x="0" y="2854"/>
                  </a:lnTo>
                  <a:lnTo>
                    <a:pt x="0" y="2891"/>
                  </a:lnTo>
                  <a:lnTo>
                    <a:pt x="19" y="2910"/>
                  </a:lnTo>
                  <a:lnTo>
                    <a:pt x="37" y="2947"/>
                  </a:lnTo>
                  <a:lnTo>
                    <a:pt x="74" y="2947"/>
                  </a:lnTo>
                  <a:lnTo>
                    <a:pt x="4022" y="3466"/>
                  </a:lnTo>
                  <a:lnTo>
                    <a:pt x="4078" y="3466"/>
                  </a:lnTo>
                  <a:lnTo>
                    <a:pt x="4096" y="3447"/>
                  </a:lnTo>
                  <a:lnTo>
                    <a:pt x="4115" y="3410"/>
                  </a:lnTo>
                  <a:lnTo>
                    <a:pt x="4133" y="3373"/>
                  </a:lnTo>
                  <a:lnTo>
                    <a:pt x="4004" y="74"/>
                  </a:lnTo>
                  <a:lnTo>
                    <a:pt x="4004" y="56"/>
                  </a:lnTo>
                  <a:lnTo>
                    <a:pt x="3985" y="19"/>
                  </a:lnTo>
                  <a:lnTo>
                    <a:pt x="3948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" name="Google Shape;89;p3"/>
          <p:cNvGrpSpPr/>
          <p:nvPr/>
        </p:nvGrpSpPr>
        <p:grpSpPr>
          <a:xfrm>
            <a:off x="1195542" y="2407606"/>
            <a:ext cx="799791" cy="1768646"/>
            <a:chOff x="10554050" y="3035751"/>
            <a:chExt cx="778688" cy="1721980"/>
          </a:xfrm>
        </p:grpSpPr>
        <p:sp>
          <p:nvSpPr>
            <p:cNvPr id="90" name="Google Shape;90;p3"/>
            <p:cNvSpPr/>
            <p:nvPr/>
          </p:nvSpPr>
          <p:spPr>
            <a:xfrm>
              <a:off x="10780631" y="3035751"/>
              <a:ext cx="445853" cy="879082"/>
            </a:xfrm>
            <a:custGeom>
              <a:avLst/>
              <a:gdLst/>
              <a:ahLst/>
              <a:cxnLst/>
              <a:rect l="l" t="t" r="r" b="b"/>
              <a:pathLst>
                <a:path w="11196" h="22075" extrusionOk="0">
                  <a:moveTo>
                    <a:pt x="2521" y="0"/>
                  </a:moveTo>
                  <a:lnTo>
                    <a:pt x="2280" y="19"/>
                  </a:lnTo>
                  <a:lnTo>
                    <a:pt x="2039" y="56"/>
                  </a:lnTo>
                  <a:lnTo>
                    <a:pt x="1891" y="93"/>
                  </a:lnTo>
                  <a:lnTo>
                    <a:pt x="1743" y="149"/>
                  </a:lnTo>
                  <a:lnTo>
                    <a:pt x="1594" y="204"/>
                  </a:lnTo>
                  <a:lnTo>
                    <a:pt x="1465" y="278"/>
                  </a:lnTo>
                  <a:lnTo>
                    <a:pt x="1205" y="445"/>
                  </a:lnTo>
                  <a:lnTo>
                    <a:pt x="964" y="649"/>
                  </a:lnTo>
                  <a:lnTo>
                    <a:pt x="760" y="890"/>
                  </a:lnTo>
                  <a:lnTo>
                    <a:pt x="575" y="1150"/>
                  </a:lnTo>
                  <a:lnTo>
                    <a:pt x="408" y="1428"/>
                  </a:lnTo>
                  <a:lnTo>
                    <a:pt x="297" y="1706"/>
                  </a:lnTo>
                  <a:lnTo>
                    <a:pt x="186" y="2002"/>
                  </a:lnTo>
                  <a:lnTo>
                    <a:pt x="112" y="2317"/>
                  </a:lnTo>
                  <a:lnTo>
                    <a:pt x="56" y="2614"/>
                  </a:lnTo>
                  <a:lnTo>
                    <a:pt x="19" y="2929"/>
                  </a:lnTo>
                  <a:lnTo>
                    <a:pt x="0" y="3244"/>
                  </a:lnTo>
                  <a:lnTo>
                    <a:pt x="0" y="3559"/>
                  </a:lnTo>
                  <a:lnTo>
                    <a:pt x="19" y="4189"/>
                  </a:lnTo>
                  <a:lnTo>
                    <a:pt x="93" y="4986"/>
                  </a:lnTo>
                  <a:lnTo>
                    <a:pt x="204" y="5783"/>
                  </a:lnTo>
                  <a:lnTo>
                    <a:pt x="371" y="6580"/>
                  </a:lnTo>
                  <a:lnTo>
                    <a:pt x="538" y="7359"/>
                  </a:lnTo>
                  <a:lnTo>
                    <a:pt x="760" y="8137"/>
                  </a:lnTo>
                  <a:lnTo>
                    <a:pt x="1001" y="8915"/>
                  </a:lnTo>
                  <a:lnTo>
                    <a:pt x="1279" y="9675"/>
                  </a:lnTo>
                  <a:lnTo>
                    <a:pt x="1576" y="10417"/>
                  </a:lnTo>
                  <a:lnTo>
                    <a:pt x="1965" y="11306"/>
                  </a:lnTo>
                  <a:lnTo>
                    <a:pt x="2391" y="12159"/>
                  </a:lnTo>
                  <a:lnTo>
                    <a:pt x="2836" y="13012"/>
                  </a:lnTo>
                  <a:lnTo>
                    <a:pt x="3318" y="13827"/>
                  </a:lnTo>
                  <a:lnTo>
                    <a:pt x="3837" y="14643"/>
                  </a:lnTo>
                  <a:lnTo>
                    <a:pt x="4374" y="15421"/>
                  </a:lnTo>
                  <a:lnTo>
                    <a:pt x="4930" y="16200"/>
                  </a:lnTo>
                  <a:lnTo>
                    <a:pt x="5524" y="16941"/>
                  </a:lnTo>
                  <a:lnTo>
                    <a:pt x="6154" y="17682"/>
                  </a:lnTo>
                  <a:lnTo>
                    <a:pt x="6802" y="18387"/>
                  </a:lnTo>
                  <a:lnTo>
                    <a:pt x="7470" y="19054"/>
                  </a:lnTo>
                  <a:lnTo>
                    <a:pt x="8174" y="19721"/>
                  </a:lnTo>
                  <a:lnTo>
                    <a:pt x="8897" y="20351"/>
                  </a:lnTo>
                  <a:lnTo>
                    <a:pt x="9638" y="20944"/>
                  </a:lnTo>
                  <a:lnTo>
                    <a:pt x="10398" y="21519"/>
                  </a:lnTo>
                  <a:lnTo>
                    <a:pt x="11195" y="22075"/>
                  </a:lnTo>
                  <a:lnTo>
                    <a:pt x="10806" y="20370"/>
                  </a:lnTo>
                  <a:lnTo>
                    <a:pt x="10454" y="18702"/>
                  </a:lnTo>
                  <a:lnTo>
                    <a:pt x="9786" y="15403"/>
                  </a:lnTo>
                  <a:lnTo>
                    <a:pt x="9453" y="13772"/>
                  </a:lnTo>
                  <a:lnTo>
                    <a:pt x="9101" y="12159"/>
                  </a:lnTo>
                  <a:lnTo>
                    <a:pt x="8711" y="10565"/>
                  </a:lnTo>
                  <a:lnTo>
                    <a:pt x="8508" y="9768"/>
                  </a:lnTo>
                  <a:lnTo>
                    <a:pt x="8285" y="8990"/>
                  </a:lnTo>
                  <a:lnTo>
                    <a:pt x="8026" y="8044"/>
                  </a:lnTo>
                  <a:lnTo>
                    <a:pt x="7729" y="7099"/>
                  </a:lnTo>
                  <a:lnTo>
                    <a:pt x="7433" y="6172"/>
                  </a:lnTo>
                  <a:lnTo>
                    <a:pt x="7099" y="5246"/>
                  </a:lnTo>
                  <a:lnTo>
                    <a:pt x="6914" y="4782"/>
                  </a:lnTo>
                  <a:lnTo>
                    <a:pt x="6728" y="4337"/>
                  </a:lnTo>
                  <a:lnTo>
                    <a:pt x="6524" y="3893"/>
                  </a:lnTo>
                  <a:lnTo>
                    <a:pt x="6302" y="3466"/>
                  </a:lnTo>
                  <a:lnTo>
                    <a:pt x="6080" y="3040"/>
                  </a:lnTo>
                  <a:lnTo>
                    <a:pt x="5839" y="2614"/>
                  </a:lnTo>
                  <a:lnTo>
                    <a:pt x="5561" y="2206"/>
                  </a:lnTo>
                  <a:lnTo>
                    <a:pt x="5283" y="1798"/>
                  </a:lnTo>
                  <a:lnTo>
                    <a:pt x="4986" y="1409"/>
                  </a:lnTo>
                  <a:lnTo>
                    <a:pt x="4634" y="1057"/>
                  </a:lnTo>
                  <a:lnTo>
                    <a:pt x="4449" y="872"/>
                  </a:lnTo>
                  <a:lnTo>
                    <a:pt x="4263" y="723"/>
                  </a:lnTo>
                  <a:lnTo>
                    <a:pt x="4059" y="556"/>
                  </a:lnTo>
                  <a:lnTo>
                    <a:pt x="3855" y="427"/>
                  </a:lnTo>
                  <a:lnTo>
                    <a:pt x="3633" y="316"/>
                  </a:lnTo>
                  <a:lnTo>
                    <a:pt x="3429" y="204"/>
                  </a:lnTo>
                  <a:lnTo>
                    <a:pt x="3207" y="130"/>
                  </a:lnTo>
                  <a:lnTo>
                    <a:pt x="2984" y="56"/>
                  </a:lnTo>
                  <a:lnTo>
                    <a:pt x="2743" y="19"/>
                  </a:lnTo>
                  <a:lnTo>
                    <a:pt x="25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3"/>
            <p:cNvSpPr/>
            <p:nvPr/>
          </p:nvSpPr>
          <p:spPr>
            <a:xfrm>
              <a:off x="10856648" y="3107350"/>
              <a:ext cx="358004" cy="791990"/>
            </a:xfrm>
            <a:custGeom>
              <a:avLst/>
              <a:gdLst/>
              <a:ahLst/>
              <a:cxnLst/>
              <a:rect l="l" t="t" r="r" b="b"/>
              <a:pathLst>
                <a:path w="8990" h="19888" extrusionOk="0">
                  <a:moveTo>
                    <a:pt x="75" y="0"/>
                  </a:moveTo>
                  <a:lnTo>
                    <a:pt x="37" y="19"/>
                  </a:lnTo>
                  <a:lnTo>
                    <a:pt x="19" y="37"/>
                  </a:lnTo>
                  <a:lnTo>
                    <a:pt x="0" y="74"/>
                  </a:lnTo>
                  <a:lnTo>
                    <a:pt x="0" y="111"/>
                  </a:lnTo>
                  <a:lnTo>
                    <a:pt x="167" y="705"/>
                  </a:lnTo>
                  <a:lnTo>
                    <a:pt x="649" y="2224"/>
                  </a:lnTo>
                  <a:lnTo>
                    <a:pt x="983" y="3281"/>
                  </a:lnTo>
                  <a:lnTo>
                    <a:pt x="1409" y="4486"/>
                  </a:lnTo>
                  <a:lnTo>
                    <a:pt x="1872" y="5839"/>
                  </a:lnTo>
                  <a:lnTo>
                    <a:pt x="2428" y="7303"/>
                  </a:lnTo>
                  <a:lnTo>
                    <a:pt x="3021" y="8841"/>
                  </a:lnTo>
                  <a:lnTo>
                    <a:pt x="3689" y="10435"/>
                  </a:lnTo>
                  <a:lnTo>
                    <a:pt x="4041" y="11251"/>
                  </a:lnTo>
                  <a:lnTo>
                    <a:pt x="4412" y="12066"/>
                  </a:lnTo>
                  <a:lnTo>
                    <a:pt x="4801" y="12900"/>
                  </a:lnTo>
                  <a:lnTo>
                    <a:pt x="5190" y="13716"/>
                  </a:lnTo>
                  <a:lnTo>
                    <a:pt x="5616" y="14531"/>
                  </a:lnTo>
                  <a:lnTo>
                    <a:pt x="6024" y="15328"/>
                  </a:lnTo>
                  <a:lnTo>
                    <a:pt x="6469" y="16125"/>
                  </a:lnTo>
                  <a:lnTo>
                    <a:pt x="6914" y="16922"/>
                  </a:lnTo>
                  <a:lnTo>
                    <a:pt x="7377" y="17682"/>
                  </a:lnTo>
                  <a:lnTo>
                    <a:pt x="7840" y="18423"/>
                  </a:lnTo>
                  <a:lnTo>
                    <a:pt x="8341" y="19146"/>
                  </a:lnTo>
                  <a:lnTo>
                    <a:pt x="8823" y="19851"/>
                  </a:lnTo>
                  <a:lnTo>
                    <a:pt x="8860" y="19869"/>
                  </a:lnTo>
                  <a:lnTo>
                    <a:pt x="8897" y="19888"/>
                  </a:lnTo>
                  <a:lnTo>
                    <a:pt x="8952" y="19869"/>
                  </a:lnTo>
                  <a:lnTo>
                    <a:pt x="8971" y="19832"/>
                  </a:lnTo>
                  <a:lnTo>
                    <a:pt x="8990" y="19814"/>
                  </a:lnTo>
                  <a:lnTo>
                    <a:pt x="8990" y="19776"/>
                  </a:lnTo>
                  <a:lnTo>
                    <a:pt x="8971" y="19739"/>
                  </a:lnTo>
                  <a:lnTo>
                    <a:pt x="8471" y="19054"/>
                  </a:lnTo>
                  <a:lnTo>
                    <a:pt x="7989" y="18331"/>
                  </a:lnTo>
                  <a:lnTo>
                    <a:pt x="7525" y="17589"/>
                  </a:lnTo>
                  <a:lnTo>
                    <a:pt x="7062" y="16830"/>
                  </a:lnTo>
                  <a:lnTo>
                    <a:pt x="6617" y="16051"/>
                  </a:lnTo>
                  <a:lnTo>
                    <a:pt x="6172" y="15254"/>
                  </a:lnTo>
                  <a:lnTo>
                    <a:pt x="5765" y="14439"/>
                  </a:lnTo>
                  <a:lnTo>
                    <a:pt x="5357" y="13623"/>
                  </a:lnTo>
                  <a:lnTo>
                    <a:pt x="4949" y="12808"/>
                  </a:lnTo>
                  <a:lnTo>
                    <a:pt x="4578" y="11992"/>
                  </a:lnTo>
                  <a:lnTo>
                    <a:pt x="4208" y="11177"/>
                  </a:lnTo>
                  <a:lnTo>
                    <a:pt x="3856" y="10361"/>
                  </a:lnTo>
                  <a:lnTo>
                    <a:pt x="3188" y="8767"/>
                  </a:lnTo>
                  <a:lnTo>
                    <a:pt x="2577" y="7229"/>
                  </a:lnTo>
                  <a:lnTo>
                    <a:pt x="2039" y="5783"/>
                  </a:lnTo>
                  <a:lnTo>
                    <a:pt x="1557" y="4430"/>
                  </a:lnTo>
                  <a:lnTo>
                    <a:pt x="1149" y="3225"/>
                  </a:lnTo>
                  <a:lnTo>
                    <a:pt x="816" y="2169"/>
                  </a:lnTo>
                  <a:lnTo>
                    <a:pt x="334" y="649"/>
                  </a:lnTo>
                  <a:lnTo>
                    <a:pt x="167" y="56"/>
                  </a:lnTo>
                  <a:lnTo>
                    <a:pt x="149" y="37"/>
                  </a:lnTo>
                  <a:lnTo>
                    <a:pt x="130" y="19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3"/>
            <p:cNvSpPr/>
            <p:nvPr/>
          </p:nvSpPr>
          <p:spPr>
            <a:xfrm>
              <a:off x="10885439" y="3136141"/>
              <a:ext cx="50216" cy="72357"/>
            </a:xfrm>
            <a:custGeom>
              <a:avLst/>
              <a:gdLst/>
              <a:ahLst/>
              <a:cxnLst/>
              <a:rect l="l" t="t" r="r" b="b"/>
              <a:pathLst>
                <a:path w="1261" h="1817" extrusionOk="0">
                  <a:moveTo>
                    <a:pt x="1149" y="0"/>
                  </a:moveTo>
                  <a:lnTo>
                    <a:pt x="1131" y="19"/>
                  </a:lnTo>
                  <a:lnTo>
                    <a:pt x="1094" y="37"/>
                  </a:lnTo>
                  <a:lnTo>
                    <a:pt x="19" y="1687"/>
                  </a:lnTo>
                  <a:lnTo>
                    <a:pt x="0" y="1724"/>
                  </a:lnTo>
                  <a:lnTo>
                    <a:pt x="0" y="1742"/>
                  </a:lnTo>
                  <a:lnTo>
                    <a:pt x="19" y="1779"/>
                  </a:lnTo>
                  <a:lnTo>
                    <a:pt x="37" y="1798"/>
                  </a:lnTo>
                  <a:lnTo>
                    <a:pt x="93" y="1816"/>
                  </a:lnTo>
                  <a:lnTo>
                    <a:pt x="130" y="1816"/>
                  </a:lnTo>
                  <a:lnTo>
                    <a:pt x="148" y="1779"/>
                  </a:lnTo>
                  <a:lnTo>
                    <a:pt x="1242" y="130"/>
                  </a:lnTo>
                  <a:lnTo>
                    <a:pt x="1261" y="93"/>
                  </a:lnTo>
                  <a:lnTo>
                    <a:pt x="1261" y="74"/>
                  </a:lnTo>
                  <a:lnTo>
                    <a:pt x="1242" y="37"/>
                  </a:lnTo>
                  <a:lnTo>
                    <a:pt x="1223" y="19"/>
                  </a:lnTo>
                  <a:lnTo>
                    <a:pt x="118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3"/>
            <p:cNvSpPr/>
            <p:nvPr/>
          </p:nvSpPr>
          <p:spPr>
            <a:xfrm>
              <a:off x="10937843" y="3264565"/>
              <a:ext cx="59057" cy="95972"/>
            </a:xfrm>
            <a:custGeom>
              <a:avLst/>
              <a:gdLst/>
              <a:ahLst/>
              <a:cxnLst/>
              <a:rect l="l" t="t" r="r" b="b"/>
              <a:pathLst>
                <a:path w="1483" h="2410" extrusionOk="0">
                  <a:moveTo>
                    <a:pt x="1372" y="0"/>
                  </a:moveTo>
                  <a:lnTo>
                    <a:pt x="1353" y="19"/>
                  </a:lnTo>
                  <a:lnTo>
                    <a:pt x="1316" y="37"/>
                  </a:lnTo>
                  <a:lnTo>
                    <a:pt x="19" y="2280"/>
                  </a:lnTo>
                  <a:lnTo>
                    <a:pt x="0" y="2317"/>
                  </a:lnTo>
                  <a:lnTo>
                    <a:pt x="0" y="2354"/>
                  </a:lnTo>
                  <a:lnTo>
                    <a:pt x="19" y="2373"/>
                  </a:lnTo>
                  <a:lnTo>
                    <a:pt x="37" y="2410"/>
                  </a:lnTo>
                  <a:lnTo>
                    <a:pt x="130" y="2410"/>
                  </a:lnTo>
                  <a:lnTo>
                    <a:pt x="167" y="2373"/>
                  </a:lnTo>
                  <a:lnTo>
                    <a:pt x="1464" y="130"/>
                  </a:lnTo>
                  <a:lnTo>
                    <a:pt x="1483" y="93"/>
                  </a:lnTo>
                  <a:lnTo>
                    <a:pt x="1483" y="56"/>
                  </a:lnTo>
                  <a:lnTo>
                    <a:pt x="1464" y="37"/>
                  </a:lnTo>
                  <a:lnTo>
                    <a:pt x="144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3"/>
            <p:cNvSpPr/>
            <p:nvPr/>
          </p:nvSpPr>
          <p:spPr>
            <a:xfrm>
              <a:off x="10837455" y="3267512"/>
              <a:ext cx="84902" cy="31022"/>
            </a:xfrm>
            <a:custGeom>
              <a:avLst/>
              <a:gdLst/>
              <a:ahLst/>
              <a:cxnLst/>
              <a:rect l="l" t="t" r="r" b="b"/>
              <a:pathLst>
                <a:path w="2132" h="779" extrusionOk="0">
                  <a:moveTo>
                    <a:pt x="38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0" y="130"/>
                  </a:lnTo>
                  <a:lnTo>
                    <a:pt x="19" y="149"/>
                  </a:lnTo>
                  <a:lnTo>
                    <a:pt x="56" y="167"/>
                  </a:lnTo>
                  <a:lnTo>
                    <a:pt x="2021" y="779"/>
                  </a:lnTo>
                  <a:lnTo>
                    <a:pt x="2058" y="779"/>
                  </a:lnTo>
                  <a:lnTo>
                    <a:pt x="2095" y="760"/>
                  </a:lnTo>
                  <a:lnTo>
                    <a:pt x="2132" y="723"/>
                  </a:lnTo>
                  <a:lnTo>
                    <a:pt x="2132" y="686"/>
                  </a:lnTo>
                  <a:lnTo>
                    <a:pt x="2132" y="667"/>
                  </a:lnTo>
                  <a:lnTo>
                    <a:pt x="2113" y="630"/>
                  </a:lnTo>
                  <a:lnTo>
                    <a:pt x="2076" y="612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10882492" y="3437988"/>
              <a:ext cx="105569" cy="35482"/>
            </a:xfrm>
            <a:custGeom>
              <a:avLst/>
              <a:gdLst/>
              <a:ahLst/>
              <a:cxnLst/>
              <a:rect l="l" t="t" r="r" b="b"/>
              <a:pathLst>
                <a:path w="2651" h="891" extrusionOk="0">
                  <a:moveTo>
                    <a:pt x="56" y="1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19" y="130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2558" y="890"/>
                  </a:lnTo>
                  <a:lnTo>
                    <a:pt x="2576" y="890"/>
                  </a:lnTo>
                  <a:lnTo>
                    <a:pt x="2632" y="872"/>
                  </a:lnTo>
                  <a:lnTo>
                    <a:pt x="2650" y="816"/>
                  </a:lnTo>
                  <a:lnTo>
                    <a:pt x="2650" y="798"/>
                  </a:lnTo>
                  <a:lnTo>
                    <a:pt x="2650" y="761"/>
                  </a:lnTo>
                  <a:lnTo>
                    <a:pt x="2632" y="724"/>
                  </a:lnTo>
                  <a:lnTo>
                    <a:pt x="2595" y="724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11027121" y="3481553"/>
              <a:ext cx="58340" cy="98202"/>
            </a:xfrm>
            <a:custGeom>
              <a:avLst/>
              <a:gdLst/>
              <a:ahLst/>
              <a:cxnLst/>
              <a:rect l="l" t="t" r="r" b="b"/>
              <a:pathLst>
                <a:path w="1465" h="2466" extrusionOk="0">
                  <a:moveTo>
                    <a:pt x="1354" y="0"/>
                  </a:moveTo>
                  <a:lnTo>
                    <a:pt x="1335" y="19"/>
                  </a:lnTo>
                  <a:lnTo>
                    <a:pt x="1317" y="37"/>
                  </a:lnTo>
                  <a:lnTo>
                    <a:pt x="19" y="2336"/>
                  </a:lnTo>
                  <a:lnTo>
                    <a:pt x="1" y="2373"/>
                  </a:lnTo>
                  <a:lnTo>
                    <a:pt x="1" y="2391"/>
                  </a:lnTo>
                  <a:lnTo>
                    <a:pt x="19" y="2428"/>
                  </a:lnTo>
                  <a:lnTo>
                    <a:pt x="38" y="2447"/>
                  </a:lnTo>
                  <a:lnTo>
                    <a:pt x="93" y="2465"/>
                  </a:lnTo>
                  <a:lnTo>
                    <a:pt x="131" y="2447"/>
                  </a:lnTo>
                  <a:lnTo>
                    <a:pt x="168" y="2428"/>
                  </a:lnTo>
                  <a:lnTo>
                    <a:pt x="1465" y="130"/>
                  </a:lnTo>
                  <a:lnTo>
                    <a:pt x="1465" y="93"/>
                  </a:lnTo>
                  <a:lnTo>
                    <a:pt x="1465" y="74"/>
                  </a:lnTo>
                  <a:lnTo>
                    <a:pt x="1446" y="37"/>
                  </a:lnTo>
                  <a:lnTo>
                    <a:pt x="1428" y="19"/>
                  </a:lnTo>
                  <a:lnTo>
                    <a:pt x="139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3"/>
            <p:cNvSpPr/>
            <p:nvPr/>
          </p:nvSpPr>
          <p:spPr>
            <a:xfrm>
              <a:off x="10997614" y="3657922"/>
              <a:ext cx="93782" cy="39902"/>
            </a:xfrm>
            <a:custGeom>
              <a:avLst/>
              <a:gdLst/>
              <a:ahLst/>
              <a:cxnLst/>
              <a:rect l="l" t="t" r="r" b="b"/>
              <a:pathLst>
                <a:path w="2355" h="1002" extrusionOk="0">
                  <a:moveTo>
                    <a:pt x="93" y="1"/>
                  </a:moveTo>
                  <a:lnTo>
                    <a:pt x="56" y="19"/>
                  </a:lnTo>
                  <a:lnTo>
                    <a:pt x="19" y="38"/>
                  </a:lnTo>
                  <a:lnTo>
                    <a:pt x="0" y="75"/>
                  </a:lnTo>
                  <a:lnTo>
                    <a:pt x="0" y="94"/>
                  </a:lnTo>
                  <a:lnTo>
                    <a:pt x="0" y="131"/>
                  </a:lnTo>
                  <a:lnTo>
                    <a:pt x="37" y="168"/>
                  </a:lnTo>
                  <a:lnTo>
                    <a:pt x="56" y="186"/>
                  </a:lnTo>
                  <a:lnTo>
                    <a:pt x="2243" y="1002"/>
                  </a:lnTo>
                  <a:lnTo>
                    <a:pt x="2317" y="1002"/>
                  </a:lnTo>
                  <a:lnTo>
                    <a:pt x="2354" y="946"/>
                  </a:lnTo>
                  <a:lnTo>
                    <a:pt x="2354" y="928"/>
                  </a:lnTo>
                  <a:lnTo>
                    <a:pt x="2354" y="891"/>
                  </a:lnTo>
                  <a:lnTo>
                    <a:pt x="2336" y="854"/>
                  </a:lnTo>
                  <a:lnTo>
                    <a:pt x="2299" y="835"/>
                  </a:lnTo>
                  <a:lnTo>
                    <a:pt x="112" y="19"/>
                  </a:lnTo>
                  <a:lnTo>
                    <a:pt x="93" y="1"/>
                  </a:lnTo>
                  <a:close/>
                </a:path>
              </a:pathLst>
            </a:custGeom>
            <a:solidFill>
              <a:srgbClr val="61BC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extrusionOk="0">
                  <a:moveTo>
                    <a:pt x="1" y="1"/>
                  </a:move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3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fill="none" extrusionOk="0">
                  <a:moveTo>
                    <a:pt x="17627" y="22650"/>
                  </a:move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lnTo>
                    <a:pt x="1" y="1"/>
                  </a:ln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3"/>
            <p:cNvSpPr/>
            <p:nvPr/>
          </p:nvSpPr>
          <p:spPr>
            <a:xfrm>
              <a:off x="10661805" y="3399600"/>
              <a:ext cx="607492" cy="822295"/>
            </a:xfrm>
            <a:custGeom>
              <a:avLst/>
              <a:gdLst/>
              <a:ahLst/>
              <a:cxnLst/>
              <a:rect l="l" t="t" r="r" b="b"/>
              <a:pathLst>
                <a:path w="15255" h="20649" extrusionOk="0">
                  <a:moveTo>
                    <a:pt x="56" y="1"/>
                  </a:moveTo>
                  <a:lnTo>
                    <a:pt x="19" y="19"/>
                  </a:lnTo>
                  <a:lnTo>
                    <a:pt x="0" y="57"/>
                  </a:lnTo>
                  <a:lnTo>
                    <a:pt x="0" y="94"/>
                  </a:lnTo>
                  <a:lnTo>
                    <a:pt x="19" y="112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167" y="205"/>
                  </a:lnTo>
                  <a:lnTo>
                    <a:pt x="260" y="260"/>
                  </a:lnTo>
                  <a:lnTo>
                    <a:pt x="334" y="316"/>
                  </a:lnTo>
                  <a:lnTo>
                    <a:pt x="408" y="390"/>
                  </a:lnTo>
                  <a:lnTo>
                    <a:pt x="464" y="464"/>
                  </a:lnTo>
                  <a:lnTo>
                    <a:pt x="519" y="557"/>
                  </a:lnTo>
                  <a:lnTo>
                    <a:pt x="612" y="742"/>
                  </a:lnTo>
                  <a:lnTo>
                    <a:pt x="686" y="965"/>
                  </a:lnTo>
                  <a:lnTo>
                    <a:pt x="723" y="1187"/>
                  </a:lnTo>
                  <a:lnTo>
                    <a:pt x="742" y="1428"/>
                  </a:lnTo>
                  <a:lnTo>
                    <a:pt x="723" y="1650"/>
                  </a:lnTo>
                  <a:lnTo>
                    <a:pt x="705" y="1928"/>
                  </a:lnTo>
                  <a:lnTo>
                    <a:pt x="686" y="2355"/>
                  </a:lnTo>
                  <a:lnTo>
                    <a:pt x="668" y="2559"/>
                  </a:lnTo>
                  <a:lnTo>
                    <a:pt x="686" y="2763"/>
                  </a:lnTo>
                  <a:lnTo>
                    <a:pt x="705" y="2966"/>
                  </a:lnTo>
                  <a:lnTo>
                    <a:pt x="760" y="3152"/>
                  </a:lnTo>
                  <a:lnTo>
                    <a:pt x="816" y="3337"/>
                  </a:lnTo>
                  <a:lnTo>
                    <a:pt x="927" y="3522"/>
                  </a:lnTo>
                  <a:lnTo>
                    <a:pt x="1057" y="3671"/>
                  </a:lnTo>
                  <a:lnTo>
                    <a:pt x="1186" y="3800"/>
                  </a:lnTo>
                  <a:lnTo>
                    <a:pt x="1353" y="3912"/>
                  </a:lnTo>
                  <a:lnTo>
                    <a:pt x="1520" y="4023"/>
                  </a:lnTo>
                  <a:lnTo>
                    <a:pt x="1705" y="4097"/>
                  </a:lnTo>
                  <a:lnTo>
                    <a:pt x="1891" y="4171"/>
                  </a:lnTo>
                  <a:lnTo>
                    <a:pt x="2261" y="4282"/>
                  </a:lnTo>
                  <a:lnTo>
                    <a:pt x="2669" y="4412"/>
                  </a:lnTo>
                  <a:lnTo>
                    <a:pt x="2855" y="4486"/>
                  </a:lnTo>
                  <a:lnTo>
                    <a:pt x="3040" y="4579"/>
                  </a:lnTo>
                  <a:lnTo>
                    <a:pt x="3225" y="4672"/>
                  </a:lnTo>
                  <a:lnTo>
                    <a:pt x="3392" y="4801"/>
                  </a:lnTo>
                  <a:lnTo>
                    <a:pt x="3540" y="4950"/>
                  </a:lnTo>
                  <a:lnTo>
                    <a:pt x="3689" y="5098"/>
                  </a:lnTo>
                  <a:lnTo>
                    <a:pt x="3818" y="5265"/>
                  </a:lnTo>
                  <a:lnTo>
                    <a:pt x="3911" y="5450"/>
                  </a:lnTo>
                  <a:lnTo>
                    <a:pt x="4004" y="5635"/>
                  </a:lnTo>
                  <a:lnTo>
                    <a:pt x="4078" y="5839"/>
                  </a:lnTo>
                  <a:lnTo>
                    <a:pt x="4133" y="6099"/>
                  </a:lnTo>
                  <a:lnTo>
                    <a:pt x="4171" y="6377"/>
                  </a:lnTo>
                  <a:lnTo>
                    <a:pt x="4189" y="6914"/>
                  </a:lnTo>
                  <a:lnTo>
                    <a:pt x="4208" y="7359"/>
                  </a:lnTo>
                  <a:lnTo>
                    <a:pt x="4226" y="7581"/>
                  </a:lnTo>
                  <a:lnTo>
                    <a:pt x="4263" y="7785"/>
                  </a:lnTo>
                  <a:lnTo>
                    <a:pt x="4300" y="8008"/>
                  </a:lnTo>
                  <a:lnTo>
                    <a:pt x="4374" y="8193"/>
                  </a:lnTo>
                  <a:lnTo>
                    <a:pt x="4467" y="8397"/>
                  </a:lnTo>
                  <a:lnTo>
                    <a:pt x="4578" y="8582"/>
                  </a:lnTo>
                  <a:lnTo>
                    <a:pt x="4727" y="8731"/>
                  </a:lnTo>
                  <a:lnTo>
                    <a:pt x="4893" y="8879"/>
                  </a:lnTo>
                  <a:lnTo>
                    <a:pt x="5060" y="8990"/>
                  </a:lnTo>
                  <a:lnTo>
                    <a:pt x="5246" y="9101"/>
                  </a:lnTo>
                  <a:lnTo>
                    <a:pt x="5449" y="9175"/>
                  </a:lnTo>
                  <a:lnTo>
                    <a:pt x="5653" y="9268"/>
                  </a:lnTo>
                  <a:lnTo>
                    <a:pt x="6061" y="9398"/>
                  </a:lnTo>
                  <a:lnTo>
                    <a:pt x="6506" y="9546"/>
                  </a:lnTo>
                  <a:lnTo>
                    <a:pt x="6710" y="9620"/>
                  </a:lnTo>
                  <a:lnTo>
                    <a:pt x="6914" y="9713"/>
                  </a:lnTo>
                  <a:lnTo>
                    <a:pt x="7173" y="9880"/>
                  </a:lnTo>
                  <a:lnTo>
                    <a:pt x="7395" y="10065"/>
                  </a:lnTo>
                  <a:lnTo>
                    <a:pt x="7599" y="10269"/>
                  </a:lnTo>
                  <a:lnTo>
                    <a:pt x="7785" y="10510"/>
                  </a:lnTo>
                  <a:lnTo>
                    <a:pt x="7933" y="10751"/>
                  </a:lnTo>
                  <a:lnTo>
                    <a:pt x="8063" y="11029"/>
                  </a:lnTo>
                  <a:lnTo>
                    <a:pt x="8155" y="11307"/>
                  </a:lnTo>
                  <a:lnTo>
                    <a:pt x="8192" y="11585"/>
                  </a:lnTo>
                  <a:lnTo>
                    <a:pt x="8211" y="11807"/>
                  </a:lnTo>
                  <a:lnTo>
                    <a:pt x="8211" y="12011"/>
                  </a:lnTo>
                  <a:lnTo>
                    <a:pt x="8192" y="12437"/>
                  </a:lnTo>
                  <a:lnTo>
                    <a:pt x="8192" y="12790"/>
                  </a:lnTo>
                  <a:lnTo>
                    <a:pt x="8192" y="13160"/>
                  </a:lnTo>
                  <a:lnTo>
                    <a:pt x="8211" y="13327"/>
                  </a:lnTo>
                  <a:lnTo>
                    <a:pt x="8230" y="13512"/>
                  </a:lnTo>
                  <a:lnTo>
                    <a:pt x="8285" y="13679"/>
                  </a:lnTo>
                  <a:lnTo>
                    <a:pt x="8341" y="13846"/>
                  </a:lnTo>
                  <a:lnTo>
                    <a:pt x="8433" y="14013"/>
                  </a:lnTo>
                  <a:lnTo>
                    <a:pt x="8545" y="14180"/>
                  </a:lnTo>
                  <a:lnTo>
                    <a:pt x="8674" y="14328"/>
                  </a:lnTo>
                  <a:lnTo>
                    <a:pt x="8823" y="14476"/>
                  </a:lnTo>
                  <a:lnTo>
                    <a:pt x="8989" y="14606"/>
                  </a:lnTo>
                  <a:lnTo>
                    <a:pt x="9175" y="14736"/>
                  </a:lnTo>
                  <a:lnTo>
                    <a:pt x="9379" y="14866"/>
                  </a:lnTo>
                  <a:lnTo>
                    <a:pt x="9601" y="14958"/>
                  </a:lnTo>
                  <a:lnTo>
                    <a:pt x="9990" y="15125"/>
                  </a:lnTo>
                  <a:lnTo>
                    <a:pt x="10398" y="15255"/>
                  </a:lnTo>
                  <a:lnTo>
                    <a:pt x="10769" y="15384"/>
                  </a:lnTo>
                  <a:lnTo>
                    <a:pt x="11139" y="15533"/>
                  </a:lnTo>
                  <a:lnTo>
                    <a:pt x="11473" y="15700"/>
                  </a:lnTo>
                  <a:lnTo>
                    <a:pt x="11807" y="15903"/>
                  </a:lnTo>
                  <a:lnTo>
                    <a:pt x="12122" y="16126"/>
                  </a:lnTo>
                  <a:lnTo>
                    <a:pt x="12437" y="16385"/>
                  </a:lnTo>
                  <a:lnTo>
                    <a:pt x="12733" y="16663"/>
                  </a:lnTo>
                  <a:lnTo>
                    <a:pt x="13030" y="16960"/>
                  </a:lnTo>
                  <a:lnTo>
                    <a:pt x="13308" y="17312"/>
                  </a:lnTo>
                  <a:lnTo>
                    <a:pt x="13586" y="17664"/>
                  </a:lnTo>
                  <a:lnTo>
                    <a:pt x="13808" y="18016"/>
                  </a:lnTo>
                  <a:lnTo>
                    <a:pt x="14031" y="18369"/>
                  </a:lnTo>
                  <a:lnTo>
                    <a:pt x="14235" y="18739"/>
                  </a:lnTo>
                  <a:lnTo>
                    <a:pt x="14420" y="19110"/>
                  </a:lnTo>
                  <a:lnTo>
                    <a:pt x="14772" y="19851"/>
                  </a:lnTo>
                  <a:lnTo>
                    <a:pt x="15087" y="20593"/>
                  </a:lnTo>
                  <a:lnTo>
                    <a:pt x="15124" y="20630"/>
                  </a:lnTo>
                  <a:lnTo>
                    <a:pt x="15180" y="20648"/>
                  </a:lnTo>
                  <a:lnTo>
                    <a:pt x="15198" y="20648"/>
                  </a:lnTo>
                  <a:lnTo>
                    <a:pt x="15236" y="20630"/>
                  </a:lnTo>
                  <a:lnTo>
                    <a:pt x="15254" y="20593"/>
                  </a:lnTo>
                  <a:lnTo>
                    <a:pt x="15254" y="20556"/>
                  </a:lnTo>
                  <a:lnTo>
                    <a:pt x="15254" y="20537"/>
                  </a:lnTo>
                  <a:lnTo>
                    <a:pt x="14920" y="19777"/>
                  </a:lnTo>
                  <a:lnTo>
                    <a:pt x="14568" y="19017"/>
                  </a:lnTo>
                  <a:lnTo>
                    <a:pt x="14383" y="18647"/>
                  </a:lnTo>
                  <a:lnTo>
                    <a:pt x="14179" y="18276"/>
                  </a:lnTo>
                  <a:lnTo>
                    <a:pt x="13957" y="17924"/>
                  </a:lnTo>
                  <a:lnTo>
                    <a:pt x="13716" y="17572"/>
                  </a:lnTo>
                  <a:lnTo>
                    <a:pt x="13456" y="17201"/>
                  </a:lnTo>
                  <a:lnTo>
                    <a:pt x="13160" y="16849"/>
                  </a:lnTo>
                  <a:lnTo>
                    <a:pt x="12863" y="16534"/>
                  </a:lnTo>
                  <a:lnTo>
                    <a:pt x="12548" y="16237"/>
                  </a:lnTo>
                  <a:lnTo>
                    <a:pt x="12233" y="15978"/>
                  </a:lnTo>
                  <a:lnTo>
                    <a:pt x="11899" y="15755"/>
                  </a:lnTo>
                  <a:lnTo>
                    <a:pt x="11566" y="15551"/>
                  </a:lnTo>
                  <a:lnTo>
                    <a:pt x="11214" y="15384"/>
                  </a:lnTo>
                  <a:lnTo>
                    <a:pt x="10824" y="15236"/>
                  </a:lnTo>
                  <a:lnTo>
                    <a:pt x="10454" y="15106"/>
                  </a:lnTo>
                  <a:lnTo>
                    <a:pt x="10046" y="14958"/>
                  </a:lnTo>
                  <a:lnTo>
                    <a:pt x="9657" y="14810"/>
                  </a:lnTo>
                  <a:lnTo>
                    <a:pt x="9342" y="14643"/>
                  </a:lnTo>
                  <a:lnTo>
                    <a:pt x="9175" y="14550"/>
                  </a:lnTo>
                  <a:lnTo>
                    <a:pt x="9027" y="14421"/>
                  </a:lnTo>
                  <a:lnTo>
                    <a:pt x="8860" y="14291"/>
                  </a:lnTo>
                  <a:lnTo>
                    <a:pt x="8730" y="14143"/>
                  </a:lnTo>
                  <a:lnTo>
                    <a:pt x="8600" y="13976"/>
                  </a:lnTo>
                  <a:lnTo>
                    <a:pt x="8508" y="13791"/>
                  </a:lnTo>
                  <a:lnTo>
                    <a:pt x="8452" y="13624"/>
                  </a:lnTo>
                  <a:lnTo>
                    <a:pt x="8396" y="13475"/>
                  </a:lnTo>
                  <a:lnTo>
                    <a:pt x="8378" y="13309"/>
                  </a:lnTo>
                  <a:lnTo>
                    <a:pt x="8359" y="13142"/>
                  </a:lnTo>
                  <a:lnTo>
                    <a:pt x="8359" y="12790"/>
                  </a:lnTo>
                  <a:lnTo>
                    <a:pt x="8378" y="12437"/>
                  </a:lnTo>
                  <a:lnTo>
                    <a:pt x="8396" y="12011"/>
                  </a:lnTo>
                  <a:lnTo>
                    <a:pt x="8396" y="11789"/>
                  </a:lnTo>
                  <a:lnTo>
                    <a:pt x="8378" y="11566"/>
                  </a:lnTo>
                  <a:lnTo>
                    <a:pt x="8322" y="11251"/>
                  </a:lnTo>
                  <a:lnTo>
                    <a:pt x="8230" y="10955"/>
                  </a:lnTo>
                  <a:lnTo>
                    <a:pt x="8100" y="10677"/>
                  </a:lnTo>
                  <a:lnTo>
                    <a:pt x="7933" y="10399"/>
                  </a:lnTo>
                  <a:lnTo>
                    <a:pt x="7748" y="10158"/>
                  </a:lnTo>
                  <a:lnTo>
                    <a:pt x="7525" y="9935"/>
                  </a:lnTo>
                  <a:lnTo>
                    <a:pt x="7266" y="9731"/>
                  </a:lnTo>
                  <a:lnTo>
                    <a:pt x="7006" y="9565"/>
                  </a:lnTo>
                  <a:lnTo>
                    <a:pt x="6784" y="9472"/>
                  </a:lnTo>
                  <a:lnTo>
                    <a:pt x="6561" y="9379"/>
                  </a:lnTo>
                  <a:lnTo>
                    <a:pt x="6117" y="9231"/>
                  </a:lnTo>
                  <a:lnTo>
                    <a:pt x="5709" y="9101"/>
                  </a:lnTo>
                  <a:lnTo>
                    <a:pt x="5524" y="9027"/>
                  </a:lnTo>
                  <a:lnTo>
                    <a:pt x="5338" y="8953"/>
                  </a:lnTo>
                  <a:lnTo>
                    <a:pt x="5153" y="8860"/>
                  </a:lnTo>
                  <a:lnTo>
                    <a:pt x="5005" y="8749"/>
                  </a:lnTo>
                  <a:lnTo>
                    <a:pt x="4856" y="8619"/>
                  </a:lnTo>
                  <a:lnTo>
                    <a:pt x="4727" y="8471"/>
                  </a:lnTo>
                  <a:lnTo>
                    <a:pt x="4615" y="8304"/>
                  </a:lnTo>
                  <a:lnTo>
                    <a:pt x="4541" y="8138"/>
                  </a:lnTo>
                  <a:lnTo>
                    <a:pt x="4467" y="7952"/>
                  </a:lnTo>
                  <a:lnTo>
                    <a:pt x="4430" y="7748"/>
                  </a:lnTo>
                  <a:lnTo>
                    <a:pt x="4393" y="7544"/>
                  </a:lnTo>
                  <a:lnTo>
                    <a:pt x="4374" y="7341"/>
                  </a:lnTo>
                  <a:lnTo>
                    <a:pt x="4356" y="6914"/>
                  </a:lnTo>
                  <a:lnTo>
                    <a:pt x="4356" y="6636"/>
                  </a:lnTo>
                  <a:lnTo>
                    <a:pt x="4337" y="6340"/>
                  </a:lnTo>
                  <a:lnTo>
                    <a:pt x="4300" y="6062"/>
                  </a:lnTo>
                  <a:lnTo>
                    <a:pt x="4245" y="5784"/>
                  </a:lnTo>
                  <a:lnTo>
                    <a:pt x="4171" y="5580"/>
                  </a:lnTo>
                  <a:lnTo>
                    <a:pt x="4078" y="5376"/>
                  </a:lnTo>
                  <a:lnTo>
                    <a:pt x="3948" y="5172"/>
                  </a:lnTo>
                  <a:lnTo>
                    <a:pt x="3818" y="4987"/>
                  </a:lnTo>
                  <a:lnTo>
                    <a:pt x="3670" y="4820"/>
                  </a:lnTo>
                  <a:lnTo>
                    <a:pt x="3503" y="4672"/>
                  </a:lnTo>
                  <a:lnTo>
                    <a:pt x="3318" y="4542"/>
                  </a:lnTo>
                  <a:lnTo>
                    <a:pt x="3133" y="4412"/>
                  </a:lnTo>
                  <a:lnTo>
                    <a:pt x="2929" y="4338"/>
                  </a:lnTo>
                  <a:lnTo>
                    <a:pt x="2725" y="4245"/>
                  </a:lnTo>
                  <a:lnTo>
                    <a:pt x="2317" y="4116"/>
                  </a:lnTo>
                  <a:lnTo>
                    <a:pt x="1946" y="4004"/>
                  </a:lnTo>
                  <a:lnTo>
                    <a:pt x="1780" y="3930"/>
                  </a:lnTo>
                  <a:lnTo>
                    <a:pt x="1613" y="3856"/>
                  </a:lnTo>
                  <a:lnTo>
                    <a:pt x="1446" y="3782"/>
                  </a:lnTo>
                  <a:lnTo>
                    <a:pt x="1316" y="3671"/>
                  </a:lnTo>
                  <a:lnTo>
                    <a:pt x="1186" y="3560"/>
                  </a:lnTo>
                  <a:lnTo>
                    <a:pt x="1075" y="3430"/>
                  </a:lnTo>
                  <a:lnTo>
                    <a:pt x="983" y="3263"/>
                  </a:lnTo>
                  <a:lnTo>
                    <a:pt x="908" y="3096"/>
                  </a:lnTo>
                  <a:lnTo>
                    <a:pt x="871" y="2911"/>
                  </a:lnTo>
                  <a:lnTo>
                    <a:pt x="853" y="2725"/>
                  </a:lnTo>
                  <a:lnTo>
                    <a:pt x="853" y="2540"/>
                  </a:lnTo>
                  <a:lnTo>
                    <a:pt x="853" y="2336"/>
                  </a:lnTo>
                  <a:lnTo>
                    <a:pt x="871" y="1947"/>
                  </a:lnTo>
                  <a:lnTo>
                    <a:pt x="908" y="1650"/>
                  </a:lnTo>
                  <a:lnTo>
                    <a:pt x="908" y="1410"/>
                  </a:lnTo>
                  <a:lnTo>
                    <a:pt x="890" y="1150"/>
                  </a:lnTo>
                  <a:lnTo>
                    <a:pt x="834" y="909"/>
                  </a:lnTo>
                  <a:lnTo>
                    <a:pt x="760" y="668"/>
                  </a:lnTo>
                  <a:lnTo>
                    <a:pt x="668" y="446"/>
                  </a:lnTo>
                  <a:lnTo>
                    <a:pt x="593" y="335"/>
                  </a:lnTo>
                  <a:lnTo>
                    <a:pt x="519" y="242"/>
                  </a:lnTo>
                  <a:lnTo>
                    <a:pt x="427" y="168"/>
                  </a:lnTo>
                  <a:lnTo>
                    <a:pt x="334" y="94"/>
                  </a:lnTo>
                  <a:lnTo>
                    <a:pt x="241" y="38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3"/>
            <p:cNvSpPr/>
            <p:nvPr/>
          </p:nvSpPr>
          <p:spPr>
            <a:xfrm>
              <a:off x="10999844" y="3696310"/>
              <a:ext cx="95972" cy="267966"/>
            </a:xfrm>
            <a:custGeom>
              <a:avLst/>
              <a:gdLst/>
              <a:ahLst/>
              <a:cxnLst/>
              <a:rect l="l" t="t" r="r" b="b"/>
              <a:pathLst>
                <a:path w="2410" h="6729" extrusionOk="0">
                  <a:moveTo>
                    <a:pt x="2280" y="1"/>
                  </a:moveTo>
                  <a:lnTo>
                    <a:pt x="2261" y="19"/>
                  </a:lnTo>
                  <a:lnTo>
                    <a:pt x="2243" y="56"/>
                  </a:lnTo>
                  <a:lnTo>
                    <a:pt x="0" y="6618"/>
                  </a:lnTo>
                  <a:lnTo>
                    <a:pt x="0" y="6636"/>
                  </a:lnTo>
                  <a:lnTo>
                    <a:pt x="19" y="6673"/>
                  </a:lnTo>
                  <a:lnTo>
                    <a:pt x="37" y="6710"/>
                  </a:lnTo>
                  <a:lnTo>
                    <a:pt x="56" y="6710"/>
                  </a:lnTo>
                  <a:lnTo>
                    <a:pt x="93" y="6729"/>
                  </a:lnTo>
                  <a:lnTo>
                    <a:pt x="130" y="6710"/>
                  </a:lnTo>
                  <a:lnTo>
                    <a:pt x="167" y="6673"/>
                  </a:lnTo>
                  <a:lnTo>
                    <a:pt x="2409" y="112"/>
                  </a:lnTo>
                  <a:lnTo>
                    <a:pt x="2409" y="75"/>
                  </a:lnTo>
                  <a:lnTo>
                    <a:pt x="2391" y="38"/>
                  </a:lnTo>
                  <a:lnTo>
                    <a:pt x="2372" y="19"/>
                  </a:lnTo>
                  <a:lnTo>
                    <a:pt x="235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3"/>
            <p:cNvSpPr/>
            <p:nvPr/>
          </p:nvSpPr>
          <p:spPr>
            <a:xfrm>
              <a:off x="10843348" y="3553868"/>
              <a:ext cx="70167" cy="188998"/>
            </a:xfrm>
            <a:custGeom>
              <a:avLst/>
              <a:gdLst/>
              <a:ahLst/>
              <a:cxnLst/>
              <a:rect l="l" t="t" r="r" b="b"/>
              <a:pathLst>
                <a:path w="1762" h="4746" extrusionOk="0">
                  <a:moveTo>
                    <a:pt x="1650" y="1"/>
                  </a:moveTo>
                  <a:lnTo>
                    <a:pt x="1613" y="19"/>
                  </a:lnTo>
                  <a:lnTo>
                    <a:pt x="1595" y="56"/>
                  </a:lnTo>
                  <a:lnTo>
                    <a:pt x="19" y="4616"/>
                  </a:lnTo>
                  <a:lnTo>
                    <a:pt x="1" y="4653"/>
                  </a:lnTo>
                  <a:lnTo>
                    <a:pt x="19" y="4690"/>
                  </a:lnTo>
                  <a:lnTo>
                    <a:pt x="38" y="4708"/>
                  </a:lnTo>
                  <a:lnTo>
                    <a:pt x="75" y="4727"/>
                  </a:lnTo>
                  <a:lnTo>
                    <a:pt x="93" y="4745"/>
                  </a:lnTo>
                  <a:lnTo>
                    <a:pt x="149" y="4727"/>
                  </a:lnTo>
                  <a:lnTo>
                    <a:pt x="186" y="4671"/>
                  </a:lnTo>
                  <a:lnTo>
                    <a:pt x="1762" y="112"/>
                  </a:lnTo>
                  <a:lnTo>
                    <a:pt x="1762" y="75"/>
                  </a:lnTo>
                  <a:lnTo>
                    <a:pt x="1762" y="38"/>
                  </a:lnTo>
                  <a:lnTo>
                    <a:pt x="1743" y="19"/>
                  </a:lnTo>
                  <a:lnTo>
                    <a:pt x="170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10709033" y="3454952"/>
              <a:ext cx="48743" cy="98242"/>
            </a:xfrm>
            <a:custGeom>
              <a:avLst/>
              <a:gdLst/>
              <a:ahLst/>
              <a:cxnLst/>
              <a:rect l="l" t="t" r="r" b="b"/>
              <a:pathLst>
                <a:path w="1224" h="2467" extrusionOk="0">
                  <a:moveTo>
                    <a:pt x="1131" y="1"/>
                  </a:moveTo>
                  <a:lnTo>
                    <a:pt x="1094" y="20"/>
                  </a:lnTo>
                  <a:lnTo>
                    <a:pt x="1075" y="38"/>
                  </a:lnTo>
                  <a:lnTo>
                    <a:pt x="1057" y="57"/>
                  </a:lnTo>
                  <a:lnTo>
                    <a:pt x="19" y="2336"/>
                  </a:lnTo>
                  <a:lnTo>
                    <a:pt x="0" y="2373"/>
                  </a:lnTo>
                  <a:lnTo>
                    <a:pt x="0" y="2410"/>
                  </a:lnTo>
                  <a:lnTo>
                    <a:pt x="19" y="2429"/>
                  </a:lnTo>
                  <a:lnTo>
                    <a:pt x="56" y="2448"/>
                  </a:lnTo>
                  <a:lnTo>
                    <a:pt x="93" y="2466"/>
                  </a:lnTo>
                  <a:lnTo>
                    <a:pt x="130" y="2448"/>
                  </a:lnTo>
                  <a:lnTo>
                    <a:pt x="167" y="2410"/>
                  </a:lnTo>
                  <a:lnTo>
                    <a:pt x="1205" y="131"/>
                  </a:lnTo>
                  <a:lnTo>
                    <a:pt x="1224" y="94"/>
                  </a:lnTo>
                  <a:lnTo>
                    <a:pt x="1205" y="57"/>
                  </a:lnTo>
                  <a:lnTo>
                    <a:pt x="1187" y="38"/>
                  </a:lnTo>
                  <a:lnTo>
                    <a:pt x="1168" y="20"/>
                  </a:lnTo>
                  <a:lnTo>
                    <a:pt x="113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3"/>
            <p:cNvSpPr/>
            <p:nvPr/>
          </p:nvSpPr>
          <p:spPr>
            <a:xfrm>
              <a:off x="10653682" y="3602570"/>
              <a:ext cx="165383" cy="11867"/>
            </a:xfrm>
            <a:custGeom>
              <a:avLst/>
              <a:gdLst/>
              <a:ahLst/>
              <a:cxnLst/>
              <a:rect l="l" t="t" r="r" b="b"/>
              <a:pathLst>
                <a:path w="4153" h="298" extrusionOk="0">
                  <a:moveTo>
                    <a:pt x="4059" y="1"/>
                  </a:moveTo>
                  <a:lnTo>
                    <a:pt x="93" y="112"/>
                  </a:lnTo>
                  <a:lnTo>
                    <a:pt x="56" y="131"/>
                  </a:lnTo>
                  <a:lnTo>
                    <a:pt x="19" y="149"/>
                  </a:lnTo>
                  <a:lnTo>
                    <a:pt x="0" y="168"/>
                  </a:lnTo>
                  <a:lnTo>
                    <a:pt x="0" y="205"/>
                  </a:lnTo>
                  <a:lnTo>
                    <a:pt x="19" y="242"/>
                  </a:lnTo>
                  <a:lnTo>
                    <a:pt x="37" y="279"/>
                  </a:lnTo>
                  <a:lnTo>
                    <a:pt x="56" y="279"/>
                  </a:lnTo>
                  <a:lnTo>
                    <a:pt x="93" y="297"/>
                  </a:lnTo>
                  <a:lnTo>
                    <a:pt x="4059" y="186"/>
                  </a:lnTo>
                  <a:lnTo>
                    <a:pt x="4097" y="168"/>
                  </a:lnTo>
                  <a:lnTo>
                    <a:pt x="4134" y="149"/>
                  </a:lnTo>
                  <a:lnTo>
                    <a:pt x="4152" y="131"/>
                  </a:lnTo>
                  <a:lnTo>
                    <a:pt x="4152" y="94"/>
                  </a:lnTo>
                  <a:lnTo>
                    <a:pt x="4152" y="56"/>
                  </a:lnTo>
                  <a:lnTo>
                    <a:pt x="4115" y="38"/>
                  </a:lnTo>
                  <a:lnTo>
                    <a:pt x="4097" y="19"/>
                  </a:lnTo>
                  <a:lnTo>
                    <a:pt x="405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3"/>
            <p:cNvSpPr/>
            <p:nvPr/>
          </p:nvSpPr>
          <p:spPr>
            <a:xfrm>
              <a:off x="10710506" y="3807014"/>
              <a:ext cx="264262" cy="13341"/>
            </a:xfrm>
            <a:custGeom>
              <a:avLst/>
              <a:gdLst/>
              <a:ahLst/>
              <a:cxnLst/>
              <a:rect l="l" t="t" r="r" b="b"/>
              <a:pathLst>
                <a:path w="6636" h="335" extrusionOk="0">
                  <a:moveTo>
                    <a:pt x="6543" y="1"/>
                  </a:moveTo>
                  <a:lnTo>
                    <a:pt x="75" y="149"/>
                  </a:lnTo>
                  <a:lnTo>
                    <a:pt x="38" y="168"/>
                  </a:lnTo>
                  <a:lnTo>
                    <a:pt x="19" y="186"/>
                  </a:lnTo>
                  <a:lnTo>
                    <a:pt x="1" y="205"/>
                  </a:lnTo>
                  <a:lnTo>
                    <a:pt x="1" y="242"/>
                  </a:lnTo>
                  <a:lnTo>
                    <a:pt x="1" y="279"/>
                  </a:lnTo>
                  <a:lnTo>
                    <a:pt x="19" y="297"/>
                  </a:lnTo>
                  <a:lnTo>
                    <a:pt x="38" y="316"/>
                  </a:lnTo>
                  <a:lnTo>
                    <a:pt x="75" y="335"/>
                  </a:lnTo>
                  <a:lnTo>
                    <a:pt x="6543" y="186"/>
                  </a:lnTo>
                  <a:lnTo>
                    <a:pt x="6580" y="168"/>
                  </a:lnTo>
                  <a:lnTo>
                    <a:pt x="6617" y="149"/>
                  </a:lnTo>
                  <a:lnTo>
                    <a:pt x="6636" y="131"/>
                  </a:lnTo>
                  <a:lnTo>
                    <a:pt x="6636" y="94"/>
                  </a:lnTo>
                  <a:lnTo>
                    <a:pt x="6617" y="57"/>
                  </a:lnTo>
                  <a:lnTo>
                    <a:pt x="6599" y="38"/>
                  </a:lnTo>
                  <a:lnTo>
                    <a:pt x="6580" y="19"/>
                  </a:lnTo>
                  <a:lnTo>
                    <a:pt x="654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3"/>
            <p:cNvSpPr/>
            <p:nvPr/>
          </p:nvSpPr>
          <p:spPr>
            <a:xfrm>
              <a:off x="10804244" y="4023284"/>
              <a:ext cx="328496" cy="41376"/>
            </a:xfrm>
            <a:custGeom>
              <a:avLst/>
              <a:gdLst/>
              <a:ahLst/>
              <a:cxnLst/>
              <a:rect l="l" t="t" r="r" b="b"/>
              <a:pathLst>
                <a:path w="8249" h="1039" extrusionOk="0">
                  <a:moveTo>
                    <a:pt x="8156" y="0"/>
                  </a:moveTo>
                  <a:lnTo>
                    <a:pt x="75" y="872"/>
                  </a:lnTo>
                  <a:lnTo>
                    <a:pt x="37" y="872"/>
                  </a:lnTo>
                  <a:lnTo>
                    <a:pt x="19" y="890"/>
                  </a:lnTo>
                  <a:lnTo>
                    <a:pt x="0" y="927"/>
                  </a:lnTo>
                  <a:lnTo>
                    <a:pt x="0" y="964"/>
                  </a:lnTo>
                  <a:lnTo>
                    <a:pt x="0" y="983"/>
                  </a:lnTo>
                  <a:lnTo>
                    <a:pt x="19" y="1020"/>
                  </a:lnTo>
                  <a:lnTo>
                    <a:pt x="56" y="1038"/>
                  </a:lnTo>
                  <a:lnTo>
                    <a:pt x="93" y="1038"/>
                  </a:lnTo>
                  <a:lnTo>
                    <a:pt x="8174" y="167"/>
                  </a:lnTo>
                  <a:lnTo>
                    <a:pt x="8193" y="167"/>
                  </a:lnTo>
                  <a:lnTo>
                    <a:pt x="8230" y="149"/>
                  </a:lnTo>
                  <a:lnTo>
                    <a:pt x="8248" y="112"/>
                  </a:lnTo>
                  <a:lnTo>
                    <a:pt x="8248" y="75"/>
                  </a:lnTo>
                  <a:lnTo>
                    <a:pt x="8230" y="38"/>
                  </a:lnTo>
                  <a:lnTo>
                    <a:pt x="8211" y="19"/>
                  </a:lnTo>
                  <a:lnTo>
                    <a:pt x="817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3"/>
            <p:cNvSpPr/>
            <p:nvPr/>
          </p:nvSpPr>
          <p:spPr>
            <a:xfrm>
              <a:off x="10928963" y="4160549"/>
              <a:ext cx="315952" cy="64274"/>
            </a:xfrm>
            <a:custGeom>
              <a:avLst/>
              <a:gdLst/>
              <a:ahLst/>
              <a:cxnLst/>
              <a:rect l="l" t="t" r="r" b="b"/>
              <a:pathLst>
                <a:path w="7934" h="1614" extrusionOk="0">
                  <a:moveTo>
                    <a:pt x="7822" y="1"/>
                  </a:moveTo>
                  <a:lnTo>
                    <a:pt x="56" y="1447"/>
                  </a:lnTo>
                  <a:lnTo>
                    <a:pt x="38" y="1447"/>
                  </a:lnTo>
                  <a:lnTo>
                    <a:pt x="1" y="1484"/>
                  </a:lnTo>
                  <a:lnTo>
                    <a:pt x="1" y="1502"/>
                  </a:lnTo>
                  <a:lnTo>
                    <a:pt x="1" y="1539"/>
                  </a:lnTo>
                  <a:lnTo>
                    <a:pt x="19" y="1595"/>
                  </a:lnTo>
                  <a:lnTo>
                    <a:pt x="75" y="1613"/>
                  </a:lnTo>
                  <a:lnTo>
                    <a:pt x="93" y="1613"/>
                  </a:lnTo>
                  <a:lnTo>
                    <a:pt x="7859" y="168"/>
                  </a:lnTo>
                  <a:lnTo>
                    <a:pt x="7896" y="149"/>
                  </a:lnTo>
                  <a:lnTo>
                    <a:pt x="7915" y="131"/>
                  </a:lnTo>
                  <a:lnTo>
                    <a:pt x="7933" y="94"/>
                  </a:lnTo>
                  <a:lnTo>
                    <a:pt x="7933" y="56"/>
                  </a:lnTo>
                  <a:lnTo>
                    <a:pt x="7915" y="38"/>
                  </a:lnTo>
                  <a:lnTo>
                    <a:pt x="789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3"/>
            <p:cNvSpPr/>
            <p:nvPr/>
          </p:nvSpPr>
          <p:spPr>
            <a:xfrm>
              <a:off x="10554050" y="3923651"/>
              <a:ext cx="687177" cy="831135"/>
            </a:xfrm>
            <a:custGeom>
              <a:avLst/>
              <a:gdLst/>
              <a:ahLst/>
              <a:cxnLst/>
              <a:rect l="l" t="t" r="r" b="b"/>
              <a:pathLst>
                <a:path w="17256" h="20871" extrusionOk="0">
                  <a:moveTo>
                    <a:pt x="0" y="0"/>
                  </a:moveTo>
                  <a:lnTo>
                    <a:pt x="167" y="297"/>
                  </a:lnTo>
                  <a:lnTo>
                    <a:pt x="334" y="593"/>
                  </a:lnTo>
                  <a:lnTo>
                    <a:pt x="464" y="909"/>
                  </a:lnTo>
                  <a:lnTo>
                    <a:pt x="593" y="1224"/>
                  </a:lnTo>
                  <a:lnTo>
                    <a:pt x="816" y="1854"/>
                  </a:lnTo>
                  <a:lnTo>
                    <a:pt x="1020" y="2484"/>
                  </a:lnTo>
                  <a:lnTo>
                    <a:pt x="1168" y="3151"/>
                  </a:lnTo>
                  <a:lnTo>
                    <a:pt x="1316" y="3818"/>
                  </a:lnTo>
                  <a:lnTo>
                    <a:pt x="1427" y="4486"/>
                  </a:lnTo>
                  <a:lnTo>
                    <a:pt x="1539" y="5171"/>
                  </a:lnTo>
                  <a:lnTo>
                    <a:pt x="1724" y="6524"/>
                  </a:lnTo>
                  <a:lnTo>
                    <a:pt x="1835" y="7210"/>
                  </a:lnTo>
                  <a:lnTo>
                    <a:pt x="1946" y="7896"/>
                  </a:lnTo>
                  <a:lnTo>
                    <a:pt x="2095" y="8563"/>
                  </a:lnTo>
                  <a:lnTo>
                    <a:pt x="2261" y="9212"/>
                  </a:lnTo>
                  <a:lnTo>
                    <a:pt x="2447" y="9879"/>
                  </a:lnTo>
                  <a:lnTo>
                    <a:pt x="2669" y="10509"/>
                  </a:lnTo>
                  <a:lnTo>
                    <a:pt x="2855" y="10954"/>
                  </a:lnTo>
                  <a:lnTo>
                    <a:pt x="3058" y="11380"/>
                  </a:lnTo>
                  <a:lnTo>
                    <a:pt x="3281" y="11788"/>
                  </a:lnTo>
                  <a:lnTo>
                    <a:pt x="3522" y="12196"/>
                  </a:lnTo>
                  <a:lnTo>
                    <a:pt x="3763" y="12604"/>
                  </a:lnTo>
                  <a:lnTo>
                    <a:pt x="4022" y="12993"/>
                  </a:lnTo>
                  <a:lnTo>
                    <a:pt x="4300" y="13382"/>
                  </a:lnTo>
                  <a:lnTo>
                    <a:pt x="4578" y="13753"/>
                  </a:lnTo>
                  <a:lnTo>
                    <a:pt x="5153" y="14494"/>
                  </a:lnTo>
                  <a:lnTo>
                    <a:pt x="5764" y="15199"/>
                  </a:lnTo>
                  <a:lnTo>
                    <a:pt x="6413" y="15866"/>
                  </a:lnTo>
                  <a:lnTo>
                    <a:pt x="7080" y="16514"/>
                  </a:lnTo>
                  <a:lnTo>
                    <a:pt x="7433" y="16830"/>
                  </a:lnTo>
                  <a:lnTo>
                    <a:pt x="7785" y="17126"/>
                  </a:lnTo>
                  <a:lnTo>
                    <a:pt x="8155" y="17423"/>
                  </a:lnTo>
                  <a:lnTo>
                    <a:pt x="8526" y="17701"/>
                  </a:lnTo>
                  <a:lnTo>
                    <a:pt x="8897" y="17979"/>
                  </a:lnTo>
                  <a:lnTo>
                    <a:pt x="9286" y="18238"/>
                  </a:lnTo>
                  <a:lnTo>
                    <a:pt x="9675" y="18498"/>
                  </a:lnTo>
                  <a:lnTo>
                    <a:pt x="10064" y="18739"/>
                  </a:lnTo>
                  <a:lnTo>
                    <a:pt x="10472" y="18961"/>
                  </a:lnTo>
                  <a:lnTo>
                    <a:pt x="10880" y="19183"/>
                  </a:lnTo>
                  <a:lnTo>
                    <a:pt x="11288" y="19387"/>
                  </a:lnTo>
                  <a:lnTo>
                    <a:pt x="11714" y="19591"/>
                  </a:lnTo>
                  <a:lnTo>
                    <a:pt x="12140" y="19777"/>
                  </a:lnTo>
                  <a:lnTo>
                    <a:pt x="12567" y="19943"/>
                  </a:lnTo>
                  <a:lnTo>
                    <a:pt x="12993" y="20092"/>
                  </a:lnTo>
                  <a:lnTo>
                    <a:pt x="13419" y="20240"/>
                  </a:lnTo>
                  <a:lnTo>
                    <a:pt x="13864" y="20370"/>
                  </a:lnTo>
                  <a:lnTo>
                    <a:pt x="14309" y="20481"/>
                  </a:lnTo>
                  <a:lnTo>
                    <a:pt x="14754" y="20592"/>
                  </a:lnTo>
                  <a:lnTo>
                    <a:pt x="15198" y="20685"/>
                  </a:lnTo>
                  <a:lnTo>
                    <a:pt x="15662" y="20740"/>
                  </a:lnTo>
                  <a:lnTo>
                    <a:pt x="16125" y="20796"/>
                  </a:lnTo>
                  <a:lnTo>
                    <a:pt x="16570" y="20833"/>
                  </a:lnTo>
                  <a:lnTo>
                    <a:pt x="17033" y="20870"/>
                  </a:lnTo>
                  <a:lnTo>
                    <a:pt x="17145" y="20407"/>
                  </a:lnTo>
                  <a:lnTo>
                    <a:pt x="17200" y="19906"/>
                  </a:lnTo>
                  <a:lnTo>
                    <a:pt x="17237" y="19387"/>
                  </a:lnTo>
                  <a:lnTo>
                    <a:pt x="17256" y="18850"/>
                  </a:lnTo>
                  <a:lnTo>
                    <a:pt x="17256" y="18294"/>
                  </a:lnTo>
                  <a:lnTo>
                    <a:pt x="17219" y="17738"/>
                  </a:lnTo>
                  <a:lnTo>
                    <a:pt x="17163" y="17163"/>
                  </a:lnTo>
                  <a:lnTo>
                    <a:pt x="17089" y="16589"/>
                  </a:lnTo>
                  <a:lnTo>
                    <a:pt x="16996" y="16014"/>
                  </a:lnTo>
                  <a:lnTo>
                    <a:pt x="16885" y="15458"/>
                  </a:lnTo>
                  <a:lnTo>
                    <a:pt x="16755" y="14902"/>
                  </a:lnTo>
                  <a:lnTo>
                    <a:pt x="16607" y="14365"/>
                  </a:lnTo>
                  <a:lnTo>
                    <a:pt x="16440" y="13846"/>
                  </a:lnTo>
                  <a:lnTo>
                    <a:pt x="16255" y="13345"/>
                  </a:lnTo>
                  <a:lnTo>
                    <a:pt x="16070" y="12882"/>
                  </a:lnTo>
                  <a:lnTo>
                    <a:pt x="15866" y="12455"/>
                  </a:lnTo>
                  <a:lnTo>
                    <a:pt x="15551" y="11881"/>
                  </a:lnTo>
                  <a:lnTo>
                    <a:pt x="15236" y="11325"/>
                  </a:lnTo>
                  <a:lnTo>
                    <a:pt x="14902" y="10769"/>
                  </a:lnTo>
                  <a:lnTo>
                    <a:pt x="14550" y="10213"/>
                  </a:lnTo>
                  <a:lnTo>
                    <a:pt x="14179" y="9675"/>
                  </a:lnTo>
                  <a:lnTo>
                    <a:pt x="13808" y="9156"/>
                  </a:lnTo>
                  <a:lnTo>
                    <a:pt x="13419" y="8637"/>
                  </a:lnTo>
                  <a:lnTo>
                    <a:pt x="12993" y="8137"/>
                  </a:lnTo>
                  <a:lnTo>
                    <a:pt x="12585" y="7637"/>
                  </a:lnTo>
                  <a:lnTo>
                    <a:pt x="12140" y="7155"/>
                  </a:lnTo>
                  <a:lnTo>
                    <a:pt x="11695" y="6691"/>
                  </a:lnTo>
                  <a:lnTo>
                    <a:pt x="11232" y="6228"/>
                  </a:lnTo>
                  <a:lnTo>
                    <a:pt x="10769" y="5783"/>
                  </a:lnTo>
                  <a:lnTo>
                    <a:pt x="10287" y="5338"/>
                  </a:lnTo>
                  <a:lnTo>
                    <a:pt x="9786" y="4930"/>
                  </a:lnTo>
                  <a:lnTo>
                    <a:pt x="9286" y="4523"/>
                  </a:lnTo>
                  <a:lnTo>
                    <a:pt x="8767" y="4115"/>
                  </a:lnTo>
                  <a:lnTo>
                    <a:pt x="8230" y="3744"/>
                  </a:lnTo>
                  <a:lnTo>
                    <a:pt x="7711" y="3374"/>
                  </a:lnTo>
                  <a:lnTo>
                    <a:pt x="7155" y="3021"/>
                  </a:lnTo>
                  <a:lnTo>
                    <a:pt x="6599" y="2688"/>
                  </a:lnTo>
                  <a:lnTo>
                    <a:pt x="6042" y="2354"/>
                  </a:lnTo>
                  <a:lnTo>
                    <a:pt x="5468" y="2058"/>
                  </a:lnTo>
                  <a:lnTo>
                    <a:pt x="4893" y="1761"/>
                  </a:lnTo>
                  <a:lnTo>
                    <a:pt x="4300" y="1483"/>
                  </a:lnTo>
                  <a:lnTo>
                    <a:pt x="3707" y="1224"/>
                  </a:lnTo>
                  <a:lnTo>
                    <a:pt x="3096" y="964"/>
                  </a:lnTo>
                  <a:lnTo>
                    <a:pt x="2502" y="742"/>
                  </a:lnTo>
                  <a:lnTo>
                    <a:pt x="1891" y="538"/>
                  </a:lnTo>
                  <a:lnTo>
                    <a:pt x="1261" y="334"/>
                  </a:lnTo>
                  <a:lnTo>
                    <a:pt x="630" y="1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3"/>
            <p:cNvSpPr/>
            <p:nvPr/>
          </p:nvSpPr>
          <p:spPr>
            <a:xfrm>
              <a:off x="10641138" y="4001143"/>
              <a:ext cx="594908" cy="756588"/>
            </a:xfrm>
            <a:custGeom>
              <a:avLst/>
              <a:gdLst/>
              <a:ahLst/>
              <a:cxnLst/>
              <a:rect l="l" t="t" r="r" b="b"/>
              <a:pathLst>
                <a:path w="14939" h="18999" extrusionOk="0">
                  <a:moveTo>
                    <a:pt x="56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75"/>
                  </a:lnTo>
                  <a:lnTo>
                    <a:pt x="0" y="112"/>
                  </a:lnTo>
                  <a:lnTo>
                    <a:pt x="19" y="149"/>
                  </a:lnTo>
                  <a:lnTo>
                    <a:pt x="482" y="649"/>
                  </a:lnTo>
                  <a:lnTo>
                    <a:pt x="1687" y="1965"/>
                  </a:lnTo>
                  <a:lnTo>
                    <a:pt x="3448" y="3967"/>
                  </a:lnTo>
                  <a:lnTo>
                    <a:pt x="4486" y="5172"/>
                  </a:lnTo>
                  <a:lnTo>
                    <a:pt x="5616" y="6487"/>
                  </a:lnTo>
                  <a:lnTo>
                    <a:pt x="6784" y="7915"/>
                  </a:lnTo>
                  <a:lnTo>
                    <a:pt x="7989" y="9397"/>
                  </a:lnTo>
                  <a:lnTo>
                    <a:pt x="9212" y="10954"/>
                  </a:lnTo>
                  <a:lnTo>
                    <a:pt x="10435" y="12548"/>
                  </a:lnTo>
                  <a:lnTo>
                    <a:pt x="11621" y="14161"/>
                  </a:lnTo>
                  <a:lnTo>
                    <a:pt x="12196" y="14976"/>
                  </a:lnTo>
                  <a:lnTo>
                    <a:pt x="12752" y="15792"/>
                  </a:lnTo>
                  <a:lnTo>
                    <a:pt x="13289" y="16589"/>
                  </a:lnTo>
                  <a:lnTo>
                    <a:pt x="13808" y="17386"/>
                  </a:lnTo>
                  <a:lnTo>
                    <a:pt x="14309" y="18183"/>
                  </a:lnTo>
                  <a:lnTo>
                    <a:pt x="14772" y="18961"/>
                  </a:lnTo>
                  <a:lnTo>
                    <a:pt x="14809" y="18998"/>
                  </a:lnTo>
                  <a:lnTo>
                    <a:pt x="14902" y="18998"/>
                  </a:lnTo>
                  <a:lnTo>
                    <a:pt x="14920" y="18961"/>
                  </a:lnTo>
                  <a:lnTo>
                    <a:pt x="14939" y="18943"/>
                  </a:lnTo>
                  <a:lnTo>
                    <a:pt x="14939" y="18906"/>
                  </a:lnTo>
                  <a:lnTo>
                    <a:pt x="14920" y="18868"/>
                  </a:lnTo>
                  <a:lnTo>
                    <a:pt x="14457" y="18090"/>
                  </a:lnTo>
                  <a:lnTo>
                    <a:pt x="13957" y="17293"/>
                  </a:lnTo>
                  <a:lnTo>
                    <a:pt x="13438" y="16496"/>
                  </a:lnTo>
                  <a:lnTo>
                    <a:pt x="12900" y="15699"/>
                  </a:lnTo>
                  <a:lnTo>
                    <a:pt x="12326" y="14884"/>
                  </a:lnTo>
                  <a:lnTo>
                    <a:pt x="11751" y="14068"/>
                  </a:lnTo>
                  <a:lnTo>
                    <a:pt x="10565" y="12456"/>
                  </a:lnTo>
                  <a:lnTo>
                    <a:pt x="9360" y="10862"/>
                  </a:lnTo>
                  <a:lnTo>
                    <a:pt x="8137" y="9305"/>
                  </a:lnTo>
                  <a:lnTo>
                    <a:pt x="6914" y="7803"/>
                  </a:lnTo>
                  <a:lnTo>
                    <a:pt x="5746" y="6376"/>
                  </a:lnTo>
                  <a:lnTo>
                    <a:pt x="4615" y="5060"/>
                  </a:lnTo>
                  <a:lnTo>
                    <a:pt x="3577" y="3856"/>
                  </a:lnTo>
                  <a:lnTo>
                    <a:pt x="1817" y="1854"/>
                  </a:lnTo>
                  <a:lnTo>
                    <a:pt x="612" y="519"/>
                  </a:lnTo>
                  <a:lnTo>
                    <a:pt x="149" y="19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3"/>
            <p:cNvSpPr/>
            <p:nvPr/>
          </p:nvSpPr>
          <p:spPr>
            <a:xfrm>
              <a:off x="10950387" y="4492700"/>
              <a:ext cx="252435" cy="180117"/>
            </a:xfrm>
            <a:custGeom>
              <a:avLst/>
              <a:gdLst/>
              <a:ahLst/>
              <a:cxnLst/>
              <a:rect l="l" t="t" r="r" b="b"/>
              <a:pathLst>
                <a:path w="6339" h="4523" extrusionOk="0">
                  <a:moveTo>
                    <a:pt x="6228" y="0"/>
                  </a:moveTo>
                  <a:lnTo>
                    <a:pt x="6209" y="19"/>
                  </a:lnTo>
                  <a:lnTo>
                    <a:pt x="6191" y="37"/>
                  </a:lnTo>
                  <a:lnTo>
                    <a:pt x="6172" y="75"/>
                  </a:lnTo>
                  <a:lnTo>
                    <a:pt x="5672" y="4337"/>
                  </a:lnTo>
                  <a:lnTo>
                    <a:pt x="111" y="3411"/>
                  </a:lnTo>
                  <a:lnTo>
                    <a:pt x="74" y="3411"/>
                  </a:lnTo>
                  <a:lnTo>
                    <a:pt x="37" y="3429"/>
                  </a:lnTo>
                  <a:lnTo>
                    <a:pt x="19" y="3448"/>
                  </a:lnTo>
                  <a:lnTo>
                    <a:pt x="0" y="3485"/>
                  </a:lnTo>
                  <a:lnTo>
                    <a:pt x="0" y="3522"/>
                  </a:lnTo>
                  <a:lnTo>
                    <a:pt x="19" y="3540"/>
                  </a:lnTo>
                  <a:lnTo>
                    <a:pt x="37" y="3559"/>
                  </a:lnTo>
                  <a:lnTo>
                    <a:pt x="74" y="3578"/>
                  </a:lnTo>
                  <a:lnTo>
                    <a:pt x="5727" y="4523"/>
                  </a:lnTo>
                  <a:lnTo>
                    <a:pt x="5746" y="4523"/>
                  </a:lnTo>
                  <a:lnTo>
                    <a:pt x="5801" y="4504"/>
                  </a:lnTo>
                  <a:lnTo>
                    <a:pt x="5820" y="4467"/>
                  </a:lnTo>
                  <a:lnTo>
                    <a:pt x="5839" y="4449"/>
                  </a:lnTo>
                  <a:lnTo>
                    <a:pt x="6339" y="93"/>
                  </a:lnTo>
                  <a:lnTo>
                    <a:pt x="6339" y="56"/>
                  </a:lnTo>
                  <a:lnTo>
                    <a:pt x="6320" y="37"/>
                  </a:lnTo>
                  <a:lnTo>
                    <a:pt x="63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3"/>
            <p:cNvSpPr/>
            <p:nvPr/>
          </p:nvSpPr>
          <p:spPr>
            <a:xfrm>
              <a:off x="10814558" y="4307450"/>
              <a:ext cx="290107" cy="212612"/>
            </a:xfrm>
            <a:custGeom>
              <a:avLst/>
              <a:gdLst/>
              <a:ahLst/>
              <a:cxnLst/>
              <a:rect l="l" t="t" r="r" b="b"/>
              <a:pathLst>
                <a:path w="7285" h="5339" extrusionOk="0">
                  <a:moveTo>
                    <a:pt x="7211" y="0"/>
                  </a:moveTo>
                  <a:lnTo>
                    <a:pt x="7174" y="19"/>
                  </a:lnTo>
                  <a:lnTo>
                    <a:pt x="7155" y="19"/>
                  </a:lnTo>
                  <a:lnTo>
                    <a:pt x="7118" y="56"/>
                  </a:lnTo>
                  <a:lnTo>
                    <a:pt x="7118" y="74"/>
                  </a:lnTo>
                  <a:lnTo>
                    <a:pt x="6395" y="5153"/>
                  </a:lnTo>
                  <a:lnTo>
                    <a:pt x="94" y="4949"/>
                  </a:lnTo>
                  <a:lnTo>
                    <a:pt x="57" y="4967"/>
                  </a:lnTo>
                  <a:lnTo>
                    <a:pt x="38" y="4986"/>
                  </a:lnTo>
                  <a:lnTo>
                    <a:pt x="1" y="5005"/>
                  </a:lnTo>
                  <a:lnTo>
                    <a:pt x="1" y="5042"/>
                  </a:lnTo>
                  <a:lnTo>
                    <a:pt x="1" y="5079"/>
                  </a:lnTo>
                  <a:lnTo>
                    <a:pt x="19" y="5097"/>
                  </a:lnTo>
                  <a:lnTo>
                    <a:pt x="57" y="5116"/>
                  </a:lnTo>
                  <a:lnTo>
                    <a:pt x="75" y="5134"/>
                  </a:lnTo>
                  <a:lnTo>
                    <a:pt x="6469" y="5338"/>
                  </a:lnTo>
                  <a:lnTo>
                    <a:pt x="6506" y="5338"/>
                  </a:lnTo>
                  <a:lnTo>
                    <a:pt x="6525" y="5320"/>
                  </a:lnTo>
                  <a:lnTo>
                    <a:pt x="6544" y="5283"/>
                  </a:lnTo>
                  <a:lnTo>
                    <a:pt x="6562" y="5264"/>
                  </a:lnTo>
                  <a:lnTo>
                    <a:pt x="7285" y="111"/>
                  </a:lnTo>
                  <a:lnTo>
                    <a:pt x="7285" y="74"/>
                  </a:lnTo>
                  <a:lnTo>
                    <a:pt x="7266" y="37"/>
                  </a:lnTo>
                  <a:lnTo>
                    <a:pt x="7248" y="19"/>
                  </a:lnTo>
                  <a:lnTo>
                    <a:pt x="721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3"/>
            <p:cNvSpPr/>
            <p:nvPr/>
          </p:nvSpPr>
          <p:spPr>
            <a:xfrm>
              <a:off x="10686892" y="4156885"/>
              <a:ext cx="276089" cy="201542"/>
            </a:xfrm>
            <a:custGeom>
              <a:avLst/>
              <a:gdLst/>
              <a:ahLst/>
              <a:cxnLst/>
              <a:rect l="l" t="t" r="r" b="b"/>
              <a:pathLst>
                <a:path w="6933" h="5061" extrusionOk="0">
                  <a:moveTo>
                    <a:pt x="6821" y="0"/>
                  </a:moveTo>
                  <a:lnTo>
                    <a:pt x="6784" y="19"/>
                  </a:lnTo>
                  <a:lnTo>
                    <a:pt x="6765" y="37"/>
                  </a:lnTo>
                  <a:lnTo>
                    <a:pt x="6765" y="74"/>
                  </a:lnTo>
                  <a:lnTo>
                    <a:pt x="6450" y="4875"/>
                  </a:lnTo>
                  <a:lnTo>
                    <a:pt x="93" y="4263"/>
                  </a:lnTo>
                  <a:lnTo>
                    <a:pt x="56" y="4263"/>
                  </a:lnTo>
                  <a:lnTo>
                    <a:pt x="38" y="4282"/>
                  </a:lnTo>
                  <a:lnTo>
                    <a:pt x="19" y="4300"/>
                  </a:lnTo>
                  <a:lnTo>
                    <a:pt x="0" y="4337"/>
                  </a:lnTo>
                  <a:lnTo>
                    <a:pt x="0" y="4374"/>
                  </a:lnTo>
                  <a:lnTo>
                    <a:pt x="19" y="4393"/>
                  </a:lnTo>
                  <a:lnTo>
                    <a:pt x="56" y="4430"/>
                  </a:lnTo>
                  <a:lnTo>
                    <a:pt x="75" y="4430"/>
                  </a:lnTo>
                  <a:lnTo>
                    <a:pt x="6525" y="5060"/>
                  </a:lnTo>
                  <a:lnTo>
                    <a:pt x="6543" y="5060"/>
                  </a:lnTo>
                  <a:lnTo>
                    <a:pt x="6599" y="5042"/>
                  </a:lnTo>
                  <a:lnTo>
                    <a:pt x="6617" y="5004"/>
                  </a:lnTo>
                  <a:lnTo>
                    <a:pt x="6617" y="4967"/>
                  </a:lnTo>
                  <a:lnTo>
                    <a:pt x="6932" y="93"/>
                  </a:lnTo>
                  <a:lnTo>
                    <a:pt x="6932" y="56"/>
                  </a:lnTo>
                  <a:lnTo>
                    <a:pt x="6914" y="19"/>
                  </a:lnTo>
                  <a:lnTo>
                    <a:pt x="689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3"/>
            <p:cNvSpPr/>
            <p:nvPr/>
          </p:nvSpPr>
          <p:spPr>
            <a:xfrm>
              <a:off x="10641138" y="4046181"/>
              <a:ext cx="164626" cy="138025"/>
            </a:xfrm>
            <a:custGeom>
              <a:avLst/>
              <a:gdLst/>
              <a:ahLst/>
              <a:cxnLst/>
              <a:rect l="l" t="t" r="r" b="b"/>
              <a:pathLst>
                <a:path w="4134" h="3466" extrusionOk="0">
                  <a:moveTo>
                    <a:pt x="3893" y="0"/>
                  </a:moveTo>
                  <a:lnTo>
                    <a:pt x="3855" y="19"/>
                  </a:lnTo>
                  <a:lnTo>
                    <a:pt x="3837" y="56"/>
                  </a:lnTo>
                  <a:lnTo>
                    <a:pt x="3837" y="93"/>
                  </a:lnTo>
                  <a:lnTo>
                    <a:pt x="3948" y="3281"/>
                  </a:lnTo>
                  <a:lnTo>
                    <a:pt x="93" y="2780"/>
                  </a:lnTo>
                  <a:lnTo>
                    <a:pt x="56" y="2780"/>
                  </a:lnTo>
                  <a:lnTo>
                    <a:pt x="37" y="2799"/>
                  </a:lnTo>
                  <a:lnTo>
                    <a:pt x="19" y="2817"/>
                  </a:lnTo>
                  <a:lnTo>
                    <a:pt x="0" y="2854"/>
                  </a:lnTo>
                  <a:lnTo>
                    <a:pt x="0" y="2891"/>
                  </a:lnTo>
                  <a:lnTo>
                    <a:pt x="19" y="2910"/>
                  </a:lnTo>
                  <a:lnTo>
                    <a:pt x="37" y="2947"/>
                  </a:lnTo>
                  <a:lnTo>
                    <a:pt x="74" y="2947"/>
                  </a:lnTo>
                  <a:lnTo>
                    <a:pt x="4022" y="3466"/>
                  </a:lnTo>
                  <a:lnTo>
                    <a:pt x="4078" y="3466"/>
                  </a:lnTo>
                  <a:lnTo>
                    <a:pt x="4096" y="3447"/>
                  </a:lnTo>
                  <a:lnTo>
                    <a:pt x="4115" y="3410"/>
                  </a:lnTo>
                  <a:lnTo>
                    <a:pt x="4133" y="3373"/>
                  </a:lnTo>
                  <a:lnTo>
                    <a:pt x="4004" y="74"/>
                  </a:lnTo>
                  <a:lnTo>
                    <a:pt x="4004" y="56"/>
                  </a:lnTo>
                  <a:lnTo>
                    <a:pt x="3985" y="19"/>
                  </a:lnTo>
                  <a:lnTo>
                    <a:pt x="3948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114;p3"/>
          <p:cNvGrpSpPr/>
          <p:nvPr/>
        </p:nvGrpSpPr>
        <p:grpSpPr>
          <a:xfrm>
            <a:off x="1551000" y="452264"/>
            <a:ext cx="6042000" cy="4363911"/>
            <a:chOff x="1551000" y="452264"/>
            <a:chExt cx="6042000" cy="4363911"/>
          </a:xfrm>
        </p:grpSpPr>
        <p:sp>
          <p:nvSpPr>
            <p:cNvPr id="115" name="Google Shape;115;p3"/>
            <p:cNvSpPr/>
            <p:nvPr/>
          </p:nvSpPr>
          <p:spPr>
            <a:xfrm>
              <a:off x="1551000" y="4440875"/>
              <a:ext cx="6042000" cy="3753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6" name="Google Shape;116;p3"/>
            <p:cNvGrpSpPr/>
            <p:nvPr/>
          </p:nvGrpSpPr>
          <p:grpSpPr>
            <a:xfrm>
              <a:off x="1705800" y="452264"/>
              <a:ext cx="5732400" cy="4147136"/>
              <a:chOff x="628875" y="452264"/>
              <a:chExt cx="5732400" cy="4147136"/>
            </a:xfrm>
          </p:grpSpPr>
          <p:sp>
            <p:nvSpPr>
              <p:cNvPr id="117" name="Google Shape;117;p3"/>
              <p:cNvSpPr/>
              <p:nvPr/>
            </p:nvSpPr>
            <p:spPr>
              <a:xfrm>
                <a:off x="713225" y="617500"/>
                <a:ext cx="5598900" cy="3981900"/>
              </a:xfrm>
              <a:prstGeom prst="roundRect">
                <a:avLst>
                  <a:gd name="adj" fmla="val 5289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118;p3"/>
              <p:cNvSpPr/>
              <p:nvPr/>
            </p:nvSpPr>
            <p:spPr>
              <a:xfrm>
                <a:off x="628875" y="527550"/>
                <a:ext cx="5732400" cy="433500"/>
              </a:xfrm>
              <a:prstGeom prst="roundRect">
                <a:avLst>
                  <a:gd name="adj" fmla="val 13206"/>
                </a:avLst>
              </a:prstGeom>
              <a:solidFill>
                <a:srgbClr val="2D8C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19" name="Google Shape;119;p3"/>
              <p:cNvGrpSpPr/>
              <p:nvPr/>
            </p:nvGrpSpPr>
            <p:grpSpPr>
              <a:xfrm>
                <a:off x="81695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20" name="Google Shape;120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1" name="Google Shape;121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22" name="Google Shape;122;p3"/>
              <p:cNvGrpSpPr/>
              <p:nvPr/>
            </p:nvGrpSpPr>
            <p:grpSpPr>
              <a:xfrm>
                <a:off x="124476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23" name="Google Shape;123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4" name="Google Shape;124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25" name="Google Shape;125;p3"/>
              <p:cNvGrpSpPr/>
              <p:nvPr/>
            </p:nvGrpSpPr>
            <p:grpSpPr>
              <a:xfrm>
                <a:off x="167257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26" name="Google Shape;126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7" name="Google Shape;127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28" name="Google Shape;128;p3"/>
              <p:cNvGrpSpPr/>
              <p:nvPr/>
            </p:nvGrpSpPr>
            <p:grpSpPr>
              <a:xfrm>
                <a:off x="210038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29" name="Google Shape;129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" name="Google Shape;130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1" name="Google Shape;131;p3"/>
              <p:cNvGrpSpPr/>
              <p:nvPr/>
            </p:nvGrpSpPr>
            <p:grpSpPr>
              <a:xfrm>
                <a:off x="252820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2" name="Google Shape;132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3" name="Google Shape;133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4" name="Google Shape;134;p3"/>
              <p:cNvGrpSpPr/>
              <p:nvPr/>
            </p:nvGrpSpPr>
            <p:grpSpPr>
              <a:xfrm>
                <a:off x="295601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5" name="Google Shape;135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6" name="Google Shape;136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7" name="Google Shape;137;p3"/>
              <p:cNvGrpSpPr/>
              <p:nvPr/>
            </p:nvGrpSpPr>
            <p:grpSpPr>
              <a:xfrm>
                <a:off x="338382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8" name="Google Shape;138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9" name="Google Shape;139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0" name="Google Shape;140;p3"/>
              <p:cNvGrpSpPr/>
              <p:nvPr/>
            </p:nvGrpSpPr>
            <p:grpSpPr>
              <a:xfrm>
                <a:off x="381163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1" name="Google Shape;141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2" name="Google Shape;142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3" name="Google Shape;143;p3"/>
              <p:cNvGrpSpPr/>
              <p:nvPr/>
            </p:nvGrpSpPr>
            <p:grpSpPr>
              <a:xfrm>
                <a:off x="423945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4" name="Google Shape;144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5" name="Google Shape;145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6" name="Google Shape;146;p3"/>
              <p:cNvGrpSpPr/>
              <p:nvPr/>
            </p:nvGrpSpPr>
            <p:grpSpPr>
              <a:xfrm>
                <a:off x="466726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7" name="Google Shape;147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8" name="Google Shape;148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9" name="Google Shape;149;p3"/>
              <p:cNvGrpSpPr/>
              <p:nvPr/>
            </p:nvGrpSpPr>
            <p:grpSpPr>
              <a:xfrm>
                <a:off x="509507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50" name="Google Shape;150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" name="Google Shape;151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52" name="Google Shape;152;p3"/>
              <p:cNvGrpSpPr/>
              <p:nvPr/>
            </p:nvGrpSpPr>
            <p:grpSpPr>
              <a:xfrm>
                <a:off x="552288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53" name="Google Shape;153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4" name="Google Shape;154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55" name="Google Shape;155;p3"/>
              <p:cNvGrpSpPr/>
              <p:nvPr/>
            </p:nvGrpSpPr>
            <p:grpSpPr>
              <a:xfrm>
                <a:off x="595070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56" name="Google Shape;156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7" name="Google Shape;157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158" name="Google Shape;158;p3"/>
          <p:cNvSpPr txBox="1">
            <a:spLocks noGrp="1"/>
          </p:cNvSpPr>
          <p:nvPr>
            <p:ph type="title"/>
          </p:nvPr>
        </p:nvSpPr>
        <p:spPr>
          <a:xfrm>
            <a:off x="2633400" y="2474901"/>
            <a:ext cx="3877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9" name="Google Shape;159;p3"/>
          <p:cNvSpPr txBox="1">
            <a:spLocks noGrp="1"/>
          </p:cNvSpPr>
          <p:nvPr>
            <p:ph type="title" idx="2" hasCustomPrompt="1"/>
          </p:nvPr>
        </p:nvSpPr>
        <p:spPr>
          <a:xfrm>
            <a:off x="4114800" y="1493121"/>
            <a:ext cx="914400" cy="9144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60" name="Google Shape;160;p3"/>
          <p:cNvSpPr txBox="1">
            <a:spLocks noGrp="1"/>
          </p:cNvSpPr>
          <p:nvPr>
            <p:ph type="subTitle" idx="1"/>
          </p:nvPr>
        </p:nvSpPr>
        <p:spPr>
          <a:xfrm>
            <a:off x="2633400" y="3284679"/>
            <a:ext cx="38772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grpSp>
        <p:nvGrpSpPr>
          <p:cNvPr id="161" name="Google Shape;161;p3"/>
          <p:cNvGrpSpPr/>
          <p:nvPr/>
        </p:nvGrpSpPr>
        <p:grpSpPr>
          <a:xfrm>
            <a:off x="407032" y="598296"/>
            <a:ext cx="969437" cy="969860"/>
            <a:chOff x="769800" y="2509975"/>
            <a:chExt cx="1145500" cy="1146000"/>
          </a:xfrm>
        </p:grpSpPr>
        <p:sp>
          <p:nvSpPr>
            <p:cNvPr id="162" name="Google Shape;162;p3"/>
            <p:cNvSpPr/>
            <p:nvPr/>
          </p:nvSpPr>
          <p:spPr>
            <a:xfrm>
              <a:off x="769800" y="2509975"/>
              <a:ext cx="1145500" cy="1146000"/>
            </a:xfrm>
            <a:custGeom>
              <a:avLst/>
              <a:gdLst/>
              <a:ahLst/>
              <a:cxnLst/>
              <a:rect l="l" t="t" r="r" b="b"/>
              <a:pathLst>
                <a:path w="45820" h="45840" extrusionOk="0">
                  <a:moveTo>
                    <a:pt x="22317" y="1"/>
                  </a:moveTo>
                  <a:lnTo>
                    <a:pt x="21735" y="41"/>
                  </a:lnTo>
                  <a:lnTo>
                    <a:pt x="21152" y="61"/>
                  </a:lnTo>
                  <a:lnTo>
                    <a:pt x="20569" y="121"/>
                  </a:lnTo>
                  <a:lnTo>
                    <a:pt x="19987" y="181"/>
                  </a:lnTo>
                  <a:lnTo>
                    <a:pt x="19425" y="262"/>
                  </a:lnTo>
                  <a:lnTo>
                    <a:pt x="18842" y="362"/>
                  </a:lnTo>
                  <a:lnTo>
                    <a:pt x="18280" y="463"/>
                  </a:lnTo>
                  <a:lnTo>
                    <a:pt x="17737" y="583"/>
                  </a:lnTo>
                  <a:lnTo>
                    <a:pt x="17175" y="724"/>
                  </a:lnTo>
                  <a:lnTo>
                    <a:pt x="16632" y="864"/>
                  </a:lnTo>
                  <a:lnTo>
                    <a:pt x="16090" y="1025"/>
                  </a:lnTo>
                  <a:lnTo>
                    <a:pt x="15568" y="1206"/>
                  </a:lnTo>
                  <a:lnTo>
                    <a:pt x="15025" y="1387"/>
                  </a:lnTo>
                  <a:lnTo>
                    <a:pt x="14503" y="1588"/>
                  </a:lnTo>
                  <a:lnTo>
                    <a:pt x="13981" y="1808"/>
                  </a:lnTo>
                  <a:lnTo>
                    <a:pt x="13479" y="2029"/>
                  </a:lnTo>
                  <a:lnTo>
                    <a:pt x="12977" y="2270"/>
                  </a:lnTo>
                  <a:lnTo>
                    <a:pt x="12474" y="2512"/>
                  </a:lnTo>
                  <a:lnTo>
                    <a:pt x="11992" y="2773"/>
                  </a:lnTo>
                  <a:lnTo>
                    <a:pt x="11510" y="3034"/>
                  </a:lnTo>
                  <a:lnTo>
                    <a:pt x="11028" y="3315"/>
                  </a:lnTo>
                  <a:lnTo>
                    <a:pt x="10566" y="3616"/>
                  </a:lnTo>
                  <a:lnTo>
                    <a:pt x="10104" y="3918"/>
                  </a:lnTo>
                  <a:lnTo>
                    <a:pt x="9642" y="4239"/>
                  </a:lnTo>
                  <a:lnTo>
                    <a:pt x="9200" y="4560"/>
                  </a:lnTo>
                  <a:lnTo>
                    <a:pt x="8758" y="4882"/>
                  </a:lnTo>
                  <a:lnTo>
                    <a:pt x="8336" y="5243"/>
                  </a:lnTo>
                  <a:lnTo>
                    <a:pt x="7915" y="5585"/>
                  </a:lnTo>
                  <a:lnTo>
                    <a:pt x="7493" y="5946"/>
                  </a:lnTo>
                  <a:lnTo>
                    <a:pt x="7091" y="6328"/>
                  </a:lnTo>
                  <a:lnTo>
                    <a:pt x="6709" y="6710"/>
                  </a:lnTo>
                  <a:lnTo>
                    <a:pt x="6328" y="7112"/>
                  </a:lnTo>
                  <a:lnTo>
                    <a:pt x="5946" y="7513"/>
                  </a:lnTo>
                  <a:lnTo>
                    <a:pt x="5584" y="7915"/>
                  </a:lnTo>
                  <a:lnTo>
                    <a:pt x="5223" y="8337"/>
                  </a:lnTo>
                  <a:lnTo>
                    <a:pt x="4881" y="8779"/>
                  </a:lnTo>
                  <a:lnTo>
                    <a:pt x="4540" y="9201"/>
                  </a:lnTo>
                  <a:lnTo>
                    <a:pt x="4219" y="9663"/>
                  </a:lnTo>
                  <a:lnTo>
                    <a:pt x="3897" y="10105"/>
                  </a:lnTo>
                  <a:lnTo>
                    <a:pt x="3596" y="10567"/>
                  </a:lnTo>
                  <a:lnTo>
                    <a:pt x="3315" y="11029"/>
                  </a:lnTo>
                  <a:lnTo>
                    <a:pt x="3033" y="11511"/>
                  </a:lnTo>
                  <a:lnTo>
                    <a:pt x="2752" y="11993"/>
                  </a:lnTo>
                  <a:lnTo>
                    <a:pt x="2491" y="12495"/>
                  </a:lnTo>
                  <a:lnTo>
                    <a:pt x="2250" y="12977"/>
                  </a:lnTo>
                  <a:lnTo>
                    <a:pt x="2009" y="13479"/>
                  </a:lnTo>
                  <a:lnTo>
                    <a:pt x="1788" y="14001"/>
                  </a:lnTo>
                  <a:lnTo>
                    <a:pt x="1587" y="14524"/>
                  </a:lnTo>
                  <a:lnTo>
                    <a:pt x="1386" y="15046"/>
                  </a:lnTo>
                  <a:lnTo>
                    <a:pt x="1205" y="15568"/>
                  </a:lnTo>
                  <a:lnTo>
                    <a:pt x="1025" y="16111"/>
                  </a:lnTo>
                  <a:lnTo>
                    <a:pt x="864" y="16653"/>
                  </a:lnTo>
                  <a:lnTo>
                    <a:pt x="723" y="17195"/>
                  </a:lnTo>
                  <a:lnTo>
                    <a:pt x="583" y="17738"/>
                  </a:lnTo>
                  <a:lnTo>
                    <a:pt x="462" y="18300"/>
                  </a:lnTo>
                  <a:lnTo>
                    <a:pt x="342" y="18863"/>
                  </a:lnTo>
                  <a:lnTo>
                    <a:pt x="261" y="19425"/>
                  </a:lnTo>
                  <a:lnTo>
                    <a:pt x="181" y="20008"/>
                  </a:lnTo>
                  <a:lnTo>
                    <a:pt x="101" y="20570"/>
                  </a:lnTo>
                  <a:lnTo>
                    <a:pt x="60" y="21152"/>
                  </a:lnTo>
                  <a:lnTo>
                    <a:pt x="20" y="21735"/>
                  </a:lnTo>
                  <a:lnTo>
                    <a:pt x="0" y="22318"/>
                  </a:lnTo>
                  <a:lnTo>
                    <a:pt x="0" y="22920"/>
                  </a:lnTo>
                  <a:lnTo>
                    <a:pt x="0" y="23503"/>
                  </a:lnTo>
                  <a:lnTo>
                    <a:pt x="20" y="24105"/>
                  </a:lnTo>
                  <a:lnTo>
                    <a:pt x="60" y="24688"/>
                  </a:lnTo>
                  <a:lnTo>
                    <a:pt x="101" y="25270"/>
                  </a:lnTo>
                  <a:lnTo>
                    <a:pt x="181" y="25833"/>
                  </a:lnTo>
                  <a:lnTo>
                    <a:pt x="261" y="26415"/>
                  </a:lnTo>
                  <a:lnTo>
                    <a:pt x="342" y="26978"/>
                  </a:lnTo>
                  <a:lnTo>
                    <a:pt x="462" y="27540"/>
                  </a:lnTo>
                  <a:lnTo>
                    <a:pt x="583" y="28103"/>
                  </a:lnTo>
                  <a:lnTo>
                    <a:pt x="723" y="28645"/>
                  </a:lnTo>
                  <a:lnTo>
                    <a:pt x="864" y="29187"/>
                  </a:lnTo>
                  <a:lnTo>
                    <a:pt x="1025" y="29730"/>
                  </a:lnTo>
                  <a:lnTo>
                    <a:pt x="1205" y="30272"/>
                  </a:lnTo>
                  <a:lnTo>
                    <a:pt x="1386" y="30794"/>
                  </a:lnTo>
                  <a:lnTo>
                    <a:pt x="1587" y="31317"/>
                  </a:lnTo>
                  <a:lnTo>
                    <a:pt x="1788" y="31839"/>
                  </a:lnTo>
                  <a:lnTo>
                    <a:pt x="2009" y="32341"/>
                  </a:lnTo>
                  <a:lnTo>
                    <a:pt x="2250" y="32843"/>
                  </a:lnTo>
                  <a:lnTo>
                    <a:pt x="2491" y="33345"/>
                  </a:lnTo>
                  <a:lnTo>
                    <a:pt x="2752" y="33848"/>
                  </a:lnTo>
                  <a:lnTo>
                    <a:pt x="3033" y="34330"/>
                  </a:lnTo>
                  <a:lnTo>
                    <a:pt x="3315" y="34792"/>
                  </a:lnTo>
                  <a:lnTo>
                    <a:pt x="3596" y="35274"/>
                  </a:lnTo>
                  <a:lnTo>
                    <a:pt x="3897" y="35736"/>
                  </a:lnTo>
                  <a:lnTo>
                    <a:pt x="4219" y="36178"/>
                  </a:lnTo>
                  <a:lnTo>
                    <a:pt x="4540" y="36620"/>
                  </a:lnTo>
                  <a:lnTo>
                    <a:pt x="4881" y="37062"/>
                  </a:lnTo>
                  <a:lnTo>
                    <a:pt x="5223" y="37504"/>
                  </a:lnTo>
                  <a:lnTo>
                    <a:pt x="5584" y="37905"/>
                  </a:lnTo>
                  <a:lnTo>
                    <a:pt x="5946" y="38327"/>
                  </a:lnTo>
                  <a:lnTo>
                    <a:pt x="6328" y="38729"/>
                  </a:lnTo>
                  <a:lnTo>
                    <a:pt x="6709" y="39131"/>
                  </a:lnTo>
                  <a:lnTo>
                    <a:pt x="7091" y="39512"/>
                  </a:lnTo>
                  <a:lnTo>
                    <a:pt x="7493" y="39874"/>
                  </a:lnTo>
                  <a:lnTo>
                    <a:pt x="7915" y="40255"/>
                  </a:lnTo>
                  <a:lnTo>
                    <a:pt x="8336" y="40597"/>
                  </a:lnTo>
                  <a:lnTo>
                    <a:pt x="8758" y="40938"/>
                  </a:lnTo>
                  <a:lnTo>
                    <a:pt x="9200" y="41280"/>
                  </a:lnTo>
                  <a:lnTo>
                    <a:pt x="9642" y="41601"/>
                  </a:lnTo>
                  <a:lnTo>
                    <a:pt x="10104" y="41923"/>
                  </a:lnTo>
                  <a:lnTo>
                    <a:pt x="10566" y="42224"/>
                  </a:lnTo>
                  <a:lnTo>
                    <a:pt x="11028" y="42525"/>
                  </a:lnTo>
                  <a:lnTo>
                    <a:pt x="11510" y="42807"/>
                  </a:lnTo>
                  <a:lnTo>
                    <a:pt x="11992" y="43068"/>
                  </a:lnTo>
                  <a:lnTo>
                    <a:pt x="12474" y="43329"/>
                  </a:lnTo>
                  <a:lnTo>
                    <a:pt x="12977" y="43570"/>
                  </a:lnTo>
                  <a:lnTo>
                    <a:pt x="13479" y="43811"/>
                  </a:lnTo>
                  <a:lnTo>
                    <a:pt x="13981" y="44032"/>
                  </a:lnTo>
                  <a:lnTo>
                    <a:pt x="14503" y="44253"/>
                  </a:lnTo>
                  <a:lnTo>
                    <a:pt x="15025" y="44434"/>
                  </a:lnTo>
                  <a:lnTo>
                    <a:pt x="15568" y="44634"/>
                  </a:lnTo>
                  <a:lnTo>
                    <a:pt x="16090" y="44795"/>
                  </a:lnTo>
                  <a:lnTo>
                    <a:pt x="16632" y="44956"/>
                  </a:lnTo>
                  <a:lnTo>
                    <a:pt x="17175" y="45117"/>
                  </a:lnTo>
                  <a:lnTo>
                    <a:pt x="17737" y="45237"/>
                  </a:lnTo>
                  <a:lnTo>
                    <a:pt x="18280" y="45378"/>
                  </a:lnTo>
                  <a:lnTo>
                    <a:pt x="18842" y="45478"/>
                  </a:lnTo>
                  <a:lnTo>
                    <a:pt x="19425" y="45579"/>
                  </a:lnTo>
                  <a:lnTo>
                    <a:pt x="19987" y="45659"/>
                  </a:lnTo>
                  <a:lnTo>
                    <a:pt x="20569" y="45719"/>
                  </a:lnTo>
                  <a:lnTo>
                    <a:pt x="21152" y="45759"/>
                  </a:lnTo>
                  <a:lnTo>
                    <a:pt x="21735" y="45800"/>
                  </a:lnTo>
                  <a:lnTo>
                    <a:pt x="22317" y="45820"/>
                  </a:lnTo>
                  <a:lnTo>
                    <a:pt x="22900" y="45840"/>
                  </a:lnTo>
                  <a:lnTo>
                    <a:pt x="23502" y="45820"/>
                  </a:lnTo>
                  <a:lnTo>
                    <a:pt x="24085" y="45800"/>
                  </a:lnTo>
                  <a:lnTo>
                    <a:pt x="24667" y="45759"/>
                  </a:lnTo>
                  <a:lnTo>
                    <a:pt x="25250" y="45719"/>
                  </a:lnTo>
                  <a:lnTo>
                    <a:pt x="25832" y="45659"/>
                  </a:lnTo>
                  <a:lnTo>
                    <a:pt x="26395" y="45579"/>
                  </a:lnTo>
                  <a:lnTo>
                    <a:pt x="26957" y="45478"/>
                  </a:lnTo>
                  <a:lnTo>
                    <a:pt x="27520" y="45378"/>
                  </a:lnTo>
                  <a:lnTo>
                    <a:pt x="28082" y="45237"/>
                  </a:lnTo>
                  <a:lnTo>
                    <a:pt x="28645" y="45117"/>
                  </a:lnTo>
                  <a:lnTo>
                    <a:pt x="29187" y="44956"/>
                  </a:lnTo>
                  <a:lnTo>
                    <a:pt x="29729" y="44795"/>
                  </a:lnTo>
                  <a:lnTo>
                    <a:pt x="30252" y="44634"/>
                  </a:lnTo>
                  <a:lnTo>
                    <a:pt x="30794" y="44434"/>
                  </a:lnTo>
                  <a:lnTo>
                    <a:pt x="31316" y="44253"/>
                  </a:lnTo>
                  <a:lnTo>
                    <a:pt x="31818" y="44032"/>
                  </a:lnTo>
                  <a:lnTo>
                    <a:pt x="32341" y="43811"/>
                  </a:lnTo>
                  <a:lnTo>
                    <a:pt x="32843" y="43570"/>
                  </a:lnTo>
                  <a:lnTo>
                    <a:pt x="33345" y="43329"/>
                  </a:lnTo>
                  <a:lnTo>
                    <a:pt x="33827" y="43068"/>
                  </a:lnTo>
                  <a:lnTo>
                    <a:pt x="34309" y="42807"/>
                  </a:lnTo>
                  <a:lnTo>
                    <a:pt x="34791" y="42525"/>
                  </a:lnTo>
                  <a:lnTo>
                    <a:pt x="35253" y="42224"/>
                  </a:lnTo>
                  <a:lnTo>
                    <a:pt x="35715" y="41923"/>
                  </a:lnTo>
                  <a:lnTo>
                    <a:pt x="36177" y="41601"/>
                  </a:lnTo>
                  <a:lnTo>
                    <a:pt x="36619" y="41280"/>
                  </a:lnTo>
                  <a:lnTo>
                    <a:pt x="37061" y="40938"/>
                  </a:lnTo>
                  <a:lnTo>
                    <a:pt x="37483" y="40597"/>
                  </a:lnTo>
                  <a:lnTo>
                    <a:pt x="37905" y="40255"/>
                  </a:lnTo>
                  <a:lnTo>
                    <a:pt x="38306" y="39874"/>
                  </a:lnTo>
                  <a:lnTo>
                    <a:pt x="38708" y="39512"/>
                  </a:lnTo>
                  <a:lnTo>
                    <a:pt x="39110" y="39131"/>
                  </a:lnTo>
                  <a:lnTo>
                    <a:pt x="39492" y="38729"/>
                  </a:lnTo>
                  <a:lnTo>
                    <a:pt x="39873" y="38327"/>
                  </a:lnTo>
                  <a:lnTo>
                    <a:pt x="40235" y="37905"/>
                  </a:lnTo>
                  <a:lnTo>
                    <a:pt x="40596" y="37504"/>
                  </a:lnTo>
                  <a:lnTo>
                    <a:pt x="40938" y="37062"/>
                  </a:lnTo>
                  <a:lnTo>
                    <a:pt x="41279" y="36620"/>
                  </a:lnTo>
                  <a:lnTo>
                    <a:pt x="41601" y="36178"/>
                  </a:lnTo>
                  <a:lnTo>
                    <a:pt x="41902" y="35736"/>
                  </a:lnTo>
                  <a:lnTo>
                    <a:pt x="42203" y="35274"/>
                  </a:lnTo>
                  <a:lnTo>
                    <a:pt x="42505" y="34792"/>
                  </a:lnTo>
                  <a:lnTo>
                    <a:pt x="42786" y="34330"/>
                  </a:lnTo>
                  <a:lnTo>
                    <a:pt x="43067" y="33848"/>
                  </a:lnTo>
                  <a:lnTo>
                    <a:pt x="43308" y="33345"/>
                  </a:lnTo>
                  <a:lnTo>
                    <a:pt x="43569" y="32843"/>
                  </a:lnTo>
                  <a:lnTo>
                    <a:pt x="43790" y="32341"/>
                  </a:lnTo>
                  <a:lnTo>
                    <a:pt x="44031" y="31839"/>
                  </a:lnTo>
                  <a:lnTo>
                    <a:pt x="44232" y="31317"/>
                  </a:lnTo>
                  <a:lnTo>
                    <a:pt x="44433" y="30794"/>
                  </a:lnTo>
                  <a:lnTo>
                    <a:pt x="44614" y="30272"/>
                  </a:lnTo>
                  <a:lnTo>
                    <a:pt x="44795" y="29730"/>
                  </a:lnTo>
                  <a:lnTo>
                    <a:pt x="44955" y="29187"/>
                  </a:lnTo>
                  <a:lnTo>
                    <a:pt x="45096" y="28645"/>
                  </a:lnTo>
                  <a:lnTo>
                    <a:pt x="45237" y="28103"/>
                  </a:lnTo>
                  <a:lnTo>
                    <a:pt x="45357" y="27540"/>
                  </a:lnTo>
                  <a:lnTo>
                    <a:pt x="45458" y="26978"/>
                  </a:lnTo>
                  <a:lnTo>
                    <a:pt x="45558" y="26415"/>
                  </a:lnTo>
                  <a:lnTo>
                    <a:pt x="45638" y="25833"/>
                  </a:lnTo>
                  <a:lnTo>
                    <a:pt x="45699" y="25270"/>
                  </a:lnTo>
                  <a:lnTo>
                    <a:pt x="45759" y="24688"/>
                  </a:lnTo>
                  <a:lnTo>
                    <a:pt x="45799" y="24105"/>
                  </a:lnTo>
                  <a:lnTo>
                    <a:pt x="45819" y="23503"/>
                  </a:lnTo>
                  <a:lnTo>
                    <a:pt x="45819" y="22920"/>
                  </a:lnTo>
                  <a:lnTo>
                    <a:pt x="45819" y="22318"/>
                  </a:lnTo>
                  <a:lnTo>
                    <a:pt x="45799" y="21735"/>
                  </a:lnTo>
                  <a:lnTo>
                    <a:pt x="45759" y="21152"/>
                  </a:lnTo>
                  <a:lnTo>
                    <a:pt x="45699" y="20570"/>
                  </a:lnTo>
                  <a:lnTo>
                    <a:pt x="45638" y="20008"/>
                  </a:lnTo>
                  <a:lnTo>
                    <a:pt x="45558" y="19425"/>
                  </a:lnTo>
                  <a:lnTo>
                    <a:pt x="45458" y="18863"/>
                  </a:lnTo>
                  <a:lnTo>
                    <a:pt x="45357" y="18300"/>
                  </a:lnTo>
                  <a:lnTo>
                    <a:pt x="45237" y="17738"/>
                  </a:lnTo>
                  <a:lnTo>
                    <a:pt x="45096" y="17195"/>
                  </a:lnTo>
                  <a:lnTo>
                    <a:pt x="44955" y="16653"/>
                  </a:lnTo>
                  <a:lnTo>
                    <a:pt x="44795" y="16111"/>
                  </a:lnTo>
                  <a:lnTo>
                    <a:pt x="44614" y="15568"/>
                  </a:lnTo>
                  <a:lnTo>
                    <a:pt x="44433" y="15046"/>
                  </a:lnTo>
                  <a:lnTo>
                    <a:pt x="44232" y="14524"/>
                  </a:lnTo>
                  <a:lnTo>
                    <a:pt x="44031" y="14001"/>
                  </a:lnTo>
                  <a:lnTo>
                    <a:pt x="43790" y="13479"/>
                  </a:lnTo>
                  <a:lnTo>
                    <a:pt x="43569" y="12977"/>
                  </a:lnTo>
                  <a:lnTo>
                    <a:pt x="43308" y="12495"/>
                  </a:lnTo>
                  <a:lnTo>
                    <a:pt x="43067" y="11993"/>
                  </a:lnTo>
                  <a:lnTo>
                    <a:pt x="42786" y="11511"/>
                  </a:lnTo>
                  <a:lnTo>
                    <a:pt x="42505" y="11029"/>
                  </a:lnTo>
                  <a:lnTo>
                    <a:pt x="42203" y="10567"/>
                  </a:lnTo>
                  <a:lnTo>
                    <a:pt x="41902" y="10105"/>
                  </a:lnTo>
                  <a:lnTo>
                    <a:pt x="41601" y="9663"/>
                  </a:lnTo>
                  <a:lnTo>
                    <a:pt x="41279" y="9201"/>
                  </a:lnTo>
                  <a:lnTo>
                    <a:pt x="40938" y="8779"/>
                  </a:lnTo>
                  <a:lnTo>
                    <a:pt x="40596" y="8337"/>
                  </a:lnTo>
                  <a:lnTo>
                    <a:pt x="40235" y="7915"/>
                  </a:lnTo>
                  <a:lnTo>
                    <a:pt x="39873" y="7513"/>
                  </a:lnTo>
                  <a:lnTo>
                    <a:pt x="39492" y="7112"/>
                  </a:lnTo>
                  <a:lnTo>
                    <a:pt x="39110" y="6710"/>
                  </a:lnTo>
                  <a:lnTo>
                    <a:pt x="38708" y="6328"/>
                  </a:lnTo>
                  <a:lnTo>
                    <a:pt x="38306" y="5946"/>
                  </a:lnTo>
                  <a:lnTo>
                    <a:pt x="37905" y="5585"/>
                  </a:lnTo>
                  <a:lnTo>
                    <a:pt x="37483" y="5243"/>
                  </a:lnTo>
                  <a:lnTo>
                    <a:pt x="37061" y="4882"/>
                  </a:lnTo>
                  <a:lnTo>
                    <a:pt x="36619" y="4560"/>
                  </a:lnTo>
                  <a:lnTo>
                    <a:pt x="36177" y="4239"/>
                  </a:lnTo>
                  <a:lnTo>
                    <a:pt x="35715" y="3918"/>
                  </a:lnTo>
                  <a:lnTo>
                    <a:pt x="35253" y="3616"/>
                  </a:lnTo>
                  <a:lnTo>
                    <a:pt x="34791" y="3315"/>
                  </a:lnTo>
                  <a:lnTo>
                    <a:pt x="34309" y="3034"/>
                  </a:lnTo>
                  <a:lnTo>
                    <a:pt x="33827" y="2773"/>
                  </a:lnTo>
                  <a:lnTo>
                    <a:pt x="33345" y="2512"/>
                  </a:lnTo>
                  <a:lnTo>
                    <a:pt x="32843" y="2270"/>
                  </a:lnTo>
                  <a:lnTo>
                    <a:pt x="32341" y="2029"/>
                  </a:lnTo>
                  <a:lnTo>
                    <a:pt x="31818" y="1808"/>
                  </a:lnTo>
                  <a:lnTo>
                    <a:pt x="31316" y="1588"/>
                  </a:lnTo>
                  <a:lnTo>
                    <a:pt x="30794" y="1387"/>
                  </a:lnTo>
                  <a:lnTo>
                    <a:pt x="30252" y="1206"/>
                  </a:lnTo>
                  <a:lnTo>
                    <a:pt x="29729" y="1025"/>
                  </a:lnTo>
                  <a:lnTo>
                    <a:pt x="29187" y="864"/>
                  </a:lnTo>
                  <a:lnTo>
                    <a:pt x="28645" y="724"/>
                  </a:lnTo>
                  <a:lnTo>
                    <a:pt x="28082" y="583"/>
                  </a:lnTo>
                  <a:lnTo>
                    <a:pt x="27520" y="463"/>
                  </a:lnTo>
                  <a:lnTo>
                    <a:pt x="26957" y="362"/>
                  </a:lnTo>
                  <a:lnTo>
                    <a:pt x="26395" y="262"/>
                  </a:lnTo>
                  <a:lnTo>
                    <a:pt x="25832" y="181"/>
                  </a:lnTo>
                  <a:lnTo>
                    <a:pt x="25250" y="121"/>
                  </a:lnTo>
                  <a:lnTo>
                    <a:pt x="24667" y="61"/>
                  </a:lnTo>
                  <a:lnTo>
                    <a:pt x="24085" y="41"/>
                  </a:lnTo>
                  <a:lnTo>
                    <a:pt x="235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819500" y="2560200"/>
              <a:ext cx="1046075" cy="1045550"/>
            </a:xfrm>
            <a:custGeom>
              <a:avLst/>
              <a:gdLst/>
              <a:ahLst/>
              <a:cxnLst/>
              <a:rect l="l" t="t" r="r" b="b"/>
              <a:pathLst>
                <a:path w="41843" h="41822" extrusionOk="0">
                  <a:moveTo>
                    <a:pt x="20389" y="0"/>
                  </a:moveTo>
                  <a:lnTo>
                    <a:pt x="19847" y="20"/>
                  </a:lnTo>
                  <a:lnTo>
                    <a:pt x="19305" y="61"/>
                  </a:lnTo>
                  <a:lnTo>
                    <a:pt x="18782" y="101"/>
                  </a:lnTo>
                  <a:lnTo>
                    <a:pt x="18260" y="161"/>
                  </a:lnTo>
                  <a:lnTo>
                    <a:pt x="17738" y="241"/>
                  </a:lnTo>
                  <a:lnTo>
                    <a:pt x="17216" y="322"/>
                  </a:lnTo>
                  <a:lnTo>
                    <a:pt x="16713" y="422"/>
                  </a:lnTo>
                  <a:lnTo>
                    <a:pt x="16191" y="523"/>
                  </a:lnTo>
                  <a:lnTo>
                    <a:pt x="15689" y="643"/>
                  </a:lnTo>
                  <a:lnTo>
                    <a:pt x="15187" y="784"/>
                  </a:lnTo>
                  <a:lnTo>
                    <a:pt x="14705" y="924"/>
                  </a:lnTo>
                  <a:lnTo>
                    <a:pt x="14202" y="1085"/>
                  </a:lnTo>
                  <a:lnTo>
                    <a:pt x="13720" y="1266"/>
                  </a:lnTo>
                  <a:lnTo>
                    <a:pt x="13258" y="1447"/>
                  </a:lnTo>
                  <a:lnTo>
                    <a:pt x="12776" y="1627"/>
                  </a:lnTo>
                  <a:lnTo>
                    <a:pt x="12314" y="1848"/>
                  </a:lnTo>
                  <a:lnTo>
                    <a:pt x="11852" y="2049"/>
                  </a:lnTo>
                  <a:lnTo>
                    <a:pt x="11390" y="2290"/>
                  </a:lnTo>
                  <a:lnTo>
                    <a:pt x="10948" y="2511"/>
                  </a:lnTo>
                  <a:lnTo>
                    <a:pt x="10506" y="2772"/>
                  </a:lnTo>
                  <a:lnTo>
                    <a:pt x="10065" y="3013"/>
                  </a:lnTo>
                  <a:lnTo>
                    <a:pt x="9643" y="3295"/>
                  </a:lnTo>
                  <a:lnTo>
                    <a:pt x="9221" y="3556"/>
                  </a:lnTo>
                  <a:lnTo>
                    <a:pt x="8819" y="3857"/>
                  </a:lnTo>
                  <a:lnTo>
                    <a:pt x="8397" y="4138"/>
                  </a:lnTo>
                  <a:lnTo>
                    <a:pt x="7614" y="4761"/>
                  </a:lnTo>
                  <a:lnTo>
                    <a:pt x="6851" y="5424"/>
                  </a:lnTo>
                  <a:lnTo>
                    <a:pt x="6127" y="6127"/>
                  </a:lnTo>
                  <a:lnTo>
                    <a:pt x="5444" y="6850"/>
                  </a:lnTo>
                  <a:lnTo>
                    <a:pt x="4782" y="7613"/>
                  </a:lnTo>
                  <a:lnTo>
                    <a:pt x="4159" y="8397"/>
                  </a:lnTo>
                  <a:lnTo>
                    <a:pt x="3858" y="8799"/>
                  </a:lnTo>
                  <a:lnTo>
                    <a:pt x="3576" y="9220"/>
                  </a:lnTo>
                  <a:lnTo>
                    <a:pt x="3295" y="9642"/>
                  </a:lnTo>
                  <a:lnTo>
                    <a:pt x="3034" y="10064"/>
                  </a:lnTo>
                  <a:lnTo>
                    <a:pt x="2773" y="10506"/>
                  </a:lnTo>
                  <a:lnTo>
                    <a:pt x="2532" y="10948"/>
                  </a:lnTo>
                  <a:lnTo>
                    <a:pt x="2291" y="11390"/>
                  </a:lnTo>
                  <a:lnTo>
                    <a:pt x="2070" y="11832"/>
                  </a:lnTo>
                  <a:lnTo>
                    <a:pt x="1849" y="12294"/>
                  </a:lnTo>
                  <a:lnTo>
                    <a:pt x="1648" y="12776"/>
                  </a:lnTo>
                  <a:lnTo>
                    <a:pt x="1447" y="13238"/>
                  </a:lnTo>
                  <a:lnTo>
                    <a:pt x="1266" y="13720"/>
                  </a:lnTo>
                  <a:lnTo>
                    <a:pt x="1106" y="14202"/>
                  </a:lnTo>
                  <a:lnTo>
                    <a:pt x="945" y="14684"/>
                  </a:lnTo>
                  <a:lnTo>
                    <a:pt x="804" y="15186"/>
                  </a:lnTo>
                  <a:lnTo>
                    <a:pt x="664" y="15688"/>
                  </a:lnTo>
                  <a:lnTo>
                    <a:pt x="543" y="16191"/>
                  </a:lnTo>
                  <a:lnTo>
                    <a:pt x="423" y="16693"/>
                  </a:lnTo>
                  <a:lnTo>
                    <a:pt x="322" y="17215"/>
                  </a:lnTo>
                  <a:lnTo>
                    <a:pt x="242" y="17717"/>
                  </a:lnTo>
                  <a:lnTo>
                    <a:pt x="162" y="18240"/>
                  </a:lnTo>
                  <a:lnTo>
                    <a:pt x="101" y="18762"/>
                  </a:lnTo>
                  <a:lnTo>
                    <a:pt x="61" y="19304"/>
                  </a:lnTo>
                  <a:lnTo>
                    <a:pt x="21" y="19826"/>
                  </a:lnTo>
                  <a:lnTo>
                    <a:pt x="1" y="20369"/>
                  </a:lnTo>
                  <a:lnTo>
                    <a:pt x="1" y="20911"/>
                  </a:lnTo>
                  <a:lnTo>
                    <a:pt x="1" y="21454"/>
                  </a:lnTo>
                  <a:lnTo>
                    <a:pt x="21" y="21976"/>
                  </a:lnTo>
                  <a:lnTo>
                    <a:pt x="61" y="22518"/>
                  </a:lnTo>
                  <a:lnTo>
                    <a:pt x="101" y="23040"/>
                  </a:lnTo>
                  <a:lnTo>
                    <a:pt x="162" y="23583"/>
                  </a:lnTo>
                  <a:lnTo>
                    <a:pt x="242" y="24085"/>
                  </a:lnTo>
                  <a:lnTo>
                    <a:pt x="322" y="24607"/>
                  </a:lnTo>
                  <a:lnTo>
                    <a:pt x="423" y="25129"/>
                  </a:lnTo>
                  <a:lnTo>
                    <a:pt x="543" y="25632"/>
                  </a:lnTo>
                  <a:lnTo>
                    <a:pt x="664" y="26134"/>
                  </a:lnTo>
                  <a:lnTo>
                    <a:pt x="804" y="26636"/>
                  </a:lnTo>
                  <a:lnTo>
                    <a:pt x="945" y="27138"/>
                  </a:lnTo>
                  <a:lnTo>
                    <a:pt x="1106" y="27620"/>
                  </a:lnTo>
                  <a:lnTo>
                    <a:pt x="1266" y="28102"/>
                  </a:lnTo>
                  <a:lnTo>
                    <a:pt x="1447" y="28584"/>
                  </a:lnTo>
                  <a:lnTo>
                    <a:pt x="1648" y="29047"/>
                  </a:lnTo>
                  <a:lnTo>
                    <a:pt x="1849" y="29509"/>
                  </a:lnTo>
                  <a:lnTo>
                    <a:pt x="2070" y="29971"/>
                  </a:lnTo>
                  <a:lnTo>
                    <a:pt x="2291" y="30433"/>
                  </a:lnTo>
                  <a:lnTo>
                    <a:pt x="2532" y="30874"/>
                  </a:lnTo>
                  <a:lnTo>
                    <a:pt x="2773" y="31316"/>
                  </a:lnTo>
                  <a:lnTo>
                    <a:pt x="3034" y="31758"/>
                  </a:lnTo>
                  <a:lnTo>
                    <a:pt x="3295" y="32180"/>
                  </a:lnTo>
                  <a:lnTo>
                    <a:pt x="3576" y="32602"/>
                  </a:lnTo>
                  <a:lnTo>
                    <a:pt x="3858" y="33024"/>
                  </a:lnTo>
                  <a:lnTo>
                    <a:pt x="4159" y="33426"/>
                  </a:lnTo>
                  <a:lnTo>
                    <a:pt x="4782" y="34209"/>
                  </a:lnTo>
                  <a:lnTo>
                    <a:pt x="5444" y="34972"/>
                  </a:lnTo>
                  <a:lnTo>
                    <a:pt x="6127" y="35695"/>
                  </a:lnTo>
                  <a:lnTo>
                    <a:pt x="6851" y="36398"/>
                  </a:lnTo>
                  <a:lnTo>
                    <a:pt x="7614" y="37041"/>
                  </a:lnTo>
                  <a:lnTo>
                    <a:pt x="8397" y="37664"/>
                  </a:lnTo>
                  <a:lnTo>
                    <a:pt x="8819" y="37965"/>
                  </a:lnTo>
                  <a:lnTo>
                    <a:pt x="9221" y="38246"/>
                  </a:lnTo>
                  <a:lnTo>
                    <a:pt x="9643" y="38528"/>
                  </a:lnTo>
                  <a:lnTo>
                    <a:pt x="10065" y="38789"/>
                  </a:lnTo>
                  <a:lnTo>
                    <a:pt x="10506" y="39050"/>
                  </a:lnTo>
                  <a:lnTo>
                    <a:pt x="10948" y="39311"/>
                  </a:lnTo>
                  <a:lnTo>
                    <a:pt x="11390" y="39532"/>
                  </a:lnTo>
                  <a:lnTo>
                    <a:pt x="11852" y="39773"/>
                  </a:lnTo>
                  <a:lnTo>
                    <a:pt x="12314" y="39974"/>
                  </a:lnTo>
                  <a:lnTo>
                    <a:pt x="12776" y="40175"/>
                  </a:lnTo>
                  <a:lnTo>
                    <a:pt x="13258" y="40376"/>
                  </a:lnTo>
                  <a:lnTo>
                    <a:pt x="13720" y="40556"/>
                  </a:lnTo>
                  <a:lnTo>
                    <a:pt x="14202" y="40737"/>
                  </a:lnTo>
                  <a:lnTo>
                    <a:pt x="14705" y="40878"/>
                  </a:lnTo>
                  <a:lnTo>
                    <a:pt x="15187" y="41039"/>
                  </a:lnTo>
                  <a:lnTo>
                    <a:pt x="15689" y="41159"/>
                  </a:lnTo>
                  <a:lnTo>
                    <a:pt x="16191" y="41300"/>
                  </a:lnTo>
                  <a:lnTo>
                    <a:pt x="16713" y="41400"/>
                  </a:lnTo>
                  <a:lnTo>
                    <a:pt x="17216" y="41501"/>
                  </a:lnTo>
                  <a:lnTo>
                    <a:pt x="17738" y="41581"/>
                  </a:lnTo>
                  <a:lnTo>
                    <a:pt x="18260" y="41661"/>
                  </a:lnTo>
                  <a:lnTo>
                    <a:pt x="18782" y="41722"/>
                  </a:lnTo>
                  <a:lnTo>
                    <a:pt x="19305" y="41762"/>
                  </a:lnTo>
                  <a:lnTo>
                    <a:pt x="19847" y="41802"/>
                  </a:lnTo>
                  <a:lnTo>
                    <a:pt x="20389" y="41822"/>
                  </a:lnTo>
                  <a:lnTo>
                    <a:pt x="21454" y="41822"/>
                  </a:lnTo>
                  <a:lnTo>
                    <a:pt x="21996" y="41802"/>
                  </a:lnTo>
                  <a:lnTo>
                    <a:pt x="22539" y="41762"/>
                  </a:lnTo>
                  <a:lnTo>
                    <a:pt x="23061" y="41722"/>
                  </a:lnTo>
                  <a:lnTo>
                    <a:pt x="23583" y="41661"/>
                  </a:lnTo>
                  <a:lnTo>
                    <a:pt x="24105" y="41581"/>
                  </a:lnTo>
                  <a:lnTo>
                    <a:pt x="24628" y="41501"/>
                  </a:lnTo>
                  <a:lnTo>
                    <a:pt x="25130" y="41400"/>
                  </a:lnTo>
                  <a:lnTo>
                    <a:pt x="25652" y="41300"/>
                  </a:lnTo>
                  <a:lnTo>
                    <a:pt x="26154" y="41159"/>
                  </a:lnTo>
                  <a:lnTo>
                    <a:pt x="26636" y="41039"/>
                  </a:lnTo>
                  <a:lnTo>
                    <a:pt x="27139" y="40878"/>
                  </a:lnTo>
                  <a:lnTo>
                    <a:pt x="27621" y="40737"/>
                  </a:lnTo>
                  <a:lnTo>
                    <a:pt x="28103" y="40556"/>
                  </a:lnTo>
                  <a:lnTo>
                    <a:pt x="28585" y="40376"/>
                  </a:lnTo>
                  <a:lnTo>
                    <a:pt x="29067" y="40175"/>
                  </a:lnTo>
                  <a:lnTo>
                    <a:pt x="29529" y="39974"/>
                  </a:lnTo>
                  <a:lnTo>
                    <a:pt x="29991" y="39773"/>
                  </a:lnTo>
                  <a:lnTo>
                    <a:pt x="30433" y="39532"/>
                  </a:lnTo>
                  <a:lnTo>
                    <a:pt x="30895" y="39311"/>
                  </a:lnTo>
                  <a:lnTo>
                    <a:pt x="31337" y="39050"/>
                  </a:lnTo>
                  <a:lnTo>
                    <a:pt x="31759" y="38789"/>
                  </a:lnTo>
                  <a:lnTo>
                    <a:pt x="32201" y="38528"/>
                  </a:lnTo>
                  <a:lnTo>
                    <a:pt x="32622" y="38246"/>
                  </a:lnTo>
                  <a:lnTo>
                    <a:pt x="33024" y="37965"/>
                  </a:lnTo>
                  <a:lnTo>
                    <a:pt x="33426" y="37664"/>
                  </a:lnTo>
                  <a:lnTo>
                    <a:pt x="34229" y="37041"/>
                  </a:lnTo>
                  <a:lnTo>
                    <a:pt x="34993" y="36398"/>
                  </a:lnTo>
                  <a:lnTo>
                    <a:pt x="35716" y="35695"/>
                  </a:lnTo>
                  <a:lnTo>
                    <a:pt x="36399" y="34972"/>
                  </a:lnTo>
                  <a:lnTo>
                    <a:pt x="37062" y="34209"/>
                  </a:lnTo>
                  <a:lnTo>
                    <a:pt x="37684" y="33426"/>
                  </a:lnTo>
                  <a:lnTo>
                    <a:pt x="37986" y="33024"/>
                  </a:lnTo>
                  <a:lnTo>
                    <a:pt x="38267" y="32602"/>
                  </a:lnTo>
                  <a:lnTo>
                    <a:pt x="38548" y="32180"/>
                  </a:lnTo>
                  <a:lnTo>
                    <a:pt x="38809" y="31758"/>
                  </a:lnTo>
                  <a:lnTo>
                    <a:pt x="39070" y="31316"/>
                  </a:lnTo>
                  <a:lnTo>
                    <a:pt x="39311" y="30874"/>
                  </a:lnTo>
                  <a:lnTo>
                    <a:pt x="39553" y="30433"/>
                  </a:lnTo>
                  <a:lnTo>
                    <a:pt x="39773" y="29971"/>
                  </a:lnTo>
                  <a:lnTo>
                    <a:pt x="39994" y="29509"/>
                  </a:lnTo>
                  <a:lnTo>
                    <a:pt x="40195" y="29047"/>
                  </a:lnTo>
                  <a:lnTo>
                    <a:pt x="40376" y="28584"/>
                  </a:lnTo>
                  <a:lnTo>
                    <a:pt x="40577" y="28102"/>
                  </a:lnTo>
                  <a:lnTo>
                    <a:pt x="40738" y="27620"/>
                  </a:lnTo>
                  <a:lnTo>
                    <a:pt x="40898" y="27138"/>
                  </a:lnTo>
                  <a:lnTo>
                    <a:pt x="41039" y="26636"/>
                  </a:lnTo>
                  <a:lnTo>
                    <a:pt x="41180" y="26134"/>
                  </a:lnTo>
                  <a:lnTo>
                    <a:pt x="41300" y="25632"/>
                  </a:lnTo>
                  <a:lnTo>
                    <a:pt x="41421" y="25129"/>
                  </a:lnTo>
                  <a:lnTo>
                    <a:pt x="41501" y="24607"/>
                  </a:lnTo>
                  <a:lnTo>
                    <a:pt x="41601" y="24085"/>
                  </a:lnTo>
                  <a:lnTo>
                    <a:pt x="41662" y="23583"/>
                  </a:lnTo>
                  <a:lnTo>
                    <a:pt x="41722" y="23040"/>
                  </a:lnTo>
                  <a:lnTo>
                    <a:pt x="41782" y="22518"/>
                  </a:lnTo>
                  <a:lnTo>
                    <a:pt x="41802" y="21976"/>
                  </a:lnTo>
                  <a:lnTo>
                    <a:pt x="41822" y="21454"/>
                  </a:lnTo>
                  <a:lnTo>
                    <a:pt x="41842" y="20911"/>
                  </a:lnTo>
                  <a:lnTo>
                    <a:pt x="41822" y="20369"/>
                  </a:lnTo>
                  <a:lnTo>
                    <a:pt x="41802" y="19826"/>
                  </a:lnTo>
                  <a:lnTo>
                    <a:pt x="41782" y="19304"/>
                  </a:lnTo>
                  <a:lnTo>
                    <a:pt x="41722" y="18762"/>
                  </a:lnTo>
                  <a:lnTo>
                    <a:pt x="41662" y="18240"/>
                  </a:lnTo>
                  <a:lnTo>
                    <a:pt x="41601" y="17717"/>
                  </a:lnTo>
                  <a:lnTo>
                    <a:pt x="41501" y="17215"/>
                  </a:lnTo>
                  <a:lnTo>
                    <a:pt x="41421" y="16693"/>
                  </a:lnTo>
                  <a:lnTo>
                    <a:pt x="41300" y="16191"/>
                  </a:lnTo>
                  <a:lnTo>
                    <a:pt x="41180" y="15688"/>
                  </a:lnTo>
                  <a:lnTo>
                    <a:pt x="41039" y="15186"/>
                  </a:lnTo>
                  <a:lnTo>
                    <a:pt x="40898" y="14684"/>
                  </a:lnTo>
                  <a:lnTo>
                    <a:pt x="40738" y="14202"/>
                  </a:lnTo>
                  <a:lnTo>
                    <a:pt x="40577" y="13720"/>
                  </a:lnTo>
                  <a:lnTo>
                    <a:pt x="40376" y="13238"/>
                  </a:lnTo>
                  <a:lnTo>
                    <a:pt x="40195" y="12776"/>
                  </a:lnTo>
                  <a:lnTo>
                    <a:pt x="39994" y="12294"/>
                  </a:lnTo>
                  <a:lnTo>
                    <a:pt x="39773" y="11832"/>
                  </a:lnTo>
                  <a:lnTo>
                    <a:pt x="39553" y="11390"/>
                  </a:lnTo>
                  <a:lnTo>
                    <a:pt x="39311" y="10948"/>
                  </a:lnTo>
                  <a:lnTo>
                    <a:pt x="39070" y="10506"/>
                  </a:lnTo>
                  <a:lnTo>
                    <a:pt x="38809" y="10064"/>
                  </a:lnTo>
                  <a:lnTo>
                    <a:pt x="38548" y="9642"/>
                  </a:lnTo>
                  <a:lnTo>
                    <a:pt x="38267" y="9220"/>
                  </a:lnTo>
                  <a:lnTo>
                    <a:pt x="37986" y="8799"/>
                  </a:lnTo>
                  <a:lnTo>
                    <a:pt x="37684" y="8397"/>
                  </a:lnTo>
                  <a:lnTo>
                    <a:pt x="37062" y="7613"/>
                  </a:lnTo>
                  <a:lnTo>
                    <a:pt x="36399" y="6850"/>
                  </a:lnTo>
                  <a:lnTo>
                    <a:pt x="35716" y="6127"/>
                  </a:lnTo>
                  <a:lnTo>
                    <a:pt x="34993" y="5424"/>
                  </a:lnTo>
                  <a:lnTo>
                    <a:pt x="34229" y="4761"/>
                  </a:lnTo>
                  <a:lnTo>
                    <a:pt x="33426" y="4138"/>
                  </a:lnTo>
                  <a:lnTo>
                    <a:pt x="33024" y="3857"/>
                  </a:lnTo>
                  <a:lnTo>
                    <a:pt x="32622" y="3556"/>
                  </a:lnTo>
                  <a:lnTo>
                    <a:pt x="32201" y="3295"/>
                  </a:lnTo>
                  <a:lnTo>
                    <a:pt x="31759" y="3013"/>
                  </a:lnTo>
                  <a:lnTo>
                    <a:pt x="31337" y="2772"/>
                  </a:lnTo>
                  <a:lnTo>
                    <a:pt x="30895" y="2511"/>
                  </a:lnTo>
                  <a:lnTo>
                    <a:pt x="30433" y="2290"/>
                  </a:lnTo>
                  <a:lnTo>
                    <a:pt x="29991" y="2049"/>
                  </a:lnTo>
                  <a:lnTo>
                    <a:pt x="29529" y="1848"/>
                  </a:lnTo>
                  <a:lnTo>
                    <a:pt x="29067" y="1627"/>
                  </a:lnTo>
                  <a:lnTo>
                    <a:pt x="28585" y="1447"/>
                  </a:lnTo>
                  <a:lnTo>
                    <a:pt x="28103" y="1266"/>
                  </a:lnTo>
                  <a:lnTo>
                    <a:pt x="27621" y="1085"/>
                  </a:lnTo>
                  <a:lnTo>
                    <a:pt x="27139" y="924"/>
                  </a:lnTo>
                  <a:lnTo>
                    <a:pt x="26636" y="784"/>
                  </a:lnTo>
                  <a:lnTo>
                    <a:pt x="26154" y="643"/>
                  </a:lnTo>
                  <a:lnTo>
                    <a:pt x="25652" y="523"/>
                  </a:lnTo>
                  <a:lnTo>
                    <a:pt x="25130" y="422"/>
                  </a:lnTo>
                  <a:lnTo>
                    <a:pt x="24628" y="322"/>
                  </a:lnTo>
                  <a:lnTo>
                    <a:pt x="24105" y="241"/>
                  </a:lnTo>
                  <a:lnTo>
                    <a:pt x="23583" y="161"/>
                  </a:lnTo>
                  <a:lnTo>
                    <a:pt x="23061" y="101"/>
                  </a:lnTo>
                  <a:lnTo>
                    <a:pt x="22539" y="61"/>
                  </a:lnTo>
                  <a:lnTo>
                    <a:pt x="21996" y="20"/>
                  </a:lnTo>
                  <a:lnTo>
                    <a:pt x="2145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1305125" y="3045300"/>
              <a:ext cx="74850" cy="75350"/>
            </a:xfrm>
            <a:custGeom>
              <a:avLst/>
              <a:gdLst/>
              <a:ahLst/>
              <a:cxnLst/>
              <a:rect l="l" t="t" r="r" b="b"/>
              <a:pathLst>
                <a:path w="2994" h="3014" extrusionOk="0">
                  <a:moveTo>
                    <a:pt x="1487" y="1"/>
                  </a:moveTo>
                  <a:lnTo>
                    <a:pt x="1346" y="21"/>
                  </a:lnTo>
                  <a:lnTo>
                    <a:pt x="1185" y="41"/>
                  </a:lnTo>
                  <a:lnTo>
                    <a:pt x="1045" y="81"/>
                  </a:lnTo>
                  <a:lnTo>
                    <a:pt x="904" y="121"/>
                  </a:lnTo>
                  <a:lnTo>
                    <a:pt x="784" y="181"/>
                  </a:lnTo>
                  <a:lnTo>
                    <a:pt x="663" y="262"/>
                  </a:lnTo>
                  <a:lnTo>
                    <a:pt x="543" y="342"/>
                  </a:lnTo>
                  <a:lnTo>
                    <a:pt x="442" y="443"/>
                  </a:lnTo>
                  <a:lnTo>
                    <a:pt x="342" y="543"/>
                  </a:lnTo>
                  <a:lnTo>
                    <a:pt x="241" y="664"/>
                  </a:lnTo>
                  <a:lnTo>
                    <a:pt x="181" y="784"/>
                  </a:lnTo>
                  <a:lnTo>
                    <a:pt x="121" y="925"/>
                  </a:lnTo>
                  <a:lnTo>
                    <a:pt x="60" y="1065"/>
                  </a:lnTo>
                  <a:lnTo>
                    <a:pt x="20" y="1206"/>
                  </a:lnTo>
                  <a:lnTo>
                    <a:pt x="0" y="1346"/>
                  </a:lnTo>
                  <a:lnTo>
                    <a:pt x="0" y="1507"/>
                  </a:lnTo>
                  <a:lnTo>
                    <a:pt x="0" y="1668"/>
                  </a:lnTo>
                  <a:lnTo>
                    <a:pt x="20" y="1808"/>
                  </a:lnTo>
                  <a:lnTo>
                    <a:pt x="60" y="1949"/>
                  </a:lnTo>
                  <a:lnTo>
                    <a:pt x="121" y="2090"/>
                  </a:lnTo>
                  <a:lnTo>
                    <a:pt x="181" y="2230"/>
                  </a:lnTo>
                  <a:lnTo>
                    <a:pt x="241" y="2351"/>
                  </a:lnTo>
                  <a:lnTo>
                    <a:pt x="342" y="2451"/>
                  </a:lnTo>
                  <a:lnTo>
                    <a:pt x="442" y="2572"/>
                  </a:lnTo>
                  <a:lnTo>
                    <a:pt x="543" y="2672"/>
                  </a:lnTo>
                  <a:lnTo>
                    <a:pt x="663" y="2753"/>
                  </a:lnTo>
                  <a:lnTo>
                    <a:pt x="784" y="2833"/>
                  </a:lnTo>
                  <a:lnTo>
                    <a:pt x="904" y="2893"/>
                  </a:lnTo>
                  <a:lnTo>
                    <a:pt x="1045" y="2933"/>
                  </a:lnTo>
                  <a:lnTo>
                    <a:pt x="1185" y="2974"/>
                  </a:lnTo>
                  <a:lnTo>
                    <a:pt x="1346" y="2994"/>
                  </a:lnTo>
                  <a:lnTo>
                    <a:pt x="1487" y="3014"/>
                  </a:lnTo>
                  <a:lnTo>
                    <a:pt x="1647" y="2994"/>
                  </a:lnTo>
                  <a:lnTo>
                    <a:pt x="1788" y="2974"/>
                  </a:lnTo>
                  <a:lnTo>
                    <a:pt x="1949" y="2933"/>
                  </a:lnTo>
                  <a:lnTo>
                    <a:pt x="2069" y="2893"/>
                  </a:lnTo>
                  <a:lnTo>
                    <a:pt x="2210" y="2833"/>
                  </a:lnTo>
                  <a:lnTo>
                    <a:pt x="2330" y="2753"/>
                  </a:lnTo>
                  <a:lnTo>
                    <a:pt x="2451" y="2672"/>
                  </a:lnTo>
                  <a:lnTo>
                    <a:pt x="2551" y="2572"/>
                  </a:lnTo>
                  <a:lnTo>
                    <a:pt x="2652" y="2451"/>
                  </a:lnTo>
                  <a:lnTo>
                    <a:pt x="2732" y="2351"/>
                  </a:lnTo>
                  <a:lnTo>
                    <a:pt x="2812" y="2230"/>
                  </a:lnTo>
                  <a:lnTo>
                    <a:pt x="2873" y="2090"/>
                  </a:lnTo>
                  <a:lnTo>
                    <a:pt x="2933" y="1949"/>
                  </a:lnTo>
                  <a:lnTo>
                    <a:pt x="2973" y="1808"/>
                  </a:lnTo>
                  <a:lnTo>
                    <a:pt x="2993" y="1668"/>
                  </a:lnTo>
                  <a:lnTo>
                    <a:pt x="2993" y="1507"/>
                  </a:lnTo>
                  <a:lnTo>
                    <a:pt x="2993" y="1346"/>
                  </a:lnTo>
                  <a:lnTo>
                    <a:pt x="2973" y="1206"/>
                  </a:lnTo>
                  <a:lnTo>
                    <a:pt x="2933" y="1065"/>
                  </a:lnTo>
                  <a:lnTo>
                    <a:pt x="2873" y="925"/>
                  </a:lnTo>
                  <a:lnTo>
                    <a:pt x="2812" y="784"/>
                  </a:lnTo>
                  <a:lnTo>
                    <a:pt x="2732" y="664"/>
                  </a:lnTo>
                  <a:lnTo>
                    <a:pt x="2652" y="543"/>
                  </a:lnTo>
                  <a:lnTo>
                    <a:pt x="2551" y="443"/>
                  </a:lnTo>
                  <a:lnTo>
                    <a:pt x="2451" y="342"/>
                  </a:lnTo>
                  <a:lnTo>
                    <a:pt x="2330" y="262"/>
                  </a:lnTo>
                  <a:lnTo>
                    <a:pt x="2210" y="181"/>
                  </a:lnTo>
                  <a:lnTo>
                    <a:pt x="2069" y="121"/>
                  </a:lnTo>
                  <a:lnTo>
                    <a:pt x="1949" y="81"/>
                  </a:lnTo>
                  <a:lnTo>
                    <a:pt x="1788" y="41"/>
                  </a:lnTo>
                  <a:lnTo>
                    <a:pt x="1647" y="21"/>
                  </a:lnTo>
                  <a:lnTo>
                    <a:pt x="1487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1323200" y="2560200"/>
              <a:ext cx="38175" cy="104475"/>
            </a:xfrm>
            <a:custGeom>
              <a:avLst/>
              <a:gdLst/>
              <a:ahLst/>
              <a:cxnLst/>
              <a:rect l="l" t="t" r="r" b="b"/>
              <a:pathLst>
                <a:path w="1527" h="4179" extrusionOk="0">
                  <a:moveTo>
                    <a:pt x="764" y="0"/>
                  </a:moveTo>
                  <a:lnTo>
                    <a:pt x="623" y="20"/>
                  </a:lnTo>
                  <a:lnTo>
                    <a:pt x="482" y="61"/>
                  </a:lnTo>
                  <a:lnTo>
                    <a:pt x="342" y="141"/>
                  </a:lnTo>
                  <a:lnTo>
                    <a:pt x="241" y="241"/>
                  </a:lnTo>
                  <a:lnTo>
                    <a:pt x="141" y="342"/>
                  </a:lnTo>
                  <a:lnTo>
                    <a:pt x="61" y="482"/>
                  </a:lnTo>
                  <a:lnTo>
                    <a:pt x="20" y="623"/>
                  </a:lnTo>
                  <a:lnTo>
                    <a:pt x="0" y="764"/>
                  </a:lnTo>
                  <a:lnTo>
                    <a:pt x="0" y="3415"/>
                  </a:lnTo>
                  <a:lnTo>
                    <a:pt x="20" y="3576"/>
                  </a:lnTo>
                  <a:lnTo>
                    <a:pt x="61" y="3717"/>
                  </a:lnTo>
                  <a:lnTo>
                    <a:pt x="141" y="3837"/>
                  </a:lnTo>
                  <a:lnTo>
                    <a:pt x="241" y="3958"/>
                  </a:lnTo>
                  <a:lnTo>
                    <a:pt x="342" y="4038"/>
                  </a:lnTo>
                  <a:lnTo>
                    <a:pt x="482" y="4118"/>
                  </a:lnTo>
                  <a:lnTo>
                    <a:pt x="623" y="4158"/>
                  </a:lnTo>
                  <a:lnTo>
                    <a:pt x="764" y="4179"/>
                  </a:lnTo>
                  <a:lnTo>
                    <a:pt x="924" y="4158"/>
                  </a:lnTo>
                  <a:lnTo>
                    <a:pt x="1065" y="4118"/>
                  </a:lnTo>
                  <a:lnTo>
                    <a:pt x="1206" y="4038"/>
                  </a:lnTo>
                  <a:lnTo>
                    <a:pt x="1306" y="3958"/>
                  </a:lnTo>
                  <a:lnTo>
                    <a:pt x="1406" y="3837"/>
                  </a:lnTo>
                  <a:lnTo>
                    <a:pt x="1467" y="3717"/>
                  </a:lnTo>
                  <a:lnTo>
                    <a:pt x="1527" y="3576"/>
                  </a:lnTo>
                  <a:lnTo>
                    <a:pt x="1527" y="3415"/>
                  </a:lnTo>
                  <a:lnTo>
                    <a:pt x="1527" y="764"/>
                  </a:lnTo>
                  <a:lnTo>
                    <a:pt x="1527" y="623"/>
                  </a:lnTo>
                  <a:lnTo>
                    <a:pt x="1467" y="482"/>
                  </a:lnTo>
                  <a:lnTo>
                    <a:pt x="1406" y="342"/>
                  </a:lnTo>
                  <a:lnTo>
                    <a:pt x="1306" y="241"/>
                  </a:lnTo>
                  <a:lnTo>
                    <a:pt x="1206" y="141"/>
                  </a:lnTo>
                  <a:lnTo>
                    <a:pt x="1065" y="61"/>
                  </a:lnTo>
                  <a:lnTo>
                    <a:pt x="924" y="20"/>
                  </a:lnTo>
                  <a:lnTo>
                    <a:pt x="764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1760600" y="3063875"/>
              <a:ext cx="104475" cy="38200"/>
            </a:xfrm>
            <a:custGeom>
              <a:avLst/>
              <a:gdLst/>
              <a:ahLst/>
              <a:cxnLst/>
              <a:rect l="l" t="t" r="r" b="b"/>
              <a:pathLst>
                <a:path w="4179" h="1528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21"/>
                  </a:lnTo>
                  <a:lnTo>
                    <a:pt x="241" y="222"/>
                  </a:lnTo>
                  <a:lnTo>
                    <a:pt x="141" y="342"/>
                  </a:lnTo>
                  <a:lnTo>
                    <a:pt x="60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20" y="925"/>
                  </a:lnTo>
                  <a:lnTo>
                    <a:pt x="60" y="1065"/>
                  </a:lnTo>
                  <a:lnTo>
                    <a:pt x="141" y="1186"/>
                  </a:lnTo>
                  <a:lnTo>
                    <a:pt x="241" y="1307"/>
                  </a:lnTo>
                  <a:lnTo>
                    <a:pt x="342" y="1387"/>
                  </a:lnTo>
                  <a:lnTo>
                    <a:pt x="482" y="1467"/>
                  </a:lnTo>
                  <a:lnTo>
                    <a:pt x="623" y="1507"/>
                  </a:lnTo>
                  <a:lnTo>
                    <a:pt x="764" y="1527"/>
                  </a:lnTo>
                  <a:lnTo>
                    <a:pt x="3415" y="1527"/>
                  </a:lnTo>
                  <a:lnTo>
                    <a:pt x="3576" y="1507"/>
                  </a:lnTo>
                  <a:lnTo>
                    <a:pt x="3716" y="1467"/>
                  </a:lnTo>
                  <a:lnTo>
                    <a:pt x="3837" y="1387"/>
                  </a:lnTo>
                  <a:lnTo>
                    <a:pt x="3957" y="1307"/>
                  </a:lnTo>
                  <a:lnTo>
                    <a:pt x="4038" y="1186"/>
                  </a:lnTo>
                  <a:lnTo>
                    <a:pt x="4118" y="1065"/>
                  </a:lnTo>
                  <a:lnTo>
                    <a:pt x="4158" y="925"/>
                  </a:lnTo>
                  <a:lnTo>
                    <a:pt x="4178" y="764"/>
                  </a:lnTo>
                  <a:lnTo>
                    <a:pt x="4158" y="603"/>
                  </a:lnTo>
                  <a:lnTo>
                    <a:pt x="4118" y="463"/>
                  </a:lnTo>
                  <a:lnTo>
                    <a:pt x="4038" y="342"/>
                  </a:lnTo>
                  <a:lnTo>
                    <a:pt x="3957" y="222"/>
                  </a:lnTo>
                  <a:lnTo>
                    <a:pt x="3837" y="121"/>
                  </a:lnTo>
                  <a:lnTo>
                    <a:pt x="3716" y="61"/>
                  </a:lnTo>
                  <a:lnTo>
                    <a:pt x="3576" y="21"/>
                  </a:lnTo>
                  <a:lnTo>
                    <a:pt x="341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3"/>
            <p:cNvSpPr/>
            <p:nvPr/>
          </p:nvSpPr>
          <p:spPr>
            <a:xfrm>
              <a:off x="1568250" y="2649075"/>
              <a:ext cx="54275" cy="74350"/>
            </a:xfrm>
            <a:custGeom>
              <a:avLst/>
              <a:gdLst/>
              <a:ahLst/>
              <a:cxnLst/>
              <a:rect l="l" t="t" r="r" b="b"/>
              <a:pathLst>
                <a:path w="2171" h="2974" extrusionOk="0">
                  <a:moveTo>
                    <a:pt x="1708" y="1"/>
                  </a:moveTo>
                  <a:lnTo>
                    <a:pt x="1648" y="21"/>
                  </a:lnTo>
                  <a:lnTo>
                    <a:pt x="1568" y="61"/>
                  </a:lnTo>
                  <a:lnTo>
                    <a:pt x="1527" y="101"/>
                  </a:lnTo>
                  <a:lnTo>
                    <a:pt x="1467" y="162"/>
                  </a:lnTo>
                  <a:lnTo>
                    <a:pt x="61" y="2391"/>
                  </a:lnTo>
                  <a:lnTo>
                    <a:pt x="21" y="2472"/>
                  </a:lnTo>
                  <a:lnTo>
                    <a:pt x="1" y="2532"/>
                  </a:lnTo>
                  <a:lnTo>
                    <a:pt x="1" y="2612"/>
                  </a:lnTo>
                  <a:lnTo>
                    <a:pt x="1" y="2692"/>
                  </a:lnTo>
                  <a:lnTo>
                    <a:pt x="21" y="2753"/>
                  </a:lnTo>
                  <a:lnTo>
                    <a:pt x="61" y="2813"/>
                  </a:lnTo>
                  <a:lnTo>
                    <a:pt x="101" y="2873"/>
                  </a:lnTo>
                  <a:lnTo>
                    <a:pt x="162" y="2913"/>
                  </a:lnTo>
                  <a:lnTo>
                    <a:pt x="262" y="2974"/>
                  </a:lnTo>
                  <a:lnTo>
                    <a:pt x="463" y="2974"/>
                  </a:lnTo>
                  <a:lnTo>
                    <a:pt x="563" y="2934"/>
                  </a:lnTo>
                  <a:lnTo>
                    <a:pt x="624" y="2873"/>
                  </a:lnTo>
                  <a:lnTo>
                    <a:pt x="704" y="2813"/>
                  </a:lnTo>
                  <a:lnTo>
                    <a:pt x="2110" y="583"/>
                  </a:lnTo>
                  <a:lnTo>
                    <a:pt x="2150" y="503"/>
                  </a:lnTo>
                  <a:lnTo>
                    <a:pt x="2170" y="443"/>
                  </a:lnTo>
                  <a:lnTo>
                    <a:pt x="2170" y="362"/>
                  </a:lnTo>
                  <a:lnTo>
                    <a:pt x="2170" y="282"/>
                  </a:lnTo>
                  <a:lnTo>
                    <a:pt x="2150" y="222"/>
                  </a:lnTo>
                  <a:lnTo>
                    <a:pt x="2110" y="162"/>
                  </a:lnTo>
                  <a:lnTo>
                    <a:pt x="2050" y="101"/>
                  </a:lnTo>
                  <a:lnTo>
                    <a:pt x="1989" y="61"/>
                  </a:lnTo>
                  <a:lnTo>
                    <a:pt x="1929" y="21"/>
                  </a:lnTo>
                  <a:lnTo>
                    <a:pt x="184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3"/>
            <p:cNvSpPr/>
            <p:nvPr/>
          </p:nvSpPr>
          <p:spPr>
            <a:xfrm>
              <a:off x="1715900" y="2830375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652" y="0"/>
                  </a:moveTo>
                  <a:lnTo>
                    <a:pt x="2592" y="20"/>
                  </a:lnTo>
                  <a:lnTo>
                    <a:pt x="2511" y="40"/>
                  </a:lnTo>
                  <a:lnTo>
                    <a:pt x="201" y="1326"/>
                  </a:lnTo>
                  <a:lnTo>
                    <a:pt x="141" y="1366"/>
                  </a:lnTo>
                  <a:lnTo>
                    <a:pt x="81" y="1426"/>
                  </a:lnTo>
                  <a:lnTo>
                    <a:pt x="41" y="1487"/>
                  </a:lnTo>
                  <a:lnTo>
                    <a:pt x="21" y="1547"/>
                  </a:lnTo>
                  <a:lnTo>
                    <a:pt x="0" y="1627"/>
                  </a:lnTo>
                  <a:lnTo>
                    <a:pt x="0" y="1688"/>
                  </a:lnTo>
                  <a:lnTo>
                    <a:pt x="21" y="1768"/>
                  </a:lnTo>
                  <a:lnTo>
                    <a:pt x="41" y="1828"/>
                  </a:lnTo>
                  <a:lnTo>
                    <a:pt x="121" y="1929"/>
                  </a:lnTo>
                  <a:lnTo>
                    <a:pt x="201" y="1989"/>
                  </a:lnTo>
                  <a:lnTo>
                    <a:pt x="282" y="2029"/>
                  </a:lnTo>
                  <a:lnTo>
                    <a:pt x="483" y="2029"/>
                  </a:lnTo>
                  <a:lnTo>
                    <a:pt x="563" y="1989"/>
                  </a:lnTo>
                  <a:lnTo>
                    <a:pt x="2873" y="703"/>
                  </a:lnTo>
                  <a:lnTo>
                    <a:pt x="2953" y="663"/>
                  </a:lnTo>
                  <a:lnTo>
                    <a:pt x="2993" y="603"/>
                  </a:lnTo>
                  <a:lnTo>
                    <a:pt x="3034" y="543"/>
                  </a:lnTo>
                  <a:lnTo>
                    <a:pt x="3054" y="482"/>
                  </a:lnTo>
                  <a:lnTo>
                    <a:pt x="3074" y="402"/>
                  </a:lnTo>
                  <a:lnTo>
                    <a:pt x="3074" y="342"/>
                  </a:lnTo>
                  <a:lnTo>
                    <a:pt x="3054" y="261"/>
                  </a:lnTo>
                  <a:lnTo>
                    <a:pt x="3034" y="201"/>
                  </a:lnTo>
                  <a:lnTo>
                    <a:pt x="2993" y="121"/>
                  </a:lnTo>
                  <a:lnTo>
                    <a:pt x="2933" y="81"/>
                  </a:lnTo>
                  <a:lnTo>
                    <a:pt x="2873" y="40"/>
                  </a:lnTo>
                  <a:lnTo>
                    <a:pt x="2813" y="20"/>
                  </a:lnTo>
                  <a:lnTo>
                    <a:pt x="273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3"/>
            <p:cNvSpPr/>
            <p:nvPr/>
          </p:nvSpPr>
          <p:spPr>
            <a:xfrm>
              <a:off x="1323200" y="3501275"/>
              <a:ext cx="38175" cy="103975"/>
            </a:xfrm>
            <a:custGeom>
              <a:avLst/>
              <a:gdLst/>
              <a:ahLst/>
              <a:cxnLst/>
              <a:rect l="l" t="t" r="r" b="b"/>
              <a:pathLst>
                <a:path w="1527" h="4159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21"/>
                  </a:lnTo>
                  <a:lnTo>
                    <a:pt x="241" y="222"/>
                  </a:lnTo>
                  <a:lnTo>
                    <a:pt x="141" y="342"/>
                  </a:lnTo>
                  <a:lnTo>
                    <a:pt x="61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0" y="3396"/>
                  </a:lnTo>
                  <a:lnTo>
                    <a:pt x="20" y="3556"/>
                  </a:lnTo>
                  <a:lnTo>
                    <a:pt x="61" y="3697"/>
                  </a:lnTo>
                  <a:lnTo>
                    <a:pt x="141" y="3837"/>
                  </a:lnTo>
                  <a:lnTo>
                    <a:pt x="241" y="3938"/>
                  </a:lnTo>
                  <a:lnTo>
                    <a:pt x="342" y="4038"/>
                  </a:lnTo>
                  <a:lnTo>
                    <a:pt x="482" y="4099"/>
                  </a:lnTo>
                  <a:lnTo>
                    <a:pt x="623" y="4159"/>
                  </a:lnTo>
                  <a:lnTo>
                    <a:pt x="924" y="4159"/>
                  </a:lnTo>
                  <a:lnTo>
                    <a:pt x="1065" y="4099"/>
                  </a:lnTo>
                  <a:lnTo>
                    <a:pt x="1206" y="4038"/>
                  </a:lnTo>
                  <a:lnTo>
                    <a:pt x="1306" y="3938"/>
                  </a:lnTo>
                  <a:lnTo>
                    <a:pt x="1406" y="3837"/>
                  </a:lnTo>
                  <a:lnTo>
                    <a:pt x="1467" y="3697"/>
                  </a:lnTo>
                  <a:lnTo>
                    <a:pt x="1527" y="3556"/>
                  </a:lnTo>
                  <a:lnTo>
                    <a:pt x="1527" y="3396"/>
                  </a:lnTo>
                  <a:lnTo>
                    <a:pt x="1527" y="764"/>
                  </a:lnTo>
                  <a:lnTo>
                    <a:pt x="1527" y="603"/>
                  </a:lnTo>
                  <a:lnTo>
                    <a:pt x="1467" y="463"/>
                  </a:lnTo>
                  <a:lnTo>
                    <a:pt x="1406" y="342"/>
                  </a:lnTo>
                  <a:lnTo>
                    <a:pt x="1306" y="222"/>
                  </a:lnTo>
                  <a:lnTo>
                    <a:pt x="1206" y="121"/>
                  </a:lnTo>
                  <a:lnTo>
                    <a:pt x="1065" y="61"/>
                  </a:lnTo>
                  <a:lnTo>
                    <a:pt x="924" y="21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3"/>
            <p:cNvSpPr/>
            <p:nvPr/>
          </p:nvSpPr>
          <p:spPr>
            <a:xfrm>
              <a:off x="1568250" y="3442025"/>
              <a:ext cx="54275" cy="74850"/>
            </a:xfrm>
            <a:custGeom>
              <a:avLst/>
              <a:gdLst/>
              <a:ahLst/>
              <a:cxnLst/>
              <a:rect l="l" t="t" r="r" b="b"/>
              <a:pathLst>
                <a:path w="2171" h="2994" extrusionOk="0">
                  <a:moveTo>
                    <a:pt x="382" y="1"/>
                  </a:moveTo>
                  <a:lnTo>
                    <a:pt x="302" y="21"/>
                  </a:lnTo>
                  <a:lnTo>
                    <a:pt x="242" y="41"/>
                  </a:lnTo>
                  <a:lnTo>
                    <a:pt x="162" y="61"/>
                  </a:lnTo>
                  <a:lnTo>
                    <a:pt x="101" y="121"/>
                  </a:lnTo>
                  <a:lnTo>
                    <a:pt x="61" y="181"/>
                  </a:lnTo>
                  <a:lnTo>
                    <a:pt x="21" y="242"/>
                  </a:lnTo>
                  <a:lnTo>
                    <a:pt x="1" y="302"/>
                  </a:lnTo>
                  <a:lnTo>
                    <a:pt x="1" y="382"/>
                  </a:lnTo>
                  <a:lnTo>
                    <a:pt x="1" y="463"/>
                  </a:lnTo>
                  <a:lnTo>
                    <a:pt x="21" y="523"/>
                  </a:lnTo>
                  <a:lnTo>
                    <a:pt x="61" y="603"/>
                  </a:lnTo>
                  <a:lnTo>
                    <a:pt x="1467" y="2833"/>
                  </a:lnTo>
                  <a:lnTo>
                    <a:pt x="1527" y="2893"/>
                  </a:lnTo>
                  <a:lnTo>
                    <a:pt x="1608" y="2953"/>
                  </a:lnTo>
                  <a:lnTo>
                    <a:pt x="1708" y="2994"/>
                  </a:lnTo>
                  <a:lnTo>
                    <a:pt x="1889" y="2994"/>
                  </a:lnTo>
                  <a:lnTo>
                    <a:pt x="1989" y="2933"/>
                  </a:lnTo>
                  <a:lnTo>
                    <a:pt x="2050" y="2893"/>
                  </a:lnTo>
                  <a:lnTo>
                    <a:pt x="2110" y="2833"/>
                  </a:lnTo>
                  <a:lnTo>
                    <a:pt x="2150" y="2773"/>
                  </a:lnTo>
                  <a:lnTo>
                    <a:pt x="2170" y="2692"/>
                  </a:lnTo>
                  <a:lnTo>
                    <a:pt x="2170" y="2632"/>
                  </a:lnTo>
                  <a:lnTo>
                    <a:pt x="2170" y="2552"/>
                  </a:lnTo>
                  <a:lnTo>
                    <a:pt x="2150" y="2491"/>
                  </a:lnTo>
                  <a:lnTo>
                    <a:pt x="2110" y="2411"/>
                  </a:lnTo>
                  <a:lnTo>
                    <a:pt x="704" y="181"/>
                  </a:lnTo>
                  <a:lnTo>
                    <a:pt x="644" y="121"/>
                  </a:lnTo>
                  <a:lnTo>
                    <a:pt x="583" y="81"/>
                  </a:lnTo>
                  <a:lnTo>
                    <a:pt x="523" y="41"/>
                  </a:lnTo>
                  <a:lnTo>
                    <a:pt x="463" y="21"/>
                  </a:lnTo>
                  <a:lnTo>
                    <a:pt x="38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3"/>
            <p:cNvSpPr/>
            <p:nvPr/>
          </p:nvSpPr>
          <p:spPr>
            <a:xfrm>
              <a:off x="1715900" y="3284850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82" y="0"/>
                  </a:moveTo>
                  <a:lnTo>
                    <a:pt x="201" y="40"/>
                  </a:lnTo>
                  <a:lnTo>
                    <a:pt x="141" y="81"/>
                  </a:lnTo>
                  <a:lnTo>
                    <a:pt x="101" y="121"/>
                  </a:lnTo>
                  <a:lnTo>
                    <a:pt x="41" y="181"/>
                  </a:lnTo>
                  <a:lnTo>
                    <a:pt x="21" y="261"/>
                  </a:lnTo>
                  <a:lnTo>
                    <a:pt x="0" y="342"/>
                  </a:lnTo>
                  <a:lnTo>
                    <a:pt x="0" y="402"/>
                  </a:lnTo>
                  <a:lnTo>
                    <a:pt x="21" y="482"/>
                  </a:lnTo>
                  <a:lnTo>
                    <a:pt x="41" y="543"/>
                  </a:lnTo>
                  <a:lnTo>
                    <a:pt x="81" y="603"/>
                  </a:lnTo>
                  <a:lnTo>
                    <a:pt x="141" y="663"/>
                  </a:lnTo>
                  <a:lnTo>
                    <a:pt x="201" y="703"/>
                  </a:lnTo>
                  <a:lnTo>
                    <a:pt x="2511" y="1989"/>
                  </a:lnTo>
                  <a:lnTo>
                    <a:pt x="2612" y="2009"/>
                  </a:lnTo>
                  <a:lnTo>
                    <a:pt x="2692" y="2029"/>
                  </a:lnTo>
                  <a:lnTo>
                    <a:pt x="2793" y="2009"/>
                  </a:lnTo>
                  <a:lnTo>
                    <a:pt x="2893" y="1969"/>
                  </a:lnTo>
                  <a:lnTo>
                    <a:pt x="2973" y="1909"/>
                  </a:lnTo>
                  <a:lnTo>
                    <a:pt x="3034" y="1828"/>
                  </a:lnTo>
                  <a:lnTo>
                    <a:pt x="3054" y="1768"/>
                  </a:lnTo>
                  <a:lnTo>
                    <a:pt x="3074" y="1688"/>
                  </a:lnTo>
                  <a:lnTo>
                    <a:pt x="3074" y="1607"/>
                  </a:lnTo>
                  <a:lnTo>
                    <a:pt x="3054" y="1547"/>
                  </a:lnTo>
                  <a:lnTo>
                    <a:pt x="3034" y="1467"/>
                  </a:lnTo>
                  <a:lnTo>
                    <a:pt x="2993" y="1406"/>
                  </a:lnTo>
                  <a:lnTo>
                    <a:pt x="2953" y="1366"/>
                  </a:lnTo>
                  <a:lnTo>
                    <a:pt x="2873" y="1306"/>
                  </a:lnTo>
                  <a:lnTo>
                    <a:pt x="563" y="40"/>
                  </a:lnTo>
                  <a:lnTo>
                    <a:pt x="50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3"/>
            <p:cNvSpPr/>
            <p:nvPr/>
          </p:nvSpPr>
          <p:spPr>
            <a:xfrm>
              <a:off x="820000" y="3063875"/>
              <a:ext cx="103975" cy="38200"/>
            </a:xfrm>
            <a:custGeom>
              <a:avLst/>
              <a:gdLst/>
              <a:ahLst/>
              <a:cxnLst/>
              <a:rect l="l" t="t" r="r" b="b"/>
              <a:pathLst>
                <a:path w="4159" h="1528" extrusionOk="0">
                  <a:moveTo>
                    <a:pt x="764" y="1"/>
                  </a:moveTo>
                  <a:lnTo>
                    <a:pt x="604" y="21"/>
                  </a:lnTo>
                  <a:lnTo>
                    <a:pt x="463" y="61"/>
                  </a:lnTo>
                  <a:lnTo>
                    <a:pt x="342" y="121"/>
                  </a:lnTo>
                  <a:lnTo>
                    <a:pt x="222" y="222"/>
                  </a:lnTo>
                  <a:lnTo>
                    <a:pt x="121" y="342"/>
                  </a:lnTo>
                  <a:lnTo>
                    <a:pt x="61" y="463"/>
                  </a:lnTo>
                  <a:lnTo>
                    <a:pt x="21" y="603"/>
                  </a:lnTo>
                  <a:lnTo>
                    <a:pt x="1" y="764"/>
                  </a:lnTo>
                  <a:lnTo>
                    <a:pt x="21" y="925"/>
                  </a:lnTo>
                  <a:lnTo>
                    <a:pt x="61" y="1065"/>
                  </a:lnTo>
                  <a:lnTo>
                    <a:pt x="121" y="1186"/>
                  </a:lnTo>
                  <a:lnTo>
                    <a:pt x="222" y="1307"/>
                  </a:lnTo>
                  <a:lnTo>
                    <a:pt x="342" y="1387"/>
                  </a:lnTo>
                  <a:lnTo>
                    <a:pt x="463" y="1467"/>
                  </a:lnTo>
                  <a:lnTo>
                    <a:pt x="604" y="1507"/>
                  </a:lnTo>
                  <a:lnTo>
                    <a:pt x="764" y="1527"/>
                  </a:lnTo>
                  <a:lnTo>
                    <a:pt x="3396" y="1527"/>
                  </a:lnTo>
                  <a:lnTo>
                    <a:pt x="3556" y="1507"/>
                  </a:lnTo>
                  <a:lnTo>
                    <a:pt x="3697" y="1467"/>
                  </a:lnTo>
                  <a:lnTo>
                    <a:pt x="3838" y="1387"/>
                  </a:lnTo>
                  <a:lnTo>
                    <a:pt x="3938" y="1307"/>
                  </a:lnTo>
                  <a:lnTo>
                    <a:pt x="4038" y="1186"/>
                  </a:lnTo>
                  <a:lnTo>
                    <a:pt x="4099" y="1065"/>
                  </a:lnTo>
                  <a:lnTo>
                    <a:pt x="4159" y="925"/>
                  </a:lnTo>
                  <a:lnTo>
                    <a:pt x="4159" y="764"/>
                  </a:lnTo>
                  <a:lnTo>
                    <a:pt x="4159" y="603"/>
                  </a:lnTo>
                  <a:lnTo>
                    <a:pt x="4099" y="463"/>
                  </a:lnTo>
                  <a:lnTo>
                    <a:pt x="4038" y="342"/>
                  </a:lnTo>
                  <a:lnTo>
                    <a:pt x="3938" y="222"/>
                  </a:lnTo>
                  <a:lnTo>
                    <a:pt x="3838" y="121"/>
                  </a:lnTo>
                  <a:lnTo>
                    <a:pt x="3697" y="61"/>
                  </a:lnTo>
                  <a:lnTo>
                    <a:pt x="3556" y="21"/>
                  </a:lnTo>
                  <a:lnTo>
                    <a:pt x="339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1062575" y="2649075"/>
              <a:ext cx="54250" cy="74350"/>
            </a:xfrm>
            <a:custGeom>
              <a:avLst/>
              <a:gdLst/>
              <a:ahLst/>
              <a:cxnLst/>
              <a:rect l="l" t="t" r="r" b="b"/>
              <a:pathLst>
                <a:path w="2170" h="2974" extrusionOk="0">
                  <a:moveTo>
                    <a:pt x="301" y="1"/>
                  </a:moveTo>
                  <a:lnTo>
                    <a:pt x="241" y="21"/>
                  </a:lnTo>
                  <a:lnTo>
                    <a:pt x="161" y="61"/>
                  </a:lnTo>
                  <a:lnTo>
                    <a:pt x="100" y="101"/>
                  </a:lnTo>
                  <a:lnTo>
                    <a:pt x="60" y="162"/>
                  </a:lnTo>
                  <a:lnTo>
                    <a:pt x="20" y="222"/>
                  </a:lnTo>
                  <a:lnTo>
                    <a:pt x="0" y="282"/>
                  </a:lnTo>
                  <a:lnTo>
                    <a:pt x="0" y="362"/>
                  </a:lnTo>
                  <a:lnTo>
                    <a:pt x="0" y="443"/>
                  </a:lnTo>
                  <a:lnTo>
                    <a:pt x="20" y="503"/>
                  </a:lnTo>
                  <a:lnTo>
                    <a:pt x="60" y="583"/>
                  </a:lnTo>
                  <a:lnTo>
                    <a:pt x="1466" y="2813"/>
                  </a:lnTo>
                  <a:lnTo>
                    <a:pt x="1527" y="2873"/>
                  </a:lnTo>
                  <a:lnTo>
                    <a:pt x="1607" y="2934"/>
                  </a:lnTo>
                  <a:lnTo>
                    <a:pt x="1707" y="2974"/>
                  </a:lnTo>
                  <a:lnTo>
                    <a:pt x="1888" y="2974"/>
                  </a:lnTo>
                  <a:lnTo>
                    <a:pt x="1989" y="2913"/>
                  </a:lnTo>
                  <a:lnTo>
                    <a:pt x="2049" y="2873"/>
                  </a:lnTo>
                  <a:lnTo>
                    <a:pt x="2109" y="2813"/>
                  </a:lnTo>
                  <a:lnTo>
                    <a:pt x="2149" y="2753"/>
                  </a:lnTo>
                  <a:lnTo>
                    <a:pt x="2169" y="2692"/>
                  </a:lnTo>
                  <a:lnTo>
                    <a:pt x="2169" y="2612"/>
                  </a:lnTo>
                  <a:lnTo>
                    <a:pt x="2169" y="2532"/>
                  </a:lnTo>
                  <a:lnTo>
                    <a:pt x="2149" y="2472"/>
                  </a:lnTo>
                  <a:lnTo>
                    <a:pt x="2109" y="2391"/>
                  </a:lnTo>
                  <a:lnTo>
                    <a:pt x="703" y="162"/>
                  </a:lnTo>
                  <a:lnTo>
                    <a:pt x="643" y="101"/>
                  </a:lnTo>
                  <a:lnTo>
                    <a:pt x="583" y="61"/>
                  </a:lnTo>
                  <a:lnTo>
                    <a:pt x="522" y="21"/>
                  </a:lnTo>
                  <a:lnTo>
                    <a:pt x="46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3"/>
            <p:cNvSpPr/>
            <p:nvPr/>
          </p:nvSpPr>
          <p:spPr>
            <a:xfrm>
              <a:off x="892325" y="2830375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342" y="0"/>
                  </a:moveTo>
                  <a:lnTo>
                    <a:pt x="262" y="20"/>
                  </a:lnTo>
                  <a:lnTo>
                    <a:pt x="201" y="40"/>
                  </a:lnTo>
                  <a:lnTo>
                    <a:pt x="141" y="81"/>
                  </a:lnTo>
                  <a:lnTo>
                    <a:pt x="81" y="121"/>
                  </a:lnTo>
                  <a:lnTo>
                    <a:pt x="41" y="201"/>
                  </a:lnTo>
                  <a:lnTo>
                    <a:pt x="0" y="261"/>
                  </a:lnTo>
                  <a:lnTo>
                    <a:pt x="0" y="342"/>
                  </a:lnTo>
                  <a:lnTo>
                    <a:pt x="0" y="402"/>
                  </a:lnTo>
                  <a:lnTo>
                    <a:pt x="0" y="482"/>
                  </a:lnTo>
                  <a:lnTo>
                    <a:pt x="41" y="543"/>
                  </a:lnTo>
                  <a:lnTo>
                    <a:pt x="81" y="603"/>
                  </a:lnTo>
                  <a:lnTo>
                    <a:pt x="121" y="663"/>
                  </a:lnTo>
                  <a:lnTo>
                    <a:pt x="181" y="703"/>
                  </a:lnTo>
                  <a:lnTo>
                    <a:pt x="2511" y="1989"/>
                  </a:lnTo>
                  <a:lnTo>
                    <a:pt x="2592" y="2029"/>
                  </a:lnTo>
                  <a:lnTo>
                    <a:pt x="2793" y="2029"/>
                  </a:lnTo>
                  <a:lnTo>
                    <a:pt x="2873" y="1989"/>
                  </a:lnTo>
                  <a:lnTo>
                    <a:pt x="2953" y="1929"/>
                  </a:lnTo>
                  <a:lnTo>
                    <a:pt x="3014" y="1828"/>
                  </a:lnTo>
                  <a:lnTo>
                    <a:pt x="3054" y="1768"/>
                  </a:lnTo>
                  <a:lnTo>
                    <a:pt x="3074" y="1688"/>
                  </a:lnTo>
                  <a:lnTo>
                    <a:pt x="3074" y="1627"/>
                  </a:lnTo>
                  <a:lnTo>
                    <a:pt x="3054" y="1547"/>
                  </a:lnTo>
                  <a:lnTo>
                    <a:pt x="3034" y="1487"/>
                  </a:lnTo>
                  <a:lnTo>
                    <a:pt x="2993" y="1426"/>
                  </a:lnTo>
                  <a:lnTo>
                    <a:pt x="2933" y="1366"/>
                  </a:lnTo>
                  <a:lnTo>
                    <a:pt x="2873" y="1326"/>
                  </a:lnTo>
                  <a:lnTo>
                    <a:pt x="563" y="40"/>
                  </a:lnTo>
                  <a:lnTo>
                    <a:pt x="483" y="20"/>
                  </a:lnTo>
                  <a:lnTo>
                    <a:pt x="40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1062575" y="3442025"/>
              <a:ext cx="54250" cy="74850"/>
            </a:xfrm>
            <a:custGeom>
              <a:avLst/>
              <a:gdLst/>
              <a:ahLst/>
              <a:cxnLst/>
              <a:rect l="l" t="t" r="r" b="b"/>
              <a:pathLst>
                <a:path w="2170" h="2994" extrusionOk="0">
                  <a:moveTo>
                    <a:pt x="1788" y="1"/>
                  </a:moveTo>
                  <a:lnTo>
                    <a:pt x="1707" y="21"/>
                  </a:lnTo>
                  <a:lnTo>
                    <a:pt x="1647" y="41"/>
                  </a:lnTo>
                  <a:lnTo>
                    <a:pt x="1567" y="81"/>
                  </a:lnTo>
                  <a:lnTo>
                    <a:pt x="1527" y="121"/>
                  </a:lnTo>
                  <a:lnTo>
                    <a:pt x="1466" y="181"/>
                  </a:lnTo>
                  <a:lnTo>
                    <a:pt x="60" y="2411"/>
                  </a:lnTo>
                  <a:lnTo>
                    <a:pt x="20" y="2491"/>
                  </a:lnTo>
                  <a:lnTo>
                    <a:pt x="0" y="2552"/>
                  </a:lnTo>
                  <a:lnTo>
                    <a:pt x="0" y="2632"/>
                  </a:lnTo>
                  <a:lnTo>
                    <a:pt x="0" y="2692"/>
                  </a:lnTo>
                  <a:lnTo>
                    <a:pt x="20" y="2773"/>
                  </a:lnTo>
                  <a:lnTo>
                    <a:pt x="60" y="2833"/>
                  </a:lnTo>
                  <a:lnTo>
                    <a:pt x="100" y="2893"/>
                  </a:lnTo>
                  <a:lnTo>
                    <a:pt x="161" y="2933"/>
                  </a:lnTo>
                  <a:lnTo>
                    <a:pt x="261" y="2994"/>
                  </a:lnTo>
                  <a:lnTo>
                    <a:pt x="462" y="2994"/>
                  </a:lnTo>
                  <a:lnTo>
                    <a:pt x="562" y="2953"/>
                  </a:lnTo>
                  <a:lnTo>
                    <a:pt x="623" y="2893"/>
                  </a:lnTo>
                  <a:lnTo>
                    <a:pt x="703" y="2833"/>
                  </a:lnTo>
                  <a:lnTo>
                    <a:pt x="2109" y="603"/>
                  </a:lnTo>
                  <a:lnTo>
                    <a:pt x="2149" y="523"/>
                  </a:lnTo>
                  <a:lnTo>
                    <a:pt x="2169" y="463"/>
                  </a:lnTo>
                  <a:lnTo>
                    <a:pt x="2169" y="382"/>
                  </a:lnTo>
                  <a:lnTo>
                    <a:pt x="2169" y="302"/>
                  </a:lnTo>
                  <a:lnTo>
                    <a:pt x="2149" y="242"/>
                  </a:lnTo>
                  <a:lnTo>
                    <a:pt x="2109" y="181"/>
                  </a:lnTo>
                  <a:lnTo>
                    <a:pt x="2049" y="121"/>
                  </a:lnTo>
                  <a:lnTo>
                    <a:pt x="1989" y="61"/>
                  </a:lnTo>
                  <a:lnTo>
                    <a:pt x="1928" y="41"/>
                  </a:lnTo>
                  <a:lnTo>
                    <a:pt x="1848" y="21"/>
                  </a:lnTo>
                  <a:lnTo>
                    <a:pt x="178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3"/>
            <p:cNvSpPr/>
            <p:nvPr/>
          </p:nvSpPr>
          <p:spPr>
            <a:xfrm>
              <a:off x="892325" y="3284850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572" y="0"/>
                  </a:moveTo>
                  <a:lnTo>
                    <a:pt x="2511" y="40"/>
                  </a:lnTo>
                  <a:lnTo>
                    <a:pt x="181" y="1306"/>
                  </a:lnTo>
                  <a:lnTo>
                    <a:pt x="121" y="1366"/>
                  </a:lnTo>
                  <a:lnTo>
                    <a:pt x="81" y="1406"/>
                  </a:lnTo>
                  <a:lnTo>
                    <a:pt x="41" y="1467"/>
                  </a:lnTo>
                  <a:lnTo>
                    <a:pt x="0" y="1547"/>
                  </a:lnTo>
                  <a:lnTo>
                    <a:pt x="0" y="1607"/>
                  </a:lnTo>
                  <a:lnTo>
                    <a:pt x="0" y="1688"/>
                  </a:lnTo>
                  <a:lnTo>
                    <a:pt x="0" y="1768"/>
                  </a:lnTo>
                  <a:lnTo>
                    <a:pt x="41" y="1828"/>
                  </a:lnTo>
                  <a:lnTo>
                    <a:pt x="101" y="1909"/>
                  </a:lnTo>
                  <a:lnTo>
                    <a:pt x="181" y="1969"/>
                  </a:lnTo>
                  <a:lnTo>
                    <a:pt x="282" y="2009"/>
                  </a:lnTo>
                  <a:lnTo>
                    <a:pt x="382" y="2029"/>
                  </a:lnTo>
                  <a:lnTo>
                    <a:pt x="462" y="2009"/>
                  </a:lnTo>
                  <a:lnTo>
                    <a:pt x="563" y="1989"/>
                  </a:lnTo>
                  <a:lnTo>
                    <a:pt x="2873" y="703"/>
                  </a:lnTo>
                  <a:lnTo>
                    <a:pt x="2933" y="663"/>
                  </a:lnTo>
                  <a:lnTo>
                    <a:pt x="2993" y="603"/>
                  </a:lnTo>
                  <a:lnTo>
                    <a:pt x="3034" y="543"/>
                  </a:lnTo>
                  <a:lnTo>
                    <a:pt x="3054" y="482"/>
                  </a:lnTo>
                  <a:lnTo>
                    <a:pt x="3074" y="402"/>
                  </a:lnTo>
                  <a:lnTo>
                    <a:pt x="3074" y="342"/>
                  </a:lnTo>
                  <a:lnTo>
                    <a:pt x="3054" y="261"/>
                  </a:lnTo>
                  <a:lnTo>
                    <a:pt x="3014" y="181"/>
                  </a:lnTo>
                  <a:lnTo>
                    <a:pt x="2973" y="121"/>
                  </a:lnTo>
                  <a:lnTo>
                    <a:pt x="2913" y="81"/>
                  </a:lnTo>
                  <a:lnTo>
                    <a:pt x="2853" y="40"/>
                  </a:lnTo>
                  <a:lnTo>
                    <a:pt x="279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3"/>
            <p:cNvSpPr/>
            <p:nvPr/>
          </p:nvSpPr>
          <p:spPr>
            <a:xfrm>
              <a:off x="1323200" y="2722400"/>
              <a:ext cx="38175" cy="379675"/>
            </a:xfrm>
            <a:custGeom>
              <a:avLst/>
              <a:gdLst/>
              <a:ahLst/>
              <a:cxnLst/>
              <a:rect l="l" t="t" r="r" b="b"/>
              <a:pathLst>
                <a:path w="1527" h="15187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41"/>
                  </a:lnTo>
                  <a:lnTo>
                    <a:pt x="241" y="221"/>
                  </a:lnTo>
                  <a:lnTo>
                    <a:pt x="141" y="342"/>
                  </a:lnTo>
                  <a:lnTo>
                    <a:pt x="61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0" y="14423"/>
                  </a:lnTo>
                  <a:lnTo>
                    <a:pt x="20" y="14584"/>
                  </a:lnTo>
                  <a:lnTo>
                    <a:pt x="61" y="14724"/>
                  </a:lnTo>
                  <a:lnTo>
                    <a:pt x="141" y="14845"/>
                  </a:lnTo>
                  <a:lnTo>
                    <a:pt x="241" y="14966"/>
                  </a:lnTo>
                  <a:lnTo>
                    <a:pt x="342" y="15046"/>
                  </a:lnTo>
                  <a:lnTo>
                    <a:pt x="482" y="15126"/>
                  </a:lnTo>
                  <a:lnTo>
                    <a:pt x="623" y="15166"/>
                  </a:lnTo>
                  <a:lnTo>
                    <a:pt x="764" y="15186"/>
                  </a:lnTo>
                  <a:lnTo>
                    <a:pt x="924" y="15166"/>
                  </a:lnTo>
                  <a:lnTo>
                    <a:pt x="1065" y="15126"/>
                  </a:lnTo>
                  <a:lnTo>
                    <a:pt x="1206" y="15046"/>
                  </a:lnTo>
                  <a:lnTo>
                    <a:pt x="1306" y="14966"/>
                  </a:lnTo>
                  <a:lnTo>
                    <a:pt x="1406" y="14845"/>
                  </a:lnTo>
                  <a:lnTo>
                    <a:pt x="1467" y="14724"/>
                  </a:lnTo>
                  <a:lnTo>
                    <a:pt x="1527" y="14584"/>
                  </a:lnTo>
                  <a:lnTo>
                    <a:pt x="1527" y="14423"/>
                  </a:lnTo>
                  <a:lnTo>
                    <a:pt x="1527" y="764"/>
                  </a:lnTo>
                  <a:lnTo>
                    <a:pt x="1527" y="603"/>
                  </a:lnTo>
                  <a:lnTo>
                    <a:pt x="1467" y="463"/>
                  </a:lnTo>
                  <a:lnTo>
                    <a:pt x="1406" y="342"/>
                  </a:lnTo>
                  <a:lnTo>
                    <a:pt x="1306" y="221"/>
                  </a:lnTo>
                  <a:lnTo>
                    <a:pt x="1206" y="141"/>
                  </a:lnTo>
                  <a:lnTo>
                    <a:pt x="1065" y="61"/>
                  </a:lnTo>
                  <a:lnTo>
                    <a:pt x="924" y="21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3"/>
            <p:cNvSpPr/>
            <p:nvPr/>
          </p:nvSpPr>
          <p:spPr>
            <a:xfrm>
              <a:off x="1323700" y="3063875"/>
              <a:ext cx="220975" cy="127075"/>
            </a:xfrm>
            <a:custGeom>
              <a:avLst/>
              <a:gdLst/>
              <a:ahLst/>
              <a:cxnLst/>
              <a:rect l="l" t="t" r="r" b="b"/>
              <a:pathLst>
                <a:path w="8839" h="5083" extrusionOk="0">
                  <a:moveTo>
                    <a:pt x="643" y="1"/>
                  </a:moveTo>
                  <a:lnTo>
                    <a:pt x="503" y="41"/>
                  </a:lnTo>
                  <a:lnTo>
                    <a:pt x="362" y="101"/>
                  </a:lnTo>
                  <a:lnTo>
                    <a:pt x="241" y="182"/>
                  </a:lnTo>
                  <a:lnTo>
                    <a:pt x="141" y="302"/>
                  </a:lnTo>
                  <a:lnTo>
                    <a:pt x="61" y="423"/>
                  </a:lnTo>
                  <a:lnTo>
                    <a:pt x="20" y="583"/>
                  </a:lnTo>
                  <a:lnTo>
                    <a:pt x="0" y="724"/>
                  </a:lnTo>
                  <a:lnTo>
                    <a:pt x="0" y="865"/>
                  </a:lnTo>
                  <a:lnTo>
                    <a:pt x="41" y="1005"/>
                  </a:lnTo>
                  <a:lnTo>
                    <a:pt x="101" y="1146"/>
                  </a:lnTo>
                  <a:lnTo>
                    <a:pt x="181" y="1266"/>
                  </a:lnTo>
                  <a:lnTo>
                    <a:pt x="282" y="1367"/>
                  </a:lnTo>
                  <a:lnTo>
                    <a:pt x="422" y="1447"/>
                  </a:lnTo>
                  <a:lnTo>
                    <a:pt x="7734" y="5003"/>
                  </a:lnTo>
                  <a:lnTo>
                    <a:pt x="7895" y="5063"/>
                  </a:lnTo>
                  <a:lnTo>
                    <a:pt x="8075" y="5083"/>
                  </a:lnTo>
                  <a:lnTo>
                    <a:pt x="8176" y="5083"/>
                  </a:lnTo>
                  <a:lnTo>
                    <a:pt x="8276" y="5063"/>
                  </a:lnTo>
                  <a:lnTo>
                    <a:pt x="8377" y="5023"/>
                  </a:lnTo>
                  <a:lnTo>
                    <a:pt x="8477" y="4982"/>
                  </a:lnTo>
                  <a:lnTo>
                    <a:pt x="8558" y="4922"/>
                  </a:lnTo>
                  <a:lnTo>
                    <a:pt x="8638" y="4842"/>
                  </a:lnTo>
                  <a:lnTo>
                    <a:pt x="8698" y="4762"/>
                  </a:lnTo>
                  <a:lnTo>
                    <a:pt x="8758" y="4661"/>
                  </a:lnTo>
                  <a:lnTo>
                    <a:pt x="8819" y="4520"/>
                  </a:lnTo>
                  <a:lnTo>
                    <a:pt x="8839" y="4360"/>
                  </a:lnTo>
                  <a:lnTo>
                    <a:pt x="8819" y="4219"/>
                  </a:lnTo>
                  <a:lnTo>
                    <a:pt x="8799" y="4079"/>
                  </a:lnTo>
                  <a:lnTo>
                    <a:pt x="8738" y="3938"/>
                  </a:lnTo>
                  <a:lnTo>
                    <a:pt x="8638" y="3817"/>
                  </a:lnTo>
                  <a:lnTo>
                    <a:pt x="8537" y="3717"/>
                  </a:lnTo>
                  <a:lnTo>
                    <a:pt x="8397" y="3637"/>
                  </a:lnTo>
                  <a:lnTo>
                    <a:pt x="1085" y="81"/>
                  </a:lnTo>
                  <a:lnTo>
                    <a:pt x="944" y="21"/>
                  </a:lnTo>
                  <a:lnTo>
                    <a:pt x="78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0" name="Google Shape;180;p4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181" name="Google Shape;181;p4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182" name="Google Shape;182;p4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3" name="Google Shape;183;p4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4" name="Google Shape;184;p4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5" name="Google Shape;185;p4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6" name="Google Shape;186;p4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7" name="Google Shape;187;p4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8" name="Google Shape;188;p4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9" name="Google Shape;189;p4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0" name="Google Shape;190;p4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1" name="Google Shape;191;p4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2" name="Google Shape;192;p4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3" name="Google Shape;193;p4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4" name="Google Shape;194;p4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5" name="Google Shape;195;p4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6" name="Google Shape;196;p4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97" name="Google Shape;197;p4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198" name="Google Shape;198;p4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9" name="Google Shape;199;p4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0" name="Google Shape;200;p4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1" name="Google Shape;201;p4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2" name="Google Shape;202;p4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3" name="Google Shape;203;p4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4" name="Google Shape;204;p4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5" name="Google Shape;205;p4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206" name="Google Shape;206;p4"/>
          <p:cNvGrpSpPr/>
          <p:nvPr/>
        </p:nvGrpSpPr>
        <p:grpSpPr>
          <a:xfrm>
            <a:off x="43050" y="378150"/>
            <a:ext cx="9057900" cy="4584350"/>
            <a:chOff x="43050" y="378150"/>
            <a:chExt cx="9057900" cy="4584350"/>
          </a:xfrm>
        </p:grpSpPr>
        <p:grpSp>
          <p:nvGrpSpPr>
            <p:cNvPr id="207" name="Google Shape;207;p4"/>
            <p:cNvGrpSpPr/>
            <p:nvPr/>
          </p:nvGrpSpPr>
          <p:grpSpPr>
            <a:xfrm>
              <a:off x="125517" y="1054571"/>
              <a:ext cx="8878403" cy="3722222"/>
              <a:chOff x="125517" y="1054571"/>
              <a:chExt cx="8878403" cy="3722222"/>
            </a:xfrm>
          </p:grpSpPr>
          <p:sp>
            <p:nvSpPr>
              <p:cNvPr id="208" name="Google Shape;208;p4"/>
              <p:cNvSpPr/>
              <p:nvPr/>
            </p:nvSpPr>
            <p:spPr>
              <a:xfrm>
                <a:off x="276025" y="36824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209;p4"/>
              <p:cNvSpPr/>
              <p:nvPr/>
            </p:nvSpPr>
            <p:spPr>
              <a:xfrm>
                <a:off x="276025" y="18536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10" name="Google Shape;210;p4"/>
              <p:cNvGrpSpPr/>
              <p:nvPr/>
            </p:nvGrpSpPr>
            <p:grpSpPr>
              <a:xfrm>
                <a:off x="8710521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211" name="Google Shape;211;p4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2" name="Google Shape;212;p4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13" name="Google Shape;213;p4"/>
              <p:cNvGrpSpPr/>
              <p:nvPr/>
            </p:nvGrpSpPr>
            <p:grpSpPr>
              <a:xfrm>
                <a:off x="125517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214" name="Google Shape;214;p4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5" name="Google Shape;215;p4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216" name="Google Shape;216;p4"/>
            <p:cNvGrpSpPr/>
            <p:nvPr/>
          </p:nvGrpSpPr>
          <p:grpSpPr>
            <a:xfrm>
              <a:off x="43050" y="378150"/>
              <a:ext cx="9057900" cy="4584350"/>
              <a:chOff x="35650" y="378150"/>
              <a:chExt cx="9057900" cy="4584350"/>
            </a:xfrm>
          </p:grpSpPr>
          <p:sp>
            <p:nvSpPr>
              <p:cNvPr id="217" name="Google Shape;217;p4"/>
              <p:cNvSpPr/>
              <p:nvPr/>
            </p:nvSpPr>
            <p:spPr>
              <a:xfrm>
                <a:off x="35650" y="4587200"/>
                <a:ext cx="9057900" cy="375300"/>
              </a:xfrm>
              <a:prstGeom prst="ellipse">
                <a:avLst/>
              </a:prstGeom>
              <a:solidFill>
                <a:srgbClr val="2C3045">
                  <a:alpha val="15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4"/>
              <p:cNvSpPr/>
              <p:nvPr/>
            </p:nvSpPr>
            <p:spPr>
              <a:xfrm>
                <a:off x="499650" y="378150"/>
                <a:ext cx="8144700" cy="4387200"/>
              </a:xfrm>
              <a:prstGeom prst="roundRect">
                <a:avLst>
                  <a:gd name="adj" fmla="val 5321"/>
                </a:avLst>
              </a:prstGeom>
              <a:solidFill>
                <a:schemeClr val="lt1"/>
              </a:solid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19" name="Google Shape;219;p4"/>
          <p:cNvSpPr txBox="1">
            <a:spLocks noGrp="1"/>
          </p:cNvSpPr>
          <p:nvPr>
            <p:ph type="title"/>
          </p:nvPr>
        </p:nvSpPr>
        <p:spPr>
          <a:xfrm>
            <a:off x="720000" y="615696"/>
            <a:ext cx="7704000" cy="45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highlight>
                  <a:schemeClr val="accent1"/>
                </a:highlight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220" name="Google Shape;220;p4"/>
          <p:cNvSpPr txBox="1">
            <a:spLocks noGrp="1"/>
          </p:cNvSpPr>
          <p:nvPr>
            <p:ph type="body" idx="1"/>
          </p:nvPr>
        </p:nvSpPr>
        <p:spPr>
          <a:xfrm>
            <a:off x="716900" y="1119725"/>
            <a:ext cx="7704000" cy="347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Barlow Medium"/>
              <a:buAutoNum type="arabicPeriod"/>
              <a:defRPr sz="1200"/>
            </a:lvl1pPr>
            <a:lvl2pPr marL="914400" lvl="1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alphaLcPeriod"/>
              <a:defRPr sz="1600"/>
            </a:lvl2pPr>
            <a:lvl3pPr marL="1371600" lvl="2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romanLcPeriod"/>
              <a:defRPr sz="1600"/>
            </a:lvl3pPr>
            <a:lvl4pPr marL="1828800" lvl="3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arabicPeriod"/>
              <a:defRPr sz="1600"/>
            </a:lvl4pPr>
            <a:lvl5pPr marL="2286000" lvl="4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alphaLcPeriod"/>
              <a:defRPr sz="1600"/>
            </a:lvl5pPr>
            <a:lvl6pPr marL="2743200" lvl="5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romanLcPeriod"/>
              <a:defRPr sz="1600"/>
            </a:lvl6pPr>
            <a:lvl7pPr marL="3200400" lvl="6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arabicPeriod"/>
              <a:defRPr sz="1600"/>
            </a:lvl7pPr>
            <a:lvl8pPr marL="3657600" lvl="7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alphaLcPeriod"/>
              <a:defRPr sz="1600"/>
            </a:lvl8pPr>
            <a:lvl9pPr marL="4114800" lvl="8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romanLcPeriod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" name="Google Shape;317;p7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318" name="Google Shape;318;p7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319" name="Google Shape;319;p7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0" name="Google Shape;320;p7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1" name="Google Shape;321;p7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2" name="Google Shape;322;p7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3" name="Google Shape;323;p7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4" name="Google Shape;324;p7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5" name="Google Shape;325;p7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6" name="Google Shape;326;p7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7" name="Google Shape;327;p7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8" name="Google Shape;328;p7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9" name="Google Shape;329;p7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0" name="Google Shape;330;p7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1" name="Google Shape;331;p7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2" name="Google Shape;332;p7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3" name="Google Shape;333;p7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334" name="Google Shape;334;p7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335" name="Google Shape;335;p7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6" name="Google Shape;336;p7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7" name="Google Shape;337;p7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8" name="Google Shape;338;p7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9" name="Google Shape;339;p7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0" name="Google Shape;340;p7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1" name="Google Shape;341;p7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2" name="Google Shape;342;p7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343" name="Google Shape;343;p7"/>
          <p:cNvGrpSpPr/>
          <p:nvPr/>
        </p:nvGrpSpPr>
        <p:grpSpPr>
          <a:xfrm>
            <a:off x="43050" y="378150"/>
            <a:ext cx="9057900" cy="4584350"/>
            <a:chOff x="43050" y="378150"/>
            <a:chExt cx="9057900" cy="4584350"/>
          </a:xfrm>
        </p:grpSpPr>
        <p:grpSp>
          <p:nvGrpSpPr>
            <p:cNvPr id="344" name="Google Shape;344;p7"/>
            <p:cNvGrpSpPr/>
            <p:nvPr/>
          </p:nvGrpSpPr>
          <p:grpSpPr>
            <a:xfrm>
              <a:off x="125517" y="1054571"/>
              <a:ext cx="8878403" cy="3722222"/>
              <a:chOff x="125517" y="1054571"/>
              <a:chExt cx="8878403" cy="3722222"/>
            </a:xfrm>
          </p:grpSpPr>
          <p:sp>
            <p:nvSpPr>
              <p:cNvPr id="345" name="Google Shape;345;p7"/>
              <p:cNvSpPr/>
              <p:nvPr/>
            </p:nvSpPr>
            <p:spPr>
              <a:xfrm>
                <a:off x="276025" y="36824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" name="Google Shape;346;p7"/>
              <p:cNvSpPr/>
              <p:nvPr/>
            </p:nvSpPr>
            <p:spPr>
              <a:xfrm>
                <a:off x="276025" y="18536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347" name="Google Shape;347;p7"/>
              <p:cNvGrpSpPr/>
              <p:nvPr/>
            </p:nvGrpSpPr>
            <p:grpSpPr>
              <a:xfrm>
                <a:off x="8710521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348" name="Google Shape;348;p7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49" name="Google Shape;349;p7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50" name="Google Shape;350;p7"/>
              <p:cNvGrpSpPr/>
              <p:nvPr/>
            </p:nvGrpSpPr>
            <p:grpSpPr>
              <a:xfrm>
                <a:off x="125517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351" name="Google Shape;351;p7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2" name="Google Shape;352;p7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353" name="Google Shape;353;p7"/>
            <p:cNvGrpSpPr/>
            <p:nvPr/>
          </p:nvGrpSpPr>
          <p:grpSpPr>
            <a:xfrm>
              <a:off x="43050" y="378150"/>
              <a:ext cx="9057900" cy="4584350"/>
              <a:chOff x="35650" y="378150"/>
              <a:chExt cx="9057900" cy="4584350"/>
            </a:xfrm>
          </p:grpSpPr>
          <p:sp>
            <p:nvSpPr>
              <p:cNvPr id="354" name="Google Shape;354;p7"/>
              <p:cNvSpPr/>
              <p:nvPr/>
            </p:nvSpPr>
            <p:spPr>
              <a:xfrm>
                <a:off x="35650" y="4587200"/>
                <a:ext cx="9057900" cy="375300"/>
              </a:xfrm>
              <a:prstGeom prst="ellipse">
                <a:avLst/>
              </a:prstGeom>
              <a:solidFill>
                <a:srgbClr val="2C3045">
                  <a:alpha val="15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" name="Google Shape;355;p7"/>
              <p:cNvSpPr/>
              <p:nvPr/>
            </p:nvSpPr>
            <p:spPr>
              <a:xfrm>
                <a:off x="499650" y="378150"/>
                <a:ext cx="8144700" cy="4387200"/>
              </a:xfrm>
              <a:prstGeom prst="roundRect">
                <a:avLst>
                  <a:gd name="adj" fmla="val 5321"/>
                </a:avLst>
              </a:prstGeom>
              <a:solidFill>
                <a:schemeClr val="lt1"/>
              </a:solid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56" name="Google Shape;356;p7"/>
          <p:cNvSpPr txBox="1">
            <a:spLocks noGrp="1"/>
          </p:cNvSpPr>
          <p:nvPr>
            <p:ph type="body" idx="1"/>
          </p:nvPr>
        </p:nvSpPr>
        <p:spPr>
          <a:xfrm>
            <a:off x="1183158" y="1578547"/>
            <a:ext cx="4536600" cy="257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Nunito Light"/>
              <a:buChar char="●"/>
              <a:defRPr/>
            </a:lvl1pPr>
            <a:lvl2pPr marL="914400" lvl="1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Nunito Light"/>
              <a:buChar char="○"/>
              <a:defRPr/>
            </a:lvl2pPr>
            <a:lvl3pPr marL="1371600" lvl="2" indent="-3238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500"/>
              <a:buFont typeface="Nunito Light"/>
              <a:buChar char="■"/>
              <a:defRPr/>
            </a:lvl3pPr>
            <a:lvl4pPr marL="1828800" lvl="3" indent="-3238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500"/>
              <a:buFont typeface="Nunito Light"/>
              <a:buChar char="●"/>
              <a:defRPr/>
            </a:lvl4pPr>
            <a:lvl5pPr marL="2286000" lvl="4" indent="-3238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500"/>
              <a:buFont typeface="Nunito Light"/>
              <a:buChar char="○"/>
              <a:defRPr/>
            </a:lvl5pPr>
            <a:lvl6pPr marL="2743200" lvl="5" indent="-3238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500"/>
              <a:buFont typeface="Nunito Light"/>
              <a:buChar char="■"/>
              <a:defRPr/>
            </a:lvl6pPr>
            <a:lvl7pPr marL="3200400" lvl="6" indent="-3111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300"/>
              <a:buFont typeface="Nunito Light"/>
              <a:buChar char="●"/>
              <a:defRPr/>
            </a:lvl7pPr>
            <a:lvl8pPr marL="3657600" lvl="7" indent="-3111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300"/>
              <a:buFont typeface="Nunito Light"/>
              <a:buChar char="○"/>
              <a:defRPr/>
            </a:lvl8pPr>
            <a:lvl9pPr marL="4114800" lvl="8" indent="-32385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500"/>
              <a:buFont typeface="Nunito Light"/>
              <a:buChar char="■"/>
              <a:defRPr/>
            </a:lvl9pPr>
          </a:lstStyle>
          <a:p>
            <a:endParaRPr/>
          </a:p>
        </p:txBody>
      </p:sp>
      <p:sp>
        <p:nvSpPr>
          <p:cNvPr id="357" name="Google Shape;357;p7"/>
          <p:cNvSpPr txBox="1">
            <a:spLocks noGrp="1"/>
          </p:cNvSpPr>
          <p:nvPr>
            <p:ph type="title"/>
          </p:nvPr>
        </p:nvSpPr>
        <p:spPr>
          <a:xfrm>
            <a:off x="720000" y="612648"/>
            <a:ext cx="77040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highlight>
                  <a:schemeClr val="accent1"/>
                </a:highlight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22">
    <p:spTree>
      <p:nvGrpSpPr>
        <p:cNvPr id="1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0" name="Google Shape;660;p15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661" name="Google Shape;661;p15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662" name="Google Shape;662;p15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3" name="Google Shape;663;p15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4" name="Google Shape;664;p15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5" name="Google Shape;665;p15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6" name="Google Shape;666;p15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7" name="Google Shape;667;p15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8" name="Google Shape;668;p15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9" name="Google Shape;669;p15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0" name="Google Shape;670;p15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1" name="Google Shape;671;p15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2" name="Google Shape;672;p15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3" name="Google Shape;673;p15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4" name="Google Shape;674;p15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5" name="Google Shape;675;p15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6" name="Google Shape;676;p15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677" name="Google Shape;677;p15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678" name="Google Shape;678;p15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9" name="Google Shape;679;p15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80" name="Google Shape;680;p15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81" name="Google Shape;681;p15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82" name="Google Shape;682;p15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83" name="Google Shape;683;p15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84" name="Google Shape;684;p15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85" name="Google Shape;685;p15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686" name="Google Shape;686;p15"/>
          <p:cNvGrpSpPr/>
          <p:nvPr/>
        </p:nvGrpSpPr>
        <p:grpSpPr>
          <a:xfrm>
            <a:off x="43050" y="378150"/>
            <a:ext cx="9057900" cy="4584350"/>
            <a:chOff x="43050" y="378150"/>
            <a:chExt cx="9057900" cy="4584350"/>
          </a:xfrm>
        </p:grpSpPr>
        <p:grpSp>
          <p:nvGrpSpPr>
            <p:cNvPr id="687" name="Google Shape;687;p15"/>
            <p:cNvGrpSpPr/>
            <p:nvPr/>
          </p:nvGrpSpPr>
          <p:grpSpPr>
            <a:xfrm>
              <a:off x="125517" y="1054571"/>
              <a:ext cx="8878403" cy="3722222"/>
              <a:chOff x="125517" y="1054571"/>
              <a:chExt cx="8878403" cy="3722222"/>
            </a:xfrm>
          </p:grpSpPr>
          <p:sp>
            <p:nvSpPr>
              <p:cNvPr id="688" name="Google Shape;688;p15"/>
              <p:cNvSpPr/>
              <p:nvPr/>
            </p:nvSpPr>
            <p:spPr>
              <a:xfrm>
                <a:off x="276025" y="36824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" name="Google Shape;689;p15"/>
              <p:cNvSpPr/>
              <p:nvPr/>
            </p:nvSpPr>
            <p:spPr>
              <a:xfrm>
                <a:off x="276025" y="18536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690" name="Google Shape;690;p15"/>
              <p:cNvGrpSpPr/>
              <p:nvPr/>
            </p:nvGrpSpPr>
            <p:grpSpPr>
              <a:xfrm>
                <a:off x="8710521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691" name="Google Shape;691;p15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92" name="Google Shape;692;p15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693" name="Google Shape;693;p15"/>
              <p:cNvGrpSpPr/>
              <p:nvPr/>
            </p:nvGrpSpPr>
            <p:grpSpPr>
              <a:xfrm>
                <a:off x="125517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694" name="Google Shape;694;p15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95" name="Google Shape;695;p15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696" name="Google Shape;696;p15"/>
            <p:cNvGrpSpPr/>
            <p:nvPr/>
          </p:nvGrpSpPr>
          <p:grpSpPr>
            <a:xfrm>
              <a:off x="43050" y="378150"/>
              <a:ext cx="9057900" cy="4584350"/>
              <a:chOff x="35650" y="378150"/>
              <a:chExt cx="9057900" cy="4584350"/>
            </a:xfrm>
          </p:grpSpPr>
          <p:sp>
            <p:nvSpPr>
              <p:cNvPr id="697" name="Google Shape;697;p15"/>
              <p:cNvSpPr/>
              <p:nvPr/>
            </p:nvSpPr>
            <p:spPr>
              <a:xfrm>
                <a:off x="35650" y="4587200"/>
                <a:ext cx="9057900" cy="375300"/>
              </a:xfrm>
              <a:prstGeom prst="ellipse">
                <a:avLst/>
              </a:prstGeom>
              <a:solidFill>
                <a:srgbClr val="2C3045">
                  <a:alpha val="15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" name="Google Shape;698;p15"/>
              <p:cNvSpPr/>
              <p:nvPr/>
            </p:nvSpPr>
            <p:spPr>
              <a:xfrm>
                <a:off x="499650" y="378150"/>
                <a:ext cx="8144700" cy="4387200"/>
              </a:xfrm>
              <a:prstGeom prst="roundRect">
                <a:avLst>
                  <a:gd name="adj" fmla="val 5321"/>
                </a:avLst>
              </a:prstGeom>
              <a:solidFill>
                <a:schemeClr val="lt1"/>
              </a:solid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99" name="Google Shape;699;p15"/>
          <p:cNvSpPr txBox="1">
            <a:spLocks noGrp="1"/>
          </p:cNvSpPr>
          <p:nvPr>
            <p:ph type="title"/>
          </p:nvPr>
        </p:nvSpPr>
        <p:spPr>
          <a:xfrm>
            <a:off x="720000" y="612648"/>
            <a:ext cx="77040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highlight>
                  <a:schemeClr val="accent1"/>
                </a:highlight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grpSp>
        <p:nvGrpSpPr>
          <p:cNvPr id="700" name="Google Shape;700;p15"/>
          <p:cNvGrpSpPr/>
          <p:nvPr/>
        </p:nvGrpSpPr>
        <p:grpSpPr>
          <a:xfrm flipH="1">
            <a:off x="-212075" y="3788075"/>
            <a:ext cx="1102825" cy="1470925"/>
            <a:chOff x="8269775" y="3716750"/>
            <a:chExt cx="1102825" cy="1470925"/>
          </a:xfrm>
        </p:grpSpPr>
        <p:sp>
          <p:nvSpPr>
            <p:cNvPr id="701" name="Google Shape;701;p15"/>
            <p:cNvSpPr/>
            <p:nvPr/>
          </p:nvSpPr>
          <p:spPr>
            <a:xfrm>
              <a:off x="8420425" y="3716750"/>
              <a:ext cx="813575" cy="1012425"/>
            </a:xfrm>
            <a:custGeom>
              <a:avLst/>
              <a:gdLst/>
              <a:ahLst/>
              <a:cxnLst/>
              <a:rect l="l" t="t" r="r" b="b"/>
              <a:pathLst>
                <a:path w="32543" h="40497" extrusionOk="0">
                  <a:moveTo>
                    <a:pt x="2251" y="1"/>
                  </a:moveTo>
                  <a:lnTo>
                    <a:pt x="2351" y="201"/>
                  </a:lnTo>
                  <a:lnTo>
                    <a:pt x="2431" y="422"/>
                  </a:lnTo>
                  <a:lnTo>
                    <a:pt x="2492" y="684"/>
                  </a:lnTo>
                  <a:lnTo>
                    <a:pt x="2512" y="985"/>
                  </a:lnTo>
                  <a:lnTo>
                    <a:pt x="2512" y="1286"/>
                  </a:lnTo>
                  <a:lnTo>
                    <a:pt x="2512" y="1608"/>
                  </a:lnTo>
                  <a:lnTo>
                    <a:pt x="2472" y="1949"/>
                  </a:lnTo>
                  <a:lnTo>
                    <a:pt x="2411" y="2291"/>
                  </a:lnTo>
                  <a:lnTo>
                    <a:pt x="2351" y="2632"/>
                  </a:lnTo>
                  <a:lnTo>
                    <a:pt x="2291" y="2973"/>
                  </a:lnTo>
                  <a:lnTo>
                    <a:pt x="2110" y="3616"/>
                  </a:lnTo>
                  <a:lnTo>
                    <a:pt x="1909" y="4179"/>
                  </a:lnTo>
                  <a:lnTo>
                    <a:pt x="1728" y="4661"/>
                  </a:lnTo>
                  <a:lnTo>
                    <a:pt x="1527" y="5042"/>
                  </a:lnTo>
                  <a:lnTo>
                    <a:pt x="1327" y="5444"/>
                  </a:lnTo>
                  <a:lnTo>
                    <a:pt x="885" y="6208"/>
                  </a:lnTo>
                  <a:lnTo>
                    <a:pt x="664" y="6589"/>
                  </a:lnTo>
                  <a:lnTo>
                    <a:pt x="483" y="6991"/>
                  </a:lnTo>
                  <a:lnTo>
                    <a:pt x="302" y="7393"/>
                  </a:lnTo>
                  <a:lnTo>
                    <a:pt x="162" y="7794"/>
                  </a:lnTo>
                  <a:lnTo>
                    <a:pt x="101" y="8015"/>
                  </a:lnTo>
                  <a:lnTo>
                    <a:pt x="61" y="8236"/>
                  </a:lnTo>
                  <a:lnTo>
                    <a:pt x="21" y="8457"/>
                  </a:lnTo>
                  <a:lnTo>
                    <a:pt x="1" y="8678"/>
                  </a:lnTo>
                  <a:lnTo>
                    <a:pt x="1" y="8899"/>
                  </a:lnTo>
                  <a:lnTo>
                    <a:pt x="1" y="9140"/>
                  </a:lnTo>
                  <a:lnTo>
                    <a:pt x="41" y="9361"/>
                  </a:lnTo>
                  <a:lnTo>
                    <a:pt x="81" y="9562"/>
                  </a:lnTo>
                  <a:lnTo>
                    <a:pt x="121" y="9783"/>
                  </a:lnTo>
                  <a:lnTo>
                    <a:pt x="202" y="9984"/>
                  </a:lnTo>
                  <a:lnTo>
                    <a:pt x="282" y="10185"/>
                  </a:lnTo>
                  <a:lnTo>
                    <a:pt x="403" y="10366"/>
                  </a:lnTo>
                  <a:lnTo>
                    <a:pt x="523" y="10546"/>
                  </a:lnTo>
                  <a:lnTo>
                    <a:pt x="664" y="10687"/>
                  </a:lnTo>
                  <a:lnTo>
                    <a:pt x="824" y="10828"/>
                  </a:lnTo>
                  <a:lnTo>
                    <a:pt x="1005" y="10968"/>
                  </a:lnTo>
                  <a:lnTo>
                    <a:pt x="1246" y="11089"/>
                  </a:lnTo>
                  <a:lnTo>
                    <a:pt x="1487" y="11189"/>
                  </a:lnTo>
                  <a:lnTo>
                    <a:pt x="1748" y="11270"/>
                  </a:lnTo>
                  <a:lnTo>
                    <a:pt x="2030" y="11350"/>
                  </a:lnTo>
                  <a:lnTo>
                    <a:pt x="2291" y="11430"/>
                  </a:lnTo>
                  <a:lnTo>
                    <a:pt x="2552" y="11511"/>
                  </a:lnTo>
                  <a:lnTo>
                    <a:pt x="2793" y="11611"/>
                  </a:lnTo>
                  <a:lnTo>
                    <a:pt x="3034" y="11752"/>
                  </a:lnTo>
                  <a:lnTo>
                    <a:pt x="3235" y="11932"/>
                  </a:lnTo>
                  <a:lnTo>
                    <a:pt x="3416" y="12113"/>
                  </a:lnTo>
                  <a:lnTo>
                    <a:pt x="3556" y="12314"/>
                  </a:lnTo>
                  <a:lnTo>
                    <a:pt x="3677" y="12555"/>
                  </a:lnTo>
                  <a:lnTo>
                    <a:pt x="3757" y="12796"/>
                  </a:lnTo>
                  <a:lnTo>
                    <a:pt x="3817" y="13037"/>
                  </a:lnTo>
                  <a:lnTo>
                    <a:pt x="3858" y="13318"/>
                  </a:lnTo>
                  <a:lnTo>
                    <a:pt x="3878" y="13580"/>
                  </a:lnTo>
                  <a:lnTo>
                    <a:pt x="3858" y="13861"/>
                  </a:lnTo>
                  <a:lnTo>
                    <a:pt x="3837" y="14142"/>
                  </a:lnTo>
                  <a:lnTo>
                    <a:pt x="3797" y="14423"/>
                  </a:lnTo>
                  <a:lnTo>
                    <a:pt x="3737" y="14725"/>
                  </a:lnTo>
                  <a:lnTo>
                    <a:pt x="3596" y="15287"/>
                  </a:lnTo>
                  <a:lnTo>
                    <a:pt x="3396" y="15809"/>
                  </a:lnTo>
                  <a:lnTo>
                    <a:pt x="3215" y="16352"/>
                  </a:lnTo>
                  <a:lnTo>
                    <a:pt x="3034" y="16894"/>
                  </a:lnTo>
                  <a:lnTo>
                    <a:pt x="2893" y="17456"/>
                  </a:lnTo>
                  <a:lnTo>
                    <a:pt x="2833" y="17738"/>
                  </a:lnTo>
                  <a:lnTo>
                    <a:pt x="2793" y="18019"/>
                  </a:lnTo>
                  <a:lnTo>
                    <a:pt x="2773" y="18280"/>
                  </a:lnTo>
                  <a:lnTo>
                    <a:pt x="2773" y="18561"/>
                  </a:lnTo>
                  <a:lnTo>
                    <a:pt x="2793" y="18822"/>
                  </a:lnTo>
                  <a:lnTo>
                    <a:pt x="2853" y="19063"/>
                  </a:lnTo>
                  <a:lnTo>
                    <a:pt x="2934" y="19324"/>
                  </a:lnTo>
                  <a:lnTo>
                    <a:pt x="3034" y="19545"/>
                  </a:lnTo>
                  <a:lnTo>
                    <a:pt x="3175" y="19766"/>
                  </a:lnTo>
                  <a:lnTo>
                    <a:pt x="3335" y="19987"/>
                  </a:lnTo>
                  <a:lnTo>
                    <a:pt x="3456" y="20108"/>
                  </a:lnTo>
                  <a:lnTo>
                    <a:pt x="3596" y="20208"/>
                  </a:lnTo>
                  <a:lnTo>
                    <a:pt x="3737" y="20309"/>
                  </a:lnTo>
                  <a:lnTo>
                    <a:pt x="3878" y="20389"/>
                  </a:lnTo>
                  <a:lnTo>
                    <a:pt x="4199" y="20550"/>
                  </a:lnTo>
                  <a:lnTo>
                    <a:pt x="4541" y="20670"/>
                  </a:lnTo>
                  <a:lnTo>
                    <a:pt x="4882" y="20751"/>
                  </a:lnTo>
                  <a:lnTo>
                    <a:pt x="5244" y="20831"/>
                  </a:lnTo>
                  <a:lnTo>
                    <a:pt x="5967" y="20952"/>
                  </a:lnTo>
                  <a:lnTo>
                    <a:pt x="6328" y="21032"/>
                  </a:lnTo>
                  <a:lnTo>
                    <a:pt x="6690" y="21092"/>
                  </a:lnTo>
                  <a:lnTo>
                    <a:pt x="7011" y="21193"/>
                  </a:lnTo>
                  <a:lnTo>
                    <a:pt x="7333" y="21313"/>
                  </a:lnTo>
                  <a:lnTo>
                    <a:pt x="7634" y="21454"/>
                  </a:lnTo>
                  <a:lnTo>
                    <a:pt x="7754" y="21554"/>
                  </a:lnTo>
                  <a:lnTo>
                    <a:pt x="7875" y="21635"/>
                  </a:lnTo>
                  <a:lnTo>
                    <a:pt x="7996" y="21755"/>
                  </a:lnTo>
                  <a:lnTo>
                    <a:pt x="8096" y="21876"/>
                  </a:lnTo>
                  <a:lnTo>
                    <a:pt x="8196" y="22016"/>
                  </a:lnTo>
                  <a:lnTo>
                    <a:pt x="8277" y="22157"/>
                  </a:lnTo>
                  <a:lnTo>
                    <a:pt x="8337" y="22297"/>
                  </a:lnTo>
                  <a:lnTo>
                    <a:pt x="8397" y="22438"/>
                  </a:lnTo>
                  <a:lnTo>
                    <a:pt x="8437" y="22579"/>
                  </a:lnTo>
                  <a:lnTo>
                    <a:pt x="8458" y="22699"/>
                  </a:lnTo>
                  <a:lnTo>
                    <a:pt x="8478" y="22980"/>
                  </a:lnTo>
                  <a:lnTo>
                    <a:pt x="8437" y="23282"/>
                  </a:lnTo>
                  <a:lnTo>
                    <a:pt x="8397" y="23563"/>
                  </a:lnTo>
                  <a:lnTo>
                    <a:pt x="8317" y="23844"/>
                  </a:lnTo>
                  <a:lnTo>
                    <a:pt x="8196" y="24145"/>
                  </a:lnTo>
                  <a:lnTo>
                    <a:pt x="8096" y="24427"/>
                  </a:lnTo>
                  <a:lnTo>
                    <a:pt x="7855" y="25029"/>
                  </a:lnTo>
                  <a:lnTo>
                    <a:pt x="7734" y="25331"/>
                  </a:lnTo>
                  <a:lnTo>
                    <a:pt x="7614" y="25632"/>
                  </a:lnTo>
                  <a:lnTo>
                    <a:pt x="7534" y="25933"/>
                  </a:lnTo>
                  <a:lnTo>
                    <a:pt x="7473" y="26235"/>
                  </a:lnTo>
                  <a:lnTo>
                    <a:pt x="7433" y="26536"/>
                  </a:lnTo>
                  <a:lnTo>
                    <a:pt x="7433" y="26837"/>
                  </a:lnTo>
                  <a:lnTo>
                    <a:pt x="7473" y="27118"/>
                  </a:lnTo>
                  <a:lnTo>
                    <a:pt x="7554" y="27379"/>
                  </a:lnTo>
                  <a:lnTo>
                    <a:pt x="7654" y="27641"/>
                  </a:lnTo>
                  <a:lnTo>
                    <a:pt x="7795" y="27882"/>
                  </a:lnTo>
                  <a:lnTo>
                    <a:pt x="7955" y="28103"/>
                  </a:lnTo>
                  <a:lnTo>
                    <a:pt x="8136" y="28303"/>
                  </a:lnTo>
                  <a:lnTo>
                    <a:pt x="8337" y="28504"/>
                  </a:lnTo>
                  <a:lnTo>
                    <a:pt x="8558" y="28705"/>
                  </a:lnTo>
                  <a:lnTo>
                    <a:pt x="8779" y="28886"/>
                  </a:lnTo>
                  <a:lnTo>
                    <a:pt x="9040" y="29047"/>
                  </a:lnTo>
                  <a:lnTo>
                    <a:pt x="9281" y="29207"/>
                  </a:lnTo>
                  <a:lnTo>
                    <a:pt x="9562" y="29348"/>
                  </a:lnTo>
                  <a:lnTo>
                    <a:pt x="10105" y="29609"/>
                  </a:lnTo>
                  <a:lnTo>
                    <a:pt x="10647" y="29830"/>
                  </a:lnTo>
                  <a:lnTo>
                    <a:pt x="11189" y="30071"/>
                  </a:lnTo>
                  <a:lnTo>
                    <a:pt x="11752" y="30312"/>
                  </a:lnTo>
                  <a:lnTo>
                    <a:pt x="12274" y="30614"/>
                  </a:lnTo>
                  <a:lnTo>
                    <a:pt x="12535" y="30754"/>
                  </a:lnTo>
                  <a:lnTo>
                    <a:pt x="12776" y="30935"/>
                  </a:lnTo>
                  <a:lnTo>
                    <a:pt x="12997" y="31116"/>
                  </a:lnTo>
                  <a:lnTo>
                    <a:pt x="13198" y="31296"/>
                  </a:lnTo>
                  <a:lnTo>
                    <a:pt x="13399" y="31517"/>
                  </a:lnTo>
                  <a:lnTo>
                    <a:pt x="13560" y="31718"/>
                  </a:lnTo>
                  <a:lnTo>
                    <a:pt x="13700" y="31959"/>
                  </a:lnTo>
                  <a:lnTo>
                    <a:pt x="13821" y="32200"/>
                  </a:lnTo>
                  <a:lnTo>
                    <a:pt x="13921" y="32462"/>
                  </a:lnTo>
                  <a:lnTo>
                    <a:pt x="13982" y="32743"/>
                  </a:lnTo>
                  <a:lnTo>
                    <a:pt x="14002" y="33024"/>
                  </a:lnTo>
                  <a:lnTo>
                    <a:pt x="14002" y="33325"/>
                  </a:lnTo>
                  <a:lnTo>
                    <a:pt x="13961" y="33607"/>
                  </a:lnTo>
                  <a:lnTo>
                    <a:pt x="13921" y="33888"/>
                  </a:lnTo>
                  <a:lnTo>
                    <a:pt x="13841" y="34470"/>
                  </a:lnTo>
                  <a:lnTo>
                    <a:pt x="13801" y="34751"/>
                  </a:lnTo>
                  <a:lnTo>
                    <a:pt x="13801" y="35053"/>
                  </a:lnTo>
                  <a:lnTo>
                    <a:pt x="13801" y="35254"/>
                  </a:lnTo>
                  <a:lnTo>
                    <a:pt x="13821" y="35434"/>
                  </a:lnTo>
                  <a:lnTo>
                    <a:pt x="13861" y="35635"/>
                  </a:lnTo>
                  <a:lnTo>
                    <a:pt x="13901" y="35816"/>
                  </a:lnTo>
                  <a:lnTo>
                    <a:pt x="13961" y="35997"/>
                  </a:lnTo>
                  <a:lnTo>
                    <a:pt x="14022" y="36178"/>
                  </a:lnTo>
                  <a:lnTo>
                    <a:pt x="14202" y="36519"/>
                  </a:lnTo>
                  <a:lnTo>
                    <a:pt x="14403" y="36841"/>
                  </a:lnTo>
                  <a:lnTo>
                    <a:pt x="14644" y="37142"/>
                  </a:lnTo>
                  <a:lnTo>
                    <a:pt x="14926" y="37423"/>
                  </a:lnTo>
                  <a:lnTo>
                    <a:pt x="15227" y="37684"/>
                  </a:lnTo>
                  <a:lnTo>
                    <a:pt x="15568" y="37925"/>
                  </a:lnTo>
                  <a:lnTo>
                    <a:pt x="15910" y="38126"/>
                  </a:lnTo>
                  <a:lnTo>
                    <a:pt x="16292" y="38327"/>
                  </a:lnTo>
                  <a:lnTo>
                    <a:pt x="16673" y="38488"/>
                  </a:lnTo>
                  <a:lnTo>
                    <a:pt x="17075" y="38608"/>
                  </a:lnTo>
                  <a:lnTo>
                    <a:pt x="17477" y="38709"/>
                  </a:lnTo>
                  <a:lnTo>
                    <a:pt x="17878" y="38789"/>
                  </a:lnTo>
                  <a:lnTo>
                    <a:pt x="18280" y="38829"/>
                  </a:lnTo>
                  <a:lnTo>
                    <a:pt x="18682" y="38849"/>
                  </a:lnTo>
                  <a:lnTo>
                    <a:pt x="19084" y="38849"/>
                  </a:lnTo>
                  <a:lnTo>
                    <a:pt x="19485" y="38829"/>
                  </a:lnTo>
                  <a:lnTo>
                    <a:pt x="19887" y="38789"/>
                  </a:lnTo>
                  <a:lnTo>
                    <a:pt x="20691" y="38709"/>
                  </a:lnTo>
                  <a:lnTo>
                    <a:pt x="21494" y="38568"/>
                  </a:lnTo>
                  <a:lnTo>
                    <a:pt x="23081" y="38287"/>
                  </a:lnTo>
                  <a:lnTo>
                    <a:pt x="23884" y="38166"/>
                  </a:lnTo>
                  <a:lnTo>
                    <a:pt x="24688" y="38066"/>
                  </a:lnTo>
                  <a:lnTo>
                    <a:pt x="25090" y="38046"/>
                  </a:lnTo>
                  <a:lnTo>
                    <a:pt x="25512" y="38046"/>
                  </a:lnTo>
                  <a:lnTo>
                    <a:pt x="25913" y="38066"/>
                  </a:lnTo>
                  <a:lnTo>
                    <a:pt x="26335" y="38106"/>
                  </a:lnTo>
                  <a:lnTo>
                    <a:pt x="26757" y="38166"/>
                  </a:lnTo>
                  <a:lnTo>
                    <a:pt x="27159" y="38247"/>
                  </a:lnTo>
                  <a:lnTo>
                    <a:pt x="27540" y="38367"/>
                  </a:lnTo>
                  <a:lnTo>
                    <a:pt x="27942" y="38488"/>
                  </a:lnTo>
                  <a:lnTo>
                    <a:pt x="28304" y="38648"/>
                  </a:lnTo>
                  <a:lnTo>
                    <a:pt x="28665" y="38829"/>
                  </a:lnTo>
                  <a:lnTo>
                    <a:pt x="28987" y="39050"/>
                  </a:lnTo>
                  <a:lnTo>
                    <a:pt x="29308" y="39271"/>
                  </a:lnTo>
                  <a:lnTo>
                    <a:pt x="29589" y="39532"/>
                  </a:lnTo>
                  <a:lnTo>
                    <a:pt x="29850" y="39834"/>
                  </a:lnTo>
                  <a:lnTo>
                    <a:pt x="30071" y="40155"/>
                  </a:lnTo>
                  <a:lnTo>
                    <a:pt x="30252" y="40496"/>
                  </a:lnTo>
                  <a:lnTo>
                    <a:pt x="30152" y="39813"/>
                  </a:lnTo>
                  <a:lnTo>
                    <a:pt x="30071" y="39110"/>
                  </a:lnTo>
                  <a:lnTo>
                    <a:pt x="30011" y="38407"/>
                  </a:lnTo>
                  <a:lnTo>
                    <a:pt x="29971" y="37724"/>
                  </a:lnTo>
                  <a:lnTo>
                    <a:pt x="29971" y="37021"/>
                  </a:lnTo>
                  <a:lnTo>
                    <a:pt x="29991" y="36318"/>
                  </a:lnTo>
                  <a:lnTo>
                    <a:pt x="30051" y="35615"/>
                  </a:lnTo>
                  <a:lnTo>
                    <a:pt x="30112" y="34932"/>
                  </a:lnTo>
                  <a:lnTo>
                    <a:pt x="30212" y="34229"/>
                  </a:lnTo>
                  <a:lnTo>
                    <a:pt x="30332" y="33546"/>
                  </a:lnTo>
                  <a:lnTo>
                    <a:pt x="30473" y="32863"/>
                  </a:lnTo>
                  <a:lnTo>
                    <a:pt x="30654" y="32180"/>
                  </a:lnTo>
                  <a:lnTo>
                    <a:pt x="30855" y="31497"/>
                  </a:lnTo>
                  <a:lnTo>
                    <a:pt x="31076" y="30834"/>
                  </a:lnTo>
                  <a:lnTo>
                    <a:pt x="31317" y="30192"/>
                  </a:lnTo>
                  <a:lnTo>
                    <a:pt x="31598" y="29549"/>
                  </a:lnTo>
                  <a:lnTo>
                    <a:pt x="31839" y="28986"/>
                  </a:lnTo>
                  <a:lnTo>
                    <a:pt x="32060" y="28424"/>
                  </a:lnTo>
                  <a:lnTo>
                    <a:pt x="32281" y="27841"/>
                  </a:lnTo>
                  <a:lnTo>
                    <a:pt x="32361" y="27540"/>
                  </a:lnTo>
                  <a:lnTo>
                    <a:pt x="32442" y="27259"/>
                  </a:lnTo>
                  <a:lnTo>
                    <a:pt x="32502" y="26958"/>
                  </a:lnTo>
                  <a:lnTo>
                    <a:pt x="32542" y="26676"/>
                  </a:lnTo>
                  <a:lnTo>
                    <a:pt x="32542" y="26395"/>
                  </a:lnTo>
                  <a:lnTo>
                    <a:pt x="32542" y="26114"/>
                  </a:lnTo>
                  <a:lnTo>
                    <a:pt x="32482" y="25833"/>
                  </a:lnTo>
                  <a:lnTo>
                    <a:pt x="32422" y="25572"/>
                  </a:lnTo>
                  <a:lnTo>
                    <a:pt x="32321" y="25310"/>
                  </a:lnTo>
                  <a:lnTo>
                    <a:pt x="32160" y="25069"/>
                  </a:lnTo>
                  <a:lnTo>
                    <a:pt x="32080" y="24929"/>
                  </a:lnTo>
                  <a:lnTo>
                    <a:pt x="31980" y="24808"/>
                  </a:lnTo>
                  <a:lnTo>
                    <a:pt x="31739" y="24567"/>
                  </a:lnTo>
                  <a:lnTo>
                    <a:pt x="31498" y="24386"/>
                  </a:lnTo>
                  <a:lnTo>
                    <a:pt x="31216" y="24206"/>
                  </a:lnTo>
                  <a:lnTo>
                    <a:pt x="30915" y="24065"/>
                  </a:lnTo>
                  <a:lnTo>
                    <a:pt x="30614" y="23924"/>
                  </a:lnTo>
                  <a:lnTo>
                    <a:pt x="29971" y="23683"/>
                  </a:lnTo>
                  <a:lnTo>
                    <a:pt x="29328" y="23442"/>
                  </a:lnTo>
                  <a:lnTo>
                    <a:pt x="29007" y="23322"/>
                  </a:lnTo>
                  <a:lnTo>
                    <a:pt x="28705" y="23181"/>
                  </a:lnTo>
                  <a:lnTo>
                    <a:pt x="28404" y="23021"/>
                  </a:lnTo>
                  <a:lnTo>
                    <a:pt x="28143" y="22840"/>
                  </a:lnTo>
                  <a:lnTo>
                    <a:pt x="27882" y="22619"/>
                  </a:lnTo>
                  <a:lnTo>
                    <a:pt x="27661" y="22378"/>
                  </a:lnTo>
                  <a:lnTo>
                    <a:pt x="27520" y="22197"/>
                  </a:lnTo>
                  <a:lnTo>
                    <a:pt x="27420" y="21996"/>
                  </a:lnTo>
                  <a:lnTo>
                    <a:pt x="27319" y="21795"/>
                  </a:lnTo>
                  <a:lnTo>
                    <a:pt x="27219" y="21594"/>
                  </a:lnTo>
                  <a:lnTo>
                    <a:pt x="27159" y="21373"/>
                  </a:lnTo>
                  <a:lnTo>
                    <a:pt x="27119" y="21152"/>
                  </a:lnTo>
                  <a:lnTo>
                    <a:pt x="27078" y="20911"/>
                  </a:lnTo>
                  <a:lnTo>
                    <a:pt x="27038" y="20690"/>
                  </a:lnTo>
                  <a:lnTo>
                    <a:pt x="27018" y="20208"/>
                  </a:lnTo>
                  <a:lnTo>
                    <a:pt x="27018" y="19706"/>
                  </a:lnTo>
                  <a:lnTo>
                    <a:pt x="27058" y="18702"/>
                  </a:lnTo>
                  <a:lnTo>
                    <a:pt x="27098" y="18220"/>
                  </a:lnTo>
                  <a:lnTo>
                    <a:pt x="27098" y="17718"/>
                  </a:lnTo>
                  <a:lnTo>
                    <a:pt x="27078" y="17256"/>
                  </a:lnTo>
                  <a:lnTo>
                    <a:pt x="27018" y="16794"/>
                  </a:lnTo>
                  <a:lnTo>
                    <a:pt x="26978" y="16593"/>
                  </a:lnTo>
                  <a:lnTo>
                    <a:pt x="26918" y="16372"/>
                  </a:lnTo>
                  <a:lnTo>
                    <a:pt x="26837" y="16171"/>
                  </a:lnTo>
                  <a:lnTo>
                    <a:pt x="26757" y="15970"/>
                  </a:lnTo>
                  <a:lnTo>
                    <a:pt x="26657" y="15789"/>
                  </a:lnTo>
                  <a:lnTo>
                    <a:pt x="26516" y="15608"/>
                  </a:lnTo>
                  <a:lnTo>
                    <a:pt x="26375" y="15448"/>
                  </a:lnTo>
                  <a:lnTo>
                    <a:pt x="26215" y="15287"/>
                  </a:lnTo>
                  <a:lnTo>
                    <a:pt x="26054" y="15187"/>
                  </a:lnTo>
                  <a:lnTo>
                    <a:pt x="25913" y="15086"/>
                  </a:lnTo>
                  <a:lnTo>
                    <a:pt x="25753" y="15006"/>
                  </a:lnTo>
                  <a:lnTo>
                    <a:pt x="25592" y="14925"/>
                  </a:lnTo>
                  <a:lnTo>
                    <a:pt x="25250" y="14805"/>
                  </a:lnTo>
                  <a:lnTo>
                    <a:pt x="24889" y="14725"/>
                  </a:lnTo>
                  <a:lnTo>
                    <a:pt x="24507" y="14664"/>
                  </a:lnTo>
                  <a:lnTo>
                    <a:pt x="24126" y="14624"/>
                  </a:lnTo>
                  <a:lnTo>
                    <a:pt x="23342" y="14544"/>
                  </a:lnTo>
                  <a:lnTo>
                    <a:pt x="22960" y="14524"/>
                  </a:lnTo>
                  <a:lnTo>
                    <a:pt x="22599" y="14463"/>
                  </a:lnTo>
                  <a:lnTo>
                    <a:pt x="22237" y="14403"/>
                  </a:lnTo>
                  <a:lnTo>
                    <a:pt x="21896" y="14303"/>
                  </a:lnTo>
                  <a:lnTo>
                    <a:pt x="21595" y="14182"/>
                  </a:lnTo>
                  <a:lnTo>
                    <a:pt x="21434" y="14102"/>
                  </a:lnTo>
                  <a:lnTo>
                    <a:pt x="21293" y="14001"/>
                  </a:lnTo>
                  <a:lnTo>
                    <a:pt x="21173" y="13901"/>
                  </a:lnTo>
                  <a:lnTo>
                    <a:pt x="21052" y="13780"/>
                  </a:lnTo>
                  <a:lnTo>
                    <a:pt x="20932" y="13660"/>
                  </a:lnTo>
                  <a:lnTo>
                    <a:pt x="20831" y="13519"/>
                  </a:lnTo>
                  <a:lnTo>
                    <a:pt x="20751" y="13379"/>
                  </a:lnTo>
                  <a:lnTo>
                    <a:pt x="20691" y="13258"/>
                  </a:lnTo>
                  <a:lnTo>
                    <a:pt x="20610" y="12977"/>
                  </a:lnTo>
                  <a:lnTo>
                    <a:pt x="20550" y="12696"/>
                  </a:lnTo>
                  <a:lnTo>
                    <a:pt x="20530" y="12394"/>
                  </a:lnTo>
                  <a:lnTo>
                    <a:pt x="20550" y="12093"/>
                  </a:lnTo>
                  <a:lnTo>
                    <a:pt x="20570" y="11792"/>
                  </a:lnTo>
                  <a:lnTo>
                    <a:pt x="20671" y="11169"/>
                  </a:lnTo>
                  <a:lnTo>
                    <a:pt x="20771" y="10546"/>
                  </a:lnTo>
                  <a:lnTo>
                    <a:pt x="20811" y="10245"/>
                  </a:lnTo>
                  <a:lnTo>
                    <a:pt x="20851" y="9924"/>
                  </a:lnTo>
                  <a:lnTo>
                    <a:pt x="20851" y="9622"/>
                  </a:lnTo>
                  <a:lnTo>
                    <a:pt x="20811" y="9321"/>
                  </a:lnTo>
                  <a:lnTo>
                    <a:pt x="20751" y="9040"/>
                  </a:lnTo>
                  <a:lnTo>
                    <a:pt x="20650" y="8759"/>
                  </a:lnTo>
                  <a:lnTo>
                    <a:pt x="20550" y="8558"/>
                  </a:lnTo>
                  <a:lnTo>
                    <a:pt x="20429" y="8377"/>
                  </a:lnTo>
                  <a:lnTo>
                    <a:pt x="20269" y="8196"/>
                  </a:lnTo>
                  <a:lnTo>
                    <a:pt x="20108" y="8056"/>
                  </a:lnTo>
                  <a:lnTo>
                    <a:pt x="19947" y="7915"/>
                  </a:lnTo>
                  <a:lnTo>
                    <a:pt x="19747" y="7794"/>
                  </a:lnTo>
                  <a:lnTo>
                    <a:pt x="19546" y="7694"/>
                  </a:lnTo>
                  <a:lnTo>
                    <a:pt x="19345" y="7594"/>
                  </a:lnTo>
                  <a:lnTo>
                    <a:pt x="19124" y="7513"/>
                  </a:lnTo>
                  <a:lnTo>
                    <a:pt x="18903" y="7453"/>
                  </a:lnTo>
                  <a:lnTo>
                    <a:pt x="18441" y="7332"/>
                  </a:lnTo>
                  <a:lnTo>
                    <a:pt x="17959" y="7272"/>
                  </a:lnTo>
                  <a:lnTo>
                    <a:pt x="17497" y="7232"/>
                  </a:lnTo>
                  <a:lnTo>
                    <a:pt x="16553" y="7172"/>
                  </a:lnTo>
                  <a:lnTo>
                    <a:pt x="16091" y="7111"/>
                  </a:lnTo>
                  <a:lnTo>
                    <a:pt x="15629" y="7051"/>
                  </a:lnTo>
                  <a:lnTo>
                    <a:pt x="15167" y="6931"/>
                  </a:lnTo>
                  <a:lnTo>
                    <a:pt x="14966" y="6870"/>
                  </a:lnTo>
                  <a:lnTo>
                    <a:pt x="14745" y="6770"/>
                  </a:lnTo>
                  <a:lnTo>
                    <a:pt x="14544" y="6670"/>
                  </a:lnTo>
                  <a:lnTo>
                    <a:pt x="14363" y="6569"/>
                  </a:lnTo>
                  <a:lnTo>
                    <a:pt x="14182" y="6428"/>
                  </a:lnTo>
                  <a:lnTo>
                    <a:pt x="14002" y="6268"/>
                  </a:lnTo>
                  <a:lnTo>
                    <a:pt x="13781" y="6027"/>
                  </a:lnTo>
                  <a:lnTo>
                    <a:pt x="13600" y="5746"/>
                  </a:lnTo>
                  <a:lnTo>
                    <a:pt x="13459" y="5464"/>
                  </a:lnTo>
                  <a:lnTo>
                    <a:pt x="13319" y="5143"/>
                  </a:lnTo>
                  <a:lnTo>
                    <a:pt x="13218" y="4822"/>
                  </a:lnTo>
                  <a:lnTo>
                    <a:pt x="13118" y="4500"/>
                  </a:lnTo>
                  <a:lnTo>
                    <a:pt x="12957" y="3817"/>
                  </a:lnTo>
                  <a:lnTo>
                    <a:pt x="12796" y="3154"/>
                  </a:lnTo>
                  <a:lnTo>
                    <a:pt x="12696" y="2813"/>
                  </a:lnTo>
                  <a:lnTo>
                    <a:pt x="12575" y="2511"/>
                  </a:lnTo>
                  <a:lnTo>
                    <a:pt x="12435" y="2210"/>
                  </a:lnTo>
                  <a:lnTo>
                    <a:pt x="12274" y="1929"/>
                  </a:lnTo>
                  <a:lnTo>
                    <a:pt x="12073" y="1668"/>
                  </a:lnTo>
                  <a:lnTo>
                    <a:pt x="11852" y="1427"/>
                  </a:lnTo>
                  <a:lnTo>
                    <a:pt x="11631" y="1266"/>
                  </a:lnTo>
                  <a:lnTo>
                    <a:pt x="11410" y="1125"/>
                  </a:lnTo>
                  <a:lnTo>
                    <a:pt x="11169" y="1005"/>
                  </a:lnTo>
                  <a:lnTo>
                    <a:pt x="10928" y="925"/>
                  </a:lnTo>
                  <a:lnTo>
                    <a:pt x="10667" y="864"/>
                  </a:lnTo>
                  <a:lnTo>
                    <a:pt x="10406" y="824"/>
                  </a:lnTo>
                  <a:lnTo>
                    <a:pt x="10145" y="784"/>
                  </a:lnTo>
                  <a:lnTo>
                    <a:pt x="9582" y="784"/>
                  </a:lnTo>
                  <a:lnTo>
                    <a:pt x="9301" y="804"/>
                  </a:lnTo>
                  <a:lnTo>
                    <a:pt x="8739" y="884"/>
                  </a:lnTo>
                  <a:lnTo>
                    <a:pt x="8176" y="985"/>
                  </a:lnTo>
                  <a:lnTo>
                    <a:pt x="7634" y="1105"/>
                  </a:lnTo>
                  <a:lnTo>
                    <a:pt x="7353" y="1166"/>
                  </a:lnTo>
                  <a:lnTo>
                    <a:pt x="7031" y="1186"/>
                  </a:lnTo>
                  <a:lnTo>
                    <a:pt x="6670" y="1226"/>
                  </a:lnTo>
                  <a:lnTo>
                    <a:pt x="5906" y="1226"/>
                  </a:lnTo>
                  <a:lnTo>
                    <a:pt x="5505" y="1206"/>
                  </a:lnTo>
                  <a:lnTo>
                    <a:pt x="5103" y="1166"/>
                  </a:lnTo>
                  <a:lnTo>
                    <a:pt x="4701" y="1125"/>
                  </a:lnTo>
                  <a:lnTo>
                    <a:pt x="4320" y="1045"/>
                  </a:lnTo>
                  <a:lnTo>
                    <a:pt x="3938" y="965"/>
                  </a:lnTo>
                  <a:lnTo>
                    <a:pt x="3576" y="864"/>
                  </a:lnTo>
                  <a:lnTo>
                    <a:pt x="3235" y="724"/>
                  </a:lnTo>
                  <a:lnTo>
                    <a:pt x="2934" y="583"/>
                  </a:lnTo>
                  <a:lnTo>
                    <a:pt x="2652" y="402"/>
                  </a:lnTo>
                  <a:lnTo>
                    <a:pt x="2431" y="201"/>
                  </a:lnTo>
                  <a:lnTo>
                    <a:pt x="2331" y="101"/>
                  </a:lnTo>
                  <a:lnTo>
                    <a:pt x="225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15"/>
            <p:cNvSpPr/>
            <p:nvPr/>
          </p:nvSpPr>
          <p:spPr>
            <a:xfrm>
              <a:off x="8508325" y="3788575"/>
              <a:ext cx="676450" cy="932050"/>
            </a:xfrm>
            <a:custGeom>
              <a:avLst/>
              <a:gdLst/>
              <a:ahLst/>
              <a:cxnLst/>
              <a:rect l="l" t="t" r="r" b="b"/>
              <a:pathLst>
                <a:path w="27058" h="37282" extrusionOk="0">
                  <a:moveTo>
                    <a:pt x="201" y="0"/>
                  </a:moveTo>
                  <a:lnTo>
                    <a:pt x="121" y="20"/>
                  </a:lnTo>
                  <a:lnTo>
                    <a:pt x="60" y="60"/>
                  </a:lnTo>
                  <a:lnTo>
                    <a:pt x="20" y="141"/>
                  </a:lnTo>
                  <a:lnTo>
                    <a:pt x="0" y="201"/>
                  </a:lnTo>
                  <a:lnTo>
                    <a:pt x="20" y="281"/>
                  </a:lnTo>
                  <a:lnTo>
                    <a:pt x="60" y="342"/>
                  </a:lnTo>
                  <a:lnTo>
                    <a:pt x="141" y="382"/>
                  </a:lnTo>
                  <a:lnTo>
                    <a:pt x="342" y="462"/>
                  </a:lnTo>
                  <a:lnTo>
                    <a:pt x="522" y="583"/>
                  </a:lnTo>
                  <a:lnTo>
                    <a:pt x="723" y="703"/>
                  </a:lnTo>
                  <a:lnTo>
                    <a:pt x="884" y="844"/>
                  </a:lnTo>
                  <a:lnTo>
                    <a:pt x="1045" y="1004"/>
                  </a:lnTo>
                  <a:lnTo>
                    <a:pt x="1205" y="1185"/>
                  </a:lnTo>
                  <a:lnTo>
                    <a:pt x="1346" y="1386"/>
                  </a:lnTo>
                  <a:lnTo>
                    <a:pt x="1487" y="1607"/>
                  </a:lnTo>
                  <a:lnTo>
                    <a:pt x="1607" y="1848"/>
                  </a:lnTo>
                  <a:lnTo>
                    <a:pt x="1728" y="2129"/>
                  </a:lnTo>
                  <a:lnTo>
                    <a:pt x="1828" y="2411"/>
                  </a:lnTo>
                  <a:lnTo>
                    <a:pt x="1928" y="2712"/>
                  </a:lnTo>
                  <a:lnTo>
                    <a:pt x="2009" y="3033"/>
                  </a:lnTo>
                  <a:lnTo>
                    <a:pt x="2089" y="3395"/>
                  </a:lnTo>
                  <a:lnTo>
                    <a:pt x="2170" y="3756"/>
                  </a:lnTo>
                  <a:lnTo>
                    <a:pt x="2230" y="4158"/>
                  </a:lnTo>
                  <a:lnTo>
                    <a:pt x="2310" y="4721"/>
                  </a:lnTo>
                  <a:lnTo>
                    <a:pt x="2411" y="5323"/>
                  </a:lnTo>
                  <a:lnTo>
                    <a:pt x="2551" y="5926"/>
                  </a:lnTo>
                  <a:lnTo>
                    <a:pt x="2632" y="6227"/>
                  </a:lnTo>
                  <a:lnTo>
                    <a:pt x="2732" y="6528"/>
                  </a:lnTo>
                  <a:lnTo>
                    <a:pt x="2832" y="6830"/>
                  </a:lnTo>
                  <a:lnTo>
                    <a:pt x="2973" y="7111"/>
                  </a:lnTo>
                  <a:lnTo>
                    <a:pt x="3114" y="7372"/>
                  </a:lnTo>
                  <a:lnTo>
                    <a:pt x="3294" y="7633"/>
                  </a:lnTo>
                  <a:lnTo>
                    <a:pt x="3475" y="7874"/>
                  </a:lnTo>
                  <a:lnTo>
                    <a:pt x="3696" y="8095"/>
                  </a:lnTo>
                  <a:lnTo>
                    <a:pt x="3917" y="8296"/>
                  </a:lnTo>
                  <a:lnTo>
                    <a:pt x="4198" y="8477"/>
                  </a:lnTo>
                  <a:lnTo>
                    <a:pt x="4439" y="8617"/>
                  </a:lnTo>
                  <a:lnTo>
                    <a:pt x="4700" y="8718"/>
                  </a:lnTo>
                  <a:lnTo>
                    <a:pt x="4982" y="8798"/>
                  </a:lnTo>
                  <a:lnTo>
                    <a:pt x="5243" y="8879"/>
                  </a:lnTo>
                  <a:lnTo>
                    <a:pt x="5524" y="8939"/>
                  </a:lnTo>
                  <a:lnTo>
                    <a:pt x="5805" y="8979"/>
                  </a:lnTo>
                  <a:lnTo>
                    <a:pt x="6368" y="9039"/>
                  </a:lnTo>
                  <a:lnTo>
                    <a:pt x="7011" y="9120"/>
                  </a:lnTo>
                  <a:lnTo>
                    <a:pt x="7312" y="9180"/>
                  </a:lnTo>
                  <a:lnTo>
                    <a:pt x="7613" y="9240"/>
                  </a:lnTo>
                  <a:lnTo>
                    <a:pt x="7894" y="9321"/>
                  </a:lnTo>
                  <a:lnTo>
                    <a:pt x="8176" y="9441"/>
                  </a:lnTo>
                  <a:lnTo>
                    <a:pt x="8417" y="9582"/>
                  </a:lnTo>
                  <a:lnTo>
                    <a:pt x="8658" y="9762"/>
                  </a:lnTo>
                  <a:lnTo>
                    <a:pt x="8818" y="9923"/>
                  </a:lnTo>
                  <a:lnTo>
                    <a:pt x="8939" y="10084"/>
                  </a:lnTo>
                  <a:lnTo>
                    <a:pt x="9059" y="10265"/>
                  </a:lnTo>
                  <a:lnTo>
                    <a:pt x="9160" y="10465"/>
                  </a:lnTo>
                  <a:lnTo>
                    <a:pt x="9260" y="10666"/>
                  </a:lnTo>
                  <a:lnTo>
                    <a:pt x="9321" y="10887"/>
                  </a:lnTo>
                  <a:lnTo>
                    <a:pt x="9381" y="11108"/>
                  </a:lnTo>
                  <a:lnTo>
                    <a:pt x="9421" y="11329"/>
                  </a:lnTo>
                  <a:lnTo>
                    <a:pt x="9461" y="11791"/>
                  </a:lnTo>
                  <a:lnTo>
                    <a:pt x="9461" y="12253"/>
                  </a:lnTo>
                  <a:lnTo>
                    <a:pt x="9441" y="12735"/>
                  </a:lnTo>
                  <a:lnTo>
                    <a:pt x="9401" y="13197"/>
                  </a:lnTo>
                  <a:lnTo>
                    <a:pt x="9341" y="13679"/>
                  </a:lnTo>
                  <a:lnTo>
                    <a:pt x="9300" y="14182"/>
                  </a:lnTo>
                  <a:lnTo>
                    <a:pt x="9280" y="14664"/>
                  </a:lnTo>
                  <a:lnTo>
                    <a:pt x="9300" y="15166"/>
                  </a:lnTo>
                  <a:lnTo>
                    <a:pt x="9321" y="15407"/>
                  </a:lnTo>
                  <a:lnTo>
                    <a:pt x="9361" y="15648"/>
                  </a:lnTo>
                  <a:lnTo>
                    <a:pt x="9401" y="15889"/>
                  </a:lnTo>
                  <a:lnTo>
                    <a:pt x="9461" y="16110"/>
                  </a:lnTo>
                  <a:lnTo>
                    <a:pt x="9541" y="16351"/>
                  </a:lnTo>
                  <a:lnTo>
                    <a:pt x="9642" y="16572"/>
                  </a:lnTo>
                  <a:lnTo>
                    <a:pt x="9762" y="16773"/>
                  </a:lnTo>
                  <a:lnTo>
                    <a:pt x="9903" y="16974"/>
                  </a:lnTo>
                  <a:lnTo>
                    <a:pt x="10044" y="17155"/>
                  </a:lnTo>
                  <a:lnTo>
                    <a:pt x="10204" y="17315"/>
                  </a:lnTo>
                  <a:lnTo>
                    <a:pt x="10365" y="17456"/>
                  </a:lnTo>
                  <a:lnTo>
                    <a:pt x="10546" y="17576"/>
                  </a:lnTo>
                  <a:lnTo>
                    <a:pt x="10727" y="17697"/>
                  </a:lnTo>
                  <a:lnTo>
                    <a:pt x="10907" y="17797"/>
                  </a:lnTo>
                  <a:lnTo>
                    <a:pt x="11309" y="17978"/>
                  </a:lnTo>
                  <a:lnTo>
                    <a:pt x="11731" y="18119"/>
                  </a:lnTo>
                  <a:lnTo>
                    <a:pt x="12173" y="18239"/>
                  </a:lnTo>
                  <a:lnTo>
                    <a:pt x="12615" y="18340"/>
                  </a:lnTo>
                  <a:lnTo>
                    <a:pt x="13057" y="18440"/>
                  </a:lnTo>
                  <a:lnTo>
                    <a:pt x="13860" y="18601"/>
                  </a:lnTo>
                  <a:lnTo>
                    <a:pt x="14242" y="18701"/>
                  </a:lnTo>
                  <a:lnTo>
                    <a:pt x="14624" y="18822"/>
                  </a:lnTo>
                  <a:lnTo>
                    <a:pt x="14965" y="18962"/>
                  </a:lnTo>
                  <a:lnTo>
                    <a:pt x="15307" y="19143"/>
                  </a:lnTo>
                  <a:lnTo>
                    <a:pt x="15447" y="19244"/>
                  </a:lnTo>
                  <a:lnTo>
                    <a:pt x="15608" y="19344"/>
                  </a:lnTo>
                  <a:lnTo>
                    <a:pt x="15748" y="19465"/>
                  </a:lnTo>
                  <a:lnTo>
                    <a:pt x="15869" y="19605"/>
                  </a:lnTo>
                  <a:lnTo>
                    <a:pt x="16030" y="19786"/>
                  </a:lnTo>
                  <a:lnTo>
                    <a:pt x="16150" y="19967"/>
                  </a:lnTo>
                  <a:lnTo>
                    <a:pt x="16271" y="20168"/>
                  </a:lnTo>
                  <a:lnTo>
                    <a:pt x="16371" y="20369"/>
                  </a:lnTo>
                  <a:lnTo>
                    <a:pt x="16451" y="20569"/>
                  </a:lnTo>
                  <a:lnTo>
                    <a:pt x="16512" y="20790"/>
                  </a:lnTo>
                  <a:lnTo>
                    <a:pt x="16572" y="21011"/>
                  </a:lnTo>
                  <a:lnTo>
                    <a:pt x="16632" y="21252"/>
                  </a:lnTo>
                  <a:lnTo>
                    <a:pt x="16693" y="21714"/>
                  </a:lnTo>
                  <a:lnTo>
                    <a:pt x="16713" y="22217"/>
                  </a:lnTo>
                  <a:lnTo>
                    <a:pt x="16733" y="22719"/>
                  </a:lnTo>
                  <a:lnTo>
                    <a:pt x="16733" y="23201"/>
                  </a:lnTo>
                  <a:lnTo>
                    <a:pt x="16733" y="23623"/>
                  </a:lnTo>
                  <a:lnTo>
                    <a:pt x="16753" y="24044"/>
                  </a:lnTo>
                  <a:lnTo>
                    <a:pt x="16813" y="24567"/>
                  </a:lnTo>
                  <a:lnTo>
                    <a:pt x="16853" y="24828"/>
                  </a:lnTo>
                  <a:lnTo>
                    <a:pt x="16913" y="25109"/>
                  </a:lnTo>
                  <a:lnTo>
                    <a:pt x="16974" y="25410"/>
                  </a:lnTo>
                  <a:lnTo>
                    <a:pt x="17074" y="25692"/>
                  </a:lnTo>
                  <a:lnTo>
                    <a:pt x="17175" y="25993"/>
                  </a:lnTo>
                  <a:lnTo>
                    <a:pt x="17315" y="26254"/>
                  </a:lnTo>
                  <a:lnTo>
                    <a:pt x="17476" y="26515"/>
                  </a:lnTo>
                  <a:lnTo>
                    <a:pt x="17657" y="26776"/>
                  </a:lnTo>
                  <a:lnTo>
                    <a:pt x="17858" y="26997"/>
                  </a:lnTo>
                  <a:lnTo>
                    <a:pt x="18099" y="27198"/>
                  </a:lnTo>
                  <a:lnTo>
                    <a:pt x="18380" y="27359"/>
                  </a:lnTo>
                  <a:lnTo>
                    <a:pt x="18520" y="27419"/>
                  </a:lnTo>
                  <a:lnTo>
                    <a:pt x="18681" y="27479"/>
                  </a:lnTo>
                  <a:lnTo>
                    <a:pt x="18862" y="27540"/>
                  </a:lnTo>
                  <a:lnTo>
                    <a:pt x="19043" y="27580"/>
                  </a:lnTo>
                  <a:lnTo>
                    <a:pt x="19404" y="27620"/>
                  </a:lnTo>
                  <a:lnTo>
                    <a:pt x="19766" y="27640"/>
                  </a:lnTo>
                  <a:lnTo>
                    <a:pt x="20107" y="27620"/>
                  </a:lnTo>
                  <a:lnTo>
                    <a:pt x="20710" y="27620"/>
                  </a:lnTo>
                  <a:lnTo>
                    <a:pt x="20991" y="27660"/>
                  </a:lnTo>
                  <a:lnTo>
                    <a:pt x="21272" y="27700"/>
                  </a:lnTo>
                  <a:lnTo>
                    <a:pt x="21453" y="27761"/>
                  </a:lnTo>
                  <a:lnTo>
                    <a:pt x="21634" y="27841"/>
                  </a:lnTo>
                  <a:lnTo>
                    <a:pt x="21795" y="27921"/>
                  </a:lnTo>
                  <a:lnTo>
                    <a:pt x="21955" y="28022"/>
                  </a:lnTo>
                  <a:lnTo>
                    <a:pt x="22116" y="28122"/>
                  </a:lnTo>
                  <a:lnTo>
                    <a:pt x="22257" y="28243"/>
                  </a:lnTo>
                  <a:lnTo>
                    <a:pt x="22538" y="28524"/>
                  </a:lnTo>
                  <a:lnTo>
                    <a:pt x="22799" y="28825"/>
                  </a:lnTo>
                  <a:lnTo>
                    <a:pt x="23040" y="29147"/>
                  </a:lnTo>
                  <a:lnTo>
                    <a:pt x="23261" y="29468"/>
                  </a:lnTo>
                  <a:lnTo>
                    <a:pt x="23462" y="29810"/>
                  </a:lnTo>
                  <a:lnTo>
                    <a:pt x="23964" y="30673"/>
                  </a:lnTo>
                  <a:lnTo>
                    <a:pt x="24446" y="31557"/>
                  </a:lnTo>
                  <a:lnTo>
                    <a:pt x="24888" y="32461"/>
                  </a:lnTo>
                  <a:lnTo>
                    <a:pt x="25290" y="33385"/>
                  </a:lnTo>
                  <a:lnTo>
                    <a:pt x="25672" y="34309"/>
                  </a:lnTo>
                  <a:lnTo>
                    <a:pt x="26033" y="35233"/>
                  </a:lnTo>
                  <a:lnTo>
                    <a:pt x="26354" y="36177"/>
                  </a:lnTo>
                  <a:lnTo>
                    <a:pt x="26656" y="37141"/>
                  </a:lnTo>
                  <a:lnTo>
                    <a:pt x="26696" y="37202"/>
                  </a:lnTo>
                  <a:lnTo>
                    <a:pt x="26736" y="37242"/>
                  </a:lnTo>
                  <a:lnTo>
                    <a:pt x="26796" y="37282"/>
                  </a:lnTo>
                  <a:lnTo>
                    <a:pt x="26897" y="37282"/>
                  </a:lnTo>
                  <a:lnTo>
                    <a:pt x="26977" y="37242"/>
                  </a:lnTo>
                  <a:lnTo>
                    <a:pt x="27017" y="37182"/>
                  </a:lnTo>
                  <a:lnTo>
                    <a:pt x="27058" y="37101"/>
                  </a:lnTo>
                  <a:lnTo>
                    <a:pt x="27037" y="37021"/>
                  </a:lnTo>
                  <a:lnTo>
                    <a:pt x="26736" y="36057"/>
                  </a:lnTo>
                  <a:lnTo>
                    <a:pt x="26415" y="35092"/>
                  </a:lnTo>
                  <a:lnTo>
                    <a:pt x="26053" y="34148"/>
                  </a:lnTo>
                  <a:lnTo>
                    <a:pt x="25651" y="33224"/>
                  </a:lnTo>
                  <a:lnTo>
                    <a:pt x="25250" y="32300"/>
                  </a:lnTo>
                  <a:lnTo>
                    <a:pt x="24788" y="31376"/>
                  </a:lnTo>
                  <a:lnTo>
                    <a:pt x="24326" y="30492"/>
                  </a:lnTo>
                  <a:lnTo>
                    <a:pt x="23803" y="29609"/>
                  </a:lnTo>
                  <a:lnTo>
                    <a:pt x="23582" y="29247"/>
                  </a:lnTo>
                  <a:lnTo>
                    <a:pt x="23341" y="28885"/>
                  </a:lnTo>
                  <a:lnTo>
                    <a:pt x="23080" y="28544"/>
                  </a:lnTo>
                  <a:lnTo>
                    <a:pt x="22799" y="28203"/>
                  </a:lnTo>
                  <a:lnTo>
                    <a:pt x="22498" y="27921"/>
                  </a:lnTo>
                  <a:lnTo>
                    <a:pt x="22317" y="27781"/>
                  </a:lnTo>
                  <a:lnTo>
                    <a:pt x="22156" y="27660"/>
                  </a:lnTo>
                  <a:lnTo>
                    <a:pt x="21975" y="27560"/>
                  </a:lnTo>
                  <a:lnTo>
                    <a:pt x="21775" y="27459"/>
                  </a:lnTo>
                  <a:lnTo>
                    <a:pt x="21574" y="27379"/>
                  </a:lnTo>
                  <a:lnTo>
                    <a:pt x="21373" y="27319"/>
                  </a:lnTo>
                  <a:lnTo>
                    <a:pt x="21051" y="27258"/>
                  </a:lnTo>
                  <a:lnTo>
                    <a:pt x="20750" y="27238"/>
                  </a:lnTo>
                  <a:lnTo>
                    <a:pt x="20429" y="27218"/>
                  </a:lnTo>
                  <a:lnTo>
                    <a:pt x="20107" y="27238"/>
                  </a:lnTo>
                  <a:lnTo>
                    <a:pt x="19766" y="27238"/>
                  </a:lnTo>
                  <a:lnTo>
                    <a:pt x="19444" y="27218"/>
                  </a:lnTo>
                  <a:lnTo>
                    <a:pt x="19123" y="27178"/>
                  </a:lnTo>
                  <a:lnTo>
                    <a:pt x="18962" y="27158"/>
                  </a:lnTo>
                  <a:lnTo>
                    <a:pt x="18822" y="27098"/>
                  </a:lnTo>
                  <a:lnTo>
                    <a:pt x="18541" y="26997"/>
                  </a:lnTo>
                  <a:lnTo>
                    <a:pt x="18320" y="26857"/>
                  </a:lnTo>
                  <a:lnTo>
                    <a:pt x="18119" y="26676"/>
                  </a:lnTo>
                  <a:lnTo>
                    <a:pt x="17938" y="26475"/>
                  </a:lnTo>
                  <a:lnTo>
                    <a:pt x="17777" y="26254"/>
                  </a:lnTo>
                  <a:lnTo>
                    <a:pt x="17637" y="26013"/>
                  </a:lnTo>
                  <a:lnTo>
                    <a:pt x="17516" y="25772"/>
                  </a:lnTo>
                  <a:lnTo>
                    <a:pt x="17416" y="25511"/>
                  </a:lnTo>
                  <a:lnTo>
                    <a:pt x="17355" y="25250"/>
                  </a:lnTo>
                  <a:lnTo>
                    <a:pt x="17275" y="24989"/>
                  </a:lnTo>
                  <a:lnTo>
                    <a:pt x="17195" y="24466"/>
                  </a:lnTo>
                  <a:lnTo>
                    <a:pt x="17155" y="24004"/>
                  </a:lnTo>
                  <a:lnTo>
                    <a:pt x="17134" y="23623"/>
                  </a:lnTo>
                  <a:lnTo>
                    <a:pt x="17134" y="23201"/>
                  </a:lnTo>
                  <a:lnTo>
                    <a:pt x="17134" y="22699"/>
                  </a:lnTo>
                  <a:lnTo>
                    <a:pt x="17114" y="22176"/>
                  </a:lnTo>
                  <a:lnTo>
                    <a:pt x="17074" y="21654"/>
                  </a:lnTo>
                  <a:lnTo>
                    <a:pt x="17014" y="21152"/>
                  </a:lnTo>
                  <a:lnTo>
                    <a:pt x="16954" y="20891"/>
                  </a:lnTo>
                  <a:lnTo>
                    <a:pt x="16893" y="20650"/>
                  </a:lnTo>
                  <a:lnTo>
                    <a:pt x="16813" y="20409"/>
                  </a:lnTo>
                  <a:lnTo>
                    <a:pt x="16713" y="20188"/>
                  </a:lnTo>
                  <a:lnTo>
                    <a:pt x="16612" y="19947"/>
                  </a:lnTo>
                  <a:lnTo>
                    <a:pt x="16492" y="19746"/>
                  </a:lnTo>
                  <a:lnTo>
                    <a:pt x="16331" y="19525"/>
                  </a:lnTo>
                  <a:lnTo>
                    <a:pt x="16170" y="19324"/>
                  </a:lnTo>
                  <a:lnTo>
                    <a:pt x="16030" y="19183"/>
                  </a:lnTo>
                  <a:lnTo>
                    <a:pt x="15869" y="19043"/>
                  </a:lnTo>
                  <a:lnTo>
                    <a:pt x="15688" y="18922"/>
                  </a:lnTo>
                  <a:lnTo>
                    <a:pt x="15527" y="18822"/>
                  </a:lnTo>
                  <a:lnTo>
                    <a:pt x="15166" y="18621"/>
                  </a:lnTo>
                  <a:lnTo>
                    <a:pt x="14784" y="18460"/>
                  </a:lnTo>
                  <a:lnTo>
                    <a:pt x="14383" y="18340"/>
                  </a:lnTo>
                  <a:lnTo>
                    <a:pt x="13961" y="18219"/>
                  </a:lnTo>
                  <a:lnTo>
                    <a:pt x="13137" y="18038"/>
                  </a:lnTo>
                  <a:lnTo>
                    <a:pt x="12273" y="17858"/>
                  </a:lnTo>
                  <a:lnTo>
                    <a:pt x="11872" y="17757"/>
                  </a:lnTo>
                  <a:lnTo>
                    <a:pt x="11490" y="17617"/>
                  </a:lnTo>
                  <a:lnTo>
                    <a:pt x="11128" y="17456"/>
                  </a:lnTo>
                  <a:lnTo>
                    <a:pt x="10948" y="17376"/>
                  </a:lnTo>
                  <a:lnTo>
                    <a:pt x="10787" y="17275"/>
                  </a:lnTo>
                  <a:lnTo>
                    <a:pt x="10626" y="17155"/>
                  </a:lnTo>
                  <a:lnTo>
                    <a:pt x="10486" y="17034"/>
                  </a:lnTo>
                  <a:lnTo>
                    <a:pt x="10345" y="16893"/>
                  </a:lnTo>
                  <a:lnTo>
                    <a:pt x="10224" y="16733"/>
                  </a:lnTo>
                  <a:lnTo>
                    <a:pt x="10104" y="16552"/>
                  </a:lnTo>
                  <a:lnTo>
                    <a:pt x="10004" y="16371"/>
                  </a:lnTo>
                  <a:lnTo>
                    <a:pt x="9903" y="16170"/>
                  </a:lnTo>
                  <a:lnTo>
                    <a:pt x="9843" y="15969"/>
                  </a:lnTo>
                  <a:lnTo>
                    <a:pt x="9783" y="15748"/>
                  </a:lnTo>
                  <a:lnTo>
                    <a:pt x="9742" y="15527"/>
                  </a:lnTo>
                  <a:lnTo>
                    <a:pt x="9702" y="15307"/>
                  </a:lnTo>
                  <a:lnTo>
                    <a:pt x="9682" y="15086"/>
                  </a:lnTo>
                  <a:lnTo>
                    <a:pt x="9682" y="14624"/>
                  </a:lnTo>
                  <a:lnTo>
                    <a:pt x="9702" y="14141"/>
                  </a:lnTo>
                  <a:lnTo>
                    <a:pt x="9742" y="13659"/>
                  </a:lnTo>
                  <a:lnTo>
                    <a:pt x="9803" y="13197"/>
                  </a:lnTo>
                  <a:lnTo>
                    <a:pt x="9843" y="12715"/>
                  </a:lnTo>
                  <a:lnTo>
                    <a:pt x="9863" y="12213"/>
                  </a:lnTo>
                  <a:lnTo>
                    <a:pt x="9843" y="11711"/>
                  </a:lnTo>
                  <a:lnTo>
                    <a:pt x="9823" y="11450"/>
                  </a:lnTo>
                  <a:lnTo>
                    <a:pt x="9803" y="11209"/>
                  </a:lnTo>
                  <a:lnTo>
                    <a:pt x="9742" y="10948"/>
                  </a:lnTo>
                  <a:lnTo>
                    <a:pt x="9682" y="10707"/>
                  </a:lnTo>
                  <a:lnTo>
                    <a:pt x="9602" y="10486"/>
                  </a:lnTo>
                  <a:lnTo>
                    <a:pt x="9521" y="10265"/>
                  </a:lnTo>
                  <a:lnTo>
                    <a:pt x="9401" y="10044"/>
                  </a:lnTo>
                  <a:lnTo>
                    <a:pt x="9260" y="9843"/>
                  </a:lnTo>
                  <a:lnTo>
                    <a:pt x="9100" y="9642"/>
                  </a:lnTo>
                  <a:lnTo>
                    <a:pt x="8919" y="9461"/>
                  </a:lnTo>
                  <a:lnTo>
                    <a:pt x="8638" y="9260"/>
                  </a:lnTo>
                  <a:lnTo>
                    <a:pt x="8356" y="9100"/>
                  </a:lnTo>
                  <a:lnTo>
                    <a:pt x="8055" y="8959"/>
                  </a:lnTo>
                  <a:lnTo>
                    <a:pt x="7734" y="8859"/>
                  </a:lnTo>
                  <a:lnTo>
                    <a:pt x="7412" y="8798"/>
                  </a:lnTo>
                  <a:lnTo>
                    <a:pt x="7091" y="8738"/>
                  </a:lnTo>
                  <a:lnTo>
                    <a:pt x="6428" y="8638"/>
                  </a:lnTo>
                  <a:lnTo>
                    <a:pt x="5886" y="8577"/>
                  </a:lnTo>
                  <a:lnTo>
                    <a:pt x="5363" y="8497"/>
                  </a:lnTo>
                  <a:lnTo>
                    <a:pt x="5102" y="8437"/>
                  </a:lnTo>
                  <a:lnTo>
                    <a:pt x="4861" y="8356"/>
                  </a:lnTo>
                  <a:lnTo>
                    <a:pt x="4620" y="8256"/>
                  </a:lnTo>
                  <a:lnTo>
                    <a:pt x="4399" y="8135"/>
                  </a:lnTo>
                  <a:lnTo>
                    <a:pt x="4158" y="7975"/>
                  </a:lnTo>
                  <a:lnTo>
                    <a:pt x="3957" y="7794"/>
                  </a:lnTo>
                  <a:lnTo>
                    <a:pt x="3756" y="7593"/>
                  </a:lnTo>
                  <a:lnTo>
                    <a:pt x="3596" y="7372"/>
                  </a:lnTo>
                  <a:lnTo>
                    <a:pt x="3435" y="7151"/>
                  </a:lnTo>
                  <a:lnTo>
                    <a:pt x="3314" y="6890"/>
                  </a:lnTo>
                  <a:lnTo>
                    <a:pt x="3194" y="6629"/>
                  </a:lnTo>
                  <a:lnTo>
                    <a:pt x="3094" y="6368"/>
                  </a:lnTo>
                  <a:lnTo>
                    <a:pt x="2993" y="6086"/>
                  </a:lnTo>
                  <a:lnTo>
                    <a:pt x="2933" y="5805"/>
                  </a:lnTo>
                  <a:lnTo>
                    <a:pt x="2792" y="5223"/>
                  </a:lnTo>
                  <a:lnTo>
                    <a:pt x="2712" y="4660"/>
                  </a:lnTo>
                  <a:lnTo>
                    <a:pt x="2632" y="4098"/>
                  </a:lnTo>
                  <a:lnTo>
                    <a:pt x="2551" y="3676"/>
                  </a:lnTo>
                  <a:lnTo>
                    <a:pt x="2471" y="3274"/>
                  </a:lnTo>
                  <a:lnTo>
                    <a:pt x="2390" y="2893"/>
                  </a:lnTo>
                  <a:lnTo>
                    <a:pt x="2290" y="2551"/>
                  </a:lnTo>
                  <a:lnTo>
                    <a:pt x="2190" y="2210"/>
                  </a:lnTo>
                  <a:lnTo>
                    <a:pt x="2069" y="1908"/>
                  </a:lnTo>
                  <a:lnTo>
                    <a:pt x="1949" y="1627"/>
                  </a:lnTo>
                  <a:lnTo>
                    <a:pt x="1808" y="1366"/>
                  </a:lnTo>
                  <a:lnTo>
                    <a:pt x="1647" y="1105"/>
                  </a:lnTo>
                  <a:lnTo>
                    <a:pt x="1487" y="884"/>
                  </a:lnTo>
                  <a:lnTo>
                    <a:pt x="1306" y="683"/>
                  </a:lnTo>
                  <a:lnTo>
                    <a:pt x="1125" y="522"/>
                  </a:lnTo>
                  <a:lnTo>
                    <a:pt x="924" y="362"/>
                  </a:lnTo>
                  <a:lnTo>
                    <a:pt x="723" y="221"/>
                  </a:lnTo>
                  <a:lnTo>
                    <a:pt x="502" y="100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15"/>
            <p:cNvSpPr/>
            <p:nvPr/>
          </p:nvSpPr>
          <p:spPr>
            <a:xfrm>
              <a:off x="8269775" y="4266150"/>
              <a:ext cx="1102825" cy="921525"/>
            </a:xfrm>
            <a:custGeom>
              <a:avLst/>
              <a:gdLst/>
              <a:ahLst/>
              <a:cxnLst/>
              <a:rect l="l" t="t" r="r" b="b"/>
              <a:pathLst>
                <a:path w="44113" h="36861" extrusionOk="0">
                  <a:moveTo>
                    <a:pt x="4842" y="0"/>
                  </a:moveTo>
                  <a:lnTo>
                    <a:pt x="4500" y="40"/>
                  </a:lnTo>
                  <a:lnTo>
                    <a:pt x="4159" y="80"/>
                  </a:lnTo>
                  <a:lnTo>
                    <a:pt x="3817" y="161"/>
                  </a:lnTo>
                  <a:lnTo>
                    <a:pt x="3476" y="241"/>
                  </a:lnTo>
                  <a:lnTo>
                    <a:pt x="3154" y="341"/>
                  </a:lnTo>
                  <a:lnTo>
                    <a:pt x="2833" y="462"/>
                  </a:lnTo>
                  <a:lnTo>
                    <a:pt x="2512" y="603"/>
                  </a:lnTo>
                  <a:lnTo>
                    <a:pt x="2210" y="763"/>
                  </a:lnTo>
                  <a:lnTo>
                    <a:pt x="1929" y="944"/>
                  </a:lnTo>
                  <a:lnTo>
                    <a:pt x="1648" y="1145"/>
                  </a:lnTo>
                  <a:lnTo>
                    <a:pt x="1387" y="1346"/>
                  </a:lnTo>
                  <a:lnTo>
                    <a:pt x="1146" y="1587"/>
                  </a:lnTo>
                  <a:lnTo>
                    <a:pt x="925" y="1828"/>
                  </a:lnTo>
                  <a:lnTo>
                    <a:pt x="724" y="2109"/>
                  </a:lnTo>
                  <a:lnTo>
                    <a:pt x="543" y="2390"/>
                  </a:lnTo>
                  <a:lnTo>
                    <a:pt x="382" y="2692"/>
                  </a:lnTo>
                  <a:lnTo>
                    <a:pt x="262" y="2973"/>
                  </a:lnTo>
                  <a:lnTo>
                    <a:pt x="161" y="3294"/>
                  </a:lnTo>
                  <a:lnTo>
                    <a:pt x="101" y="3596"/>
                  </a:lnTo>
                  <a:lnTo>
                    <a:pt x="41" y="3917"/>
                  </a:lnTo>
                  <a:lnTo>
                    <a:pt x="1" y="4238"/>
                  </a:lnTo>
                  <a:lnTo>
                    <a:pt x="1" y="4560"/>
                  </a:lnTo>
                  <a:lnTo>
                    <a:pt x="1" y="4881"/>
                  </a:lnTo>
                  <a:lnTo>
                    <a:pt x="41" y="5203"/>
                  </a:lnTo>
                  <a:lnTo>
                    <a:pt x="81" y="5544"/>
                  </a:lnTo>
                  <a:lnTo>
                    <a:pt x="141" y="5865"/>
                  </a:lnTo>
                  <a:lnTo>
                    <a:pt x="222" y="6187"/>
                  </a:lnTo>
                  <a:lnTo>
                    <a:pt x="302" y="6488"/>
                  </a:lnTo>
                  <a:lnTo>
                    <a:pt x="423" y="6810"/>
                  </a:lnTo>
                  <a:lnTo>
                    <a:pt x="543" y="7111"/>
                  </a:lnTo>
                  <a:lnTo>
                    <a:pt x="664" y="7412"/>
                  </a:lnTo>
                  <a:lnTo>
                    <a:pt x="965" y="7995"/>
                  </a:lnTo>
                  <a:lnTo>
                    <a:pt x="1306" y="8557"/>
                  </a:lnTo>
                  <a:lnTo>
                    <a:pt x="1668" y="9100"/>
                  </a:lnTo>
                  <a:lnTo>
                    <a:pt x="2050" y="9622"/>
                  </a:lnTo>
                  <a:lnTo>
                    <a:pt x="2451" y="10144"/>
                  </a:lnTo>
                  <a:lnTo>
                    <a:pt x="2853" y="10666"/>
                  </a:lnTo>
                  <a:lnTo>
                    <a:pt x="3657" y="11691"/>
                  </a:lnTo>
                  <a:lnTo>
                    <a:pt x="4078" y="12233"/>
                  </a:lnTo>
                  <a:lnTo>
                    <a:pt x="4480" y="12796"/>
                  </a:lnTo>
                  <a:lnTo>
                    <a:pt x="5264" y="13941"/>
                  </a:lnTo>
                  <a:lnTo>
                    <a:pt x="6007" y="15106"/>
                  </a:lnTo>
                  <a:lnTo>
                    <a:pt x="6730" y="16271"/>
                  </a:lnTo>
                  <a:lnTo>
                    <a:pt x="7433" y="17476"/>
                  </a:lnTo>
                  <a:lnTo>
                    <a:pt x="8116" y="18681"/>
                  </a:lnTo>
                  <a:lnTo>
                    <a:pt x="9482" y="21092"/>
                  </a:lnTo>
                  <a:lnTo>
                    <a:pt x="10185" y="22277"/>
                  </a:lnTo>
                  <a:lnTo>
                    <a:pt x="10888" y="23462"/>
                  </a:lnTo>
                  <a:lnTo>
                    <a:pt x="11611" y="24627"/>
                  </a:lnTo>
                  <a:lnTo>
                    <a:pt x="12374" y="25772"/>
                  </a:lnTo>
                  <a:lnTo>
                    <a:pt x="12776" y="26334"/>
                  </a:lnTo>
                  <a:lnTo>
                    <a:pt x="13178" y="26897"/>
                  </a:lnTo>
                  <a:lnTo>
                    <a:pt x="13580" y="27439"/>
                  </a:lnTo>
                  <a:lnTo>
                    <a:pt x="14001" y="27982"/>
                  </a:lnTo>
                  <a:lnTo>
                    <a:pt x="14443" y="28524"/>
                  </a:lnTo>
                  <a:lnTo>
                    <a:pt x="14885" y="29046"/>
                  </a:lnTo>
                  <a:lnTo>
                    <a:pt x="15347" y="29548"/>
                  </a:lnTo>
                  <a:lnTo>
                    <a:pt x="15829" y="30051"/>
                  </a:lnTo>
                  <a:lnTo>
                    <a:pt x="16432" y="30633"/>
                  </a:lnTo>
                  <a:lnTo>
                    <a:pt x="17095" y="31216"/>
                  </a:lnTo>
                  <a:lnTo>
                    <a:pt x="17778" y="31738"/>
                  </a:lnTo>
                  <a:lnTo>
                    <a:pt x="18501" y="32260"/>
                  </a:lnTo>
                  <a:lnTo>
                    <a:pt x="19264" y="32742"/>
                  </a:lnTo>
                  <a:lnTo>
                    <a:pt x="20048" y="33204"/>
                  </a:lnTo>
                  <a:lnTo>
                    <a:pt x="20851" y="33646"/>
                  </a:lnTo>
                  <a:lnTo>
                    <a:pt x="21695" y="34048"/>
                  </a:lnTo>
                  <a:lnTo>
                    <a:pt x="22559" y="34430"/>
                  </a:lnTo>
                  <a:lnTo>
                    <a:pt x="23442" y="34771"/>
                  </a:lnTo>
                  <a:lnTo>
                    <a:pt x="24346" y="35092"/>
                  </a:lnTo>
                  <a:lnTo>
                    <a:pt x="25270" y="35394"/>
                  </a:lnTo>
                  <a:lnTo>
                    <a:pt x="26194" y="35655"/>
                  </a:lnTo>
                  <a:lnTo>
                    <a:pt x="27159" y="35896"/>
                  </a:lnTo>
                  <a:lnTo>
                    <a:pt x="28103" y="36117"/>
                  </a:lnTo>
                  <a:lnTo>
                    <a:pt x="29087" y="36298"/>
                  </a:lnTo>
                  <a:lnTo>
                    <a:pt x="30051" y="36458"/>
                  </a:lnTo>
                  <a:lnTo>
                    <a:pt x="31035" y="36599"/>
                  </a:lnTo>
                  <a:lnTo>
                    <a:pt x="32020" y="36699"/>
                  </a:lnTo>
                  <a:lnTo>
                    <a:pt x="33004" y="36780"/>
                  </a:lnTo>
                  <a:lnTo>
                    <a:pt x="33968" y="36840"/>
                  </a:lnTo>
                  <a:lnTo>
                    <a:pt x="34952" y="36860"/>
                  </a:lnTo>
                  <a:lnTo>
                    <a:pt x="35917" y="36860"/>
                  </a:lnTo>
                  <a:lnTo>
                    <a:pt x="36881" y="36820"/>
                  </a:lnTo>
                  <a:lnTo>
                    <a:pt x="37845" y="36760"/>
                  </a:lnTo>
                  <a:lnTo>
                    <a:pt x="38769" y="36679"/>
                  </a:lnTo>
                  <a:lnTo>
                    <a:pt x="39693" y="36559"/>
                  </a:lnTo>
                  <a:lnTo>
                    <a:pt x="40617" y="36418"/>
                  </a:lnTo>
                  <a:lnTo>
                    <a:pt x="41501" y="36257"/>
                  </a:lnTo>
                  <a:lnTo>
                    <a:pt x="42365" y="36057"/>
                  </a:lnTo>
                  <a:lnTo>
                    <a:pt x="43208" y="35836"/>
                  </a:lnTo>
                  <a:lnTo>
                    <a:pt x="44032" y="35574"/>
                  </a:lnTo>
                  <a:lnTo>
                    <a:pt x="44092" y="34791"/>
                  </a:lnTo>
                  <a:lnTo>
                    <a:pt x="44112" y="33988"/>
                  </a:lnTo>
                  <a:lnTo>
                    <a:pt x="44092" y="33164"/>
                  </a:lnTo>
                  <a:lnTo>
                    <a:pt x="44052" y="32361"/>
                  </a:lnTo>
                  <a:lnTo>
                    <a:pt x="43972" y="31537"/>
                  </a:lnTo>
                  <a:lnTo>
                    <a:pt x="43871" y="30713"/>
                  </a:lnTo>
                  <a:lnTo>
                    <a:pt x="43751" y="29890"/>
                  </a:lnTo>
                  <a:lnTo>
                    <a:pt x="43590" y="29066"/>
                  </a:lnTo>
                  <a:lnTo>
                    <a:pt x="43409" y="28263"/>
                  </a:lnTo>
                  <a:lnTo>
                    <a:pt x="43188" y="27439"/>
                  </a:lnTo>
                  <a:lnTo>
                    <a:pt x="42967" y="26616"/>
                  </a:lnTo>
                  <a:lnTo>
                    <a:pt x="42706" y="25792"/>
                  </a:lnTo>
                  <a:lnTo>
                    <a:pt x="42425" y="24989"/>
                  </a:lnTo>
                  <a:lnTo>
                    <a:pt x="42103" y="24185"/>
                  </a:lnTo>
                  <a:lnTo>
                    <a:pt x="41782" y="23382"/>
                  </a:lnTo>
                  <a:lnTo>
                    <a:pt x="41420" y="22598"/>
                  </a:lnTo>
                  <a:lnTo>
                    <a:pt x="41059" y="21815"/>
                  </a:lnTo>
                  <a:lnTo>
                    <a:pt x="40657" y="21051"/>
                  </a:lnTo>
                  <a:lnTo>
                    <a:pt x="40235" y="20288"/>
                  </a:lnTo>
                  <a:lnTo>
                    <a:pt x="39813" y="19545"/>
                  </a:lnTo>
                  <a:lnTo>
                    <a:pt x="39351" y="18822"/>
                  </a:lnTo>
                  <a:lnTo>
                    <a:pt x="38889" y="18099"/>
                  </a:lnTo>
                  <a:lnTo>
                    <a:pt x="38387" y="17416"/>
                  </a:lnTo>
                  <a:lnTo>
                    <a:pt x="37885" y="16733"/>
                  </a:lnTo>
                  <a:lnTo>
                    <a:pt x="37363" y="16070"/>
                  </a:lnTo>
                  <a:lnTo>
                    <a:pt x="36820" y="15427"/>
                  </a:lnTo>
                  <a:lnTo>
                    <a:pt x="36278" y="14804"/>
                  </a:lnTo>
                  <a:lnTo>
                    <a:pt x="35716" y="14202"/>
                  </a:lnTo>
                  <a:lnTo>
                    <a:pt x="35133" y="13619"/>
                  </a:lnTo>
                  <a:lnTo>
                    <a:pt x="34531" y="13057"/>
                  </a:lnTo>
                  <a:lnTo>
                    <a:pt x="33928" y="12534"/>
                  </a:lnTo>
                  <a:lnTo>
                    <a:pt x="33305" y="12032"/>
                  </a:lnTo>
                  <a:lnTo>
                    <a:pt x="32683" y="11550"/>
                  </a:lnTo>
                  <a:lnTo>
                    <a:pt x="32040" y="11088"/>
                  </a:lnTo>
                  <a:lnTo>
                    <a:pt x="31397" y="10626"/>
                  </a:lnTo>
                  <a:lnTo>
                    <a:pt x="30754" y="10184"/>
                  </a:lnTo>
                  <a:lnTo>
                    <a:pt x="30091" y="9762"/>
                  </a:lnTo>
                  <a:lnTo>
                    <a:pt x="29408" y="9341"/>
                  </a:lnTo>
                  <a:lnTo>
                    <a:pt x="28745" y="8919"/>
                  </a:lnTo>
                  <a:lnTo>
                    <a:pt x="28062" y="8537"/>
                  </a:lnTo>
                  <a:lnTo>
                    <a:pt x="26676" y="7774"/>
                  </a:lnTo>
                  <a:lnTo>
                    <a:pt x="25270" y="7051"/>
                  </a:lnTo>
                  <a:lnTo>
                    <a:pt x="23844" y="6348"/>
                  </a:lnTo>
                  <a:lnTo>
                    <a:pt x="22418" y="5705"/>
                  </a:lnTo>
                  <a:lnTo>
                    <a:pt x="20952" y="5062"/>
                  </a:lnTo>
                  <a:lnTo>
                    <a:pt x="19485" y="4459"/>
                  </a:lnTo>
                  <a:lnTo>
                    <a:pt x="17999" y="3877"/>
                  </a:lnTo>
                  <a:lnTo>
                    <a:pt x="16512" y="3314"/>
                  </a:lnTo>
                  <a:lnTo>
                    <a:pt x="15026" y="2772"/>
                  </a:lnTo>
                  <a:lnTo>
                    <a:pt x="13519" y="2230"/>
                  </a:lnTo>
                  <a:lnTo>
                    <a:pt x="10526" y="1185"/>
                  </a:lnTo>
                  <a:lnTo>
                    <a:pt x="9221" y="743"/>
                  </a:lnTo>
                  <a:lnTo>
                    <a:pt x="8558" y="542"/>
                  </a:lnTo>
                  <a:lnTo>
                    <a:pt x="7895" y="341"/>
                  </a:lnTo>
                  <a:lnTo>
                    <a:pt x="7232" y="201"/>
                  </a:lnTo>
                  <a:lnTo>
                    <a:pt x="6549" y="80"/>
                  </a:lnTo>
                  <a:lnTo>
                    <a:pt x="6208" y="40"/>
                  </a:lnTo>
                  <a:lnTo>
                    <a:pt x="5886" y="20"/>
                  </a:lnTo>
                  <a:lnTo>
                    <a:pt x="55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15"/>
            <p:cNvSpPr/>
            <p:nvPr/>
          </p:nvSpPr>
          <p:spPr>
            <a:xfrm>
              <a:off x="8356650" y="4365575"/>
              <a:ext cx="1005400" cy="778400"/>
            </a:xfrm>
            <a:custGeom>
              <a:avLst/>
              <a:gdLst/>
              <a:ahLst/>
              <a:cxnLst/>
              <a:rect l="l" t="t" r="r" b="b"/>
              <a:pathLst>
                <a:path w="40216" h="31136" extrusionOk="0">
                  <a:moveTo>
                    <a:pt x="141" y="0"/>
                  </a:moveTo>
                  <a:lnTo>
                    <a:pt x="61" y="40"/>
                  </a:lnTo>
                  <a:lnTo>
                    <a:pt x="21" y="101"/>
                  </a:lnTo>
                  <a:lnTo>
                    <a:pt x="1" y="181"/>
                  </a:lnTo>
                  <a:lnTo>
                    <a:pt x="1" y="261"/>
                  </a:lnTo>
                  <a:lnTo>
                    <a:pt x="41" y="322"/>
                  </a:lnTo>
                  <a:lnTo>
                    <a:pt x="101" y="382"/>
                  </a:lnTo>
                  <a:lnTo>
                    <a:pt x="1065" y="864"/>
                  </a:lnTo>
                  <a:lnTo>
                    <a:pt x="1989" y="1366"/>
                  </a:lnTo>
                  <a:lnTo>
                    <a:pt x="2913" y="1909"/>
                  </a:lnTo>
                  <a:lnTo>
                    <a:pt x="3837" y="2451"/>
                  </a:lnTo>
                  <a:lnTo>
                    <a:pt x="4741" y="3013"/>
                  </a:lnTo>
                  <a:lnTo>
                    <a:pt x="5625" y="3616"/>
                  </a:lnTo>
                  <a:lnTo>
                    <a:pt x="6509" y="4199"/>
                  </a:lnTo>
                  <a:lnTo>
                    <a:pt x="7393" y="4821"/>
                  </a:lnTo>
                  <a:lnTo>
                    <a:pt x="8257" y="5444"/>
                  </a:lnTo>
                  <a:lnTo>
                    <a:pt x="9100" y="6067"/>
                  </a:lnTo>
                  <a:lnTo>
                    <a:pt x="10808" y="7352"/>
                  </a:lnTo>
                  <a:lnTo>
                    <a:pt x="12475" y="8658"/>
                  </a:lnTo>
                  <a:lnTo>
                    <a:pt x="14142" y="9964"/>
                  </a:lnTo>
                  <a:lnTo>
                    <a:pt x="15870" y="11329"/>
                  </a:lnTo>
                  <a:lnTo>
                    <a:pt x="17758" y="12836"/>
                  </a:lnTo>
                  <a:lnTo>
                    <a:pt x="21836" y="16150"/>
                  </a:lnTo>
                  <a:lnTo>
                    <a:pt x="26094" y="19646"/>
                  </a:lnTo>
                  <a:lnTo>
                    <a:pt x="30232" y="23060"/>
                  </a:lnTo>
                  <a:lnTo>
                    <a:pt x="37021" y="28705"/>
                  </a:lnTo>
                  <a:lnTo>
                    <a:pt x="39874" y="31095"/>
                  </a:lnTo>
                  <a:lnTo>
                    <a:pt x="39934" y="31135"/>
                  </a:lnTo>
                  <a:lnTo>
                    <a:pt x="40014" y="31135"/>
                  </a:lnTo>
                  <a:lnTo>
                    <a:pt x="40095" y="31115"/>
                  </a:lnTo>
                  <a:lnTo>
                    <a:pt x="40155" y="31075"/>
                  </a:lnTo>
                  <a:lnTo>
                    <a:pt x="40195" y="30995"/>
                  </a:lnTo>
                  <a:lnTo>
                    <a:pt x="40215" y="30915"/>
                  </a:lnTo>
                  <a:lnTo>
                    <a:pt x="40175" y="30854"/>
                  </a:lnTo>
                  <a:lnTo>
                    <a:pt x="40135" y="30794"/>
                  </a:lnTo>
                  <a:lnTo>
                    <a:pt x="37262" y="28404"/>
                  </a:lnTo>
                  <a:lnTo>
                    <a:pt x="30473" y="22759"/>
                  </a:lnTo>
                  <a:lnTo>
                    <a:pt x="26335" y="19324"/>
                  </a:lnTo>
                  <a:lnTo>
                    <a:pt x="22077" y="15849"/>
                  </a:lnTo>
                  <a:lnTo>
                    <a:pt x="17999" y="12535"/>
                  </a:lnTo>
                  <a:lnTo>
                    <a:pt x="16111" y="11008"/>
                  </a:lnTo>
                  <a:lnTo>
                    <a:pt x="14383" y="9642"/>
                  </a:lnTo>
                  <a:lnTo>
                    <a:pt x="12716" y="8336"/>
                  </a:lnTo>
                  <a:lnTo>
                    <a:pt x="11049" y="7031"/>
                  </a:lnTo>
                  <a:lnTo>
                    <a:pt x="9341" y="5745"/>
                  </a:lnTo>
                  <a:lnTo>
                    <a:pt x="8478" y="5102"/>
                  </a:lnTo>
                  <a:lnTo>
                    <a:pt x="7614" y="4480"/>
                  </a:lnTo>
                  <a:lnTo>
                    <a:pt x="6730" y="3877"/>
                  </a:lnTo>
                  <a:lnTo>
                    <a:pt x="5846" y="3274"/>
                  </a:lnTo>
                  <a:lnTo>
                    <a:pt x="4942" y="2672"/>
                  </a:lnTo>
                  <a:lnTo>
                    <a:pt x="4038" y="2109"/>
                  </a:lnTo>
                  <a:lnTo>
                    <a:pt x="3114" y="1547"/>
                  </a:lnTo>
                  <a:lnTo>
                    <a:pt x="2190" y="1025"/>
                  </a:lnTo>
                  <a:lnTo>
                    <a:pt x="1246" y="502"/>
                  </a:lnTo>
                  <a:lnTo>
                    <a:pt x="282" y="20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15"/>
            <p:cNvSpPr/>
            <p:nvPr/>
          </p:nvSpPr>
          <p:spPr>
            <a:xfrm>
              <a:off x="8383275" y="4350000"/>
              <a:ext cx="84400" cy="98950"/>
            </a:xfrm>
            <a:custGeom>
              <a:avLst/>
              <a:gdLst/>
              <a:ahLst/>
              <a:cxnLst/>
              <a:rect l="l" t="t" r="r" b="b"/>
              <a:pathLst>
                <a:path w="3376" h="3958" extrusionOk="0">
                  <a:moveTo>
                    <a:pt x="2491" y="1"/>
                  </a:moveTo>
                  <a:lnTo>
                    <a:pt x="2411" y="41"/>
                  </a:lnTo>
                  <a:lnTo>
                    <a:pt x="2351" y="101"/>
                  </a:lnTo>
                  <a:lnTo>
                    <a:pt x="2330" y="161"/>
                  </a:lnTo>
                  <a:lnTo>
                    <a:pt x="2330" y="242"/>
                  </a:lnTo>
                  <a:lnTo>
                    <a:pt x="2933" y="2953"/>
                  </a:lnTo>
                  <a:lnTo>
                    <a:pt x="141" y="3576"/>
                  </a:lnTo>
                  <a:lnTo>
                    <a:pt x="81" y="3596"/>
                  </a:lnTo>
                  <a:lnTo>
                    <a:pt x="20" y="3656"/>
                  </a:lnTo>
                  <a:lnTo>
                    <a:pt x="0" y="3737"/>
                  </a:lnTo>
                  <a:lnTo>
                    <a:pt x="0" y="3817"/>
                  </a:lnTo>
                  <a:lnTo>
                    <a:pt x="20" y="3877"/>
                  </a:lnTo>
                  <a:lnTo>
                    <a:pt x="61" y="3918"/>
                  </a:lnTo>
                  <a:lnTo>
                    <a:pt x="121" y="3958"/>
                  </a:lnTo>
                  <a:lnTo>
                    <a:pt x="241" y="3958"/>
                  </a:lnTo>
                  <a:lnTo>
                    <a:pt x="3214" y="3295"/>
                  </a:lnTo>
                  <a:lnTo>
                    <a:pt x="3295" y="3255"/>
                  </a:lnTo>
                  <a:lnTo>
                    <a:pt x="3335" y="3194"/>
                  </a:lnTo>
                  <a:lnTo>
                    <a:pt x="3375" y="3134"/>
                  </a:lnTo>
                  <a:lnTo>
                    <a:pt x="3375" y="3054"/>
                  </a:lnTo>
                  <a:lnTo>
                    <a:pt x="2712" y="161"/>
                  </a:lnTo>
                  <a:lnTo>
                    <a:pt x="2692" y="81"/>
                  </a:lnTo>
                  <a:lnTo>
                    <a:pt x="2632" y="41"/>
                  </a:lnTo>
                  <a:lnTo>
                    <a:pt x="2572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15"/>
            <p:cNvSpPr/>
            <p:nvPr/>
          </p:nvSpPr>
          <p:spPr>
            <a:xfrm>
              <a:off x="8473675" y="4370600"/>
              <a:ext cx="194350" cy="247100"/>
            </a:xfrm>
            <a:custGeom>
              <a:avLst/>
              <a:gdLst/>
              <a:ahLst/>
              <a:cxnLst/>
              <a:rect l="l" t="t" r="r" b="b"/>
              <a:pathLst>
                <a:path w="7774" h="9884" extrusionOk="0">
                  <a:moveTo>
                    <a:pt x="5765" y="0"/>
                  </a:moveTo>
                  <a:lnTo>
                    <a:pt x="5705" y="20"/>
                  </a:lnTo>
                  <a:lnTo>
                    <a:pt x="5645" y="81"/>
                  </a:lnTo>
                  <a:lnTo>
                    <a:pt x="5624" y="161"/>
                  </a:lnTo>
                  <a:lnTo>
                    <a:pt x="5624" y="241"/>
                  </a:lnTo>
                  <a:lnTo>
                    <a:pt x="7332" y="7874"/>
                  </a:lnTo>
                  <a:lnTo>
                    <a:pt x="161" y="9481"/>
                  </a:lnTo>
                  <a:lnTo>
                    <a:pt x="80" y="9521"/>
                  </a:lnTo>
                  <a:lnTo>
                    <a:pt x="20" y="9582"/>
                  </a:lnTo>
                  <a:lnTo>
                    <a:pt x="0" y="9642"/>
                  </a:lnTo>
                  <a:lnTo>
                    <a:pt x="0" y="9722"/>
                  </a:lnTo>
                  <a:lnTo>
                    <a:pt x="20" y="9783"/>
                  </a:lnTo>
                  <a:lnTo>
                    <a:pt x="80" y="9843"/>
                  </a:lnTo>
                  <a:lnTo>
                    <a:pt x="121" y="9863"/>
                  </a:lnTo>
                  <a:lnTo>
                    <a:pt x="201" y="9883"/>
                  </a:lnTo>
                  <a:lnTo>
                    <a:pt x="241" y="9883"/>
                  </a:lnTo>
                  <a:lnTo>
                    <a:pt x="7613" y="8216"/>
                  </a:lnTo>
                  <a:lnTo>
                    <a:pt x="7693" y="8196"/>
                  </a:lnTo>
                  <a:lnTo>
                    <a:pt x="7754" y="8135"/>
                  </a:lnTo>
                  <a:lnTo>
                    <a:pt x="7774" y="8055"/>
                  </a:lnTo>
                  <a:lnTo>
                    <a:pt x="7774" y="7975"/>
                  </a:lnTo>
                  <a:lnTo>
                    <a:pt x="6006" y="141"/>
                  </a:lnTo>
                  <a:lnTo>
                    <a:pt x="5986" y="81"/>
                  </a:lnTo>
                  <a:lnTo>
                    <a:pt x="5926" y="20"/>
                  </a:lnTo>
                  <a:lnTo>
                    <a:pt x="584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15"/>
            <p:cNvSpPr/>
            <p:nvPr/>
          </p:nvSpPr>
          <p:spPr>
            <a:xfrm>
              <a:off x="8655450" y="4474050"/>
              <a:ext cx="247100" cy="368125"/>
            </a:xfrm>
            <a:custGeom>
              <a:avLst/>
              <a:gdLst/>
              <a:ahLst/>
              <a:cxnLst/>
              <a:rect l="l" t="t" r="r" b="b"/>
              <a:pathLst>
                <a:path w="9884" h="14725" extrusionOk="0">
                  <a:moveTo>
                    <a:pt x="9622" y="0"/>
                  </a:moveTo>
                  <a:lnTo>
                    <a:pt x="9542" y="20"/>
                  </a:lnTo>
                  <a:lnTo>
                    <a:pt x="9482" y="60"/>
                  </a:lnTo>
                  <a:lnTo>
                    <a:pt x="9442" y="121"/>
                  </a:lnTo>
                  <a:lnTo>
                    <a:pt x="9422" y="201"/>
                  </a:lnTo>
                  <a:lnTo>
                    <a:pt x="9502" y="11149"/>
                  </a:lnTo>
                  <a:lnTo>
                    <a:pt x="141" y="14322"/>
                  </a:lnTo>
                  <a:lnTo>
                    <a:pt x="61" y="14362"/>
                  </a:lnTo>
                  <a:lnTo>
                    <a:pt x="21" y="14423"/>
                  </a:lnTo>
                  <a:lnTo>
                    <a:pt x="1" y="14503"/>
                  </a:lnTo>
                  <a:lnTo>
                    <a:pt x="21" y="14583"/>
                  </a:lnTo>
                  <a:lnTo>
                    <a:pt x="41" y="14644"/>
                  </a:lnTo>
                  <a:lnTo>
                    <a:pt x="81" y="14684"/>
                  </a:lnTo>
                  <a:lnTo>
                    <a:pt x="141" y="14704"/>
                  </a:lnTo>
                  <a:lnTo>
                    <a:pt x="202" y="14724"/>
                  </a:lnTo>
                  <a:lnTo>
                    <a:pt x="262" y="14704"/>
                  </a:lnTo>
                  <a:lnTo>
                    <a:pt x="9763" y="11470"/>
                  </a:lnTo>
                  <a:lnTo>
                    <a:pt x="9803" y="11450"/>
                  </a:lnTo>
                  <a:lnTo>
                    <a:pt x="9863" y="11410"/>
                  </a:lnTo>
                  <a:lnTo>
                    <a:pt x="9884" y="11349"/>
                  </a:lnTo>
                  <a:lnTo>
                    <a:pt x="9884" y="11289"/>
                  </a:lnTo>
                  <a:lnTo>
                    <a:pt x="9823" y="201"/>
                  </a:lnTo>
                  <a:lnTo>
                    <a:pt x="9803" y="121"/>
                  </a:lnTo>
                  <a:lnTo>
                    <a:pt x="9763" y="60"/>
                  </a:lnTo>
                  <a:lnTo>
                    <a:pt x="9703" y="20"/>
                  </a:lnTo>
                  <a:lnTo>
                    <a:pt x="962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15"/>
            <p:cNvSpPr/>
            <p:nvPr/>
          </p:nvSpPr>
          <p:spPr>
            <a:xfrm>
              <a:off x="8875900" y="4683450"/>
              <a:ext cx="282750" cy="361100"/>
            </a:xfrm>
            <a:custGeom>
              <a:avLst/>
              <a:gdLst/>
              <a:ahLst/>
              <a:cxnLst/>
              <a:rect l="l" t="t" r="r" b="b"/>
              <a:pathLst>
                <a:path w="11310" h="14444" extrusionOk="0">
                  <a:moveTo>
                    <a:pt x="11129" y="0"/>
                  </a:moveTo>
                  <a:lnTo>
                    <a:pt x="11049" y="21"/>
                  </a:lnTo>
                  <a:lnTo>
                    <a:pt x="10989" y="61"/>
                  </a:lnTo>
                  <a:lnTo>
                    <a:pt x="10928" y="121"/>
                  </a:lnTo>
                  <a:lnTo>
                    <a:pt x="10908" y="201"/>
                  </a:lnTo>
                  <a:lnTo>
                    <a:pt x="10647" y="10968"/>
                  </a:lnTo>
                  <a:lnTo>
                    <a:pt x="142" y="14062"/>
                  </a:lnTo>
                  <a:lnTo>
                    <a:pt x="61" y="14082"/>
                  </a:lnTo>
                  <a:lnTo>
                    <a:pt x="21" y="14142"/>
                  </a:lnTo>
                  <a:lnTo>
                    <a:pt x="1" y="14222"/>
                  </a:lnTo>
                  <a:lnTo>
                    <a:pt x="1" y="14303"/>
                  </a:lnTo>
                  <a:lnTo>
                    <a:pt x="21" y="14363"/>
                  </a:lnTo>
                  <a:lnTo>
                    <a:pt x="81" y="14403"/>
                  </a:lnTo>
                  <a:lnTo>
                    <a:pt x="121" y="14443"/>
                  </a:lnTo>
                  <a:lnTo>
                    <a:pt x="242" y="14443"/>
                  </a:lnTo>
                  <a:lnTo>
                    <a:pt x="10888" y="11310"/>
                  </a:lnTo>
                  <a:lnTo>
                    <a:pt x="10948" y="11269"/>
                  </a:lnTo>
                  <a:lnTo>
                    <a:pt x="10989" y="11229"/>
                  </a:lnTo>
                  <a:lnTo>
                    <a:pt x="11029" y="11189"/>
                  </a:lnTo>
                  <a:lnTo>
                    <a:pt x="11029" y="11109"/>
                  </a:lnTo>
                  <a:lnTo>
                    <a:pt x="11310" y="221"/>
                  </a:lnTo>
                  <a:lnTo>
                    <a:pt x="11310" y="141"/>
                  </a:lnTo>
                  <a:lnTo>
                    <a:pt x="11250" y="81"/>
                  </a:lnTo>
                  <a:lnTo>
                    <a:pt x="11189" y="21"/>
                  </a:lnTo>
                  <a:lnTo>
                    <a:pt x="11129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4"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0" name="Google Shape;710;p16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711" name="Google Shape;711;p16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712" name="Google Shape;712;p16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3" name="Google Shape;713;p16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4" name="Google Shape;714;p16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5" name="Google Shape;715;p16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6" name="Google Shape;716;p16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7" name="Google Shape;717;p16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8" name="Google Shape;718;p16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9" name="Google Shape;719;p16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0" name="Google Shape;720;p16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1" name="Google Shape;721;p16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2" name="Google Shape;722;p16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3" name="Google Shape;723;p16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4" name="Google Shape;724;p16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5" name="Google Shape;725;p16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6" name="Google Shape;726;p16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727" name="Google Shape;727;p16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728" name="Google Shape;728;p16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9" name="Google Shape;729;p16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0" name="Google Shape;730;p16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1" name="Google Shape;731;p16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2" name="Google Shape;732;p16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3" name="Google Shape;733;p16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4" name="Google Shape;734;p16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5" name="Google Shape;735;p16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736" name="Google Shape;736;p16"/>
          <p:cNvGrpSpPr/>
          <p:nvPr/>
        </p:nvGrpSpPr>
        <p:grpSpPr>
          <a:xfrm>
            <a:off x="43050" y="378150"/>
            <a:ext cx="9057900" cy="4584350"/>
            <a:chOff x="43050" y="378150"/>
            <a:chExt cx="9057900" cy="4584350"/>
          </a:xfrm>
        </p:grpSpPr>
        <p:grpSp>
          <p:nvGrpSpPr>
            <p:cNvPr id="737" name="Google Shape;737;p16"/>
            <p:cNvGrpSpPr/>
            <p:nvPr/>
          </p:nvGrpSpPr>
          <p:grpSpPr>
            <a:xfrm>
              <a:off x="125517" y="1054571"/>
              <a:ext cx="8878403" cy="3722222"/>
              <a:chOff x="125517" y="1054571"/>
              <a:chExt cx="8878403" cy="3722222"/>
            </a:xfrm>
          </p:grpSpPr>
          <p:sp>
            <p:nvSpPr>
              <p:cNvPr id="738" name="Google Shape;738;p16"/>
              <p:cNvSpPr/>
              <p:nvPr/>
            </p:nvSpPr>
            <p:spPr>
              <a:xfrm>
                <a:off x="276025" y="36824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" name="Google Shape;739;p16"/>
              <p:cNvSpPr/>
              <p:nvPr/>
            </p:nvSpPr>
            <p:spPr>
              <a:xfrm>
                <a:off x="276025" y="18536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740" name="Google Shape;740;p16"/>
              <p:cNvGrpSpPr/>
              <p:nvPr/>
            </p:nvGrpSpPr>
            <p:grpSpPr>
              <a:xfrm>
                <a:off x="8710521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741" name="Google Shape;741;p16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42" name="Google Shape;742;p16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743" name="Google Shape;743;p16"/>
              <p:cNvGrpSpPr/>
              <p:nvPr/>
            </p:nvGrpSpPr>
            <p:grpSpPr>
              <a:xfrm>
                <a:off x="125517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744" name="Google Shape;744;p16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45" name="Google Shape;745;p16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746" name="Google Shape;746;p16"/>
            <p:cNvGrpSpPr/>
            <p:nvPr/>
          </p:nvGrpSpPr>
          <p:grpSpPr>
            <a:xfrm>
              <a:off x="43050" y="378150"/>
              <a:ext cx="9057900" cy="4584350"/>
              <a:chOff x="35650" y="378150"/>
              <a:chExt cx="9057900" cy="4584350"/>
            </a:xfrm>
          </p:grpSpPr>
          <p:sp>
            <p:nvSpPr>
              <p:cNvPr id="747" name="Google Shape;747;p16"/>
              <p:cNvSpPr/>
              <p:nvPr/>
            </p:nvSpPr>
            <p:spPr>
              <a:xfrm>
                <a:off x="35650" y="4587200"/>
                <a:ext cx="9057900" cy="375300"/>
              </a:xfrm>
              <a:prstGeom prst="ellipse">
                <a:avLst/>
              </a:prstGeom>
              <a:solidFill>
                <a:srgbClr val="2C3045">
                  <a:alpha val="15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" name="Google Shape;748;p16"/>
              <p:cNvSpPr/>
              <p:nvPr/>
            </p:nvSpPr>
            <p:spPr>
              <a:xfrm>
                <a:off x="499650" y="378150"/>
                <a:ext cx="8144700" cy="4387200"/>
              </a:xfrm>
              <a:prstGeom prst="roundRect">
                <a:avLst>
                  <a:gd name="adj" fmla="val 5321"/>
                </a:avLst>
              </a:prstGeom>
              <a:solidFill>
                <a:schemeClr val="lt1"/>
              </a:solid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749" name="Google Shape;749;p16"/>
          <p:cNvSpPr txBox="1">
            <a:spLocks noGrp="1"/>
          </p:cNvSpPr>
          <p:nvPr>
            <p:ph type="title"/>
          </p:nvPr>
        </p:nvSpPr>
        <p:spPr>
          <a:xfrm>
            <a:off x="4323887" y="1288950"/>
            <a:ext cx="3966900" cy="183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800"/>
              <a:buNone/>
              <a:defRPr>
                <a:highlight>
                  <a:schemeClr val="accent1"/>
                </a:highlight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750" name="Google Shape;750;p16"/>
          <p:cNvSpPr txBox="1">
            <a:spLocks noGrp="1"/>
          </p:cNvSpPr>
          <p:nvPr>
            <p:ph type="subTitle" idx="1"/>
          </p:nvPr>
        </p:nvSpPr>
        <p:spPr>
          <a:xfrm>
            <a:off x="4323887" y="3198450"/>
            <a:ext cx="3970200" cy="65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1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6" name="Google Shape;1276;p25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1277" name="Google Shape;1277;p25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1278" name="Google Shape;1278;p25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79" name="Google Shape;1279;p25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0" name="Google Shape;1280;p25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1" name="Google Shape;1281;p25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2" name="Google Shape;1282;p25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3" name="Google Shape;1283;p25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4" name="Google Shape;1284;p25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5" name="Google Shape;1285;p25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6" name="Google Shape;1286;p25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7" name="Google Shape;1287;p25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8" name="Google Shape;1288;p25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9" name="Google Shape;1289;p25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0" name="Google Shape;1290;p25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1" name="Google Shape;1291;p25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2" name="Google Shape;1292;p25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293" name="Google Shape;1293;p25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1294" name="Google Shape;1294;p25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5" name="Google Shape;1295;p25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6" name="Google Shape;1296;p25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7" name="Google Shape;1297;p25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8" name="Google Shape;1298;p25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9" name="Google Shape;1299;p25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00" name="Google Shape;1300;p25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01" name="Google Shape;1301;p25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1302" name="Google Shape;1302;p25"/>
          <p:cNvGrpSpPr/>
          <p:nvPr/>
        </p:nvGrpSpPr>
        <p:grpSpPr>
          <a:xfrm>
            <a:off x="43050" y="85400"/>
            <a:ext cx="1102825" cy="1470925"/>
            <a:chOff x="8269775" y="3716750"/>
            <a:chExt cx="1102825" cy="1470925"/>
          </a:xfrm>
        </p:grpSpPr>
        <p:sp>
          <p:nvSpPr>
            <p:cNvPr id="1303" name="Google Shape;1303;p25"/>
            <p:cNvSpPr/>
            <p:nvPr/>
          </p:nvSpPr>
          <p:spPr>
            <a:xfrm>
              <a:off x="8420425" y="3716750"/>
              <a:ext cx="813575" cy="1012425"/>
            </a:xfrm>
            <a:custGeom>
              <a:avLst/>
              <a:gdLst/>
              <a:ahLst/>
              <a:cxnLst/>
              <a:rect l="l" t="t" r="r" b="b"/>
              <a:pathLst>
                <a:path w="32543" h="40497" extrusionOk="0">
                  <a:moveTo>
                    <a:pt x="2251" y="1"/>
                  </a:moveTo>
                  <a:lnTo>
                    <a:pt x="2351" y="201"/>
                  </a:lnTo>
                  <a:lnTo>
                    <a:pt x="2431" y="422"/>
                  </a:lnTo>
                  <a:lnTo>
                    <a:pt x="2492" y="684"/>
                  </a:lnTo>
                  <a:lnTo>
                    <a:pt x="2512" y="985"/>
                  </a:lnTo>
                  <a:lnTo>
                    <a:pt x="2512" y="1286"/>
                  </a:lnTo>
                  <a:lnTo>
                    <a:pt x="2512" y="1608"/>
                  </a:lnTo>
                  <a:lnTo>
                    <a:pt x="2472" y="1949"/>
                  </a:lnTo>
                  <a:lnTo>
                    <a:pt x="2411" y="2291"/>
                  </a:lnTo>
                  <a:lnTo>
                    <a:pt x="2351" y="2632"/>
                  </a:lnTo>
                  <a:lnTo>
                    <a:pt x="2291" y="2973"/>
                  </a:lnTo>
                  <a:lnTo>
                    <a:pt x="2110" y="3616"/>
                  </a:lnTo>
                  <a:lnTo>
                    <a:pt x="1909" y="4179"/>
                  </a:lnTo>
                  <a:lnTo>
                    <a:pt x="1728" y="4661"/>
                  </a:lnTo>
                  <a:lnTo>
                    <a:pt x="1527" y="5042"/>
                  </a:lnTo>
                  <a:lnTo>
                    <a:pt x="1327" y="5444"/>
                  </a:lnTo>
                  <a:lnTo>
                    <a:pt x="885" y="6208"/>
                  </a:lnTo>
                  <a:lnTo>
                    <a:pt x="664" y="6589"/>
                  </a:lnTo>
                  <a:lnTo>
                    <a:pt x="483" y="6991"/>
                  </a:lnTo>
                  <a:lnTo>
                    <a:pt x="302" y="7393"/>
                  </a:lnTo>
                  <a:lnTo>
                    <a:pt x="162" y="7794"/>
                  </a:lnTo>
                  <a:lnTo>
                    <a:pt x="101" y="8015"/>
                  </a:lnTo>
                  <a:lnTo>
                    <a:pt x="61" y="8236"/>
                  </a:lnTo>
                  <a:lnTo>
                    <a:pt x="21" y="8457"/>
                  </a:lnTo>
                  <a:lnTo>
                    <a:pt x="1" y="8678"/>
                  </a:lnTo>
                  <a:lnTo>
                    <a:pt x="1" y="8899"/>
                  </a:lnTo>
                  <a:lnTo>
                    <a:pt x="1" y="9140"/>
                  </a:lnTo>
                  <a:lnTo>
                    <a:pt x="41" y="9361"/>
                  </a:lnTo>
                  <a:lnTo>
                    <a:pt x="81" y="9562"/>
                  </a:lnTo>
                  <a:lnTo>
                    <a:pt x="121" y="9783"/>
                  </a:lnTo>
                  <a:lnTo>
                    <a:pt x="202" y="9984"/>
                  </a:lnTo>
                  <a:lnTo>
                    <a:pt x="282" y="10185"/>
                  </a:lnTo>
                  <a:lnTo>
                    <a:pt x="403" y="10366"/>
                  </a:lnTo>
                  <a:lnTo>
                    <a:pt x="523" y="10546"/>
                  </a:lnTo>
                  <a:lnTo>
                    <a:pt x="664" y="10687"/>
                  </a:lnTo>
                  <a:lnTo>
                    <a:pt x="824" y="10828"/>
                  </a:lnTo>
                  <a:lnTo>
                    <a:pt x="1005" y="10968"/>
                  </a:lnTo>
                  <a:lnTo>
                    <a:pt x="1246" y="11089"/>
                  </a:lnTo>
                  <a:lnTo>
                    <a:pt x="1487" y="11189"/>
                  </a:lnTo>
                  <a:lnTo>
                    <a:pt x="1748" y="11270"/>
                  </a:lnTo>
                  <a:lnTo>
                    <a:pt x="2030" y="11350"/>
                  </a:lnTo>
                  <a:lnTo>
                    <a:pt x="2291" y="11430"/>
                  </a:lnTo>
                  <a:lnTo>
                    <a:pt x="2552" y="11511"/>
                  </a:lnTo>
                  <a:lnTo>
                    <a:pt x="2793" y="11611"/>
                  </a:lnTo>
                  <a:lnTo>
                    <a:pt x="3034" y="11752"/>
                  </a:lnTo>
                  <a:lnTo>
                    <a:pt x="3235" y="11932"/>
                  </a:lnTo>
                  <a:lnTo>
                    <a:pt x="3416" y="12113"/>
                  </a:lnTo>
                  <a:lnTo>
                    <a:pt x="3556" y="12314"/>
                  </a:lnTo>
                  <a:lnTo>
                    <a:pt x="3677" y="12555"/>
                  </a:lnTo>
                  <a:lnTo>
                    <a:pt x="3757" y="12796"/>
                  </a:lnTo>
                  <a:lnTo>
                    <a:pt x="3817" y="13037"/>
                  </a:lnTo>
                  <a:lnTo>
                    <a:pt x="3858" y="13318"/>
                  </a:lnTo>
                  <a:lnTo>
                    <a:pt x="3878" y="13580"/>
                  </a:lnTo>
                  <a:lnTo>
                    <a:pt x="3858" y="13861"/>
                  </a:lnTo>
                  <a:lnTo>
                    <a:pt x="3837" y="14142"/>
                  </a:lnTo>
                  <a:lnTo>
                    <a:pt x="3797" y="14423"/>
                  </a:lnTo>
                  <a:lnTo>
                    <a:pt x="3737" y="14725"/>
                  </a:lnTo>
                  <a:lnTo>
                    <a:pt x="3596" y="15287"/>
                  </a:lnTo>
                  <a:lnTo>
                    <a:pt x="3396" y="15809"/>
                  </a:lnTo>
                  <a:lnTo>
                    <a:pt x="3215" y="16352"/>
                  </a:lnTo>
                  <a:lnTo>
                    <a:pt x="3034" y="16894"/>
                  </a:lnTo>
                  <a:lnTo>
                    <a:pt x="2893" y="17456"/>
                  </a:lnTo>
                  <a:lnTo>
                    <a:pt x="2833" y="17738"/>
                  </a:lnTo>
                  <a:lnTo>
                    <a:pt x="2793" y="18019"/>
                  </a:lnTo>
                  <a:lnTo>
                    <a:pt x="2773" y="18280"/>
                  </a:lnTo>
                  <a:lnTo>
                    <a:pt x="2773" y="18561"/>
                  </a:lnTo>
                  <a:lnTo>
                    <a:pt x="2793" y="18822"/>
                  </a:lnTo>
                  <a:lnTo>
                    <a:pt x="2853" y="19063"/>
                  </a:lnTo>
                  <a:lnTo>
                    <a:pt x="2934" y="19324"/>
                  </a:lnTo>
                  <a:lnTo>
                    <a:pt x="3034" y="19545"/>
                  </a:lnTo>
                  <a:lnTo>
                    <a:pt x="3175" y="19766"/>
                  </a:lnTo>
                  <a:lnTo>
                    <a:pt x="3335" y="19987"/>
                  </a:lnTo>
                  <a:lnTo>
                    <a:pt x="3456" y="20108"/>
                  </a:lnTo>
                  <a:lnTo>
                    <a:pt x="3596" y="20208"/>
                  </a:lnTo>
                  <a:lnTo>
                    <a:pt x="3737" y="20309"/>
                  </a:lnTo>
                  <a:lnTo>
                    <a:pt x="3878" y="20389"/>
                  </a:lnTo>
                  <a:lnTo>
                    <a:pt x="4199" y="20550"/>
                  </a:lnTo>
                  <a:lnTo>
                    <a:pt x="4541" y="20670"/>
                  </a:lnTo>
                  <a:lnTo>
                    <a:pt x="4882" y="20751"/>
                  </a:lnTo>
                  <a:lnTo>
                    <a:pt x="5244" y="20831"/>
                  </a:lnTo>
                  <a:lnTo>
                    <a:pt x="5967" y="20952"/>
                  </a:lnTo>
                  <a:lnTo>
                    <a:pt x="6328" y="21032"/>
                  </a:lnTo>
                  <a:lnTo>
                    <a:pt x="6690" y="21092"/>
                  </a:lnTo>
                  <a:lnTo>
                    <a:pt x="7011" y="21193"/>
                  </a:lnTo>
                  <a:lnTo>
                    <a:pt x="7333" y="21313"/>
                  </a:lnTo>
                  <a:lnTo>
                    <a:pt x="7634" y="21454"/>
                  </a:lnTo>
                  <a:lnTo>
                    <a:pt x="7754" y="21554"/>
                  </a:lnTo>
                  <a:lnTo>
                    <a:pt x="7875" y="21635"/>
                  </a:lnTo>
                  <a:lnTo>
                    <a:pt x="7996" y="21755"/>
                  </a:lnTo>
                  <a:lnTo>
                    <a:pt x="8096" y="21876"/>
                  </a:lnTo>
                  <a:lnTo>
                    <a:pt x="8196" y="22016"/>
                  </a:lnTo>
                  <a:lnTo>
                    <a:pt x="8277" y="22157"/>
                  </a:lnTo>
                  <a:lnTo>
                    <a:pt x="8337" y="22297"/>
                  </a:lnTo>
                  <a:lnTo>
                    <a:pt x="8397" y="22438"/>
                  </a:lnTo>
                  <a:lnTo>
                    <a:pt x="8437" y="22579"/>
                  </a:lnTo>
                  <a:lnTo>
                    <a:pt x="8458" y="22699"/>
                  </a:lnTo>
                  <a:lnTo>
                    <a:pt x="8478" y="22980"/>
                  </a:lnTo>
                  <a:lnTo>
                    <a:pt x="8437" y="23282"/>
                  </a:lnTo>
                  <a:lnTo>
                    <a:pt x="8397" y="23563"/>
                  </a:lnTo>
                  <a:lnTo>
                    <a:pt x="8317" y="23844"/>
                  </a:lnTo>
                  <a:lnTo>
                    <a:pt x="8196" y="24145"/>
                  </a:lnTo>
                  <a:lnTo>
                    <a:pt x="8096" y="24427"/>
                  </a:lnTo>
                  <a:lnTo>
                    <a:pt x="7855" y="25029"/>
                  </a:lnTo>
                  <a:lnTo>
                    <a:pt x="7734" y="25331"/>
                  </a:lnTo>
                  <a:lnTo>
                    <a:pt x="7614" y="25632"/>
                  </a:lnTo>
                  <a:lnTo>
                    <a:pt x="7534" y="25933"/>
                  </a:lnTo>
                  <a:lnTo>
                    <a:pt x="7473" y="26235"/>
                  </a:lnTo>
                  <a:lnTo>
                    <a:pt x="7433" y="26536"/>
                  </a:lnTo>
                  <a:lnTo>
                    <a:pt x="7433" y="26837"/>
                  </a:lnTo>
                  <a:lnTo>
                    <a:pt x="7473" y="27118"/>
                  </a:lnTo>
                  <a:lnTo>
                    <a:pt x="7554" y="27379"/>
                  </a:lnTo>
                  <a:lnTo>
                    <a:pt x="7654" y="27641"/>
                  </a:lnTo>
                  <a:lnTo>
                    <a:pt x="7795" y="27882"/>
                  </a:lnTo>
                  <a:lnTo>
                    <a:pt x="7955" y="28103"/>
                  </a:lnTo>
                  <a:lnTo>
                    <a:pt x="8136" y="28303"/>
                  </a:lnTo>
                  <a:lnTo>
                    <a:pt x="8337" y="28504"/>
                  </a:lnTo>
                  <a:lnTo>
                    <a:pt x="8558" y="28705"/>
                  </a:lnTo>
                  <a:lnTo>
                    <a:pt x="8779" y="28886"/>
                  </a:lnTo>
                  <a:lnTo>
                    <a:pt x="9040" y="29047"/>
                  </a:lnTo>
                  <a:lnTo>
                    <a:pt x="9281" y="29207"/>
                  </a:lnTo>
                  <a:lnTo>
                    <a:pt x="9562" y="29348"/>
                  </a:lnTo>
                  <a:lnTo>
                    <a:pt x="10105" y="29609"/>
                  </a:lnTo>
                  <a:lnTo>
                    <a:pt x="10647" y="29830"/>
                  </a:lnTo>
                  <a:lnTo>
                    <a:pt x="11189" y="30071"/>
                  </a:lnTo>
                  <a:lnTo>
                    <a:pt x="11752" y="30312"/>
                  </a:lnTo>
                  <a:lnTo>
                    <a:pt x="12274" y="30614"/>
                  </a:lnTo>
                  <a:lnTo>
                    <a:pt x="12535" y="30754"/>
                  </a:lnTo>
                  <a:lnTo>
                    <a:pt x="12776" y="30935"/>
                  </a:lnTo>
                  <a:lnTo>
                    <a:pt x="12997" y="31116"/>
                  </a:lnTo>
                  <a:lnTo>
                    <a:pt x="13198" y="31296"/>
                  </a:lnTo>
                  <a:lnTo>
                    <a:pt x="13399" y="31517"/>
                  </a:lnTo>
                  <a:lnTo>
                    <a:pt x="13560" y="31718"/>
                  </a:lnTo>
                  <a:lnTo>
                    <a:pt x="13700" y="31959"/>
                  </a:lnTo>
                  <a:lnTo>
                    <a:pt x="13821" y="32200"/>
                  </a:lnTo>
                  <a:lnTo>
                    <a:pt x="13921" y="32462"/>
                  </a:lnTo>
                  <a:lnTo>
                    <a:pt x="13982" y="32743"/>
                  </a:lnTo>
                  <a:lnTo>
                    <a:pt x="14002" y="33024"/>
                  </a:lnTo>
                  <a:lnTo>
                    <a:pt x="14002" y="33325"/>
                  </a:lnTo>
                  <a:lnTo>
                    <a:pt x="13961" y="33607"/>
                  </a:lnTo>
                  <a:lnTo>
                    <a:pt x="13921" y="33888"/>
                  </a:lnTo>
                  <a:lnTo>
                    <a:pt x="13841" y="34470"/>
                  </a:lnTo>
                  <a:lnTo>
                    <a:pt x="13801" y="34751"/>
                  </a:lnTo>
                  <a:lnTo>
                    <a:pt x="13801" y="35053"/>
                  </a:lnTo>
                  <a:lnTo>
                    <a:pt x="13801" y="35254"/>
                  </a:lnTo>
                  <a:lnTo>
                    <a:pt x="13821" y="35434"/>
                  </a:lnTo>
                  <a:lnTo>
                    <a:pt x="13861" y="35635"/>
                  </a:lnTo>
                  <a:lnTo>
                    <a:pt x="13901" y="35816"/>
                  </a:lnTo>
                  <a:lnTo>
                    <a:pt x="13961" y="35997"/>
                  </a:lnTo>
                  <a:lnTo>
                    <a:pt x="14022" y="36178"/>
                  </a:lnTo>
                  <a:lnTo>
                    <a:pt x="14202" y="36519"/>
                  </a:lnTo>
                  <a:lnTo>
                    <a:pt x="14403" y="36841"/>
                  </a:lnTo>
                  <a:lnTo>
                    <a:pt x="14644" y="37142"/>
                  </a:lnTo>
                  <a:lnTo>
                    <a:pt x="14926" y="37423"/>
                  </a:lnTo>
                  <a:lnTo>
                    <a:pt x="15227" y="37684"/>
                  </a:lnTo>
                  <a:lnTo>
                    <a:pt x="15568" y="37925"/>
                  </a:lnTo>
                  <a:lnTo>
                    <a:pt x="15910" y="38126"/>
                  </a:lnTo>
                  <a:lnTo>
                    <a:pt x="16292" y="38327"/>
                  </a:lnTo>
                  <a:lnTo>
                    <a:pt x="16673" y="38488"/>
                  </a:lnTo>
                  <a:lnTo>
                    <a:pt x="17075" y="38608"/>
                  </a:lnTo>
                  <a:lnTo>
                    <a:pt x="17477" y="38709"/>
                  </a:lnTo>
                  <a:lnTo>
                    <a:pt x="17878" y="38789"/>
                  </a:lnTo>
                  <a:lnTo>
                    <a:pt x="18280" y="38829"/>
                  </a:lnTo>
                  <a:lnTo>
                    <a:pt x="18682" y="38849"/>
                  </a:lnTo>
                  <a:lnTo>
                    <a:pt x="19084" y="38849"/>
                  </a:lnTo>
                  <a:lnTo>
                    <a:pt x="19485" y="38829"/>
                  </a:lnTo>
                  <a:lnTo>
                    <a:pt x="19887" y="38789"/>
                  </a:lnTo>
                  <a:lnTo>
                    <a:pt x="20691" y="38709"/>
                  </a:lnTo>
                  <a:lnTo>
                    <a:pt x="21494" y="38568"/>
                  </a:lnTo>
                  <a:lnTo>
                    <a:pt x="23081" y="38287"/>
                  </a:lnTo>
                  <a:lnTo>
                    <a:pt x="23884" y="38166"/>
                  </a:lnTo>
                  <a:lnTo>
                    <a:pt x="24688" y="38066"/>
                  </a:lnTo>
                  <a:lnTo>
                    <a:pt x="25090" y="38046"/>
                  </a:lnTo>
                  <a:lnTo>
                    <a:pt x="25512" y="38046"/>
                  </a:lnTo>
                  <a:lnTo>
                    <a:pt x="25913" y="38066"/>
                  </a:lnTo>
                  <a:lnTo>
                    <a:pt x="26335" y="38106"/>
                  </a:lnTo>
                  <a:lnTo>
                    <a:pt x="26757" y="38166"/>
                  </a:lnTo>
                  <a:lnTo>
                    <a:pt x="27159" y="38247"/>
                  </a:lnTo>
                  <a:lnTo>
                    <a:pt x="27540" y="38367"/>
                  </a:lnTo>
                  <a:lnTo>
                    <a:pt x="27942" y="38488"/>
                  </a:lnTo>
                  <a:lnTo>
                    <a:pt x="28304" y="38648"/>
                  </a:lnTo>
                  <a:lnTo>
                    <a:pt x="28665" y="38829"/>
                  </a:lnTo>
                  <a:lnTo>
                    <a:pt x="28987" y="39050"/>
                  </a:lnTo>
                  <a:lnTo>
                    <a:pt x="29308" y="39271"/>
                  </a:lnTo>
                  <a:lnTo>
                    <a:pt x="29589" y="39532"/>
                  </a:lnTo>
                  <a:lnTo>
                    <a:pt x="29850" y="39834"/>
                  </a:lnTo>
                  <a:lnTo>
                    <a:pt x="30071" y="40155"/>
                  </a:lnTo>
                  <a:lnTo>
                    <a:pt x="30252" y="40496"/>
                  </a:lnTo>
                  <a:lnTo>
                    <a:pt x="30152" y="39813"/>
                  </a:lnTo>
                  <a:lnTo>
                    <a:pt x="30071" y="39110"/>
                  </a:lnTo>
                  <a:lnTo>
                    <a:pt x="30011" y="38407"/>
                  </a:lnTo>
                  <a:lnTo>
                    <a:pt x="29971" y="37724"/>
                  </a:lnTo>
                  <a:lnTo>
                    <a:pt x="29971" y="37021"/>
                  </a:lnTo>
                  <a:lnTo>
                    <a:pt x="29991" y="36318"/>
                  </a:lnTo>
                  <a:lnTo>
                    <a:pt x="30051" y="35615"/>
                  </a:lnTo>
                  <a:lnTo>
                    <a:pt x="30112" y="34932"/>
                  </a:lnTo>
                  <a:lnTo>
                    <a:pt x="30212" y="34229"/>
                  </a:lnTo>
                  <a:lnTo>
                    <a:pt x="30332" y="33546"/>
                  </a:lnTo>
                  <a:lnTo>
                    <a:pt x="30473" y="32863"/>
                  </a:lnTo>
                  <a:lnTo>
                    <a:pt x="30654" y="32180"/>
                  </a:lnTo>
                  <a:lnTo>
                    <a:pt x="30855" y="31497"/>
                  </a:lnTo>
                  <a:lnTo>
                    <a:pt x="31076" y="30834"/>
                  </a:lnTo>
                  <a:lnTo>
                    <a:pt x="31317" y="30192"/>
                  </a:lnTo>
                  <a:lnTo>
                    <a:pt x="31598" y="29549"/>
                  </a:lnTo>
                  <a:lnTo>
                    <a:pt x="31839" y="28986"/>
                  </a:lnTo>
                  <a:lnTo>
                    <a:pt x="32060" y="28424"/>
                  </a:lnTo>
                  <a:lnTo>
                    <a:pt x="32281" y="27841"/>
                  </a:lnTo>
                  <a:lnTo>
                    <a:pt x="32361" y="27540"/>
                  </a:lnTo>
                  <a:lnTo>
                    <a:pt x="32442" y="27259"/>
                  </a:lnTo>
                  <a:lnTo>
                    <a:pt x="32502" y="26958"/>
                  </a:lnTo>
                  <a:lnTo>
                    <a:pt x="32542" y="26676"/>
                  </a:lnTo>
                  <a:lnTo>
                    <a:pt x="32542" y="26395"/>
                  </a:lnTo>
                  <a:lnTo>
                    <a:pt x="32542" y="26114"/>
                  </a:lnTo>
                  <a:lnTo>
                    <a:pt x="32482" y="25833"/>
                  </a:lnTo>
                  <a:lnTo>
                    <a:pt x="32422" y="25572"/>
                  </a:lnTo>
                  <a:lnTo>
                    <a:pt x="32321" y="25310"/>
                  </a:lnTo>
                  <a:lnTo>
                    <a:pt x="32160" y="25069"/>
                  </a:lnTo>
                  <a:lnTo>
                    <a:pt x="32080" y="24929"/>
                  </a:lnTo>
                  <a:lnTo>
                    <a:pt x="31980" y="24808"/>
                  </a:lnTo>
                  <a:lnTo>
                    <a:pt x="31739" y="24567"/>
                  </a:lnTo>
                  <a:lnTo>
                    <a:pt x="31498" y="24386"/>
                  </a:lnTo>
                  <a:lnTo>
                    <a:pt x="31216" y="24206"/>
                  </a:lnTo>
                  <a:lnTo>
                    <a:pt x="30915" y="24065"/>
                  </a:lnTo>
                  <a:lnTo>
                    <a:pt x="30614" y="23924"/>
                  </a:lnTo>
                  <a:lnTo>
                    <a:pt x="29971" y="23683"/>
                  </a:lnTo>
                  <a:lnTo>
                    <a:pt x="29328" y="23442"/>
                  </a:lnTo>
                  <a:lnTo>
                    <a:pt x="29007" y="23322"/>
                  </a:lnTo>
                  <a:lnTo>
                    <a:pt x="28705" y="23181"/>
                  </a:lnTo>
                  <a:lnTo>
                    <a:pt x="28404" y="23021"/>
                  </a:lnTo>
                  <a:lnTo>
                    <a:pt x="28143" y="22840"/>
                  </a:lnTo>
                  <a:lnTo>
                    <a:pt x="27882" y="22619"/>
                  </a:lnTo>
                  <a:lnTo>
                    <a:pt x="27661" y="22378"/>
                  </a:lnTo>
                  <a:lnTo>
                    <a:pt x="27520" y="22197"/>
                  </a:lnTo>
                  <a:lnTo>
                    <a:pt x="27420" y="21996"/>
                  </a:lnTo>
                  <a:lnTo>
                    <a:pt x="27319" y="21795"/>
                  </a:lnTo>
                  <a:lnTo>
                    <a:pt x="27219" y="21594"/>
                  </a:lnTo>
                  <a:lnTo>
                    <a:pt x="27159" y="21373"/>
                  </a:lnTo>
                  <a:lnTo>
                    <a:pt x="27119" y="21152"/>
                  </a:lnTo>
                  <a:lnTo>
                    <a:pt x="27078" y="20911"/>
                  </a:lnTo>
                  <a:lnTo>
                    <a:pt x="27038" y="20690"/>
                  </a:lnTo>
                  <a:lnTo>
                    <a:pt x="27018" y="20208"/>
                  </a:lnTo>
                  <a:lnTo>
                    <a:pt x="27018" y="19706"/>
                  </a:lnTo>
                  <a:lnTo>
                    <a:pt x="27058" y="18702"/>
                  </a:lnTo>
                  <a:lnTo>
                    <a:pt x="27098" y="18220"/>
                  </a:lnTo>
                  <a:lnTo>
                    <a:pt x="27098" y="17718"/>
                  </a:lnTo>
                  <a:lnTo>
                    <a:pt x="27078" y="17256"/>
                  </a:lnTo>
                  <a:lnTo>
                    <a:pt x="27018" y="16794"/>
                  </a:lnTo>
                  <a:lnTo>
                    <a:pt x="26978" y="16593"/>
                  </a:lnTo>
                  <a:lnTo>
                    <a:pt x="26918" y="16372"/>
                  </a:lnTo>
                  <a:lnTo>
                    <a:pt x="26837" y="16171"/>
                  </a:lnTo>
                  <a:lnTo>
                    <a:pt x="26757" y="15970"/>
                  </a:lnTo>
                  <a:lnTo>
                    <a:pt x="26657" y="15789"/>
                  </a:lnTo>
                  <a:lnTo>
                    <a:pt x="26516" y="15608"/>
                  </a:lnTo>
                  <a:lnTo>
                    <a:pt x="26375" y="15448"/>
                  </a:lnTo>
                  <a:lnTo>
                    <a:pt x="26215" y="15287"/>
                  </a:lnTo>
                  <a:lnTo>
                    <a:pt x="26054" y="15187"/>
                  </a:lnTo>
                  <a:lnTo>
                    <a:pt x="25913" y="15086"/>
                  </a:lnTo>
                  <a:lnTo>
                    <a:pt x="25753" y="15006"/>
                  </a:lnTo>
                  <a:lnTo>
                    <a:pt x="25592" y="14925"/>
                  </a:lnTo>
                  <a:lnTo>
                    <a:pt x="25250" y="14805"/>
                  </a:lnTo>
                  <a:lnTo>
                    <a:pt x="24889" y="14725"/>
                  </a:lnTo>
                  <a:lnTo>
                    <a:pt x="24507" y="14664"/>
                  </a:lnTo>
                  <a:lnTo>
                    <a:pt x="24126" y="14624"/>
                  </a:lnTo>
                  <a:lnTo>
                    <a:pt x="23342" y="14544"/>
                  </a:lnTo>
                  <a:lnTo>
                    <a:pt x="22960" y="14524"/>
                  </a:lnTo>
                  <a:lnTo>
                    <a:pt x="22599" y="14463"/>
                  </a:lnTo>
                  <a:lnTo>
                    <a:pt x="22237" y="14403"/>
                  </a:lnTo>
                  <a:lnTo>
                    <a:pt x="21896" y="14303"/>
                  </a:lnTo>
                  <a:lnTo>
                    <a:pt x="21595" y="14182"/>
                  </a:lnTo>
                  <a:lnTo>
                    <a:pt x="21434" y="14102"/>
                  </a:lnTo>
                  <a:lnTo>
                    <a:pt x="21293" y="14001"/>
                  </a:lnTo>
                  <a:lnTo>
                    <a:pt x="21173" y="13901"/>
                  </a:lnTo>
                  <a:lnTo>
                    <a:pt x="21052" y="13780"/>
                  </a:lnTo>
                  <a:lnTo>
                    <a:pt x="20932" y="13660"/>
                  </a:lnTo>
                  <a:lnTo>
                    <a:pt x="20831" y="13519"/>
                  </a:lnTo>
                  <a:lnTo>
                    <a:pt x="20751" y="13379"/>
                  </a:lnTo>
                  <a:lnTo>
                    <a:pt x="20691" y="13258"/>
                  </a:lnTo>
                  <a:lnTo>
                    <a:pt x="20610" y="12977"/>
                  </a:lnTo>
                  <a:lnTo>
                    <a:pt x="20550" y="12696"/>
                  </a:lnTo>
                  <a:lnTo>
                    <a:pt x="20530" y="12394"/>
                  </a:lnTo>
                  <a:lnTo>
                    <a:pt x="20550" y="12093"/>
                  </a:lnTo>
                  <a:lnTo>
                    <a:pt x="20570" y="11792"/>
                  </a:lnTo>
                  <a:lnTo>
                    <a:pt x="20671" y="11169"/>
                  </a:lnTo>
                  <a:lnTo>
                    <a:pt x="20771" y="10546"/>
                  </a:lnTo>
                  <a:lnTo>
                    <a:pt x="20811" y="10245"/>
                  </a:lnTo>
                  <a:lnTo>
                    <a:pt x="20851" y="9924"/>
                  </a:lnTo>
                  <a:lnTo>
                    <a:pt x="20851" y="9622"/>
                  </a:lnTo>
                  <a:lnTo>
                    <a:pt x="20811" y="9321"/>
                  </a:lnTo>
                  <a:lnTo>
                    <a:pt x="20751" y="9040"/>
                  </a:lnTo>
                  <a:lnTo>
                    <a:pt x="20650" y="8759"/>
                  </a:lnTo>
                  <a:lnTo>
                    <a:pt x="20550" y="8558"/>
                  </a:lnTo>
                  <a:lnTo>
                    <a:pt x="20429" y="8377"/>
                  </a:lnTo>
                  <a:lnTo>
                    <a:pt x="20269" y="8196"/>
                  </a:lnTo>
                  <a:lnTo>
                    <a:pt x="20108" y="8056"/>
                  </a:lnTo>
                  <a:lnTo>
                    <a:pt x="19947" y="7915"/>
                  </a:lnTo>
                  <a:lnTo>
                    <a:pt x="19747" y="7794"/>
                  </a:lnTo>
                  <a:lnTo>
                    <a:pt x="19546" y="7694"/>
                  </a:lnTo>
                  <a:lnTo>
                    <a:pt x="19345" y="7594"/>
                  </a:lnTo>
                  <a:lnTo>
                    <a:pt x="19124" y="7513"/>
                  </a:lnTo>
                  <a:lnTo>
                    <a:pt x="18903" y="7453"/>
                  </a:lnTo>
                  <a:lnTo>
                    <a:pt x="18441" y="7332"/>
                  </a:lnTo>
                  <a:lnTo>
                    <a:pt x="17959" y="7272"/>
                  </a:lnTo>
                  <a:lnTo>
                    <a:pt x="17497" y="7232"/>
                  </a:lnTo>
                  <a:lnTo>
                    <a:pt x="16553" y="7172"/>
                  </a:lnTo>
                  <a:lnTo>
                    <a:pt x="16091" y="7111"/>
                  </a:lnTo>
                  <a:lnTo>
                    <a:pt x="15629" y="7051"/>
                  </a:lnTo>
                  <a:lnTo>
                    <a:pt x="15167" y="6931"/>
                  </a:lnTo>
                  <a:lnTo>
                    <a:pt x="14966" y="6870"/>
                  </a:lnTo>
                  <a:lnTo>
                    <a:pt x="14745" y="6770"/>
                  </a:lnTo>
                  <a:lnTo>
                    <a:pt x="14544" y="6670"/>
                  </a:lnTo>
                  <a:lnTo>
                    <a:pt x="14363" y="6569"/>
                  </a:lnTo>
                  <a:lnTo>
                    <a:pt x="14182" y="6428"/>
                  </a:lnTo>
                  <a:lnTo>
                    <a:pt x="14002" y="6268"/>
                  </a:lnTo>
                  <a:lnTo>
                    <a:pt x="13781" y="6027"/>
                  </a:lnTo>
                  <a:lnTo>
                    <a:pt x="13600" y="5746"/>
                  </a:lnTo>
                  <a:lnTo>
                    <a:pt x="13459" y="5464"/>
                  </a:lnTo>
                  <a:lnTo>
                    <a:pt x="13319" y="5143"/>
                  </a:lnTo>
                  <a:lnTo>
                    <a:pt x="13218" y="4822"/>
                  </a:lnTo>
                  <a:lnTo>
                    <a:pt x="13118" y="4500"/>
                  </a:lnTo>
                  <a:lnTo>
                    <a:pt x="12957" y="3817"/>
                  </a:lnTo>
                  <a:lnTo>
                    <a:pt x="12796" y="3154"/>
                  </a:lnTo>
                  <a:lnTo>
                    <a:pt x="12696" y="2813"/>
                  </a:lnTo>
                  <a:lnTo>
                    <a:pt x="12575" y="2511"/>
                  </a:lnTo>
                  <a:lnTo>
                    <a:pt x="12435" y="2210"/>
                  </a:lnTo>
                  <a:lnTo>
                    <a:pt x="12274" y="1929"/>
                  </a:lnTo>
                  <a:lnTo>
                    <a:pt x="12073" y="1668"/>
                  </a:lnTo>
                  <a:lnTo>
                    <a:pt x="11852" y="1427"/>
                  </a:lnTo>
                  <a:lnTo>
                    <a:pt x="11631" y="1266"/>
                  </a:lnTo>
                  <a:lnTo>
                    <a:pt x="11410" y="1125"/>
                  </a:lnTo>
                  <a:lnTo>
                    <a:pt x="11169" y="1005"/>
                  </a:lnTo>
                  <a:lnTo>
                    <a:pt x="10928" y="925"/>
                  </a:lnTo>
                  <a:lnTo>
                    <a:pt x="10667" y="864"/>
                  </a:lnTo>
                  <a:lnTo>
                    <a:pt x="10406" y="824"/>
                  </a:lnTo>
                  <a:lnTo>
                    <a:pt x="10145" y="784"/>
                  </a:lnTo>
                  <a:lnTo>
                    <a:pt x="9582" y="784"/>
                  </a:lnTo>
                  <a:lnTo>
                    <a:pt x="9301" y="804"/>
                  </a:lnTo>
                  <a:lnTo>
                    <a:pt x="8739" y="884"/>
                  </a:lnTo>
                  <a:lnTo>
                    <a:pt x="8176" y="985"/>
                  </a:lnTo>
                  <a:lnTo>
                    <a:pt x="7634" y="1105"/>
                  </a:lnTo>
                  <a:lnTo>
                    <a:pt x="7353" y="1166"/>
                  </a:lnTo>
                  <a:lnTo>
                    <a:pt x="7031" y="1186"/>
                  </a:lnTo>
                  <a:lnTo>
                    <a:pt x="6670" y="1226"/>
                  </a:lnTo>
                  <a:lnTo>
                    <a:pt x="5906" y="1226"/>
                  </a:lnTo>
                  <a:lnTo>
                    <a:pt x="5505" y="1206"/>
                  </a:lnTo>
                  <a:lnTo>
                    <a:pt x="5103" y="1166"/>
                  </a:lnTo>
                  <a:lnTo>
                    <a:pt x="4701" y="1125"/>
                  </a:lnTo>
                  <a:lnTo>
                    <a:pt x="4320" y="1045"/>
                  </a:lnTo>
                  <a:lnTo>
                    <a:pt x="3938" y="965"/>
                  </a:lnTo>
                  <a:lnTo>
                    <a:pt x="3576" y="864"/>
                  </a:lnTo>
                  <a:lnTo>
                    <a:pt x="3235" y="724"/>
                  </a:lnTo>
                  <a:lnTo>
                    <a:pt x="2934" y="583"/>
                  </a:lnTo>
                  <a:lnTo>
                    <a:pt x="2652" y="402"/>
                  </a:lnTo>
                  <a:lnTo>
                    <a:pt x="2431" y="201"/>
                  </a:lnTo>
                  <a:lnTo>
                    <a:pt x="2331" y="101"/>
                  </a:lnTo>
                  <a:lnTo>
                    <a:pt x="225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25"/>
            <p:cNvSpPr/>
            <p:nvPr/>
          </p:nvSpPr>
          <p:spPr>
            <a:xfrm>
              <a:off x="8508325" y="3788575"/>
              <a:ext cx="676450" cy="932050"/>
            </a:xfrm>
            <a:custGeom>
              <a:avLst/>
              <a:gdLst/>
              <a:ahLst/>
              <a:cxnLst/>
              <a:rect l="l" t="t" r="r" b="b"/>
              <a:pathLst>
                <a:path w="27058" h="37282" extrusionOk="0">
                  <a:moveTo>
                    <a:pt x="201" y="0"/>
                  </a:moveTo>
                  <a:lnTo>
                    <a:pt x="121" y="20"/>
                  </a:lnTo>
                  <a:lnTo>
                    <a:pt x="60" y="60"/>
                  </a:lnTo>
                  <a:lnTo>
                    <a:pt x="20" y="141"/>
                  </a:lnTo>
                  <a:lnTo>
                    <a:pt x="0" y="201"/>
                  </a:lnTo>
                  <a:lnTo>
                    <a:pt x="20" y="281"/>
                  </a:lnTo>
                  <a:lnTo>
                    <a:pt x="60" y="342"/>
                  </a:lnTo>
                  <a:lnTo>
                    <a:pt x="141" y="382"/>
                  </a:lnTo>
                  <a:lnTo>
                    <a:pt x="342" y="462"/>
                  </a:lnTo>
                  <a:lnTo>
                    <a:pt x="522" y="583"/>
                  </a:lnTo>
                  <a:lnTo>
                    <a:pt x="723" y="703"/>
                  </a:lnTo>
                  <a:lnTo>
                    <a:pt x="884" y="844"/>
                  </a:lnTo>
                  <a:lnTo>
                    <a:pt x="1045" y="1004"/>
                  </a:lnTo>
                  <a:lnTo>
                    <a:pt x="1205" y="1185"/>
                  </a:lnTo>
                  <a:lnTo>
                    <a:pt x="1346" y="1386"/>
                  </a:lnTo>
                  <a:lnTo>
                    <a:pt x="1487" y="1607"/>
                  </a:lnTo>
                  <a:lnTo>
                    <a:pt x="1607" y="1848"/>
                  </a:lnTo>
                  <a:lnTo>
                    <a:pt x="1728" y="2129"/>
                  </a:lnTo>
                  <a:lnTo>
                    <a:pt x="1828" y="2411"/>
                  </a:lnTo>
                  <a:lnTo>
                    <a:pt x="1928" y="2712"/>
                  </a:lnTo>
                  <a:lnTo>
                    <a:pt x="2009" y="3033"/>
                  </a:lnTo>
                  <a:lnTo>
                    <a:pt x="2089" y="3395"/>
                  </a:lnTo>
                  <a:lnTo>
                    <a:pt x="2170" y="3756"/>
                  </a:lnTo>
                  <a:lnTo>
                    <a:pt x="2230" y="4158"/>
                  </a:lnTo>
                  <a:lnTo>
                    <a:pt x="2310" y="4721"/>
                  </a:lnTo>
                  <a:lnTo>
                    <a:pt x="2411" y="5323"/>
                  </a:lnTo>
                  <a:lnTo>
                    <a:pt x="2551" y="5926"/>
                  </a:lnTo>
                  <a:lnTo>
                    <a:pt x="2632" y="6227"/>
                  </a:lnTo>
                  <a:lnTo>
                    <a:pt x="2732" y="6528"/>
                  </a:lnTo>
                  <a:lnTo>
                    <a:pt x="2832" y="6830"/>
                  </a:lnTo>
                  <a:lnTo>
                    <a:pt x="2973" y="7111"/>
                  </a:lnTo>
                  <a:lnTo>
                    <a:pt x="3114" y="7372"/>
                  </a:lnTo>
                  <a:lnTo>
                    <a:pt x="3294" y="7633"/>
                  </a:lnTo>
                  <a:lnTo>
                    <a:pt x="3475" y="7874"/>
                  </a:lnTo>
                  <a:lnTo>
                    <a:pt x="3696" y="8095"/>
                  </a:lnTo>
                  <a:lnTo>
                    <a:pt x="3917" y="8296"/>
                  </a:lnTo>
                  <a:lnTo>
                    <a:pt x="4198" y="8477"/>
                  </a:lnTo>
                  <a:lnTo>
                    <a:pt x="4439" y="8617"/>
                  </a:lnTo>
                  <a:lnTo>
                    <a:pt x="4700" y="8718"/>
                  </a:lnTo>
                  <a:lnTo>
                    <a:pt x="4982" y="8798"/>
                  </a:lnTo>
                  <a:lnTo>
                    <a:pt x="5243" y="8879"/>
                  </a:lnTo>
                  <a:lnTo>
                    <a:pt x="5524" y="8939"/>
                  </a:lnTo>
                  <a:lnTo>
                    <a:pt x="5805" y="8979"/>
                  </a:lnTo>
                  <a:lnTo>
                    <a:pt x="6368" y="9039"/>
                  </a:lnTo>
                  <a:lnTo>
                    <a:pt x="7011" y="9120"/>
                  </a:lnTo>
                  <a:lnTo>
                    <a:pt x="7312" y="9180"/>
                  </a:lnTo>
                  <a:lnTo>
                    <a:pt x="7613" y="9240"/>
                  </a:lnTo>
                  <a:lnTo>
                    <a:pt x="7894" y="9321"/>
                  </a:lnTo>
                  <a:lnTo>
                    <a:pt x="8176" y="9441"/>
                  </a:lnTo>
                  <a:lnTo>
                    <a:pt x="8417" y="9582"/>
                  </a:lnTo>
                  <a:lnTo>
                    <a:pt x="8658" y="9762"/>
                  </a:lnTo>
                  <a:lnTo>
                    <a:pt x="8818" y="9923"/>
                  </a:lnTo>
                  <a:lnTo>
                    <a:pt x="8939" y="10084"/>
                  </a:lnTo>
                  <a:lnTo>
                    <a:pt x="9059" y="10265"/>
                  </a:lnTo>
                  <a:lnTo>
                    <a:pt x="9160" y="10465"/>
                  </a:lnTo>
                  <a:lnTo>
                    <a:pt x="9260" y="10666"/>
                  </a:lnTo>
                  <a:lnTo>
                    <a:pt x="9321" y="10887"/>
                  </a:lnTo>
                  <a:lnTo>
                    <a:pt x="9381" y="11108"/>
                  </a:lnTo>
                  <a:lnTo>
                    <a:pt x="9421" y="11329"/>
                  </a:lnTo>
                  <a:lnTo>
                    <a:pt x="9461" y="11791"/>
                  </a:lnTo>
                  <a:lnTo>
                    <a:pt x="9461" y="12253"/>
                  </a:lnTo>
                  <a:lnTo>
                    <a:pt x="9441" y="12735"/>
                  </a:lnTo>
                  <a:lnTo>
                    <a:pt x="9401" y="13197"/>
                  </a:lnTo>
                  <a:lnTo>
                    <a:pt x="9341" y="13679"/>
                  </a:lnTo>
                  <a:lnTo>
                    <a:pt x="9300" y="14182"/>
                  </a:lnTo>
                  <a:lnTo>
                    <a:pt x="9280" y="14664"/>
                  </a:lnTo>
                  <a:lnTo>
                    <a:pt x="9300" y="15166"/>
                  </a:lnTo>
                  <a:lnTo>
                    <a:pt x="9321" y="15407"/>
                  </a:lnTo>
                  <a:lnTo>
                    <a:pt x="9361" y="15648"/>
                  </a:lnTo>
                  <a:lnTo>
                    <a:pt x="9401" y="15889"/>
                  </a:lnTo>
                  <a:lnTo>
                    <a:pt x="9461" y="16110"/>
                  </a:lnTo>
                  <a:lnTo>
                    <a:pt x="9541" y="16351"/>
                  </a:lnTo>
                  <a:lnTo>
                    <a:pt x="9642" y="16572"/>
                  </a:lnTo>
                  <a:lnTo>
                    <a:pt x="9762" y="16773"/>
                  </a:lnTo>
                  <a:lnTo>
                    <a:pt x="9903" y="16974"/>
                  </a:lnTo>
                  <a:lnTo>
                    <a:pt x="10044" y="17155"/>
                  </a:lnTo>
                  <a:lnTo>
                    <a:pt x="10204" y="17315"/>
                  </a:lnTo>
                  <a:lnTo>
                    <a:pt x="10365" y="17456"/>
                  </a:lnTo>
                  <a:lnTo>
                    <a:pt x="10546" y="17576"/>
                  </a:lnTo>
                  <a:lnTo>
                    <a:pt x="10727" y="17697"/>
                  </a:lnTo>
                  <a:lnTo>
                    <a:pt x="10907" y="17797"/>
                  </a:lnTo>
                  <a:lnTo>
                    <a:pt x="11309" y="17978"/>
                  </a:lnTo>
                  <a:lnTo>
                    <a:pt x="11731" y="18119"/>
                  </a:lnTo>
                  <a:lnTo>
                    <a:pt x="12173" y="18239"/>
                  </a:lnTo>
                  <a:lnTo>
                    <a:pt x="12615" y="18340"/>
                  </a:lnTo>
                  <a:lnTo>
                    <a:pt x="13057" y="18440"/>
                  </a:lnTo>
                  <a:lnTo>
                    <a:pt x="13860" y="18601"/>
                  </a:lnTo>
                  <a:lnTo>
                    <a:pt x="14242" y="18701"/>
                  </a:lnTo>
                  <a:lnTo>
                    <a:pt x="14624" y="18822"/>
                  </a:lnTo>
                  <a:lnTo>
                    <a:pt x="14965" y="18962"/>
                  </a:lnTo>
                  <a:lnTo>
                    <a:pt x="15307" y="19143"/>
                  </a:lnTo>
                  <a:lnTo>
                    <a:pt x="15447" y="19244"/>
                  </a:lnTo>
                  <a:lnTo>
                    <a:pt x="15608" y="19344"/>
                  </a:lnTo>
                  <a:lnTo>
                    <a:pt x="15748" y="19465"/>
                  </a:lnTo>
                  <a:lnTo>
                    <a:pt x="15869" y="19605"/>
                  </a:lnTo>
                  <a:lnTo>
                    <a:pt x="16030" y="19786"/>
                  </a:lnTo>
                  <a:lnTo>
                    <a:pt x="16150" y="19967"/>
                  </a:lnTo>
                  <a:lnTo>
                    <a:pt x="16271" y="20168"/>
                  </a:lnTo>
                  <a:lnTo>
                    <a:pt x="16371" y="20369"/>
                  </a:lnTo>
                  <a:lnTo>
                    <a:pt x="16451" y="20569"/>
                  </a:lnTo>
                  <a:lnTo>
                    <a:pt x="16512" y="20790"/>
                  </a:lnTo>
                  <a:lnTo>
                    <a:pt x="16572" y="21011"/>
                  </a:lnTo>
                  <a:lnTo>
                    <a:pt x="16632" y="21252"/>
                  </a:lnTo>
                  <a:lnTo>
                    <a:pt x="16693" y="21714"/>
                  </a:lnTo>
                  <a:lnTo>
                    <a:pt x="16713" y="22217"/>
                  </a:lnTo>
                  <a:lnTo>
                    <a:pt x="16733" y="22719"/>
                  </a:lnTo>
                  <a:lnTo>
                    <a:pt x="16733" y="23201"/>
                  </a:lnTo>
                  <a:lnTo>
                    <a:pt x="16733" y="23623"/>
                  </a:lnTo>
                  <a:lnTo>
                    <a:pt x="16753" y="24044"/>
                  </a:lnTo>
                  <a:lnTo>
                    <a:pt x="16813" y="24567"/>
                  </a:lnTo>
                  <a:lnTo>
                    <a:pt x="16853" y="24828"/>
                  </a:lnTo>
                  <a:lnTo>
                    <a:pt x="16913" y="25109"/>
                  </a:lnTo>
                  <a:lnTo>
                    <a:pt x="16974" y="25410"/>
                  </a:lnTo>
                  <a:lnTo>
                    <a:pt x="17074" y="25692"/>
                  </a:lnTo>
                  <a:lnTo>
                    <a:pt x="17175" y="25993"/>
                  </a:lnTo>
                  <a:lnTo>
                    <a:pt x="17315" y="26254"/>
                  </a:lnTo>
                  <a:lnTo>
                    <a:pt x="17476" y="26515"/>
                  </a:lnTo>
                  <a:lnTo>
                    <a:pt x="17657" y="26776"/>
                  </a:lnTo>
                  <a:lnTo>
                    <a:pt x="17858" y="26997"/>
                  </a:lnTo>
                  <a:lnTo>
                    <a:pt x="18099" y="27198"/>
                  </a:lnTo>
                  <a:lnTo>
                    <a:pt x="18380" y="27359"/>
                  </a:lnTo>
                  <a:lnTo>
                    <a:pt x="18520" y="27419"/>
                  </a:lnTo>
                  <a:lnTo>
                    <a:pt x="18681" y="27479"/>
                  </a:lnTo>
                  <a:lnTo>
                    <a:pt x="18862" y="27540"/>
                  </a:lnTo>
                  <a:lnTo>
                    <a:pt x="19043" y="27580"/>
                  </a:lnTo>
                  <a:lnTo>
                    <a:pt x="19404" y="27620"/>
                  </a:lnTo>
                  <a:lnTo>
                    <a:pt x="19766" y="27640"/>
                  </a:lnTo>
                  <a:lnTo>
                    <a:pt x="20107" y="27620"/>
                  </a:lnTo>
                  <a:lnTo>
                    <a:pt x="20710" y="27620"/>
                  </a:lnTo>
                  <a:lnTo>
                    <a:pt x="20991" y="27660"/>
                  </a:lnTo>
                  <a:lnTo>
                    <a:pt x="21272" y="27700"/>
                  </a:lnTo>
                  <a:lnTo>
                    <a:pt x="21453" y="27761"/>
                  </a:lnTo>
                  <a:lnTo>
                    <a:pt x="21634" y="27841"/>
                  </a:lnTo>
                  <a:lnTo>
                    <a:pt x="21795" y="27921"/>
                  </a:lnTo>
                  <a:lnTo>
                    <a:pt x="21955" y="28022"/>
                  </a:lnTo>
                  <a:lnTo>
                    <a:pt x="22116" y="28122"/>
                  </a:lnTo>
                  <a:lnTo>
                    <a:pt x="22257" y="28243"/>
                  </a:lnTo>
                  <a:lnTo>
                    <a:pt x="22538" y="28524"/>
                  </a:lnTo>
                  <a:lnTo>
                    <a:pt x="22799" y="28825"/>
                  </a:lnTo>
                  <a:lnTo>
                    <a:pt x="23040" y="29147"/>
                  </a:lnTo>
                  <a:lnTo>
                    <a:pt x="23261" y="29468"/>
                  </a:lnTo>
                  <a:lnTo>
                    <a:pt x="23462" y="29810"/>
                  </a:lnTo>
                  <a:lnTo>
                    <a:pt x="23964" y="30673"/>
                  </a:lnTo>
                  <a:lnTo>
                    <a:pt x="24446" y="31557"/>
                  </a:lnTo>
                  <a:lnTo>
                    <a:pt x="24888" y="32461"/>
                  </a:lnTo>
                  <a:lnTo>
                    <a:pt x="25290" y="33385"/>
                  </a:lnTo>
                  <a:lnTo>
                    <a:pt x="25672" y="34309"/>
                  </a:lnTo>
                  <a:lnTo>
                    <a:pt x="26033" y="35233"/>
                  </a:lnTo>
                  <a:lnTo>
                    <a:pt x="26354" y="36177"/>
                  </a:lnTo>
                  <a:lnTo>
                    <a:pt x="26656" y="37141"/>
                  </a:lnTo>
                  <a:lnTo>
                    <a:pt x="26696" y="37202"/>
                  </a:lnTo>
                  <a:lnTo>
                    <a:pt x="26736" y="37242"/>
                  </a:lnTo>
                  <a:lnTo>
                    <a:pt x="26796" y="37282"/>
                  </a:lnTo>
                  <a:lnTo>
                    <a:pt x="26897" y="37282"/>
                  </a:lnTo>
                  <a:lnTo>
                    <a:pt x="26977" y="37242"/>
                  </a:lnTo>
                  <a:lnTo>
                    <a:pt x="27017" y="37182"/>
                  </a:lnTo>
                  <a:lnTo>
                    <a:pt x="27058" y="37101"/>
                  </a:lnTo>
                  <a:lnTo>
                    <a:pt x="27037" y="37021"/>
                  </a:lnTo>
                  <a:lnTo>
                    <a:pt x="26736" y="36057"/>
                  </a:lnTo>
                  <a:lnTo>
                    <a:pt x="26415" y="35092"/>
                  </a:lnTo>
                  <a:lnTo>
                    <a:pt x="26053" y="34148"/>
                  </a:lnTo>
                  <a:lnTo>
                    <a:pt x="25651" y="33224"/>
                  </a:lnTo>
                  <a:lnTo>
                    <a:pt x="25250" y="32300"/>
                  </a:lnTo>
                  <a:lnTo>
                    <a:pt x="24788" y="31376"/>
                  </a:lnTo>
                  <a:lnTo>
                    <a:pt x="24326" y="30492"/>
                  </a:lnTo>
                  <a:lnTo>
                    <a:pt x="23803" y="29609"/>
                  </a:lnTo>
                  <a:lnTo>
                    <a:pt x="23582" y="29247"/>
                  </a:lnTo>
                  <a:lnTo>
                    <a:pt x="23341" y="28885"/>
                  </a:lnTo>
                  <a:lnTo>
                    <a:pt x="23080" y="28544"/>
                  </a:lnTo>
                  <a:lnTo>
                    <a:pt x="22799" y="28203"/>
                  </a:lnTo>
                  <a:lnTo>
                    <a:pt x="22498" y="27921"/>
                  </a:lnTo>
                  <a:lnTo>
                    <a:pt x="22317" y="27781"/>
                  </a:lnTo>
                  <a:lnTo>
                    <a:pt x="22156" y="27660"/>
                  </a:lnTo>
                  <a:lnTo>
                    <a:pt x="21975" y="27560"/>
                  </a:lnTo>
                  <a:lnTo>
                    <a:pt x="21775" y="27459"/>
                  </a:lnTo>
                  <a:lnTo>
                    <a:pt x="21574" y="27379"/>
                  </a:lnTo>
                  <a:lnTo>
                    <a:pt x="21373" y="27319"/>
                  </a:lnTo>
                  <a:lnTo>
                    <a:pt x="21051" y="27258"/>
                  </a:lnTo>
                  <a:lnTo>
                    <a:pt x="20750" y="27238"/>
                  </a:lnTo>
                  <a:lnTo>
                    <a:pt x="20429" y="27218"/>
                  </a:lnTo>
                  <a:lnTo>
                    <a:pt x="20107" y="27238"/>
                  </a:lnTo>
                  <a:lnTo>
                    <a:pt x="19766" y="27238"/>
                  </a:lnTo>
                  <a:lnTo>
                    <a:pt x="19444" y="27218"/>
                  </a:lnTo>
                  <a:lnTo>
                    <a:pt x="19123" y="27178"/>
                  </a:lnTo>
                  <a:lnTo>
                    <a:pt x="18962" y="27158"/>
                  </a:lnTo>
                  <a:lnTo>
                    <a:pt x="18822" y="27098"/>
                  </a:lnTo>
                  <a:lnTo>
                    <a:pt x="18541" y="26997"/>
                  </a:lnTo>
                  <a:lnTo>
                    <a:pt x="18320" y="26857"/>
                  </a:lnTo>
                  <a:lnTo>
                    <a:pt x="18119" y="26676"/>
                  </a:lnTo>
                  <a:lnTo>
                    <a:pt x="17938" y="26475"/>
                  </a:lnTo>
                  <a:lnTo>
                    <a:pt x="17777" y="26254"/>
                  </a:lnTo>
                  <a:lnTo>
                    <a:pt x="17637" y="26013"/>
                  </a:lnTo>
                  <a:lnTo>
                    <a:pt x="17516" y="25772"/>
                  </a:lnTo>
                  <a:lnTo>
                    <a:pt x="17416" y="25511"/>
                  </a:lnTo>
                  <a:lnTo>
                    <a:pt x="17355" y="25250"/>
                  </a:lnTo>
                  <a:lnTo>
                    <a:pt x="17275" y="24989"/>
                  </a:lnTo>
                  <a:lnTo>
                    <a:pt x="17195" y="24466"/>
                  </a:lnTo>
                  <a:lnTo>
                    <a:pt x="17155" y="24004"/>
                  </a:lnTo>
                  <a:lnTo>
                    <a:pt x="17134" y="23623"/>
                  </a:lnTo>
                  <a:lnTo>
                    <a:pt x="17134" y="23201"/>
                  </a:lnTo>
                  <a:lnTo>
                    <a:pt x="17134" y="22699"/>
                  </a:lnTo>
                  <a:lnTo>
                    <a:pt x="17114" y="22176"/>
                  </a:lnTo>
                  <a:lnTo>
                    <a:pt x="17074" y="21654"/>
                  </a:lnTo>
                  <a:lnTo>
                    <a:pt x="17014" y="21152"/>
                  </a:lnTo>
                  <a:lnTo>
                    <a:pt x="16954" y="20891"/>
                  </a:lnTo>
                  <a:lnTo>
                    <a:pt x="16893" y="20650"/>
                  </a:lnTo>
                  <a:lnTo>
                    <a:pt x="16813" y="20409"/>
                  </a:lnTo>
                  <a:lnTo>
                    <a:pt x="16713" y="20188"/>
                  </a:lnTo>
                  <a:lnTo>
                    <a:pt x="16612" y="19947"/>
                  </a:lnTo>
                  <a:lnTo>
                    <a:pt x="16492" y="19746"/>
                  </a:lnTo>
                  <a:lnTo>
                    <a:pt x="16331" y="19525"/>
                  </a:lnTo>
                  <a:lnTo>
                    <a:pt x="16170" y="19324"/>
                  </a:lnTo>
                  <a:lnTo>
                    <a:pt x="16030" y="19183"/>
                  </a:lnTo>
                  <a:lnTo>
                    <a:pt x="15869" y="19043"/>
                  </a:lnTo>
                  <a:lnTo>
                    <a:pt x="15688" y="18922"/>
                  </a:lnTo>
                  <a:lnTo>
                    <a:pt x="15527" y="18822"/>
                  </a:lnTo>
                  <a:lnTo>
                    <a:pt x="15166" y="18621"/>
                  </a:lnTo>
                  <a:lnTo>
                    <a:pt x="14784" y="18460"/>
                  </a:lnTo>
                  <a:lnTo>
                    <a:pt x="14383" y="18340"/>
                  </a:lnTo>
                  <a:lnTo>
                    <a:pt x="13961" y="18219"/>
                  </a:lnTo>
                  <a:lnTo>
                    <a:pt x="13137" y="18038"/>
                  </a:lnTo>
                  <a:lnTo>
                    <a:pt x="12273" y="17858"/>
                  </a:lnTo>
                  <a:lnTo>
                    <a:pt x="11872" y="17757"/>
                  </a:lnTo>
                  <a:lnTo>
                    <a:pt x="11490" y="17617"/>
                  </a:lnTo>
                  <a:lnTo>
                    <a:pt x="11128" y="17456"/>
                  </a:lnTo>
                  <a:lnTo>
                    <a:pt x="10948" y="17376"/>
                  </a:lnTo>
                  <a:lnTo>
                    <a:pt x="10787" y="17275"/>
                  </a:lnTo>
                  <a:lnTo>
                    <a:pt x="10626" y="17155"/>
                  </a:lnTo>
                  <a:lnTo>
                    <a:pt x="10486" y="17034"/>
                  </a:lnTo>
                  <a:lnTo>
                    <a:pt x="10345" y="16893"/>
                  </a:lnTo>
                  <a:lnTo>
                    <a:pt x="10224" y="16733"/>
                  </a:lnTo>
                  <a:lnTo>
                    <a:pt x="10104" y="16552"/>
                  </a:lnTo>
                  <a:lnTo>
                    <a:pt x="10004" y="16371"/>
                  </a:lnTo>
                  <a:lnTo>
                    <a:pt x="9903" y="16170"/>
                  </a:lnTo>
                  <a:lnTo>
                    <a:pt x="9843" y="15969"/>
                  </a:lnTo>
                  <a:lnTo>
                    <a:pt x="9783" y="15748"/>
                  </a:lnTo>
                  <a:lnTo>
                    <a:pt x="9742" y="15527"/>
                  </a:lnTo>
                  <a:lnTo>
                    <a:pt x="9702" y="15307"/>
                  </a:lnTo>
                  <a:lnTo>
                    <a:pt x="9682" y="15086"/>
                  </a:lnTo>
                  <a:lnTo>
                    <a:pt x="9682" y="14624"/>
                  </a:lnTo>
                  <a:lnTo>
                    <a:pt x="9702" y="14141"/>
                  </a:lnTo>
                  <a:lnTo>
                    <a:pt x="9742" y="13659"/>
                  </a:lnTo>
                  <a:lnTo>
                    <a:pt x="9803" y="13197"/>
                  </a:lnTo>
                  <a:lnTo>
                    <a:pt x="9843" y="12715"/>
                  </a:lnTo>
                  <a:lnTo>
                    <a:pt x="9863" y="12213"/>
                  </a:lnTo>
                  <a:lnTo>
                    <a:pt x="9843" y="11711"/>
                  </a:lnTo>
                  <a:lnTo>
                    <a:pt x="9823" y="11450"/>
                  </a:lnTo>
                  <a:lnTo>
                    <a:pt x="9803" y="11209"/>
                  </a:lnTo>
                  <a:lnTo>
                    <a:pt x="9742" y="10948"/>
                  </a:lnTo>
                  <a:lnTo>
                    <a:pt x="9682" y="10707"/>
                  </a:lnTo>
                  <a:lnTo>
                    <a:pt x="9602" y="10486"/>
                  </a:lnTo>
                  <a:lnTo>
                    <a:pt x="9521" y="10265"/>
                  </a:lnTo>
                  <a:lnTo>
                    <a:pt x="9401" y="10044"/>
                  </a:lnTo>
                  <a:lnTo>
                    <a:pt x="9260" y="9843"/>
                  </a:lnTo>
                  <a:lnTo>
                    <a:pt x="9100" y="9642"/>
                  </a:lnTo>
                  <a:lnTo>
                    <a:pt x="8919" y="9461"/>
                  </a:lnTo>
                  <a:lnTo>
                    <a:pt x="8638" y="9260"/>
                  </a:lnTo>
                  <a:lnTo>
                    <a:pt x="8356" y="9100"/>
                  </a:lnTo>
                  <a:lnTo>
                    <a:pt x="8055" y="8959"/>
                  </a:lnTo>
                  <a:lnTo>
                    <a:pt x="7734" y="8859"/>
                  </a:lnTo>
                  <a:lnTo>
                    <a:pt x="7412" y="8798"/>
                  </a:lnTo>
                  <a:lnTo>
                    <a:pt x="7091" y="8738"/>
                  </a:lnTo>
                  <a:lnTo>
                    <a:pt x="6428" y="8638"/>
                  </a:lnTo>
                  <a:lnTo>
                    <a:pt x="5886" y="8577"/>
                  </a:lnTo>
                  <a:lnTo>
                    <a:pt x="5363" y="8497"/>
                  </a:lnTo>
                  <a:lnTo>
                    <a:pt x="5102" y="8437"/>
                  </a:lnTo>
                  <a:lnTo>
                    <a:pt x="4861" y="8356"/>
                  </a:lnTo>
                  <a:lnTo>
                    <a:pt x="4620" y="8256"/>
                  </a:lnTo>
                  <a:lnTo>
                    <a:pt x="4399" y="8135"/>
                  </a:lnTo>
                  <a:lnTo>
                    <a:pt x="4158" y="7975"/>
                  </a:lnTo>
                  <a:lnTo>
                    <a:pt x="3957" y="7794"/>
                  </a:lnTo>
                  <a:lnTo>
                    <a:pt x="3756" y="7593"/>
                  </a:lnTo>
                  <a:lnTo>
                    <a:pt x="3596" y="7372"/>
                  </a:lnTo>
                  <a:lnTo>
                    <a:pt x="3435" y="7151"/>
                  </a:lnTo>
                  <a:lnTo>
                    <a:pt x="3314" y="6890"/>
                  </a:lnTo>
                  <a:lnTo>
                    <a:pt x="3194" y="6629"/>
                  </a:lnTo>
                  <a:lnTo>
                    <a:pt x="3094" y="6368"/>
                  </a:lnTo>
                  <a:lnTo>
                    <a:pt x="2993" y="6086"/>
                  </a:lnTo>
                  <a:lnTo>
                    <a:pt x="2933" y="5805"/>
                  </a:lnTo>
                  <a:lnTo>
                    <a:pt x="2792" y="5223"/>
                  </a:lnTo>
                  <a:lnTo>
                    <a:pt x="2712" y="4660"/>
                  </a:lnTo>
                  <a:lnTo>
                    <a:pt x="2632" y="4098"/>
                  </a:lnTo>
                  <a:lnTo>
                    <a:pt x="2551" y="3676"/>
                  </a:lnTo>
                  <a:lnTo>
                    <a:pt x="2471" y="3274"/>
                  </a:lnTo>
                  <a:lnTo>
                    <a:pt x="2390" y="2893"/>
                  </a:lnTo>
                  <a:lnTo>
                    <a:pt x="2290" y="2551"/>
                  </a:lnTo>
                  <a:lnTo>
                    <a:pt x="2190" y="2210"/>
                  </a:lnTo>
                  <a:lnTo>
                    <a:pt x="2069" y="1908"/>
                  </a:lnTo>
                  <a:lnTo>
                    <a:pt x="1949" y="1627"/>
                  </a:lnTo>
                  <a:lnTo>
                    <a:pt x="1808" y="1366"/>
                  </a:lnTo>
                  <a:lnTo>
                    <a:pt x="1647" y="1105"/>
                  </a:lnTo>
                  <a:lnTo>
                    <a:pt x="1487" y="884"/>
                  </a:lnTo>
                  <a:lnTo>
                    <a:pt x="1306" y="683"/>
                  </a:lnTo>
                  <a:lnTo>
                    <a:pt x="1125" y="522"/>
                  </a:lnTo>
                  <a:lnTo>
                    <a:pt x="924" y="362"/>
                  </a:lnTo>
                  <a:lnTo>
                    <a:pt x="723" y="221"/>
                  </a:lnTo>
                  <a:lnTo>
                    <a:pt x="502" y="100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Google Shape;1305;p25"/>
            <p:cNvSpPr/>
            <p:nvPr/>
          </p:nvSpPr>
          <p:spPr>
            <a:xfrm>
              <a:off x="8269775" y="4266150"/>
              <a:ext cx="1102825" cy="921525"/>
            </a:xfrm>
            <a:custGeom>
              <a:avLst/>
              <a:gdLst/>
              <a:ahLst/>
              <a:cxnLst/>
              <a:rect l="l" t="t" r="r" b="b"/>
              <a:pathLst>
                <a:path w="44113" h="36861" extrusionOk="0">
                  <a:moveTo>
                    <a:pt x="4842" y="0"/>
                  </a:moveTo>
                  <a:lnTo>
                    <a:pt x="4500" y="40"/>
                  </a:lnTo>
                  <a:lnTo>
                    <a:pt x="4159" y="80"/>
                  </a:lnTo>
                  <a:lnTo>
                    <a:pt x="3817" y="161"/>
                  </a:lnTo>
                  <a:lnTo>
                    <a:pt x="3476" y="241"/>
                  </a:lnTo>
                  <a:lnTo>
                    <a:pt x="3154" y="341"/>
                  </a:lnTo>
                  <a:lnTo>
                    <a:pt x="2833" y="462"/>
                  </a:lnTo>
                  <a:lnTo>
                    <a:pt x="2512" y="603"/>
                  </a:lnTo>
                  <a:lnTo>
                    <a:pt x="2210" y="763"/>
                  </a:lnTo>
                  <a:lnTo>
                    <a:pt x="1929" y="944"/>
                  </a:lnTo>
                  <a:lnTo>
                    <a:pt x="1648" y="1145"/>
                  </a:lnTo>
                  <a:lnTo>
                    <a:pt x="1387" y="1346"/>
                  </a:lnTo>
                  <a:lnTo>
                    <a:pt x="1146" y="1587"/>
                  </a:lnTo>
                  <a:lnTo>
                    <a:pt x="925" y="1828"/>
                  </a:lnTo>
                  <a:lnTo>
                    <a:pt x="724" y="2109"/>
                  </a:lnTo>
                  <a:lnTo>
                    <a:pt x="543" y="2390"/>
                  </a:lnTo>
                  <a:lnTo>
                    <a:pt x="382" y="2692"/>
                  </a:lnTo>
                  <a:lnTo>
                    <a:pt x="262" y="2973"/>
                  </a:lnTo>
                  <a:lnTo>
                    <a:pt x="161" y="3294"/>
                  </a:lnTo>
                  <a:lnTo>
                    <a:pt x="101" y="3596"/>
                  </a:lnTo>
                  <a:lnTo>
                    <a:pt x="41" y="3917"/>
                  </a:lnTo>
                  <a:lnTo>
                    <a:pt x="1" y="4238"/>
                  </a:lnTo>
                  <a:lnTo>
                    <a:pt x="1" y="4560"/>
                  </a:lnTo>
                  <a:lnTo>
                    <a:pt x="1" y="4881"/>
                  </a:lnTo>
                  <a:lnTo>
                    <a:pt x="41" y="5203"/>
                  </a:lnTo>
                  <a:lnTo>
                    <a:pt x="81" y="5544"/>
                  </a:lnTo>
                  <a:lnTo>
                    <a:pt x="141" y="5865"/>
                  </a:lnTo>
                  <a:lnTo>
                    <a:pt x="222" y="6187"/>
                  </a:lnTo>
                  <a:lnTo>
                    <a:pt x="302" y="6488"/>
                  </a:lnTo>
                  <a:lnTo>
                    <a:pt x="423" y="6810"/>
                  </a:lnTo>
                  <a:lnTo>
                    <a:pt x="543" y="7111"/>
                  </a:lnTo>
                  <a:lnTo>
                    <a:pt x="664" y="7412"/>
                  </a:lnTo>
                  <a:lnTo>
                    <a:pt x="965" y="7995"/>
                  </a:lnTo>
                  <a:lnTo>
                    <a:pt x="1306" y="8557"/>
                  </a:lnTo>
                  <a:lnTo>
                    <a:pt x="1668" y="9100"/>
                  </a:lnTo>
                  <a:lnTo>
                    <a:pt x="2050" y="9622"/>
                  </a:lnTo>
                  <a:lnTo>
                    <a:pt x="2451" y="10144"/>
                  </a:lnTo>
                  <a:lnTo>
                    <a:pt x="2853" y="10666"/>
                  </a:lnTo>
                  <a:lnTo>
                    <a:pt x="3657" y="11691"/>
                  </a:lnTo>
                  <a:lnTo>
                    <a:pt x="4078" y="12233"/>
                  </a:lnTo>
                  <a:lnTo>
                    <a:pt x="4480" y="12796"/>
                  </a:lnTo>
                  <a:lnTo>
                    <a:pt x="5264" y="13941"/>
                  </a:lnTo>
                  <a:lnTo>
                    <a:pt x="6007" y="15106"/>
                  </a:lnTo>
                  <a:lnTo>
                    <a:pt x="6730" y="16271"/>
                  </a:lnTo>
                  <a:lnTo>
                    <a:pt x="7433" y="17476"/>
                  </a:lnTo>
                  <a:lnTo>
                    <a:pt x="8116" y="18681"/>
                  </a:lnTo>
                  <a:lnTo>
                    <a:pt x="9482" y="21092"/>
                  </a:lnTo>
                  <a:lnTo>
                    <a:pt x="10185" y="22277"/>
                  </a:lnTo>
                  <a:lnTo>
                    <a:pt x="10888" y="23462"/>
                  </a:lnTo>
                  <a:lnTo>
                    <a:pt x="11611" y="24627"/>
                  </a:lnTo>
                  <a:lnTo>
                    <a:pt x="12374" y="25772"/>
                  </a:lnTo>
                  <a:lnTo>
                    <a:pt x="12776" y="26334"/>
                  </a:lnTo>
                  <a:lnTo>
                    <a:pt x="13178" y="26897"/>
                  </a:lnTo>
                  <a:lnTo>
                    <a:pt x="13580" y="27439"/>
                  </a:lnTo>
                  <a:lnTo>
                    <a:pt x="14001" y="27982"/>
                  </a:lnTo>
                  <a:lnTo>
                    <a:pt x="14443" y="28524"/>
                  </a:lnTo>
                  <a:lnTo>
                    <a:pt x="14885" y="29046"/>
                  </a:lnTo>
                  <a:lnTo>
                    <a:pt x="15347" y="29548"/>
                  </a:lnTo>
                  <a:lnTo>
                    <a:pt x="15829" y="30051"/>
                  </a:lnTo>
                  <a:lnTo>
                    <a:pt x="16432" y="30633"/>
                  </a:lnTo>
                  <a:lnTo>
                    <a:pt x="17095" y="31216"/>
                  </a:lnTo>
                  <a:lnTo>
                    <a:pt x="17778" y="31738"/>
                  </a:lnTo>
                  <a:lnTo>
                    <a:pt x="18501" y="32260"/>
                  </a:lnTo>
                  <a:lnTo>
                    <a:pt x="19264" y="32742"/>
                  </a:lnTo>
                  <a:lnTo>
                    <a:pt x="20048" y="33204"/>
                  </a:lnTo>
                  <a:lnTo>
                    <a:pt x="20851" y="33646"/>
                  </a:lnTo>
                  <a:lnTo>
                    <a:pt x="21695" y="34048"/>
                  </a:lnTo>
                  <a:lnTo>
                    <a:pt x="22559" y="34430"/>
                  </a:lnTo>
                  <a:lnTo>
                    <a:pt x="23442" y="34771"/>
                  </a:lnTo>
                  <a:lnTo>
                    <a:pt x="24346" y="35092"/>
                  </a:lnTo>
                  <a:lnTo>
                    <a:pt x="25270" y="35394"/>
                  </a:lnTo>
                  <a:lnTo>
                    <a:pt x="26194" y="35655"/>
                  </a:lnTo>
                  <a:lnTo>
                    <a:pt x="27159" y="35896"/>
                  </a:lnTo>
                  <a:lnTo>
                    <a:pt x="28103" y="36117"/>
                  </a:lnTo>
                  <a:lnTo>
                    <a:pt x="29087" y="36298"/>
                  </a:lnTo>
                  <a:lnTo>
                    <a:pt x="30051" y="36458"/>
                  </a:lnTo>
                  <a:lnTo>
                    <a:pt x="31035" y="36599"/>
                  </a:lnTo>
                  <a:lnTo>
                    <a:pt x="32020" y="36699"/>
                  </a:lnTo>
                  <a:lnTo>
                    <a:pt x="33004" y="36780"/>
                  </a:lnTo>
                  <a:lnTo>
                    <a:pt x="33968" y="36840"/>
                  </a:lnTo>
                  <a:lnTo>
                    <a:pt x="34952" y="36860"/>
                  </a:lnTo>
                  <a:lnTo>
                    <a:pt x="35917" y="36860"/>
                  </a:lnTo>
                  <a:lnTo>
                    <a:pt x="36881" y="36820"/>
                  </a:lnTo>
                  <a:lnTo>
                    <a:pt x="37845" y="36760"/>
                  </a:lnTo>
                  <a:lnTo>
                    <a:pt x="38769" y="36679"/>
                  </a:lnTo>
                  <a:lnTo>
                    <a:pt x="39693" y="36559"/>
                  </a:lnTo>
                  <a:lnTo>
                    <a:pt x="40617" y="36418"/>
                  </a:lnTo>
                  <a:lnTo>
                    <a:pt x="41501" y="36257"/>
                  </a:lnTo>
                  <a:lnTo>
                    <a:pt x="42365" y="36057"/>
                  </a:lnTo>
                  <a:lnTo>
                    <a:pt x="43208" y="35836"/>
                  </a:lnTo>
                  <a:lnTo>
                    <a:pt x="44032" y="35574"/>
                  </a:lnTo>
                  <a:lnTo>
                    <a:pt x="44092" y="34791"/>
                  </a:lnTo>
                  <a:lnTo>
                    <a:pt x="44112" y="33988"/>
                  </a:lnTo>
                  <a:lnTo>
                    <a:pt x="44092" y="33164"/>
                  </a:lnTo>
                  <a:lnTo>
                    <a:pt x="44052" y="32361"/>
                  </a:lnTo>
                  <a:lnTo>
                    <a:pt x="43972" y="31537"/>
                  </a:lnTo>
                  <a:lnTo>
                    <a:pt x="43871" y="30713"/>
                  </a:lnTo>
                  <a:lnTo>
                    <a:pt x="43751" y="29890"/>
                  </a:lnTo>
                  <a:lnTo>
                    <a:pt x="43590" y="29066"/>
                  </a:lnTo>
                  <a:lnTo>
                    <a:pt x="43409" y="28263"/>
                  </a:lnTo>
                  <a:lnTo>
                    <a:pt x="43188" y="27439"/>
                  </a:lnTo>
                  <a:lnTo>
                    <a:pt x="42967" y="26616"/>
                  </a:lnTo>
                  <a:lnTo>
                    <a:pt x="42706" y="25792"/>
                  </a:lnTo>
                  <a:lnTo>
                    <a:pt x="42425" y="24989"/>
                  </a:lnTo>
                  <a:lnTo>
                    <a:pt x="42103" y="24185"/>
                  </a:lnTo>
                  <a:lnTo>
                    <a:pt x="41782" y="23382"/>
                  </a:lnTo>
                  <a:lnTo>
                    <a:pt x="41420" y="22598"/>
                  </a:lnTo>
                  <a:lnTo>
                    <a:pt x="41059" y="21815"/>
                  </a:lnTo>
                  <a:lnTo>
                    <a:pt x="40657" y="21051"/>
                  </a:lnTo>
                  <a:lnTo>
                    <a:pt x="40235" y="20288"/>
                  </a:lnTo>
                  <a:lnTo>
                    <a:pt x="39813" y="19545"/>
                  </a:lnTo>
                  <a:lnTo>
                    <a:pt x="39351" y="18822"/>
                  </a:lnTo>
                  <a:lnTo>
                    <a:pt x="38889" y="18099"/>
                  </a:lnTo>
                  <a:lnTo>
                    <a:pt x="38387" y="17416"/>
                  </a:lnTo>
                  <a:lnTo>
                    <a:pt x="37885" y="16733"/>
                  </a:lnTo>
                  <a:lnTo>
                    <a:pt x="37363" y="16070"/>
                  </a:lnTo>
                  <a:lnTo>
                    <a:pt x="36820" y="15427"/>
                  </a:lnTo>
                  <a:lnTo>
                    <a:pt x="36278" y="14804"/>
                  </a:lnTo>
                  <a:lnTo>
                    <a:pt x="35716" y="14202"/>
                  </a:lnTo>
                  <a:lnTo>
                    <a:pt x="35133" y="13619"/>
                  </a:lnTo>
                  <a:lnTo>
                    <a:pt x="34531" y="13057"/>
                  </a:lnTo>
                  <a:lnTo>
                    <a:pt x="33928" y="12534"/>
                  </a:lnTo>
                  <a:lnTo>
                    <a:pt x="33305" y="12032"/>
                  </a:lnTo>
                  <a:lnTo>
                    <a:pt x="32683" y="11550"/>
                  </a:lnTo>
                  <a:lnTo>
                    <a:pt x="32040" y="11088"/>
                  </a:lnTo>
                  <a:lnTo>
                    <a:pt x="31397" y="10626"/>
                  </a:lnTo>
                  <a:lnTo>
                    <a:pt x="30754" y="10184"/>
                  </a:lnTo>
                  <a:lnTo>
                    <a:pt x="30091" y="9762"/>
                  </a:lnTo>
                  <a:lnTo>
                    <a:pt x="29408" y="9341"/>
                  </a:lnTo>
                  <a:lnTo>
                    <a:pt x="28745" y="8919"/>
                  </a:lnTo>
                  <a:lnTo>
                    <a:pt x="28062" y="8537"/>
                  </a:lnTo>
                  <a:lnTo>
                    <a:pt x="26676" y="7774"/>
                  </a:lnTo>
                  <a:lnTo>
                    <a:pt x="25270" y="7051"/>
                  </a:lnTo>
                  <a:lnTo>
                    <a:pt x="23844" y="6348"/>
                  </a:lnTo>
                  <a:lnTo>
                    <a:pt x="22418" y="5705"/>
                  </a:lnTo>
                  <a:lnTo>
                    <a:pt x="20952" y="5062"/>
                  </a:lnTo>
                  <a:lnTo>
                    <a:pt x="19485" y="4459"/>
                  </a:lnTo>
                  <a:lnTo>
                    <a:pt x="17999" y="3877"/>
                  </a:lnTo>
                  <a:lnTo>
                    <a:pt x="16512" y="3314"/>
                  </a:lnTo>
                  <a:lnTo>
                    <a:pt x="15026" y="2772"/>
                  </a:lnTo>
                  <a:lnTo>
                    <a:pt x="13519" y="2230"/>
                  </a:lnTo>
                  <a:lnTo>
                    <a:pt x="10526" y="1185"/>
                  </a:lnTo>
                  <a:lnTo>
                    <a:pt x="9221" y="743"/>
                  </a:lnTo>
                  <a:lnTo>
                    <a:pt x="8558" y="542"/>
                  </a:lnTo>
                  <a:lnTo>
                    <a:pt x="7895" y="341"/>
                  </a:lnTo>
                  <a:lnTo>
                    <a:pt x="7232" y="201"/>
                  </a:lnTo>
                  <a:lnTo>
                    <a:pt x="6549" y="80"/>
                  </a:lnTo>
                  <a:lnTo>
                    <a:pt x="6208" y="40"/>
                  </a:lnTo>
                  <a:lnTo>
                    <a:pt x="5886" y="20"/>
                  </a:lnTo>
                  <a:lnTo>
                    <a:pt x="55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25"/>
            <p:cNvSpPr/>
            <p:nvPr/>
          </p:nvSpPr>
          <p:spPr>
            <a:xfrm>
              <a:off x="8356650" y="4365575"/>
              <a:ext cx="1005400" cy="778400"/>
            </a:xfrm>
            <a:custGeom>
              <a:avLst/>
              <a:gdLst/>
              <a:ahLst/>
              <a:cxnLst/>
              <a:rect l="l" t="t" r="r" b="b"/>
              <a:pathLst>
                <a:path w="40216" h="31136" extrusionOk="0">
                  <a:moveTo>
                    <a:pt x="141" y="0"/>
                  </a:moveTo>
                  <a:lnTo>
                    <a:pt x="61" y="40"/>
                  </a:lnTo>
                  <a:lnTo>
                    <a:pt x="21" y="101"/>
                  </a:lnTo>
                  <a:lnTo>
                    <a:pt x="1" y="181"/>
                  </a:lnTo>
                  <a:lnTo>
                    <a:pt x="1" y="261"/>
                  </a:lnTo>
                  <a:lnTo>
                    <a:pt x="41" y="322"/>
                  </a:lnTo>
                  <a:lnTo>
                    <a:pt x="101" y="382"/>
                  </a:lnTo>
                  <a:lnTo>
                    <a:pt x="1065" y="864"/>
                  </a:lnTo>
                  <a:lnTo>
                    <a:pt x="1989" y="1366"/>
                  </a:lnTo>
                  <a:lnTo>
                    <a:pt x="2913" y="1909"/>
                  </a:lnTo>
                  <a:lnTo>
                    <a:pt x="3837" y="2451"/>
                  </a:lnTo>
                  <a:lnTo>
                    <a:pt x="4741" y="3013"/>
                  </a:lnTo>
                  <a:lnTo>
                    <a:pt x="5625" y="3616"/>
                  </a:lnTo>
                  <a:lnTo>
                    <a:pt x="6509" y="4199"/>
                  </a:lnTo>
                  <a:lnTo>
                    <a:pt x="7393" y="4821"/>
                  </a:lnTo>
                  <a:lnTo>
                    <a:pt x="8257" y="5444"/>
                  </a:lnTo>
                  <a:lnTo>
                    <a:pt x="9100" y="6067"/>
                  </a:lnTo>
                  <a:lnTo>
                    <a:pt x="10808" y="7352"/>
                  </a:lnTo>
                  <a:lnTo>
                    <a:pt x="12475" y="8658"/>
                  </a:lnTo>
                  <a:lnTo>
                    <a:pt x="14142" y="9964"/>
                  </a:lnTo>
                  <a:lnTo>
                    <a:pt x="15870" y="11329"/>
                  </a:lnTo>
                  <a:lnTo>
                    <a:pt x="17758" y="12836"/>
                  </a:lnTo>
                  <a:lnTo>
                    <a:pt x="21836" y="16150"/>
                  </a:lnTo>
                  <a:lnTo>
                    <a:pt x="26094" y="19646"/>
                  </a:lnTo>
                  <a:lnTo>
                    <a:pt x="30232" y="23060"/>
                  </a:lnTo>
                  <a:lnTo>
                    <a:pt x="37021" y="28705"/>
                  </a:lnTo>
                  <a:lnTo>
                    <a:pt x="39874" y="31095"/>
                  </a:lnTo>
                  <a:lnTo>
                    <a:pt x="39934" y="31135"/>
                  </a:lnTo>
                  <a:lnTo>
                    <a:pt x="40014" y="31135"/>
                  </a:lnTo>
                  <a:lnTo>
                    <a:pt x="40095" y="31115"/>
                  </a:lnTo>
                  <a:lnTo>
                    <a:pt x="40155" y="31075"/>
                  </a:lnTo>
                  <a:lnTo>
                    <a:pt x="40195" y="30995"/>
                  </a:lnTo>
                  <a:lnTo>
                    <a:pt x="40215" y="30915"/>
                  </a:lnTo>
                  <a:lnTo>
                    <a:pt x="40175" y="30854"/>
                  </a:lnTo>
                  <a:lnTo>
                    <a:pt x="40135" y="30794"/>
                  </a:lnTo>
                  <a:lnTo>
                    <a:pt x="37262" y="28404"/>
                  </a:lnTo>
                  <a:lnTo>
                    <a:pt x="30473" y="22759"/>
                  </a:lnTo>
                  <a:lnTo>
                    <a:pt x="26335" y="19324"/>
                  </a:lnTo>
                  <a:lnTo>
                    <a:pt x="22077" y="15849"/>
                  </a:lnTo>
                  <a:lnTo>
                    <a:pt x="17999" y="12535"/>
                  </a:lnTo>
                  <a:lnTo>
                    <a:pt x="16111" y="11008"/>
                  </a:lnTo>
                  <a:lnTo>
                    <a:pt x="14383" y="9642"/>
                  </a:lnTo>
                  <a:lnTo>
                    <a:pt x="12716" y="8336"/>
                  </a:lnTo>
                  <a:lnTo>
                    <a:pt x="11049" y="7031"/>
                  </a:lnTo>
                  <a:lnTo>
                    <a:pt x="9341" y="5745"/>
                  </a:lnTo>
                  <a:lnTo>
                    <a:pt x="8478" y="5102"/>
                  </a:lnTo>
                  <a:lnTo>
                    <a:pt x="7614" y="4480"/>
                  </a:lnTo>
                  <a:lnTo>
                    <a:pt x="6730" y="3877"/>
                  </a:lnTo>
                  <a:lnTo>
                    <a:pt x="5846" y="3274"/>
                  </a:lnTo>
                  <a:lnTo>
                    <a:pt x="4942" y="2672"/>
                  </a:lnTo>
                  <a:lnTo>
                    <a:pt x="4038" y="2109"/>
                  </a:lnTo>
                  <a:lnTo>
                    <a:pt x="3114" y="1547"/>
                  </a:lnTo>
                  <a:lnTo>
                    <a:pt x="2190" y="1025"/>
                  </a:lnTo>
                  <a:lnTo>
                    <a:pt x="1246" y="502"/>
                  </a:lnTo>
                  <a:lnTo>
                    <a:pt x="282" y="20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25"/>
            <p:cNvSpPr/>
            <p:nvPr/>
          </p:nvSpPr>
          <p:spPr>
            <a:xfrm>
              <a:off x="8383275" y="4350000"/>
              <a:ext cx="84400" cy="98950"/>
            </a:xfrm>
            <a:custGeom>
              <a:avLst/>
              <a:gdLst/>
              <a:ahLst/>
              <a:cxnLst/>
              <a:rect l="l" t="t" r="r" b="b"/>
              <a:pathLst>
                <a:path w="3376" h="3958" extrusionOk="0">
                  <a:moveTo>
                    <a:pt x="2491" y="1"/>
                  </a:moveTo>
                  <a:lnTo>
                    <a:pt x="2411" y="41"/>
                  </a:lnTo>
                  <a:lnTo>
                    <a:pt x="2351" y="101"/>
                  </a:lnTo>
                  <a:lnTo>
                    <a:pt x="2330" y="161"/>
                  </a:lnTo>
                  <a:lnTo>
                    <a:pt x="2330" y="242"/>
                  </a:lnTo>
                  <a:lnTo>
                    <a:pt x="2933" y="2953"/>
                  </a:lnTo>
                  <a:lnTo>
                    <a:pt x="141" y="3576"/>
                  </a:lnTo>
                  <a:lnTo>
                    <a:pt x="81" y="3596"/>
                  </a:lnTo>
                  <a:lnTo>
                    <a:pt x="20" y="3656"/>
                  </a:lnTo>
                  <a:lnTo>
                    <a:pt x="0" y="3737"/>
                  </a:lnTo>
                  <a:lnTo>
                    <a:pt x="0" y="3817"/>
                  </a:lnTo>
                  <a:lnTo>
                    <a:pt x="20" y="3877"/>
                  </a:lnTo>
                  <a:lnTo>
                    <a:pt x="61" y="3918"/>
                  </a:lnTo>
                  <a:lnTo>
                    <a:pt x="121" y="3958"/>
                  </a:lnTo>
                  <a:lnTo>
                    <a:pt x="241" y="3958"/>
                  </a:lnTo>
                  <a:lnTo>
                    <a:pt x="3214" y="3295"/>
                  </a:lnTo>
                  <a:lnTo>
                    <a:pt x="3295" y="3255"/>
                  </a:lnTo>
                  <a:lnTo>
                    <a:pt x="3335" y="3194"/>
                  </a:lnTo>
                  <a:lnTo>
                    <a:pt x="3375" y="3134"/>
                  </a:lnTo>
                  <a:lnTo>
                    <a:pt x="3375" y="3054"/>
                  </a:lnTo>
                  <a:lnTo>
                    <a:pt x="2712" y="161"/>
                  </a:lnTo>
                  <a:lnTo>
                    <a:pt x="2692" y="81"/>
                  </a:lnTo>
                  <a:lnTo>
                    <a:pt x="2632" y="41"/>
                  </a:lnTo>
                  <a:lnTo>
                    <a:pt x="2572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8" name="Google Shape;1308;p25"/>
            <p:cNvSpPr/>
            <p:nvPr/>
          </p:nvSpPr>
          <p:spPr>
            <a:xfrm>
              <a:off x="8473675" y="4370600"/>
              <a:ext cx="194350" cy="247100"/>
            </a:xfrm>
            <a:custGeom>
              <a:avLst/>
              <a:gdLst/>
              <a:ahLst/>
              <a:cxnLst/>
              <a:rect l="l" t="t" r="r" b="b"/>
              <a:pathLst>
                <a:path w="7774" h="9884" extrusionOk="0">
                  <a:moveTo>
                    <a:pt x="5765" y="0"/>
                  </a:moveTo>
                  <a:lnTo>
                    <a:pt x="5705" y="20"/>
                  </a:lnTo>
                  <a:lnTo>
                    <a:pt x="5645" y="81"/>
                  </a:lnTo>
                  <a:lnTo>
                    <a:pt x="5624" y="161"/>
                  </a:lnTo>
                  <a:lnTo>
                    <a:pt x="5624" y="241"/>
                  </a:lnTo>
                  <a:lnTo>
                    <a:pt x="7332" y="7874"/>
                  </a:lnTo>
                  <a:lnTo>
                    <a:pt x="161" y="9481"/>
                  </a:lnTo>
                  <a:lnTo>
                    <a:pt x="80" y="9521"/>
                  </a:lnTo>
                  <a:lnTo>
                    <a:pt x="20" y="9582"/>
                  </a:lnTo>
                  <a:lnTo>
                    <a:pt x="0" y="9642"/>
                  </a:lnTo>
                  <a:lnTo>
                    <a:pt x="0" y="9722"/>
                  </a:lnTo>
                  <a:lnTo>
                    <a:pt x="20" y="9783"/>
                  </a:lnTo>
                  <a:lnTo>
                    <a:pt x="80" y="9843"/>
                  </a:lnTo>
                  <a:lnTo>
                    <a:pt x="121" y="9863"/>
                  </a:lnTo>
                  <a:lnTo>
                    <a:pt x="201" y="9883"/>
                  </a:lnTo>
                  <a:lnTo>
                    <a:pt x="241" y="9883"/>
                  </a:lnTo>
                  <a:lnTo>
                    <a:pt x="7613" y="8216"/>
                  </a:lnTo>
                  <a:lnTo>
                    <a:pt x="7693" y="8196"/>
                  </a:lnTo>
                  <a:lnTo>
                    <a:pt x="7754" y="8135"/>
                  </a:lnTo>
                  <a:lnTo>
                    <a:pt x="7774" y="8055"/>
                  </a:lnTo>
                  <a:lnTo>
                    <a:pt x="7774" y="7975"/>
                  </a:lnTo>
                  <a:lnTo>
                    <a:pt x="6006" y="141"/>
                  </a:lnTo>
                  <a:lnTo>
                    <a:pt x="5986" y="81"/>
                  </a:lnTo>
                  <a:lnTo>
                    <a:pt x="5926" y="20"/>
                  </a:lnTo>
                  <a:lnTo>
                    <a:pt x="584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9" name="Google Shape;1309;p25"/>
            <p:cNvSpPr/>
            <p:nvPr/>
          </p:nvSpPr>
          <p:spPr>
            <a:xfrm>
              <a:off x="8655450" y="4474050"/>
              <a:ext cx="247100" cy="368125"/>
            </a:xfrm>
            <a:custGeom>
              <a:avLst/>
              <a:gdLst/>
              <a:ahLst/>
              <a:cxnLst/>
              <a:rect l="l" t="t" r="r" b="b"/>
              <a:pathLst>
                <a:path w="9884" h="14725" extrusionOk="0">
                  <a:moveTo>
                    <a:pt x="9622" y="0"/>
                  </a:moveTo>
                  <a:lnTo>
                    <a:pt x="9542" y="20"/>
                  </a:lnTo>
                  <a:lnTo>
                    <a:pt x="9482" y="60"/>
                  </a:lnTo>
                  <a:lnTo>
                    <a:pt x="9442" y="121"/>
                  </a:lnTo>
                  <a:lnTo>
                    <a:pt x="9422" y="201"/>
                  </a:lnTo>
                  <a:lnTo>
                    <a:pt x="9502" y="11149"/>
                  </a:lnTo>
                  <a:lnTo>
                    <a:pt x="141" y="14322"/>
                  </a:lnTo>
                  <a:lnTo>
                    <a:pt x="61" y="14362"/>
                  </a:lnTo>
                  <a:lnTo>
                    <a:pt x="21" y="14423"/>
                  </a:lnTo>
                  <a:lnTo>
                    <a:pt x="1" y="14503"/>
                  </a:lnTo>
                  <a:lnTo>
                    <a:pt x="21" y="14583"/>
                  </a:lnTo>
                  <a:lnTo>
                    <a:pt x="41" y="14644"/>
                  </a:lnTo>
                  <a:lnTo>
                    <a:pt x="81" y="14684"/>
                  </a:lnTo>
                  <a:lnTo>
                    <a:pt x="141" y="14704"/>
                  </a:lnTo>
                  <a:lnTo>
                    <a:pt x="202" y="14724"/>
                  </a:lnTo>
                  <a:lnTo>
                    <a:pt x="262" y="14704"/>
                  </a:lnTo>
                  <a:lnTo>
                    <a:pt x="9763" y="11470"/>
                  </a:lnTo>
                  <a:lnTo>
                    <a:pt x="9803" y="11450"/>
                  </a:lnTo>
                  <a:lnTo>
                    <a:pt x="9863" y="11410"/>
                  </a:lnTo>
                  <a:lnTo>
                    <a:pt x="9884" y="11349"/>
                  </a:lnTo>
                  <a:lnTo>
                    <a:pt x="9884" y="11289"/>
                  </a:lnTo>
                  <a:lnTo>
                    <a:pt x="9823" y="201"/>
                  </a:lnTo>
                  <a:lnTo>
                    <a:pt x="9803" y="121"/>
                  </a:lnTo>
                  <a:lnTo>
                    <a:pt x="9763" y="60"/>
                  </a:lnTo>
                  <a:lnTo>
                    <a:pt x="9703" y="20"/>
                  </a:lnTo>
                  <a:lnTo>
                    <a:pt x="962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0" name="Google Shape;1310;p25"/>
            <p:cNvSpPr/>
            <p:nvPr/>
          </p:nvSpPr>
          <p:spPr>
            <a:xfrm>
              <a:off x="8875900" y="4683450"/>
              <a:ext cx="282750" cy="361100"/>
            </a:xfrm>
            <a:custGeom>
              <a:avLst/>
              <a:gdLst/>
              <a:ahLst/>
              <a:cxnLst/>
              <a:rect l="l" t="t" r="r" b="b"/>
              <a:pathLst>
                <a:path w="11310" h="14444" extrusionOk="0">
                  <a:moveTo>
                    <a:pt x="11129" y="0"/>
                  </a:moveTo>
                  <a:lnTo>
                    <a:pt x="11049" y="21"/>
                  </a:lnTo>
                  <a:lnTo>
                    <a:pt x="10989" y="61"/>
                  </a:lnTo>
                  <a:lnTo>
                    <a:pt x="10928" y="121"/>
                  </a:lnTo>
                  <a:lnTo>
                    <a:pt x="10908" y="201"/>
                  </a:lnTo>
                  <a:lnTo>
                    <a:pt x="10647" y="10968"/>
                  </a:lnTo>
                  <a:lnTo>
                    <a:pt x="142" y="14062"/>
                  </a:lnTo>
                  <a:lnTo>
                    <a:pt x="61" y="14082"/>
                  </a:lnTo>
                  <a:lnTo>
                    <a:pt x="21" y="14142"/>
                  </a:lnTo>
                  <a:lnTo>
                    <a:pt x="1" y="14222"/>
                  </a:lnTo>
                  <a:lnTo>
                    <a:pt x="1" y="14303"/>
                  </a:lnTo>
                  <a:lnTo>
                    <a:pt x="21" y="14363"/>
                  </a:lnTo>
                  <a:lnTo>
                    <a:pt x="81" y="14403"/>
                  </a:lnTo>
                  <a:lnTo>
                    <a:pt x="121" y="14443"/>
                  </a:lnTo>
                  <a:lnTo>
                    <a:pt x="242" y="14443"/>
                  </a:lnTo>
                  <a:lnTo>
                    <a:pt x="10888" y="11310"/>
                  </a:lnTo>
                  <a:lnTo>
                    <a:pt x="10948" y="11269"/>
                  </a:lnTo>
                  <a:lnTo>
                    <a:pt x="10989" y="11229"/>
                  </a:lnTo>
                  <a:lnTo>
                    <a:pt x="11029" y="11189"/>
                  </a:lnTo>
                  <a:lnTo>
                    <a:pt x="11029" y="11109"/>
                  </a:lnTo>
                  <a:lnTo>
                    <a:pt x="11310" y="221"/>
                  </a:lnTo>
                  <a:lnTo>
                    <a:pt x="11310" y="141"/>
                  </a:lnTo>
                  <a:lnTo>
                    <a:pt x="11250" y="81"/>
                  </a:lnTo>
                  <a:lnTo>
                    <a:pt x="11189" y="21"/>
                  </a:lnTo>
                  <a:lnTo>
                    <a:pt x="11129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11" name="Google Shape;1311;p25"/>
          <p:cNvGrpSpPr/>
          <p:nvPr/>
        </p:nvGrpSpPr>
        <p:grpSpPr>
          <a:xfrm>
            <a:off x="43050" y="378150"/>
            <a:ext cx="9057900" cy="4584350"/>
            <a:chOff x="43050" y="378150"/>
            <a:chExt cx="9057900" cy="4584350"/>
          </a:xfrm>
        </p:grpSpPr>
        <p:grpSp>
          <p:nvGrpSpPr>
            <p:cNvPr id="1312" name="Google Shape;1312;p25"/>
            <p:cNvGrpSpPr/>
            <p:nvPr/>
          </p:nvGrpSpPr>
          <p:grpSpPr>
            <a:xfrm>
              <a:off x="125517" y="1054571"/>
              <a:ext cx="8878403" cy="3722222"/>
              <a:chOff x="125517" y="1054571"/>
              <a:chExt cx="8878403" cy="3722222"/>
            </a:xfrm>
          </p:grpSpPr>
          <p:sp>
            <p:nvSpPr>
              <p:cNvPr id="1313" name="Google Shape;1313;p25"/>
              <p:cNvSpPr/>
              <p:nvPr/>
            </p:nvSpPr>
            <p:spPr>
              <a:xfrm>
                <a:off x="276025" y="36824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4" name="Google Shape;1314;p25"/>
              <p:cNvSpPr/>
              <p:nvPr/>
            </p:nvSpPr>
            <p:spPr>
              <a:xfrm>
                <a:off x="276025" y="18536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315" name="Google Shape;1315;p25"/>
              <p:cNvGrpSpPr/>
              <p:nvPr/>
            </p:nvGrpSpPr>
            <p:grpSpPr>
              <a:xfrm>
                <a:off x="8710521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1316" name="Google Shape;1316;p25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7" name="Google Shape;1317;p25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18" name="Google Shape;1318;p25"/>
              <p:cNvGrpSpPr/>
              <p:nvPr/>
            </p:nvGrpSpPr>
            <p:grpSpPr>
              <a:xfrm>
                <a:off x="125517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1319" name="Google Shape;1319;p25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20" name="Google Shape;1320;p25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1321" name="Google Shape;1321;p25"/>
            <p:cNvGrpSpPr/>
            <p:nvPr/>
          </p:nvGrpSpPr>
          <p:grpSpPr>
            <a:xfrm>
              <a:off x="43050" y="378150"/>
              <a:ext cx="9057900" cy="4584350"/>
              <a:chOff x="35650" y="378150"/>
              <a:chExt cx="9057900" cy="4584350"/>
            </a:xfrm>
          </p:grpSpPr>
          <p:sp>
            <p:nvSpPr>
              <p:cNvPr id="1322" name="Google Shape;1322;p25"/>
              <p:cNvSpPr/>
              <p:nvPr/>
            </p:nvSpPr>
            <p:spPr>
              <a:xfrm>
                <a:off x="35650" y="4587200"/>
                <a:ext cx="9057900" cy="375300"/>
              </a:xfrm>
              <a:prstGeom prst="ellipse">
                <a:avLst/>
              </a:prstGeom>
              <a:solidFill>
                <a:srgbClr val="2C3045">
                  <a:alpha val="15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3" name="Google Shape;1323;p25"/>
              <p:cNvSpPr/>
              <p:nvPr/>
            </p:nvSpPr>
            <p:spPr>
              <a:xfrm>
                <a:off x="499650" y="378150"/>
                <a:ext cx="8144700" cy="4387200"/>
              </a:xfrm>
              <a:prstGeom prst="roundRect">
                <a:avLst>
                  <a:gd name="adj" fmla="val 5321"/>
                </a:avLst>
              </a:prstGeom>
              <a:solidFill>
                <a:schemeClr val="lt1"/>
              </a:solid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324" name="Google Shape;1324;p25"/>
          <p:cNvGrpSpPr/>
          <p:nvPr/>
        </p:nvGrpSpPr>
        <p:grpSpPr>
          <a:xfrm>
            <a:off x="7511052" y="3659459"/>
            <a:ext cx="919723" cy="908168"/>
            <a:chOff x="1756600" y="-1013525"/>
            <a:chExt cx="1158050" cy="1143500"/>
          </a:xfrm>
        </p:grpSpPr>
        <p:sp>
          <p:nvSpPr>
            <p:cNvPr id="1325" name="Google Shape;1325;p25"/>
            <p:cNvSpPr/>
            <p:nvPr/>
          </p:nvSpPr>
          <p:spPr>
            <a:xfrm>
              <a:off x="1933875" y="-950250"/>
              <a:ext cx="945125" cy="1072175"/>
            </a:xfrm>
            <a:custGeom>
              <a:avLst/>
              <a:gdLst/>
              <a:ahLst/>
              <a:cxnLst/>
              <a:rect l="l" t="t" r="r" b="b"/>
              <a:pathLst>
                <a:path w="37805" h="42887" extrusionOk="0">
                  <a:moveTo>
                    <a:pt x="36117" y="1"/>
                  </a:moveTo>
                  <a:lnTo>
                    <a:pt x="35957" y="21"/>
                  </a:lnTo>
                  <a:lnTo>
                    <a:pt x="35816" y="41"/>
                  </a:lnTo>
                  <a:lnTo>
                    <a:pt x="35675" y="101"/>
                  </a:lnTo>
                  <a:lnTo>
                    <a:pt x="35535" y="141"/>
                  </a:lnTo>
                  <a:lnTo>
                    <a:pt x="35394" y="221"/>
                  </a:lnTo>
                  <a:lnTo>
                    <a:pt x="35253" y="302"/>
                  </a:lnTo>
                  <a:lnTo>
                    <a:pt x="35133" y="402"/>
                  </a:lnTo>
                  <a:lnTo>
                    <a:pt x="35033" y="523"/>
                  </a:lnTo>
                  <a:lnTo>
                    <a:pt x="34932" y="643"/>
                  </a:lnTo>
                  <a:lnTo>
                    <a:pt x="34832" y="784"/>
                  </a:lnTo>
                  <a:lnTo>
                    <a:pt x="23402" y="19967"/>
                  </a:lnTo>
                  <a:lnTo>
                    <a:pt x="18320" y="11410"/>
                  </a:lnTo>
                  <a:lnTo>
                    <a:pt x="18199" y="11229"/>
                  </a:lnTo>
                  <a:lnTo>
                    <a:pt x="18059" y="11069"/>
                  </a:lnTo>
                  <a:lnTo>
                    <a:pt x="17898" y="10948"/>
                  </a:lnTo>
                  <a:lnTo>
                    <a:pt x="17717" y="10828"/>
                  </a:lnTo>
                  <a:lnTo>
                    <a:pt x="17537" y="10747"/>
                  </a:lnTo>
                  <a:lnTo>
                    <a:pt x="17336" y="10667"/>
                  </a:lnTo>
                  <a:lnTo>
                    <a:pt x="17115" y="10647"/>
                  </a:lnTo>
                  <a:lnTo>
                    <a:pt x="16914" y="10627"/>
                  </a:lnTo>
                  <a:lnTo>
                    <a:pt x="16693" y="10647"/>
                  </a:lnTo>
                  <a:lnTo>
                    <a:pt x="16492" y="10687"/>
                  </a:lnTo>
                  <a:lnTo>
                    <a:pt x="16291" y="10767"/>
                  </a:lnTo>
                  <a:lnTo>
                    <a:pt x="16110" y="10868"/>
                  </a:lnTo>
                  <a:lnTo>
                    <a:pt x="15930" y="10988"/>
                  </a:lnTo>
                  <a:lnTo>
                    <a:pt x="15789" y="11129"/>
                  </a:lnTo>
                  <a:lnTo>
                    <a:pt x="15648" y="11290"/>
                  </a:lnTo>
                  <a:lnTo>
                    <a:pt x="15528" y="11470"/>
                  </a:lnTo>
                  <a:lnTo>
                    <a:pt x="181" y="40537"/>
                  </a:lnTo>
                  <a:lnTo>
                    <a:pt x="121" y="40697"/>
                  </a:lnTo>
                  <a:lnTo>
                    <a:pt x="61" y="40838"/>
                  </a:lnTo>
                  <a:lnTo>
                    <a:pt x="21" y="40999"/>
                  </a:lnTo>
                  <a:lnTo>
                    <a:pt x="0" y="41159"/>
                  </a:lnTo>
                  <a:lnTo>
                    <a:pt x="0" y="41300"/>
                  </a:lnTo>
                  <a:lnTo>
                    <a:pt x="21" y="41461"/>
                  </a:lnTo>
                  <a:lnTo>
                    <a:pt x="41" y="41601"/>
                  </a:lnTo>
                  <a:lnTo>
                    <a:pt x="81" y="41762"/>
                  </a:lnTo>
                  <a:lnTo>
                    <a:pt x="121" y="41902"/>
                  </a:lnTo>
                  <a:lnTo>
                    <a:pt x="201" y="42043"/>
                  </a:lnTo>
                  <a:lnTo>
                    <a:pt x="282" y="42184"/>
                  </a:lnTo>
                  <a:lnTo>
                    <a:pt x="362" y="42304"/>
                  </a:lnTo>
                  <a:lnTo>
                    <a:pt x="462" y="42425"/>
                  </a:lnTo>
                  <a:lnTo>
                    <a:pt x="583" y="42525"/>
                  </a:lnTo>
                  <a:lnTo>
                    <a:pt x="724" y="42626"/>
                  </a:lnTo>
                  <a:lnTo>
                    <a:pt x="864" y="42706"/>
                  </a:lnTo>
                  <a:lnTo>
                    <a:pt x="1045" y="42786"/>
                  </a:lnTo>
                  <a:lnTo>
                    <a:pt x="1226" y="42847"/>
                  </a:lnTo>
                  <a:lnTo>
                    <a:pt x="1407" y="42867"/>
                  </a:lnTo>
                  <a:lnTo>
                    <a:pt x="1607" y="42887"/>
                  </a:lnTo>
                  <a:lnTo>
                    <a:pt x="1808" y="42867"/>
                  </a:lnTo>
                  <a:lnTo>
                    <a:pt x="2029" y="42826"/>
                  </a:lnTo>
                  <a:lnTo>
                    <a:pt x="2230" y="42766"/>
                  </a:lnTo>
                  <a:lnTo>
                    <a:pt x="2411" y="42666"/>
                  </a:lnTo>
                  <a:lnTo>
                    <a:pt x="2592" y="42545"/>
                  </a:lnTo>
                  <a:lnTo>
                    <a:pt x="2752" y="42405"/>
                  </a:lnTo>
                  <a:lnTo>
                    <a:pt x="2893" y="42224"/>
                  </a:lnTo>
                  <a:lnTo>
                    <a:pt x="3014" y="42043"/>
                  </a:lnTo>
                  <a:lnTo>
                    <a:pt x="17034" y="15488"/>
                  </a:lnTo>
                  <a:lnTo>
                    <a:pt x="22036" y="23924"/>
                  </a:lnTo>
                  <a:lnTo>
                    <a:pt x="22157" y="24085"/>
                  </a:lnTo>
                  <a:lnTo>
                    <a:pt x="22277" y="24246"/>
                  </a:lnTo>
                  <a:lnTo>
                    <a:pt x="22438" y="24386"/>
                  </a:lnTo>
                  <a:lnTo>
                    <a:pt x="22619" y="24487"/>
                  </a:lnTo>
                  <a:lnTo>
                    <a:pt x="22799" y="24587"/>
                  </a:lnTo>
                  <a:lnTo>
                    <a:pt x="23000" y="24648"/>
                  </a:lnTo>
                  <a:lnTo>
                    <a:pt x="23201" y="24688"/>
                  </a:lnTo>
                  <a:lnTo>
                    <a:pt x="23402" y="24708"/>
                  </a:lnTo>
                  <a:lnTo>
                    <a:pt x="23603" y="24688"/>
                  </a:lnTo>
                  <a:lnTo>
                    <a:pt x="23824" y="24648"/>
                  </a:lnTo>
                  <a:lnTo>
                    <a:pt x="24005" y="24587"/>
                  </a:lnTo>
                  <a:lnTo>
                    <a:pt x="24185" y="24487"/>
                  </a:lnTo>
                  <a:lnTo>
                    <a:pt x="24366" y="24386"/>
                  </a:lnTo>
                  <a:lnTo>
                    <a:pt x="24527" y="24246"/>
                  </a:lnTo>
                  <a:lnTo>
                    <a:pt x="24668" y="24085"/>
                  </a:lnTo>
                  <a:lnTo>
                    <a:pt x="24768" y="23924"/>
                  </a:lnTo>
                  <a:lnTo>
                    <a:pt x="37584" y="2411"/>
                  </a:lnTo>
                  <a:lnTo>
                    <a:pt x="37664" y="2270"/>
                  </a:lnTo>
                  <a:lnTo>
                    <a:pt x="37724" y="2130"/>
                  </a:lnTo>
                  <a:lnTo>
                    <a:pt x="37764" y="1969"/>
                  </a:lnTo>
                  <a:lnTo>
                    <a:pt x="37784" y="1808"/>
                  </a:lnTo>
                  <a:lnTo>
                    <a:pt x="37805" y="1668"/>
                  </a:lnTo>
                  <a:lnTo>
                    <a:pt x="37805" y="1507"/>
                  </a:lnTo>
                  <a:lnTo>
                    <a:pt x="37784" y="1346"/>
                  </a:lnTo>
                  <a:lnTo>
                    <a:pt x="37764" y="1206"/>
                  </a:lnTo>
                  <a:lnTo>
                    <a:pt x="37704" y="1065"/>
                  </a:lnTo>
                  <a:lnTo>
                    <a:pt x="37644" y="925"/>
                  </a:lnTo>
                  <a:lnTo>
                    <a:pt x="37584" y="784"/>
                  </a:lnTo>
                  <a:lnTo>
                    <a:pt x="37503" y="643"/>
                  </a:lnTo>
                  <a:lnTo>
                    <a:pt x="37403" y="523"/>
                  </a:lnTo>
                  <a:lnTo>
                    <a:pt x="37282" y="422"/>
                  </a:lnTo>
                  <a:lnTo>
                    <a:pt x="37162" y="322"/>
                  </a:lnTo>
                  <a:lnTo>
                    <a:pt x="37021" y="221"/>
                  </a:lnTo>
                  <a:lnTo>
                    <a:pt x="36881" y="141"/>
                  </a:lnTo>
                  <a:lnTo>
                    <a:pt x="36740" y="81"/>
                  </a:lnTo>
                  <a:lnTo>
                    <a:pt x="36579" y="41"/>
                  </a:lnTo>
                  <a:lnTo>
                    <a:pt x="36419" y="21"/>
                  </a:lnTo>
                  <a:lnTo>
                    <a:pt x="3627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6" name="Google Shape;1326;p25"/>
            <p:cNvSpPr/>
            <p:nvPr/>
          </p:nvSpPr>
          <p:spPr>
            <a:xfrm>
              <a:off x="2754950" y="-1013525"/>
              <a:ext cx="159700" cy="152700"/>
            </a:xfrm>
            <a:custGeom>
              <a:avLst/>
              <a:gdLst/>
              <a:ahLst/>
              <a:cxnLst/>
              <a:rect l="l" t="t" r="r" b="b"/>
              <a:pathLst>
                <a:path w="6388" h="6108" extrusionOk="0">
                  <a:moveTo>
                    <a:pt x="5022" y="1"/>
                  </a:moveTo>
                  <a:lnTo>
                    <a:pt x="4861" y="21"/>
                  </a:lnTo>
                  <a:lnTo>
                    <a:pt x="4721" y="81"/>
                  </a:lnTo>
                  <a:lnTo>
                    <a:pt x="362" y="2250"/>
                  </a:lnTo>
                  <a:lnTo>
                    <a:pt x="261" y="2311"/>
                  </a:lnTo>
                  <a:lnTo>
                    <a:pt x="201" y="2371"/>
                  </a:lnTo>
                  <a:lnTo>
                    <a:pt x="141" y="2431"/>
                  </a:lnTo>
                  <a:lnTo>
                    <a:pt x="80" y="2491"/>
                  </a:lnTo>
                  <a:lnTo>
                    <a:pt x="20" y="2652"/>
                  </a:lnTo>
                  <a:lnTo>
                    <a:pt x="0" y="2833"/>
                  </a:lnTo>
                  <a:lnTo>
                    <a:pt x="20" y="2994"/>
                  </a:lnTo>
                  <a:lnTo>
                    <a:pt x="80" y="3154"/>
                  </a:lnTo>
                  <a:lnTo>
                    <a:pt x="141" y="3214"/>
                  </a:lnTo>
                  <a:lnTo>
                    <a:pt x="201" y="3295"/>
                  </a:lnTo>
                  <a:lnTo>
                    <a:pt x="261" y="3355"/>
                  </a:lnTo>
                  <a:lnTo>
                    <a:pt x="342" y="3395"/>
                  </a:lnTo>
                  <a:lnTo>
                    <a:pt x="2893" y="4721"/>
                  </a:lnTo>
                  <a:lnTo>
                    <a:pt x="5444" y="6047"/>
                  </a:lnTo>
                  <a:lnTo>
                    <a:pt x="5544" y="6067"/>
                  </a:lnTo>
                  <a:lnTo>
                    <a:pt x="5624" y="6107"/>
                  </a:lnTo>
                  <a:lnTo>
                    <a:pt x="5805" y="6107"/>
                  </a:lnTo>
                  <a:lnTo>
                    <a:pt x="5966" y="6067"/>
                  </a:lnTo>
                  <a:lnTo>
                    <a:pt x="6107" y="5987"/>
                  </a:lnTo>
                  <a:lnTo>
                    <a:pt x="6247" y="5866"/>
                  </a:lnTo>
                  <a:lnTo>
                    <a:pt x="6327" y="5725"/>
                  </a:lnTo>
                  <a:lnTo>
                    <a:pt x="6368" y="5645"/>
                  </a:lnTo>
                  <a:lnTo>
                    <a:pt x="6368" y="5565"/>
                  </a:lnTo>
                  <a:lnTo>
                    <a:pt x="6388" y="5464"/>
                  </a:lnTo>
                  <a:lnTo>
                    <a:pt x="6368" y="5384"/>
                  </a:lnTo>
                  <a:lnTo>
                    <a:pt x="5645" y="543"/>
                  </a:lnTo>
                  <a:lnTo>
                    <a:pt x="5584" y="402"/>
                  </a:lnTo>
                  <a:lnTo>
                    <a:pt x="5524" y="262"/>
                  </a:lnTo>
                  <a:lnTo>
                    <a:pt x="5424" y="161"/>
                  </a:lnTo>
                  <a:lnTo>
                    <a:pt x="5303" y="81"/>
                  </a:lnTo>
                  <a:lnTo>
                    <a:pt x="5162" y="21"/>
                  </a:lnTo>
                  <a:lnTo>
                    <a:pt x="502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Google Shape;1327;p25"/>
            <p:cNvSpPr/>
            <p:nvPr/>
          </p:nvSpPr>
          <p:spPr>
            <a:xfrm>
              <a:off x="1756600" y="-478700"/>
              <a:ext cx="1022475" cy="608675"/>
            </a:xfrm>
            <a:custGeom>
              <a:avLst/>
              <a:gdLst/>
              <a:ahLst/>
              <a:cxnLst/>
              <a:rect l="l" t="t" r="r" b="b"/>
              <a:pathLst>
                <a:path w="40899" h="24347" extrusionOk="0">
                  <a:moveTo>
                    <a:pt x="35796" y="0"/>
                  </a:moveTo>
                  <a:lnTo>
                    <a:pt x="35615" y="21"/>
                  </a:lnTo>
                  <a:lnTo>
                    <a:pt x="35414" y="41"/>
                  </a:lnTo>
                  <a:lnTo>
                    <a:pt x="35234" y="101"/>
                  </a:lnTo>
                  <a:lnTo>
                    <a:pt x="35073" y="161"/>
                  </a:lnTo>
                  <a:lnTo>
                    <a:pt x="34912" y="262"/>
                  </a:lnTo>
                  <a:lnTo>
                    <a:pt x="34752" y="382"/>
                  </a:lnTo>
                  <a:lnTo>
                    <a:pt x="34631" y="503"/>
                  </a:lnTo>
                  <a:lnTo>
                    <a:pt x="34510" y="643"/>
                  </a:lnTo>
                  <a:lnTo>
                    <a:pt x="34390" y="804"/>
                  </a:lnTo>
                  <a:lnTo>
                    <a:pt x="23623" y="19405"/>
                  </a:lnTo>
                  <a:lnTo>
                    <a:pt x="13339" y="3998"/>
                  </a:lnTo>
                  <a:lnTo>
                    <a:pt x="13218" y="3837"/>
                  </a:lnTo>
                  <a:lnTo>
                    <a:pt x="13077" y="3696"/>
                  </a:lnTo>
                  <a:lnTo>
                    <a:pt x="12917" y="3556"/>
                  </a:lnTo>
                  <a:lnTo>
                    <a:pt x="12736" y="3455"/>
                  </a:lnTo>
                  <a:lnTo>
                    <a:pt x="12555" y="3375"/>
                  </a:lnTo>
                  <a:lnTo>
                    <a:pt x="12374" y="3335"/>
                  </a:lnTo>
                  <a:lnTo>
                    <a:pt x="12174" y="3295"/>
                  </a:lnTo>
                  <a:lnTo>
                    <a:pt x="11953" y="3295"/>
                  </a:lnTo>
                  <a:lnTo>
                    <a:pt x="11752" y="3315"/>
                  </a:lnTo>
                  <a:lnTo>
                    <a:pt x="11571" y="3355"/>
                  </a:lnTo>
                  <a:lnTo>
                    <a:pt x="11370" y="3415"/>
                  </a:lnTo>
                  <a:lnTo>
                    <a:pt x="11189" y="3516"/>
                  </a:lnTo>
                  <a:lnTo>
                    <a:pt x="11029" y="3616"/>
                  </a:lnTo>
                  <a:lnTo>
                    <a:pt x="10888" y="3757"/>
                  </a:lnTo>
                  <a:lnTo>
                    <a:pt x="10747" y="3917"/>
                  </a:lnTo>
                  <a:lnTo>
                    <a:pt x="10627" y="4078"/>
                  </a:lnTo>
                  <a:lnTo>
                    <a:pt x="222" y="21936"/>
                  </a:lnTo>
                  <a:lnTo>
                    <a:pt x="141" y="22076"/>
                  </a:lnTo>
                  <a:lnTo>
                    <a:pt x="81" y="22237"/>
                  </a:lnTo>
                  <a:lnTo>
                    <a:pt x="41" y="22378"/>
                  </a:lnTo>
                  <a:lnTo>
                    <a:pt x="1" y="22538"/>
                  </a:lnTo>
                  <a:lnTo>
                    <a:pt x="1" y="22699"/>
                  </a:lnTo>
                  <a:lnTo>
                    <a:pt x="1" y="22840"/>
                  </a:lnTo>
                  <a:lnTo>
                    <a:pt x="21" y="23000"/>
                  </a:lnTo>
                  <a:lnTo>
                    <a:pt x="41" y="23141"/>
                  </a:lnTo>
                  <a:lnTo>
                    <a:pt x="101" y="23302"/>
                  </a:lnTo>
                  <a:lnTo>
                    <a:pt x="161" y="23442"/>
                  </a:lnTo>
                  <a:lnTo>
                    <a:pt x="222" y="23563"/>
                  </a:lnTo>
                  <a:lnTo>
                    <a:pt x="322" y="23703"/>
                  </a:lnTo>
                  <a:lnTo>
                    <a:pt x="423" y="23824"/>
                  </a:lnTo>
                  <a:lnTo>
                    <a:pt x="523" y="23924"/>
                  </a:lnTo>
                  <a:lnTo>
                    <a:pt x="643" y="24025"/>
                  </a:lnTo>
                  <a:lnTo>
                    <a:pt x="784" y="24125"/>
                  </a:lnTo>
                  <a:lnTo>
                    <a:pt x="985" y="24226"/>
                  </a:lnTo>
                  <a:lnTo>
                    <a:pt x="1186" y="24286"/>
                  </a:lnTo>
                  <a:lnTo>
                    <a:pt x="1387" y="24326"/>
                  </a:lnTo>
                  <a:lnTo>
                    <a:pt x="1588" y="24346"/>
                  </a:lnTo>
                  <a:lnTo>
                    <a:pt x="1788" y="24326"/>
                  </a:lnTo>
                  <a:lnTo>
                    <a:pt x="1989" y="24286"/>
                  </a:lnTo>
                  <a:lnTo>
                    <a:pt x="2190" y="24226"/>
                  </a:lnTo>
                  <a:lnTo>
                    <a:pt x="2371" y="24125"/>
                  </a:lnTo>
                  <a:lnTo>
                    <a:pt x="2552" y="24025"/>
                  </a:lnTo>
                  <a:lnTo>
                    <a:pt x="2712" y="23884"/>
                  </a:lnTo>
                  <a:lnTo>
                    <a:pt x="2853" y="23723"/>
                  </a:lnTo>
                  <a:lnTo>
                    <a:pt x="2974" y="23543"/>
                  </a:lnTo>
                  <a:lnTo>
                    <a:pt x="12093" y="7895"/>
                  </a:lnTo>
                  <a:lnTo>
                    <a:pt x="22398" y="23322"/>
                  </a:lnTo>
                  <a:lnTo>
                    <a:pt x="22518" y="23482"/>
                  </a:lnTo>
                  <a:lnTo>
                    <a:pt x="22659" y="23623"/>
                  </a:lnTo>
                  <a:lnTo>
                    <a:pt x="22820" y="23744"/>
                  </a:lnTo>
                  <a:lnTo>
                    <a:pt x="23001" y="23844"/>
                  </a:lnTo>
                  <a:lnTo>
                    <a:pt x="23181" y="23924"/>
                  </a:lnTo>
                  <a:lnTo>
                    <a:pt x="23382" y="23985"/>
                  </a:lnTo>
                  <a:lnTo>
                    <a:pt x="23583" y="24025"/>
                  </a:lnTo>
                  <a:lnTo>
                    <a:pt x="23784" y="24025"/>
                  </a:lnTo>
                  <a:lnTo>
                    <a:pt x="23985" y="24005"/>
                  </a:lnTo>
                  <a:lnTo>
                    <a:pt x="24186" y="23964"/>
                  </a:lnTo>
                  <a:lnTo>
                    <a:pt x="24366" y="23884"/>
                  </a:lnTo>
                  <a:lnTo>
                    <a:pt x="24547" y="23804"/>
                  </a:lnTo>
                  <a:lnTo>
                    <a:pt x="24708" y="23683"/>
                  </a:lnTo>
                  <a:lnTo>
                    <a:pt x="24869" y="23543"/>
                  </a:lnTo>
                  <a:lnTo>
                    <a:pt x="24989" y="23402"/>
                  </a:lnTo>
                  <a:lnTo>
                    <a:pt x="25110" y="23221"/>
                  </a:lnTo>
                  <a:lnTo>
                    <a:pt x="36077" y="4299"/>
                  </a:lnTo>
                  <a:lnTo>
                    <a:pt x="38126" y="6549"/>
                  </a:lnTo>
                  <a:lnTo>
                    <a:pt x="38247" y="6669"/>
                  </a:lnTo>
                  <a:lnTo>
                    <a:pt x="38367" y="6770"/>
                  </a:lnTo>
                  <a:lnTo>
                    <a:pt x="38488" y="6850"/>
                  </a:lnTo>
                  <a:lnTo>
                    <a:pt x="38628" y="6931"/>
                  </a:lnTo>
                  <a:lnTo>
                    <a:pt x="38769" y="6991"/>
                  </a:lnTo>
                  <a:lnTo>
                    <a:pt x="38930" y="7031"/>
                  </a:lnTo>
                  <a:lnTo>
                    <a:pt x="39070" y="7051"/>
                  </a:lnTo>
                  <a:lnTo>
                    <a:pt x="39231" y="7071"/>
                  </a:lnTo>
                  <a:lnTo>
                    <a:pt x="39392" y="7071"/>
                  </a:lnTo>
                  <a:lnTo>
                    <a:pt x="39532" y="7051"/>
                  </a:lnTo>
                  <a:lnTo>
                    <a:pt x="39693" y="7031"/>
                  </a:lnTo>
                  <a:lnTo>
                    <a:pt x="39834" y="6991"/>
                  </a:lnTo>
                  <a:lnTo>
                    <a:pt x="39974" y="6931"/>
                  </a:lnTo>
                  <a:lnTo>
                    <a:pt x="40115" y="6850"/>
                  </a:lnTo>
                  <a:lnTo>
                    <a:pt x="40255" y="6750"/>
                  </a:lnTo>
                  <a:lnTo>
                    <a:pt x="40376" y="6649"/>
                  </a:lnTo>
                  <a:lnTo>
                    <a:pt x="40496" y="6549"/>
                  </a:lnTo>
                  <a:lnTo>
                    <a:pt x="40597" y="6408"/>
                  </a:lnTo>
                  <a:lnTo>
                    <a:pt x="40677" y="6288"/>
                  </a:lnTo>
                  <a:lnTo>
                    <a:pt x="40758" y="6147"/>
                  </a:lnTo>
                  <a:lnTo>
                    <a:pt x="40818" y="6006"/>
                  </a:lnTo>
                  <a:lnTo>
                    <a:pt x="40858" y="5846"/>
                  </a:lnTo>
                  <a:lnTo>
                    <a:pt x="40878" y="5705"/>
                  </a:lnTo>
                  <a:lnTo>
                    <a:pt x="40898" y="5544"/>
                  </a:lnTo>
                  <a:lnTo>
                    <a:pt x="40898" y="5404"/>
                  </a:lnTo>
                  <a:lnTo>
                    <a:pt x="40878" y="5243"/>
                  </a:lnTo>
                  <a:lnTo>
                    <a:pt x="40858" y="5082"/>
                  </a:lnTo>
                  <a:lnTo>
                    <a:pt x="40818" y="4942"/>
                  </a:lnTo>
                  <a:lnTo>
                    <a:pt x="40758" y="4801"/>
                  </a:lnTo>
                  <a:lnTo>
                    <a:pt x="40677" y="4661"/>
                  </a:lnTo>
                  <a:lnTo>
                    <a:pt x="40597" y="4520"/>
                  </a:lnTo>
                  <a:lnTo>
                    <a:pt x="40476" y="4400"/>
                  </a:lnTo>
                  <a:lnTo>
                    <a:pt x="36961" y="523"/>
                  </a:lnTo>
                  <a:lnTo>
                    <a:pt x="36821" y="402"/>
                  </a:lnTo>
                  <a:lnTo>
                    <a:pt x="36680" y="282"/>
                  </a:lnTo>
                  <a:lnTo>
                    <a:pt x="36519" y="181"/>
                  </a:lnTo>
                  <a:lnTo>
                    <a:pt x="36338" y="101"/>
                  </a:lnTo>
                  <a:lnTo>
                    <a:pt x="36178" y="61"/>
                  </a:lnTo>
                  <a:lnTo>
                    <a:pt x="35977" y="21"/>
                  </a:lnTo>
                  <a:lnTo>
                    <a:pt x="3579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Google Shape;1328;p25"/>
            <p:cNvSpPr/>
            <p:nvPr/>
          </p:nvSpPr>
          <p:spPr>
            <a:xfrm>
              <a:off x="2672575" y="-393825"/>
              <a:ext cx="149675" cy="153675"/>
            </a:xfrm>
            <a:custGeom>
              <a:avLst/>
              <a:gdLst/>
              <a:ahLst/>
              <a:cxnLst/>
              <a:rect l="l" t="t" r="r" b="b"/>
              <a:pathLst>
                <a:path w="5987" h="6147" extrusionOk="0">
                  <a:moveTo>
                    <a:pt x="5063" y="0"/>
                  </a:moveTo>
                  <a:lnTo>
                    <a:pt x="4982" y="20"/>
                  </a:lnTo>
                  <a:lnTo>
                    <a:pt x="4902" y="40"/>
                  </a:lnTo>
                  <a:lnTo>
                    <a:pt x="4822" y="81"/>
                  </a:lnTo>
                  <a:lnTo>
                    <a:pt x="4741" y="141"/>
                  </a:lnTo>
                  <a:lnTo>
                    <a:pt x="2492" y="1929"/>
                  </a:lnTo>
                  <a:lnTo>
                    <a:pt x="242" y="3716"/>
                  </a:lnTo>
                  <a:lnTo>
                    <a:pt x="182" y="3777"/>
                  </a:lnTo>
                  <a:lnTo>
                    <a:pt x="121" y="3857"/>
                  </a:lnTo>
                  <a:lnTo>
                    <a:pt x="61" y="3937"/>
                  </a:lnTo>
                  <a:lnTo>
                    <a:pt x="41" y="4018"/>
                  </a:lnTo>
                  <a:lnTo>
                    <a:pt x="1" y="4178"/>
                  </a:lnTo>
                  <a:lnTo>
                    <a:pt x="21" y="4339"/>
                  </a:lnTo>
                  <a:lnTo>
                    <a:pt x="61" y="4500"/>
                  </a:lnTo>
                  <a:lnTo>
                    <a:pt x="161" y="4640"/>
                  </a:lnTo>
                  <a:lnTo>
                    <a:pt x="222" y="4701"/>
                  </a:lnTo>
                  <a:lnTo>
                    <a:pt x="302" y="4761"/>
                  </a:lnTo>
                  <a:lnTo>
                    <a:pt x="382" y="4801"/>
                  </a:lnTo>
                  <a:lnTo>
                    <a:pt x="463" y="4841"/>
                  </a:lnTo>
                  <a:lnTo>
                    <a:pt x="5183" y="6127"/>
                  </a:lnTo>
                  <a:lnTo>
                    <a:pt x="5324" y="6147"/>
                  </a:lnTo>
                  <a:lnTo>
                    <a:pt x="5485" y="6147"/>
                  </a:lnTo>
                  <a:lnTo>
                    <a:pt x="5625" y="6087"/>
                  </a:lnTo>
                  <a:lnTo>
                    <a:pt x="5746" y="6006"/>
                  </a:lnTo>
                  <a:lnTo>
                    <a:pt x="5846" y="5906"/>
                  </a:lnTo>
                  <a:lnTo>
                    <a:pt x="5926" y="5785"/>
                  </a:lnTo>
                  <a:lnTo>
                    <a:pt x="5967" y="5645"/>
                  </a:lnTo>
                  <a:lnTo>
                    <a:pt x="5987" y="5484"/>
                  </a:lnTo>
                  <a:lnTo>
                    <a:pt x="5786" y="603"/>
                  </a:lnTo>
                  <a:lnTo>
                    <a:pt x="5766" y="522"/>
                  </a:lnTo>
                  <a:lnTo>
                    <a:pt x="5746" y="422"/>
                  </a:lnTo>
                  <a:lnTo>
                    <a:pt x="5705" y="342"/>
                  </a:lnTo>
                  <a:lnTo>
                    <a:pt x="5665" y="261"/>
                  </a:lnTo>
                  <a:lnTo>
                    <a:pt x="5545" y="141"/>
                  </a:lnTo>
                  <a:lnTo>
                    <a:pt x="5404" y="60"/>
                  </a:lnTo>
                  <a:lnTo>
                    <a:pt x="524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29" name="Google Shape;1329;p25"/>
          <p:cNvGrpSpPr/>
          <p:nvPr/>
        </p:nvGrpSpPr>
        <p:grpSpPr>
          <a:xfrm>
            <a:off x="782500" y="539500"/>
            <a:ext cx="1141975" cy="1020450"/>
            <a:chOff x="2851325" y="4297250"/>
            <a:chExt cx="1141975" cy="1020450"/>
          </a:xfrm>
        </p:grpSpPr>
        <p:sp>
          <p:nvSpPr>
            <p:cNvPr id="1330" name="Google Shape;1330;p25"/>
            <p:cNvSpPr/>
            <p:nvPr/>
          </p:nvSpPr>
          <p:spPr>
            <a:xfrm>
              <a:off x="2851325" y="4297250"/>
              <a:ext cx="740750" cy="757300"/>
            </a:xfrm>
            <a:custGeom>
              <a:avLst/>
              <a:gdLst/>
              <a:ahLst/>
              <a:cxnLst/>
              <a:rect l="l" t="t" r="r" b="b"/>
              <a:pathLst>
                <a:path w="29630" h="30292" extrusionOk="0">
                  <a:moveTo>
                    <a:pt x="15066" y="8738"/>
                  </a:moveTo>
                  <a:lnTo>
                    <a:pt x="15387" y="8758"/>
                  </a:lnTo>
                  <a:lnTo>
                    <a:pt x="15689" y="8798"/>
                  </a:lnTo>
                  <a:lnTo>
                    <a:pt x="15990" y="8838"/>
                  </a:lnTo>
                  <a:lnTo>
                    <a:pt x="16291" y="8919"/>
                  </a:lnTo>
                  <a:lnTo>
                    <a:pt x="16613" y="8999"/>
                  </a:lnTo>
                  <a:lnTo>
                    <a:pt x="16894" y="9080"/>
                  </a:lnTo>
                  <a:lnTo>
                    <a:pt x="17195" y="9200"/>
                  </a:lnTo>
                  <a:lnTo>
                    <a:pt x="17497" y="9321"/>
                  </a:lnTo>
                  <a:lnTo>
                    <a:pt x="17778" y="9461"/>
                  </a:lnTo>
                  <a:lnTo>
                    <a:pt x="18059" y="9622"/>
                  </a:lnTo>
                  <a:lnTo>
                    <a:pt x="18340" y="9783"/>
                  </a:lnTo>
                  <a:lnTo>
                    <a:pt x="18601" y="9983"/>
                  </a:lnTo>
                  <a:lnTo>
                    <a:pt x="18862" y="10184"/>
                  </a:lnTo>
                  <a:lnTo>
                    <a:pt x="19124" y="10405"/>
                  </a:lnTo>
                  <a:lnTo>
                    <a:pt x="19365" y="10626"/>
                  </a:lnTo>
                  <a:lnTo>
                    <a:pt x="19586" y="10847"/>
                  </a:lnTo>
                  <a:lnTo>
                    <a:pt x="19786" y="11088"/>
                  </a:lnTo>
                  <a:lnTo>
                    <a:pt x="19987" y="11349"/>
                  </a:lnTo>
                  <a:lnTo>
                    <a:pt x="20168" y="11590"/>
                  </a:lnTo>
                  <a:lnTo>
                    <a:pt x="20329" y="11872"/>
                  </a:lnTo>
                  <a:lnTo>
                    <a:pt x="20469" y="12133"/>
                  </a:lnTo>
                  <a:lnTo>
                    <a:pt x="20610" y="12414"/>
                  </a:lnTo>
                  <a:lnTo>
                    <a:pt x="20751" y="12695"/>
                  </a:lnTo>
                  <a:lnTo>
                    <a:pt x="20851" y="12976"/>
                  </a:lnTo>
                  <a:lnTo>
                    <a:pt x="20952" y="13278"/>
                  </a:lnTo>
                  <a:lnTo>
                    <a:pt x="21032" y="13579"/>
                  </a:lnTo>
                  <a:lnTo>
                    <a:pt x="21092" y="13880"/>
                  </a:lnTo>
                  <a:lnTo>
                    <a:pt x="21152" y="14182"/>
                  </a:lnTo>
                  <a:lnTo>
                    <a:pt x="21193" y="14483"/>
                  </a:lnTo>
                  <a:lnTo>
                    <a:pt x="21213" y="14784"/>
                  </a:lnTo>
                  <a:lnTo>
                    <a:pt x="21233" y="15106"/>
                  </a:lnTo>
                  <a:lnTo>
                    <a:pt x="21233" y="15407"/>
                  </a:lnTo>
                  <a:lnTo>
                    <a:pt x="21213" y="15708"/>
                  </a:lnTo>
                  <a:lnTo>
                    <a:pt x="21172" y="16030"/>
                  </a:lnTo>
                  <a:lnTo>
                    <a:pt x="21112" y="16331"/>
                  </a:lnTo>
                  <a:lnTo>
                    <a:pt x="21052" y="16632"/>
                  </a:lnTo>
                  <a:lnTo>
                    <a:pt x="20972" y="16934"/>
                  </a:lnTo>
                  <a:lnTo>
                    <a:pt x="20891" y="17235"/>
                  </a:lnTo>
                  <a:lnTo>
                    <a:pt x="20771" y="17536"/>
                  </a:lnTo>
                  <a:lnTo>
                    <a:pt x="20650" y="17817"/>
                  </a:lnTo>
                  <a:lnTo>
                    <a:pt x="20510" y="18119"/>
                  </a:lnTo>
                  <a:lnTo>
                    <a:pt x="20349" y="18400"/>
                  </a:lnTo>
                  <a:lnTo>
                    <a:pt x="20168" y="18681"/>
                  </a:lnTo>
                  <a:lnTo>
                    <a:pt x="19987" y="18942"/>
                  </a:lnTo>
                  <a:lnTo>
                    <a:pt x="19786" y="19203"/>
                  </a:lnTo>
                  <a:lnTo>
                    <a:pt x="19565" y="19445"/>
                  </a:lnTo>
                  <a:lnTo>
                    <a:pt x="19345" y="19686"/>
                  </a:lnTo>
                  <a:lnTo>
                    <a:pt x="19124" y="19907"/>
                  </a:lnTo>
                  <a:lnTo>
                    <a:pt x="18883" y="20107"/>
                  </a:lnTo>
                  <a:lnTo>
                    <a:pt x="18621" y="20308"/>
                  </a:lnTo>
                  <a:lnTo>
                    <a:pt x="18360" y="20489"/>
                  </a:lnTo>
                  <a:lnTo>
                    <a:pt x="18099" y="20650"/>
                  </a:lnTo>
                  <a:lnTo>
                    <a:pt x="17838" y="20810"/>
                  </a:lnTo>
                  <a:lnTo>
                    <a:pt x="17557" y="20951"/>
                  </a:lnTo>
                  <a:lnTo>
                    <a:pt x="17276" y="21072"/>
                  </a:lnTo>
                  <a:lnTo>
                    <a:pt x="16974" y="21192"/>
                  </a:lnTo>
                  <a:lnTo>
                    <a:pt x="16693" y="21293"/>
                  </a:lnTo>
                  <a:lnTo>
                    <a:pt x="16392" y="21373"/>
                  </a:lnTo>
                  <a:lnTo>
                    <a:pt x="16090" y="21433"/>
                  </a:lnTo>
                  <a:lnTo>
                    <a:pt x="15789" y="21493"/>
                  </a:lnTo>
                  <a:lnTo>
                    <a:pt x="15488" y="21534"/>
                  </a:lnTo>
                  <a:lnTo>
                    <a:pt x="15166" y="21554"/>
                  </a:lnTo>
                  <a:lnTo>
                    <a:pt x="14564" y="21554"/>
                  </a:lnTo>
                  <a:lnTo>
                    <a:pt x="14242" y="21534"/>
                  </a:lnTo>
                  <a:lnTo>
                    <a:pt x="13941" y="21514"/>
                  </a:lnTo>
                  <a:lnTo>
                    <a:pt x="13640" y="21453"/>
                  </a:lnTo>
                  <a:lnTo>
                    <a:pt x="13338" y="21393"/>
                  </a:lnTo>
                  <a:lnTo>
                    <a:pt x="13037" y="21313"/>
                  </a:lnTo>
                  <a:lnTo>
                    <a:pt x="12736" y="21212"/>
                  </a:lnTo>
                  <a:lnTo>
                    <a:pt x="12435" y="21112"/>
                  </a:lnTo>
                  <a:lnTo>
                    <a:pt x="12133" y="20971"/>
                  </a:lnTo>
                  <a:lnTo>
                    <a:pt x="11852" y="20831"/>
                  </a:lnTo>
                  <a:lnTo>
                    <a:pt x="11571" y="20670"/>
                  </a:lnTo>
                  <a:lnTo>
                    <a:pt x="11290" y="20509"/>
                  </a:lnTo>
                  <a:lnTo>
                    <a:pt x="11028" y="20328"/>
                  </a:lnTo>
                  <a:lnTo>
                    <a:pt x="10767" y="20107"/>
                  </a:lnTo>
                  <a:lnTo>
                    <a:pt x="10506" y="19907"/>
                  </a:lnTo>
                  <a:lnTo>
                    <a:pt x="10285" y="19686"/>
                  </a:lnTo>
                  <a:lnTo>
                    <a:pt x="10064" y="19445"/>
                  </a:lnTo>
                  <a:lnTo>
                    <a:pt x="9843" y="19203"/>
                  </a:lnTo>
                  <a:lnTo>
                    <a:pt x="9663" y="18962"/>
                  </a:lnTo>
                  <a:lnTo>
                    <a:pt x="9482" y="18701"/>
                  </a:lnTo>
                  <a:lnTo>
                    <a:pt x="9301" y="18440"/>
                  </a:lnTo>
                  <a:lnTo>
                    <a:pt x="9160" y="18159"/>
                  </a:lnTo>
                  <a:lnTo>
                    <a:pt x="9020" y="17878"/>
                  </a:lnTo>
                  <a:lnTo>
                    <a:pt x="8899" y="17597"/>
                  </a:lnTo>
                  <a:lnTo>
                    <a:pt x="8779" y="17315"/>
                  </a:lnTo>
                  <a:lnTo>
                    <a:pt x="8678" y="17014"/>
                  </a:lnTo>
                  <a:lnTo>
                    <a:pt x="8598" y="16733"/>
                  </a:lnTo>
                  <a:lnTo>
                    <a:pt x="8538" y="16431"/>
                  </a:lnTo>
                  <a:lnTo>
                    <a:pt x="8477" y="16130"/>
                  </a:lnTo>
                  <a:lnTo>
                    <a:pt x="8437" y="15809"/>
                  </a:lnTo>
                  <a:lnTo>
                    <a:pt x="8417" y="15507"/>
                  </a:lnTo>
                  <a:lnTo>
                    <a:pt x="8397" y="15206"/>
                  </a:lnTo>
                  <a:lnTo>
                    <a:pt x="8417" y="14885"/>
                  </a:lnTo>
                  <a:lnTo>
                    <a:pt x="8437" y="14583"/>
                  </a:lnTo>
                  <a:lnTo>
                    <a:pt x="8457" y="14282"/>
                  </a:lnTo>
                  <a:lnTo>
                    <a:pt x="8518" y="13961"/>
                  </a:lnTo>
                  <a:lnTo>
                    <a:pt x="8578" y="13659"/>
                  </a:lnTo>
                  <a:lnTo>
                    <a:pt x="8658" y="13358"/>
                  </a:lnTo>
                  <a:lnTo>
                    <a:pt x="8759" y="13057"/>
                  </a:lnTo>
                  <a:lnTo>
                    <a:pt x="8859" y="12755"/>
                  </a:lnTo>
                  <a:lnTo>
                    <a:pt x="8980" y="12474"/>
                  </a:lnTo>
                  <a:lnTo>
                    <a:pt x="9120" y="12193"/>
                  </a:lnTo>
                  <a:lnTo>
                    <a:pt x="9281" y="11912"/>
                  </a:lnTo>
                  <a:lnTo>
                    <a:pt x="9462" y="11631"/>
                  </a:lnTo>
                  <a:lnTo>
                    <a:pt x="9642" y="11349"/>
                  </a:lnTo>
                  <a:lnTo>
                    <a:pt x="9843" y="11088"/>
                  </a:lnTo>
                  <a:lnTo>
                    <a:pt x="10064" y="10847"/>
                  </a:lnTo>
                  <a:lnTo>
                    <a:pt x="10285" y="10606"/>
                  </a:lnTo>
                  <a:lnTo>
                    <a:pt x="10526" y="10385"/>
                  </a:lnTo>
                  <a:lnTo>
                    <a:pt x="10767" y="10184"/>
                  </a:lnTo>
                  <a:lnTo>
                    <a:pt x="11008" y="9983"/>
                  </a:lnTo>
                  <a:lnTo>
                    <a:pt x="11269" y="9803"/>
                  </a:lnTo>
                  <a:lnTo>
                    <a:pt x="11531" y="9642"/>
                  </a:lnTo>
                  <a:lnTo>
                    <a:pt x="11812" y="9481"/>
                  </a:lnTo>
                  <a:lnTo>
                    <a:pt x="12073" y="9341"/>
                  </a:lnTo>
                  <a:lnTo>
                    <a:pt x="12354" y="9220"/>
                  </a:lnTo>
                  <a:lnTo>
                    <a:pt x="12656" y="9120"/>
                  </a:lnTo>
                  <a:lnTo>
                    <a:pt x="12937" y="9019"/>
                  </a:lnTo>
                  <a:lnTo>
                    <a:pt x="13238" y="8939"/>
                  </a:lnTo>
                  <a:lnTo>
                    <a:pt x="13539" y="8859"/>
                  </a:lnTo>
                  <a:lnTo>
                    <a:pt x="13841" y="8818"/>
                  </a:lnTo>
                  <a:lnTo>
                    <a:pt x="14142" y="8778"/>
                  </a:lnTo>
                  <a:lnTo>
                    <a:pt x="14463" y="8738"/>
                  </a:lnTo>
                  <a:close/>
                  <a:moveTo>
                    <a:pt x="14885" y="0"/>
                  </a:moveTo>
                  <a:lnTo>
                    <a:pt x="14142" y="20"/>
                  </a:lnTo>
                  <a:lnTo>
                    <a:pt x="13399" y="80"/>
                  </a:lnTo>
                  <a:lnTo>
                    <a:pt x="12133" y="2491"/>
                  </a:lnTo>
                  <a:lnTo>
                    <a:pt x="11511" y="2652"/>
                  </a:lnTo>
                  <a:lnTo>
                    <a:pt x="10888" y="2832"/>
                  </a:lnTo>
                  <a:lnTo>
                    <a:pt x="10265" y="3033"/>
                  </a:lnTo>
                  <a:lnTo>
                    <a:pt x="9642" y="3294"/>
                  </a:lnTo>
                  <a:lnTo>
                    <a:pt x="7212" y="2029"/>
                  </a:lnTo>
                  <a:lnTo>
                    <a:pt x="6589" y="2411"/>
                  </a:lnTo>
                  <a:lnTo>
                    <a:pt x="5966" y="2832"/>
                  </a:lnTo>
                  <a:lnTo>
                    <a:pt x="5384" y="3294"/>
                  </a:lnTo>
                  <a:lnTo>
                    <a:pt x="4801" y="3777"/>
                  </a:lnTo>
                  <a:lnTo>
                    <a:pt x="5203" y="6468"/>
                  </a:lnTo>
                  <a:lnTo>
                    <a:pt x="4781" y="6970"/>
                  </a:lnTo>
                  <a:lnTo>
                    <a:pt x="4380" y="7493"/>
                  </a:lnTo>
                  <a:lnTo>
                    <a:pt x="3998" y="8035"/>
                  </a:lnTo>
                  <a:lnTo>
                    <a:pt x="3656" y="8597"/>
                  </a:lnTo>
                  <a:lnTo>
                    <a:pt x="965" y="8999"/>
                  </a:lnTo>
                  <a:lnTo>
                    <a:pt x="684" y="9702"/>
                  </a:lnTo>
                  <a:lnTo>
                    <a:pt x="422" y="10405"/>
                  </a:lnTo>
                  <a:lnTo>
                    <a:pt x="201" y="11108"/>
                  </a:lnTo>
                  <a:lnTo>
                    <a:pt x="21" y="11831"/>
                  </a:lnTo>
                  <a:lnTo>
                    <a:pt x="1949" y="13780"/>
                  </a:lnTo>
                  <a:lnTo>
                    <a:pt x="1909" y="14423"/>
                  </a:lnTo>
                  <a:lnTo>
                    <a:pt x="1889" y="15086"/>
                  </a:lnTo>
                  <a:lnTo>
                    <a:pt x="1889" y="15728"/>
                  </a:lnTo>
                  <a:lnTo>
                    <a:pt x="1949" y="16391"/>
                  </a:lnTo>
                  <a:lnTo>
                    <a:pt x="1" y="18300"/>
                  </a:lnTo>
                  <a:lnTo>
                    <a:pt x="181" y="19043"/>
                  </a:lnTo>
                  <a:lnTo>
                    <a:pt x="382" y="19746"/>
                  </a:lnTo>
                  <a:lnTo>
                    <a:pt x="623" y="20469"/>
                  </a:lnTo>
                  <a:lnTo>
                    <a:pt x="905" y="21152"/>
                  </a:lnTo>
                  <a:lnTo>
                    <a:pt x="3596" y="21594"/>
                  </a:lnTo>
                  <a:lnTo>
                    <a:pt x="3938" y="22156"/>
                  </a:lnTo>
                  <a:lnTo>
                    <a:pt x="4299" y="22699"/>
                  </a:lnTo>
                  <a:lnTo>
                    <a:pt x="4701" y="23221"/>
                  </a:lnTo>
                  <a:lnTo>
                    <a:pt x="5123" y="23743"/>
                  </a:lnTo>
                  <a:lnTo>
                    <a:pt x="4681" y="26435"/>
                  </a:lnTo>
                  <a:lnTo>
                    <a:pt x="5243" y="26917"/>
                  </a:lnTo>
                  <a:lnTo>
                    <a:pt x="5846" y="27379"/>
                  </a:lnTo>
                  <a:lnTo>
                    <a:pt x="6469" y="27801"/>
                  </a:lnTo>
                  <a:lnTo>
                    <a:pt x="7091" y="28182"/>
                  </a:lnTo>
                  <a:lnTo>
                    <a:pt x="9522" y="26957"/>
                  </a:lnTo>
                  <a:lnTo>
                    <a:pt x="10145" y="27218"/>
                  </a:lnTo>
                  <a:lnTo>
                    <a:pt x="10767" y="27439"/>
                  </a:lnTo>
                  <a:lnTo>
                    <a:pt x="11390" y="27640"/>
                  </a:lnTo>
                  <a:lnTo>
                    <a:pt x="12013" y="27781"/>
                  </a:lnTo>
                  <a:lnTo>
                    <a:pt x="13238" y="30211"/>
                  </a:lnTo>
                  <a:lnTo>
                    <a:pt x="14001" y="30272"/>
                  </a:lnTo>
                  <a:lnTo>
                    <a:pt x="14745" y="30292"/>
                  </a:lnTo>
                  <a:lnTo>
                    <a:pt x="15488" y="30272"/>
                  </a:lnTo>
                  <a:lnTo>
                    <a:pt x="16231" y="30231"/>
                  </a:lnTo>
                  <a:lnTo>
                    <a:pt x="17497" y="27801"/>
                  </a:lnTo>
                  <a:lnTo>
                    <a:pt x="18119" y="27660"/>
                  </a:lnTo>
                  <a:lnTo>
                    <a:pt x="18762" y="27479"/>
                  </a:lnTo>
                  <a:lnTo>
                    <a:pt x="19365" y="27258"/>
                  </a:lnTo>
                  <a:lnTo>
                    <a:pt x="19987" y="27017"/>
                  </a:lnTo>
                  <a:lnTo>
                    <a:pt x="22418" y="28263"/>
                  </a:lnTo>
                  <a:lnTo>
                    <a:pt x="23041" y="27881"/>
                  </a:lnTo>
                  <a:lnTo>
                    <a:pt x="23663" y="27459"/>
                  </a:lnTo>
                  <a:lnTo>
                    <a:pt x="24246" y="27017"/>
                  </a:lnTo>
                  <a:lnTo>
                    <a:pt x="24828" y="26535"/>
                  </a:lnTo>
                  <a:lnTo>
                    <a:pt x="24427" y="23844"/>
                  </a:lnTo>
                  <a:lnTo>
                    <a:pt x="24848" y="23341"/>
                  </a:lnTo>
                  <a:lnTo>
                    <a:pt x="25250" y="22819"/>
                  </a:lnTo>
                  <a:lnTo>
                    <a:pt x="25632" y="22277"/>
                  </a:lnTo>
                  <a:lnTo>
                    <a:pt x="25973" y="21714"/>
                  </a:lnTo>
                  <a:lnTo>
                    <a:pt x="28665" y="21293"/>
                  </a:lnTo>
                  <a:lnTo>
                    <a:pt x="28966" y="20610"/>
                  </a:lnTo>
                  <a:lnTo>
                    <a:pt x="29207" y="19907"/>
                  </a:lnTo>
                  <a:lnTo>
                    <a:pt x="29428" y="19183"/>
                  </a:lnTo>
                  <a:lnTo>
                    <a:pt x="29609" y="18460"/>
                  </a:lnTo>
                  <a:lnTo>
                    <a:pt x="27681" y="16532"/>
                  </a:lnTo>
                  <a:lnTo>
                    <a:pt x="27741" y="15869"/>
                  </a:lnTo>
                  <a:lnTo>
                    <a:pt x="27761" y="15206"/>
                  </a:lnTo>
                  <a:lnTo>
                    <a:pt x="27741" y="14563"/>
                  </a:lnTo>
                  <a:lnTo>
                    <a:pt x="27701" y="13921"/>
                  </a:lnTo>
                  <a:lnTo>
                    <a:pt x="29629" y="11992"/>
                  </a:lnTo>
                  <a:lnTo>
                    <a:pt x="29448" y="11269"/>
                  </a:lnTo>
                  <a:lnTo>
                    <a:pt x="29248" y="10546"/>
                  </a:lnTo>
                  <a:lnTo>
                    <a:pt x="29006" y="9843"/>
                  </a:lnTo>
                  <a:lnTo>
                    <a:pt x="28725" y="9140"/>
                  </a:lnTo>
                  <a:lnTo>
                    <a:pt x="26034" y="8698"/>
                  </a:lnTo>
                  <a:lnTo>
                    <a:pt x="25692" y="8135"/>
                  </a:lnTo>
                  <a:lnTo>
                    <a:pt x="25331" y="7593"/>
                  </a:lnTo>
                  <a:lnTo>
                    <a:pt x="24929" y="7071"/>
                  </a:lnTo>
                  <a:lnTo>
                    <a:pt x="24507" y="6569"/>
                  </a:lnTo>
                  <a:lnTo>
                    <a:pt x="24949" y="3877"/>
                  </a:lnTo>
                  <a:lnTo>
                    <a:pt x="24386" y="3395"/>
                  </a:lnTo>
                  <a:lnTo>
                    <a:pt x="23784" y="2933"/>
                  </a:lnTo>
                  <a:lnTo>
                    <a:pt x="23181" y="2511"/>
                  </a:lnTo>
                  <a:lnTo>
                    <a:pt x="22538" y="2109"/>
                  </a:lnTo>
                  <a:lnTo>
                    <a:pt x="20108" y="3335"/>
                  </a:lnTo>
                  <a:lnTo>
                    <a:pt x="19485" y="3073"/>
                  </a:lnTo>
                  <a:lnTo>
                    <a:pt x="18862" y="2852"/>
                  </a:lnTo>
                  <a:lnTo>
                    <a:pt x="18240" y="2672"/>
                  </a:lnTo>
                  <a:lnTo>
                    <a:pt x="17617" y="2511"/>
                  </a:lnTo>
                  <a:lnTo>
                    <a:pt x="16392" y="80"/>
                  </a:lnTo>
                  <a:lnTo>
                    <a:pt x="15628" y="20"/>
                  </a:lnTo>
                  <a:lnTo>
                    <a:pt x="1488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25"/>
            <p:cNvSpPr/>
            <p:nvPr/>
          </p:nvSpPr>
          <p:spPr>
            <a:xfrm>
              <a:off x="3005500" y="4459950"/>
              <a:ext cx="432400" cy="432400"/>
            </a:xfrm>
            <a:custGeom>
              <a:avLst/>
              <a:gdLst/>
              <a:ahLst/>
              <a:cxnLst/>
              <a:rect l="l" t="t" r="r" b="b"/>
              <a:pathLst>
                <a:path w="17296" h="17296" extrusionOk="0">
                  <a:moveTo>
                    <a:pt x="8578" y="442"/>
                  </a:moveTo>
                  <a:lnTo>
                    <a:pt x="8979" y="462"/>
                  </a:lnTo>
                  <a:lnTo>
                    <a:pt x="9381" y="482"/>
                  </a:lnTo>
                  <a:lnTo>
                    <a:pt x="9763" y="523"/>
                  </a:lnTo>
                  <a:lnTo>
                    <a:pt x="10164" y="583"/>
                  </a:lnTo>
                  <a:lnTo>
                    <a:pt x="10546" y="663"/>
                  </a:lnTo>
                  <a:lnTo>
                    <a:pt x="10928" y="764"/>
                  </a:lnTo>
                  <a:lnTo>
                    <a:pt x="11330" y="884"/>
                  </a:lnTo>
                  <a:lnTo>
                    <a:pt x="11691" y="1025"/>
                  </a:lnTo>
                  <a:lnTo>
                    <a:pt x="12073" y="1186"/>
                  </a:lnTo>
                  <a:lnTo>
                    <a:pt x="12434" y="1366"/>
                  </a:lnTo>
                  <a:lnTo>
                    <a:pt x="12796" y="1567"/>
                  </a:lnTo>
                  <a:lnTo>
                    <a:pt x="13157" y="1788"/>
                  </a:lnTo>
                  <a:lnTo>
                    <a:pt x="13499" y="2029"/>
                  </a:lnTo>
                  <a:lnTo>
                    <a:pt x="13820" y="2290"/>
                  </a:lnTo>
                  <a:lnTo>
                    <a:pt x="14142" y="2551"/>
                  </a:lnTo>
                  <a:lnTo>
                    <a:pt x="14423" y="2833"/>
                  </a:lnTo>
                  <a:lnTo>
                    <a:pt x="14704" y="3114"/>
                  </a:lnTo>
                  <a:lnTo>
                    <a:pt x="14965" y="3415"/>
                  </a:lnTo>
                  <a:lnTo>
                    <a:pt x="15226" y="3737"/>
                  </a:lnTo>
                  <a:lnTo>
                    <a:pt x="15447" y="4058"/>
                  </a:lnTo>
                  <a:lnTo>
                    <a:pt x="15668" y="4399"/>
                  </a:lnTo>
                  <a:lnTo>
                    <a:pt x="15869" y="4741"/>
                  </a:lnTo>
                  <a:lnTo>
                    <a:pt x="16050" y="5103"/>
                  </a:lnTo>
                  <a:lnTo>
                    <a:pt x="16211" y="5464"/>
                  </a:lnTo>
                  <a:lnTo>
                    <a:pt x="16351" y="5826"/>
                  </a:lnTo>
                  <a:lnTo>
                    <a:pt x="16472" y="6207"/>
                  </a:lnTo>
                  <a:lnTo>
                    <a:pt x="16592" y="6609"/>
                  </a:lnTo>
                  <a:lnTo>
                    <a:pt x="16673" y="6991"/>
                  </a:lnTo>
                  <a:lnTo>
                    <a:pt x="16753" y="7392"/>
                  </a:lnTo>
                  <a:lnTo>
                    <a:pt x="16813" y="7814"/>
                  </a:lnTo>
                  <a:lnTo>
                    <a:pt x="16833" y="8216"/>
                  </a:lnTo>
                  <a:lnTo>
                    <a:pt x="16853" y="8618"/>
                  </a:lnTo>
                  <a:lnTo>
                    <a:pt x="16833" y="9020"/>
                  </a:lnTo>
                  <a:lnTo>
                    <a:pt x="16813" y="9421"/>
                  </a:lnTo>
                  <a:lnTo>
                    <a:pt x="16773" y="9823"/>
                  </a:lnTo>
                  <a:lnTo>
                    <a:pt x="16693" y="10205"/>
                  </a:lnTo>
                  <a:lnTo>
                    <a:pt x="16612" y="10586"/>
                  </a:lnTo>
                  <a:lnTo>
                    <a:pt x="16512" y="10988"/>
                  </a:lnTo>
                  <a:lnTo>
                    <a:pt x="16391" y="11370"/>
                  </a:lnTo>
                  <a:lnTo>
                    <a:pt x="16251" y="11731"/>
                  </a:lnTo>
                  <a:lnTo>
                    <a:pt x="16090" y="12093"/>
                  </a:lnTo>
                  <a:lnTo>
                    <a:pt x="15909" y="12454"/>
                  </a:lnTo>
                  <a:lnTo>
                    <a:pt x="15709" y="12816"/>
                  </a:lnTo>
                  <a:lnTo>
                    <a:pt x="15488" y="13158"/>
                  </a:lnTo>
                  <a:lnTo>
                    <a:pt x="15247" y="13499"/>
                  </a:lnTo>
                  <a:lnTo>
                    <a:pt x="15005" y="13820"/>
                  </a:lnTo>
                  <a:lnTo>
                    <a:pt x="14744" y="14122"/>
                  </a:lnTo>
                  <a:lnTo>
                    <a:pt x="14463" y="14423"/>
                  </a:lnTo>
                  <a:lnTo>
                    <a:pt x="14182" y="14704"/>
                  </a:lnTo>
                  <a:lnTo>
                    <a:pt x="13881" y="14965"/>
                  </a:lnTo>
                  <a:lnTo>
                    <a:pt x="13559" y="15206"/>
                  </a:lnTo>
                  <a:lnTo>
                    <a:pt x="13238" y="15447"/>
                  </a:lnTo>
                  <a:lnTo>
                    <a:pt x="12896" y="15648"/>
                  </a:lnTo>
                  <a:lnTo>
                    <a:pt x="12555" y="15849"/>
                  </a:lnTo>
                  <a:lnTo>
                    <a:pt x="12193" y="16030"/>
                  </a:lnTo>
                  <a:lnTo>
                    <a:pt x="11832" y="16191"/>
                  </a:lnTo>
                  <a:lnTo>
                    <a:pt x="11450" y="16351"/>
                  </a:lnTo>
                  <a:lnTo>
                    <a:pt x="11088" y="16472"/>
                  </a:lnTo>
                  <a:lnTo>
                    <a:pt x="10687" y="16572"/>
                  </a:lnTo>
                  <a:lnTo>
                    <a:pt x="10285" y="16673"/>
                  </a:lnTo>
                  <a:lnTo>
                    <a:pt x="9883" y="16753"/>
                  </a:lnTo>
                  <a:lnTo>
                    <a:pt x="9481" y="16793"/>
                  </a:lnTo>
                  <a:lnTo>
                    <a:pt x="9080" y="16833"/>
                  </a:lnTo>
                  <a:lnTo>
                    <a:pt x="8276" y="16833"/>
                  </a:lnTo>
                  <a:lnTo>
                    <a:pt x="7875" y="16813"/>
                  </a:lnTo>
                  <a:lnTo>
                    <a:pt x="7473" y="16753"/>
                  </a:lnTo>
                  <a:lnTo>
                    <a:pt x="7091" y="16693"/>
                  </a:lnTo>
                  <a:lnTo>
                    <a:pt x="6689" y="16613"/>
                  </a:lnTo>
                  <a:lnTo>
                    <a:pt x="6308" y="16512"/>
                  </a:lnTo>
                  <a:lnTo>
                    <a:pt x="5926" y="16371"/>
                  </a:lnTo>
                  <a:lnTo>
                    <a:pt x="5564" y="16231"/>
                  </a:lnTo>
                  <a:lnTo>
                    <a:pt x="5183" y="16070"/>
                  </a:lnTo>
                  <a:lnTo>
                    <a:pt x="4821" y="15889"/>
                  </a:lnTo>
                  <a:lnTo>
                    <a:pt x="4480" y="15709"/>
                  </a:lnTo>
                  <a:lnTo>
                    <a:pt x="4138" y="15488"/>
                  </a:lnTo>
                  <a:lnTo>
                    <a:pt x="3797" y="15247"/>
                  </a:lnTo>
                  <a:lnTo>
                    <a:pt x="3455" y="14985"/>
                  </a:lnTo>
                  <a:lnTo>
                    <a:pt x="3154" y="14724"/>
                  </a:lnTo>
                  <a:lnTo>
                    <a:pt x="2853" y="14443"/>
                  </a:lnTo>
                  <a:lnTo>
                    <a:pt x="2572" y="14142"/>
                  </a:lnTo>
                  <a:lnTo>
                    <a:pt x="2310" y="13820"/>
                  </a:lnTo>
                  <a:lnTo>
                    <a:pt x="2049" y="13519"/>
                  </a:lnTo>
                  <a:lnTo>
                    <a:pt x="1828" y="13178"/>
                  </a:lnTo>
                  <a:lnTo>
                    <a:pt x="1607" y="12836"/>
                  </a:lnTo>
                  <a:lnTo>
                    <a:pt x="1406" y="12495"/>
                  </a:lnTo>
                  <a:lnTo>
                    <a:pt x="1246" y="12133"/>
                  </a:lnTo>
                  <a:lnTo>
                    <a:pt x="1085" y="11771"/>
                  </a:lnTo>
                  <a:lnTo>
                    <a:pt x="944" y="11410"/>
                  </a:lnTo>
                  <a:lnTo>
                    <a:pt x="804" y="11028"/>
                  </a:lnTo>
                  <a:lnTo>
                    <a:pt x="703" y="10647"/>
                  </a:lnTo>
                  <a:lnTo>
                    <a:pt x="623" y="10265"/>
                  </a:lnTo>
                  <a:lnTo>
                    <a:pt x="543" y="9883"/>
                  </a:lnTo>
                  <a:lnTo>
                    <a:pt x="503" y="9502"/>
                  </a:lnTo>
                  <a:lnTo>
                    <a:pt x="462" y="9100"/>
                  </a:lnTo>
                  <a:lnTo>
                    <a:pt x="462" y="8698"/>
                  </a:lnTo>
                  <a:lnTo>
                    <a:pt x="462" y="8316"/>
                  </a:lnTo>
                  <a:lnTo>
                    <a:pt x="482" y="7915"/>
                  </a:lnTo>
                  <a:lnTo>
                    <a:pt x="523" y="7533"/>
                  </a:lnTo>
                  <a:lnTo>
                    <a:pt x="603" y="7131"/>
                  </a:lnTo>
                  <a:lnTo>
                    <a:pt x="683" y="6750"/>
                  </a:lnTo>
                  <a:lnTo>
                    <a:pt x="784" y="6348"/>
                  </a:lnTo>
                  <a:lnTo>
                    <a:pt x="904" y="5966"/>
                  </a:lnTo>
                  <a:lnTo>
                    <a:pt x="1045" y="5585"/>
                  </a:lnTo>
                  <a:lnTo>
                    <a:pt x="1206" y="5223"/>
                  </a:lnTo>
                  <a:lnTo>
                    <a:pt x="1386" y="4841"/>
                  </a:lnTo>
                  <a:lnTo>
                    <a:pt x="1587" y="4500"/>
                  </a:lnTo>
                  <a:lnTo>
                    <a:pt x="1808" y="4138"/>
                  </a:lnTo>
                  <a:lnTo>
                    <a:pt x="2049" y="3797"/>
                  </a:lnTo>
                  <a:lnTo>
                    <a:pt x="2290" y="3455"/>
                  </a:lnTo>
                  <a:lnTo>
                    <a:pt x="2572" y="3134"/>
                  </a:lnTo>
                  <a:lnTo>
                    <a:pt x="2853" y="2833"/>
                  </a:lnTo>
                  <a:lnTo>
                    <a:pt x="3154" y="2551"/>
                  </a:lnTo>
                  <a:lnTo>
                    <a:pt x="3455" y="2290"/>
                  </a:lnTo>
                  <a:lnTo>
                    <a:pt x="3777" y="2049"/>
                  </a:lnTo>
                  <a:lnTo>
                    <a:pt x="4118" y="1808"/>
                  </a:lnTo>
                  <a:lnTo>
                    <a:pt x="4440" y="1607"/>
                  </a:lnTo>
                  <a:lnTo>
                    <a:pt x="4801" y="1406"/>
                  </a:lnTo>
                  <a:lnTo>
                    <a:pt x="5143" y="1226"/>
                  </a:lnTo>
                  <a:lnTo>
                    <a:pt x="5504" y="1065"/>
                  </a:lnTo>
                  <a:lnTo>
                    <a:pt x="5886" y="924"/>
                  </a:lnTo>
                  <a:lnTo>
                    <a:pt x="6247" y="804"/>
                  </a:lnTo>
                  <a:lnTo>
                    <a:pt x="6629" y="703"/>
                  </a:lnTo>
                  <a:lnTo>
                    <a:pt x="7031" y="603"/>
                  </a:lnTo>
                  <a:lnTo>
                    <a:pt x="7413" y="543"/>
                  </a:lnTo>
                  <a:lnTo>
                    <a:pt x="7794" y="503"/>
                  </a:lnTo>
                  <a:lnTo>
                    <a:pt x="8196" y="462"/>
                  </a:lnTo>
                  <a:lnTo>
                    <a:pt x="8578" y="442"/>
                  </a:lnTo>
                  <a:close/>
                  <a:moveTo>
                    <a:pt x="8156" y="0"/>
                  </a:moveTo>
                  <a:lnTo>
                    <a:pt x="7754" y="41"/>
                  </a:lnTo>
                  <a:lnTo>
                    <a:pt x="7332" y="101"/>
                  </a:lnTo>
                  <a:lnTo>
                    <a:pt x="6930" y="161"/>
                  </a:lnTo>
                  <a:lnTo>
                    <a:pt x="6529" y="261"/>
                  </a:lnTo>
                  <a:lnTo>
                    <a:pt x="6127" y="362"/>
                  </a:lnTo>
                  <a:lnTo>
                    <a:pt x="5725" y="503"/>
                  </a:lnTo>
                  <a:lnTo>
                    <a:pt x="5344" y="643"/>
                  </a:lnTo>
                  <a:lnTo>
                    <a:pt x="4962" y="824"/>
                  </a:lnTo>
                  <a:lnTo>
                    <a:pt x="4580" y="1005"/>
                  </a:lnTo>
                  <a:lnTo>
                    <a:pt x="4219" y="1206"/>
                  </a:lnTo>
                  <a:lnTo>
                    <a:pt x="3857" y="1447"/>
                  </a:lnTo>
                  <a:lnTo>
                    <a:pt x="3516" y="1688"/>
                  </a:lnTo>
                  <a:lnTo>
                    <a:pt x="3174" y="1949"/>
                  </a:lnTo>
                  <a:lnTo>
                    <a:pt x="2853" y="2230"/>
                  </a:lnTo>
                  <a:lnTo>
                    <a:pt x="2531" y="2511"/>
                  </a:lnTo>
                  <a:lnTo>
                    <a:pt x="2230" y="2833"/>
                  </a:lnTo>
                  <a:lnTo>
                    <a:pt x="1949" y="3174"/>
                  </a:lnTo>
                  <a:lnTo>
                    <a:pt x="1668" y="3516"/>
                  </a:lnTo>
                  <a:lnTo>
                    <a:pt x="1427" y="3877"/>
                  </a:lnTo>
                  <a:lnTo>
                    <a:pt x="1185" y="4259"/>
                  </a:lnTo>
                  <a:lnTo>
                    <a:pt x="985" y="4641"/>
                  </a:lnTo>
                  <a:lnTo>
                    <a:pt x="784" y="5022"/>
                  </a:lnTo>
                  <a:lnTo>
                    <a:pt x="623" y="5424"/>
                  </a:lnTo>
                  <a:lnTo>
                    <a:pt x="462" y="5826"/>
                  </a:lnTo>
                  <a:lnTo>
                    <a:pt x="342" y="6227"/>
                  </a:lnTo>
                  <a:lnTo>
                    <a:pt x="241" y="6629"/>
                  </a:lnTo>
                  <a:lnTo>
                    <a:pt x="141" y="7051"/>
                  </a:lnTo>
                  <a:lnTo>
                    <a:pt x="81" y="7453"/>
                  </a:lnTo>
                  <a:lnTo>
                    <a:pt x="41" y="7875"/>
                  </a:lnTo>
                  <a:lnTo>
                    <a:pt x="0" y="8296"/>
                  </a:lnTo>
                  <a:lnTo>
                    <a:pt x="0" y="8718"/>
                  </a:lnTo>
                  <a:lnTo>
                    <a:pt x="20" y="9120"/>
                  </a:lnTo>
                  <a:lnTo>
                    <a:pt x="41" y="9542"/>
                  </a:lnTo>
                  <a:lnTo>
                    <a:pt x="101" y="9944"/>
                  </a:lnTo>
                  <a:lnTo>
                    <a:pt x="181" y="10365"/>
                  </a:lnTo>
                  <a:lnTo>
                    <a:pt x="261" y="10767"/>
                  </a:lnTo>
                  <a:lnTo>
                    <a:pt x="382" y="11169"/>
                  </a:lnTo>
                  <a:lnTo>
                    <a:pt x="503" y="11571"/>
                  </a:lnTo>
                  <a:lnTo>
                    <a:pt x="663" y="11952"/>
                  </a:lnTo>
                  <a:lnTo>
                    <a:pt x="824" y="12334"/>
                  </a:lnTo>
                  <a:lnTo>
                    <a:pt x="1025" y="12716"/>
                  </a:lnTo>
                  <a:lnTo>
                    <a:pt x="1226" y="13077"/>
                  </a:lnTo>
                  <a:lnTo>
                    <a:pt x="1447" y="13439"/>
                  </a:lnTo>
                  <a:lnTo>
                    <a:pt x="1688" y="13780"/>
                  </a:lnTo>
                  <a:lnTo>
                    <a:pt x="1949" y="14122"/>
                  </a:lnTo>
                  <a:lnTo>
                    <a:pt x="2230" y="14443"/>
                  </a:lnTo>
                  <a:lnTo>
                    <a:pt x="2531" y="14764"/>
                  </a:lnTo>
                  <a:lnTo>
                    <a:pt x="2853" y="15046"/>
                  </a:lnTo>
                  <a:lnTo>
                    <a:pt x="3174" y="15347"/>
                  </a:lnTo>
                  <a:lnTo>
                    <a:pt x="3536" y="15608"/>
                  </a:lnTo>
                  <a:lnTo>
                    <a:pt x="3817" y="15809"/>
                  </a:lnTo>
                  <a:lnTo>
                    <a:pt x="4098" y="16010"/>
                  </a:lnTo>
                  <a:lnTo>
                    <a:pt x="4399" y="16171"/>
                  </a:lnTo>
                  <a:lnTo>
                    <a:pt x="4701" y="16351"/>
                  </a:lnTo>
                  <a:lnTo>
                    <a:pt x="5002" y="16492"/>
                  </a:lnTo>
                  <a:lnTo>
                    <a:pt x="5323" y="16633"/>
                  </a:lnTo>
                  <a:lnTo>
                    <a:pt x="5645" y="16753"/>
                  </a:lnTo>
                  <a:lnTo>
                    <a:pt x="5966" y="16874"/>
                  </a:lnTo>
                  <a:lnTo>
                    <a:pt x="6288" y="16974"/>
                  </a:lnTo>
                  <a:lnTo>
                    <a:pt x="6609" y="17054"/>
                  </a:lnTo>
                  <a:lnTo>
                    <a:pt x="6930" y="17135"/>
                  </a:lnTo>
                  <a:lnTo>
                    <a:pt x="7272" y="17195"/>
                  </a:lnTo>
                  <a:lnTo>
                    <a:pt x="7613" y="17235"/>
                  </a:lnTo>
                  <a:lnTo>
                    <a:pt x="7955" y="17275"/>
                  </a:lnTo>
                  <a:lnTo>
                    <a:pt x="8296" y="17295"/>
                  </a:lnTo>
                  <a:lnTo>
                    <a:pt x="8959" y="17295"/>
                  </a:lnTo>
                  <a:lnTo>
                    <a:pt x="9301" y="17275"/>
                  </a:lnTo>
                  <a:lnTo>
                    <a:pt x="9622" y="17235"/>
                  </a:lnTo>
                  <a:lnTo>
                    <a:pt x="9964" y="17195"/>
                  </a:lnTo>
                  <a:lnTo>
                    <a:pt x="10385" y="17115"/>
                  </a:lnTo>
                  <a:lnTo>
                    <a:pt x="10807" y="17014"/>
                  </a:lnTo>
                  <a:lnTo>
                    <a:pt x="11209" y="16914"/>
                  </a:lnTo>
                  <a:lnTo>
                    <a:pt x="11611" y="16773"/>
                  </a:lnTo>
                  <a:lnTo>
                    <a:pt x="12012" y="16613"/>
                  </a:lnTo>
                  <a:lnTo>
                    <a:pt x="12394" y="16452"/>
                  </a:lnTo>
                  <a:lnTo>
                    <a:pt x="12776" y="16251"/>
                  </a:lnTo>
                  <a:lnTo>
                    <a:pt x="13137" y="16050"/>
                  </a:lnTo>
                  <a:lnTo>
                    <a:pt x="13479" y="15809"/>
                  </a:lnTo>
                  <a:lnTo>
                    <a:pt x="13840" y="15568"/>
                  </a:lnTo>
                  <a:lnTo>
                    <a:pt x="14162" y="15307"/>
                  </a:lnTo>
                  <a:lnTo>
                    <a:pt x="14483" y="15026"/>
                  </a:lnTo>
                  <a:lnTo>
                    <a:pt x="14785" y="14744"/>
                  </a:lnTo>
                  <a:lnTo>
                    <a:pt x="15086" y="14423"/>
                  </a:lnTo>
                  <a:lnTo>
                    <a:pt x="15367" y="14102"/>
                  </a:lnTo>
                  <a:lnTo>
                    <a:pt x="15628" y="13760"/>
                  </a:lnTo>
                  <a:lnTo>
                    <a:pt x="15869" y="13399"/>
                  </a:lnTo>
                  <a:lnTo>
                    <a:pt x="16090" y="13037"/>
                  </a:lnTo>
                  <a:lnTo>
                    <a:pt x="16311" y="12675"/>
                  </a:lnTo>
                  <a:lnTo>
                    <a:pt x="16492" y="12294"/>
                  </a:lnTo>
                  <a:lnTo>
                    <a:pt x="16673" y="11912"/>
                  </a:lnTo>
                  <a:lnTo>
                    <a:pt x="16813" y="11510"/>
                  </a:lnTo>
                  <a:lnTo>
                    <a:pt x="16954" y="11109"/>
                  </a:lnTo>
                  <a:lnTo>
                    <a:pt x="17054" y="10707"/>
                  </a:lnTo>
                  <a:lnTo>
                    <a:pt x="17155" y="10285"/>
                  </a:lnTo>
                  <a:lnTo>
                    <a:pt x="17215" y="9883"/>
                  </a:lnTo>
                  <a:lnTo>
                    <a:pt x="17255" y="9461"/>
                  </a:lnTo>
                  <a:lnTo>
                    <a:pt x="17295" y="9040"/>
                  </a:lnTo>
                  <a:lnTo>
                    <a:pt x="17295" y="8618"/>
                  </a:lnTo>
                  <a:lnTo>
                    <a:pt x="17295" y="8196"/>
                  </a:lnTo>
                  <a:lnTo>
                    <a:pt x="17255" y="7754"/>
                  </a:lnTo>
                  <a:lnTo>
                    <a:pt x="17195" y="7332"/>
                  </a:lnTo>
                  <a:lnTo>
                    <a:pt x="17115" y="6910"/>
                  </a:lnTo>
                  <a:lnTo>
                    <a:pt x="17034" y="6489"/>
                  </a:lnTo>
                  <a:lnTo>
                    <a:pt x="16914" y="6087"/>
                  </a:lnTo>
                  <a:lnTo>
                    <a:pt x="16773" y="5685"/>
                  </a:lnTo>
                  <a:lnTo>
                    <a:pt x="16633" y="5283"/>
                  </a:lnTo>
                  <a:lnTo>
                    <a:pt x="16452" y="4902"/>
                  </a:lnTo>
                  <a:lnTo>
                    <a:pt x="16251" y="4520"/>
                  </a:lnTo>
                  <a:lnTo>
                    <a:pt x="16050" y="4158"/>
                  </a:lnTo>
                  <a:lnTo>
                    <a:pt x="15829" y="3797"/>
                  </a:lnTo>
                  <a:lnTo>
                    <a:pt x="15588" y="3455"/>
                  </a:lnTo>
                  <a:lnTo>
                    <a:pt x="15327" y="3134"/>
                  </a:lnTo>
                  <a:lnTo>
                    <a:pt x="15046" y="2813"/>
                  </a:lnTo>
                  <a:lnTo>
                    <a:pt x="14744" y="2511"/>
                  </a:lnTo>
                  <a:lnTo>
                    <a:pt x="14443" y="2210"/>
                  </a:lnTo>
                  <a:lnTo>
                    <a:pt x="14102" y="1929"/>
                  </a:lnTo>
                  <a:lnTo>
                    <a:pt x="13760" y="1668"/>
                  </a:lnTo>
                  <a:lnTo>
                    <a:pt x="13398" y="1406"/>
                  </a:lnTo>
                  <a:lnTo>
                    <a:pt x="13037" y="1186"/>
                  </a:lnTo>
                  <a:lnTo>
                    <a:pt x="12655" y="965"/>
                  </a:lnTo>
                  <a:lnTo>
                    <a:pt x="12254" y="784"/>
                  </a:lnTo>
                  <a:lnTo>
                    <a:pt x="11872" y="603"/>
                  </a:lnTo>
                  <a:lnTo>
                    <a:pt x="11470" y="462"/>
                  </a:lnTo>
                  <a:lnTo>
                    <a:pt x="11068" y="342"/>
                  </a:lnTo>
                  <a:lnTo>
                    <a:pt x="10647" y="221"/>
                  </a:lnTo>
                  <a:lnTo>
                    <a:pt x="10245" y="141"/>
                  </a:lnTo>
                  <a:lnTo>
                    <a:pt x="9823" y="81"/>
                  </a:lnTo>
                  <a:lnTo>
                    <a:pt x="9421" y="20"/>
                  </a:lnTo>
                  <a:lnTo>
                    <a:pt x="89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25"/>
            <p:cNvSpPr/>
            <p:nvPr/>
          </p:nvSpPr>
          <p:spPr>
            <a:xfrm>
              <a:off x="3460475" y="4792900"/>
              <a:ext cx="532825" cy="524800"/>
            </a:xfrm>
            <a:custGeom>
              <a:avLst/>
              <a:gdLst/>
              <a:ahLst/>
              <a:cxnLst/>
              <a:rect l="l" t="t" r="r" b="b"/>
              <a:pathLst>
                <a:path w="21313" h="20992" extrusionOk="0">
                  <a:moveTo>
                    <a:pt x="10707" y="5986"/>
                  </a:moveTo>
                  <a:lnTo>
                    <a:pt x="11129" y="6006"/>
                  </a:lnTo>
                  <a:lnTo>
                    <a:pt x="11550" y="6087"/>
                  </a:lnTo>
                  <a:lnTo>
                    <a:pt x="11972" y="6187"/>
                  </a:lnTo>
                  <a:lnTo>
                    <a:pt x="12394" y="6328"/>
                  </a:lnTo>
                  <a:lnTo>
                    <a:pt x="12776" y="6529"/>
                  </a:lnTo>
                  <a:lnTo>
                    <a:pt x="13157" y="6750"/>
                  </a:lnTo>
                  <a:lnTo>
                    <a:pt x="13519" y="7011"/>
                  </a:lnTo>
                  <a:lnTo>
                    <a:pt x="13840" y="7312"/>
                  </a:lnTo>
                  <a:lnTo>
                    <a:pt x="14142" y="7633"/>
                  </a:lnTo>
                  <a:lnTo>
                    <a:pt x="14423" y="8015"/>
                  </a:lnTo>
                  <a:lnTo>
                    <a:pt x="14664" y="8417"/>
                  </a:lnTo>
                  <a:lnTo>
                    <a:pt x="14845" y="8818"/>
                  </a:lnTo>
                  <a:lnTo>
                    <a:pt x="14985" y="9240"/>
                  </a:lnTo>
                  <a:lnTo>
                    <a:pt x="15086" y="9662"/>
                  </a:lnTo>
                  <a:lnTo>
                    <a:pt x="15146" y="10104"/>
                  </a:lnTo>
                  <a:lnTo>
                    <a:pt x="15166" y="10546"/>
                  </a:lnTo>
                  <a:lnTo>
                    <a:pt x="15146" y="10968"/>
                  </a:lnTo>
                  <a:lnTo>
                    <a:pt x="15086" y="11410"/>
                  </a:lnTo>
                  <a:lnTo>
                    <a:pt x="14965" y="11811"/>
                  </a:lnTo>
                  <a:lnTo>
                    <a:pt x="14825" y="12233"/>
                  </a:lnTo>
                  <a:lnTo>
                    <a:pt x="14644" y="12615"/>
                  </a:lnTo>
                  <a:lnTo>
                    <a:pt x="14423" y="12997"/>
                  </a:lnTo>
                  <a:lnTo>
                    <a:pt x="14162" y="13358"/>
                  </a:lnTo>
                  <a:lnTo>
                    <a:pt x="13860" y="13680"/>
                  </a:lnTo>
                  <a:lnTo>
                    <a:pt x="13519" y="13981"/>
                  </a:lnTo>
                  <a:lnTo>
                    <a:pt x="13137" y="14262"/>
                  </a:lnTo>
                  <a:lnTo>
                    <a:pt x="12756" y="14503"/>
                  </a:lnTo>
                  <a:lnTo>
                    <a:pt x="12334" y="14684"/>
                  </a:lnTo>
                  <a:lnTo>
                    <a:pt x="11912" y="14825"/>
                  </a:lnTo>
                  <a:lnTo>
                    <a:pt x="11490" y="14925"/>
                  </a:lnTo>
                  <a:lnTo>
                    <a:pt x="11048" y="14985"/>
                  </a:lnTo>
                  <a:lnTo>
                    <a:pt x="10626" y="15005"/>
                  </a:lnTo>
                  <a:lnTo>
                    <a:pt x="10185" y="14985"/>
                  </a:lnTo>
                  <a:lnTo>
                    <a:pt x="9763" y="14925"/>
                  </a:lnTo>
                  <a:lnTo>
                    <a:pt x="9341" y="14804"/>
                  </a:lnTo>
                  <a:lnTo>
                    <a:pt x="8939" y="14664"/>
                  </a:lnTo>
                  <a:lnTo>
                    <a:pt x="8537" y="14483"/>
                  </a:lnTo>
                  <a:lnTo>
                    <a:pt x="8156" y="14262"/>
                  </a:lnTo>
                  <a:lnTo>
                    <a:pt x="7814" y="14001"/>
                  </a:lnTo>
                  <a:lnTo>
                    <a:pt x="7473" y="13700"/>
                  </a:lnTo>
                  <a:lnTo>
                    <a:pt x="7171" y="13358"/>
                  </a:lnTo>
                  <a:lnTo>
                    <a:pt x="6890" y="12977"/>
                  </a:lnTo>
                  <a:lnTo>
                    <a:pt x="6669" y="12595"/>
                  </a:lnTo>
                  <a:lnTo>
                    <a:pt x="6468" y="12173"/>
                  </a:lnTo>
                  <a:lnTo>
                    <a:pt x="6328" y="11751"/>
                  </a:lnTo>
                  <a:lnTo>
                    <a:pt x="6227" y="11329"/>
                  </a:lnTo>
                  <a:lnTo>
                    <a:pt x="6167" y="10887"/>
                  </a:lnTo>
                  <a:lnTo>
                    <a:pt x="6147" y="10466"/>
                  </a:lnTo>
                  <a:lnTo>
                    <a:pt x="6167" y="10024"/>
                  </a:lnTo>
                  <a:lnTo>
                    <a:pt x="6247" y="9602"/>
                  </a:lnTo>
                  <a:lnTo>
                    <a:pt x="6348" y="9180"/>
                  </a:lnTo>
                  <a:lnTo>
                    <a:pt x="6488" y="8778"/>
                  </a:lnTo>
                  <a:lnTo>
                    <a:pt x="6689" y="8377"/>
                  </a:lnTo>
                  <a:lnTo>
                    <a:pt x="6910" y="7995"/>
                  </a:lnTo>
                  <a:lnTo>
                    <a:pt x="7171" y="7653"/>
                  </a:lnTo>
                  <a:lnTo>
                    <a:pt x="7473" y="7312"/>
                  </a:lnTo>
                  <a:lnTo>
                    <a:pt x="7794" y="7011"/>
                  </a:lnTo>
                  <a:lnTo>
                    <a:pt x="8176" y="6729"/>
                  </a:lnTo>
                  <a:lnTo>
                    <a:pt x="8578" y="6508"/>
                  </a:lnTo>
                  <a:lnTo>
                    <a:pt x="8979" y="6308"/>
                  </a:lnTo>
                  <a:lnTo>
                    <a:pt x="9401" y="6167"/>
                  </a:lnTo>
                  <a:lnTo>
                    <a:pt x="9823" y="6067"/>
                  </a:lnTo>
                  <a:lnTo>
                    <a:pt x="10265" y="6006"/>
                  </a:lnTo>
                  <a:lnTo>
                    <a:pt x="10707" y="5986"/>
                  </a:lnTo>
                  <a:close/>
                  <a:moveTo>
                    <a:pt x="8839" y="0"/>
                  </a:moveTo>
                  <a:lnTo>
                    <a:pt x="8337" y="101"/>
                  </a:lnTo>
                  <a:lnTo>
                    <a:pt x="7814" y="221"/>
                  </a:lnTo>
                  <a:lnTo>
                    <a:pt x="7312" y="382"/>
                  </a:lnTo>
                  <a:lnTo>
                    <a:pt x="6830" y="563"/>
                  </a:lnTo>
                  <a:lnTo>
                    <a:pt x="6428" y="2431"/>
                  </a:lnTo>
                  <a:lnTo>
                    <a:pt x="6026" y="2652"/>
                  </a:lnTo>
                  <a:lnTo>
                    <a:pt x="5645" y="2913"/>
                  </a:lnTo>
                  <a:lnTo>
                    <a:pt x="5263" y="3174"/>
                  </a:lnTo>
                  <a:lnTo>
                    <a:pt x="4882" y="3455"/>
                  </a:lnTo>
                  <a:lnTo>
                    <a:pt x="3013" y="3074"/>
                  </a:lnTo>
                  <a:lnTo>
                    <a:pt x="2652" y="3455"/>
                  </a:lnTo>
                  <a:lnTo>
                    <a:pt x="2310" y="3857"/>
                  </a:lnTo>
                  <a:lnTo>
                    <a:pt x="2009" y="4279"/>
                  </a:lnTo>
                  <a:lnTo>
                    <a:pt x="1708" y="4721"/>
                  </a:lnTo>
                  <a:lnTo>
                    <a:pt x="2511" y="6468"/>
                  </a:lnTo>
                  <a:lnTo>
                    <a:pt x="2310" y="6890"/>
                  </a:lnTo>
                  <a:lnTo>
                    <a:pt x="2150" y="7312"/>
                  </a:lnTo>
                  <a:lnTo>
                    <a:pt x="1989" y="7734"/>
                  </a:lnTo>
                  <a:lnTo>
                    <a:pt x="1868" y="8176"/>
                  </a:lnTo>
                  <a:lnTo>
                    <a:pt x="121" y="8979"/>
                  </a:lnTo>
                  <a:lnTo>
                    <a:pt x="61" y="9501"/>
                  </a:lnTo>
                  <a:lnTo>
                    <a:pt x="20" y="10024"/>
                  </a:lnTo>
                  <a:lnTo>
                    <a:pt x="0" y="10546"/>
                  </a:lnTo>
                  <a:lnTo>
                    <a:pt x="20" y="11088"/>
                  </a:lnTo>
                  <a:lnTo>
                    <a:pt x="1688" y="12032"/>
                  </a:lnTo>
                  <a:lnTo>
                    <a:pt x="1768" y="12474"/>
                  </a:lnTo>
                  <a:lnTo>
                    <a:pt x="1889" y="12916"/>
                  </a:lnTo>
                  <a:lnTo>
                    <a:pt x="2029" y="13358"/>
                  </a:lnTo>
                  <a:lnTo>
                    <a:pt x="2170" y="13800"/>
                  </a:lnTo>
                  <a:lnTo>
                    <a:pt x="1226" y="15467"/>
                  </a:lnTo>
                  <a:lnTo>
                    <a:pt x="1487" y="15929"/>
                  </a:lnTo>
                  <a:lnTo>
                    <a:pt x="1768" y="16371"/>
                  </a:lnTo>
                  <a:lnTo>
                    <a:pt x="2069" y="16813"/>
                  </a:lnTo>
                  <a:lnTo>
                    <a:pt x="2391" y="17215"/>
                  </a:lnTo>
                  <a:lnTo>
                    <a:pt x="4299" y="17014"/>
                  </a:lnTo>
                  <a:lnTo>
                    <a:pt x="4640" y="17315"/>
                  </a:lnTo>
                  <a:lnTo>
                    <a:pt x="5002" y="17617"/>
                  </a:lnTo>
                  <a:lnTo>
                    <a:pt x="5364" y="17898"/>
                  </a:lnTo>
                  <a:lnTo>
                    <a:pt x="5745" y="18159"/>
                  </a:lnTo>
                  <a:lnTo>
                    <a:pt x="5966" y="20047"/>
                  </a:lnTo>
                  <a:lnTo>
                    <a:pt x="6428" y="20268"/>
                  </a:lnTo>
                  <a:lnTo>
                    <a:pt x="6930" y="20469"/>
                  </a:lnTo>
                  <a:lnTo>
                    <a:pt x="7433" y="20650"/>
                  </a:lnTo>
                  <a:lnTo>
                    <a:pt x="7935" y="20790"/>
                  </a:lnTo>
                  <a:lnTo>
                    <a:pt x="9341" y="19505"/>
                  </a:lnTo>
                  <a:lnTo>
                    <a:pt x="9803" y="19545"/>
                  </a:lnTo>
                  <a:lnTo>
                    <a:pt x="10265" y="19585"/>
                  </a:lnTo>
                  <a:lnTo>
                    <a:pt x="11189" y="19585"/>
                  </a:lnTo>
                  <a:lnTo>
                    <a:pt x="12474" y="20991"/>
                  </a:lnTo>
                  <a:lnTo>
                    <a:pt x="12997" y="20891"/>
                  </a:lnTo>
                  <a:lnTo>
                    <a:pt x="13499" y="20770"/>
                  </a:lnTo>
                  <a:lnTo>
                    <a:pt x="14001" y="20610"/>
                  </a:lnTo>
                  <a:lnTo>
                    <a:pt x="14503" y="20449"/>
                  </a:lnTo>
                  <a:lnTo>
                    <a:pt x="14885" y="18561"/>
                  </a:lnTo>
                  <a:lnTo>
                    <a:pt x="15287" y="18340"/>
                  </a:lnTo>
                  <a:lnTo>
                    <a:pt x="15688" y="18099"/>
                  </a:lnTo>
                  <a:lnTo>
                    <a:pt x="16070" y="17818"/>
                  </a:lnTo>
                  <a:lnTo>
                    <a:pt x="16432" y="17536"/>
                  </a:lnTo>
                  <a:lnTo>
                    <a:pt x="18300" y="17918"/>
                  </a:lnTo>
                  <a:lnTo>
                    <a:pt x="18661" y="17536"/>
                  </a:lnTo>
                  <a:lnTo>
                    <a:pt x="19003" y="17135"/>
                  </a:lnTo>
                  <a:lnTo>
                    <a:pt x="19324" y="16713"/>
                  </a:lnTo>
                  <a:lnTo>
                    <a:pt x="19605" y="16291"/>
                  </a:lnTo>
                  <a:lnTo>
                    <a:pt x="18802" y="14543"/>
                  </a:lnTo>
                  <a:lnTo>
                    <a:pt x="19003" y="14122"/>
                  </a:lnTo>
                  <a:lnTo>
                    <a:pt x="19184" y="13700"/>
                  </a:lnTo>
                  <a:lnTo>
                    <a:pt x="19324" y="13258"/>
                  </a:lnTo>
                  <a:lnTo>
                    <a:pt x="19445" y="12816"/>
                  </a:lnTo>
                  <a:lnTo>
                    <a:pt x="21192" y="12012"/>
                  </a:lnTo>
                  <a:lnTo>
                    <a:pt x="21253" y="11490"/>
                  </a:lnTo>
                  <a:lnTo>
                    <a:pt x="21293" y="10968"/>
                  </a:lnTo>
                  <a:lnTo>
                    <a:pt x="21313" y="10446"/>
                  </a:lnTo>
                  <a:lnTo>
                    <a:pt x="21293" y="9923"/>
                  </a:lnTo>
                  <a:lnTo>
                    <a:pt x="19626" y="8979"/>
                  </a:lnTo>
                  <a:lnTo>
                    <a:pt x="19545" y="8517"/>
                  </a:lnTo>
                  <a:lnTo>
                    <a:pt x="19425" y="8075"/>
                  </a:lnTo>
                  <a:lnTo>
                    <a:pt x="19304" y="7633"/>
                  </a:lnTo>
                  <a:lnTo>
                    <a:pt x="19143" y="7191"/>
                  </a:lnTo>
                  <a:lnTo>
                    <a:pt x="20088" y="5524"/>
                  </a:lnTo>
                  <a:lnTo>
                    <a:pt x="19826" y="5062"/>
                  </a:lnTo>
                  <a:lnTo>
                    <a:pt x="19545" y="4620"/>
                  </a:lnTo>
                  <a:lnTo>
                    <a:pt x="19244" y="4178"/>
                  </a:lnTo>
                  <a:lnTo>
                    <a:pt x="18922" y="3777"/>
                  </a:lnTo>
                  <a:lnTo>
                    <a:pt x="17014" y="3998"/>
                  </a:lnTo>
                  <a:lnTo>
                    <a:pt x="16673" y="3676"/>
                  </a:lnTo>
                  <a:lnTo>
                    <a:pt x="16331" y="3375"/>
                  </a:lnTo>
                  <a:lnTo>
                    <a:pt x="15950" y="3094"/>
                  </a:lnTo>
                  <a:lnTo>
                    <a:pt x="15568" y="2832"/>
                  </a:lnTo>
                  <a:lnTo>
                    <a:pt x="15367" y="944"/>
                  </a:lnTo>
                  <a:lnTo>
                    <a:pt x="14885" y="723"/>
                  </a:lnTo>
                  <a:lnTo>
                    <a:pt x="14383" y="522"/>
                  </a:lnTo>
                  <a:lnTo>
                    <a:pt x="13901" y="362"/>
                  </a:lnTo>
                  <a:lnTo>
                    <a:pt x="13398" y="201"/>
                  </a:lnTo>
                  <a:lnTo>
                    <a:pt x="11972" y="1507"/>
                  </a:lnTo>
                  <a:lnTo>
                    <a:pt x="11510" y="1446"/>
                  </a:lnTo>
                  <a:lnTo>
                    <a:pt x="11068" y="1406"/>
                  </a:lnTo>
                  <a:lnTo>
                    <a:pt x="10606" y="1406"/>
                  </a:lnTo>
                  <a:lnTo>
                    <a:pt x="10144" y="1426"/>
                  </a:lnTo>
                  <a:lnTo>
                    <a:pt x="883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3" name="Google Shape;1333;p25"/>
            <p:cNvSpPr/>
            <p:nvPr/>
          </p:nvSpPr>
          <p:spPr>
            <a:xfrm>
              <a:off x="3572950" y="4901375"/>
              <a:ext cx="307875" cy="307850"/>
            </a:xfrm>
            <a:custGeom>
              <a:avLst/>
              <a:gdLst/>
              <a:ahLst/>
              <a:cxnLst/>
              <a:rect l="l" t="t" r="r" b="b"/>
              <a:pathLst>
                <a:path w="12315" h="12314" extrusionOk="0">
                  <a:moveTo>
                    <a:pt x="6429" y="462"/>
                  </a:moveTo>
                  <a:lnTo>
                    <a:pt x="6730" y="482"/>
                  </a:lnTo>
                  <a:lnTo>
                    <a:pt x="7011" y="522"/>
                  </a:lnTo>
                  <a:lnTo>
                    <a:pt x="7293" y="583"/>
                  </a:lnTo>
                  <a:lnTo>
                    <a:pt x="7574" y="643"/>
                  </a:lnTo>
                  <a:lnTo>
                    <a:pt x="7855" y="723"/>
                  </a:lnTo>
                  <a:lnTo>
                    <a:pt x="8116" y="804"/>
                  </a:lnTo>
                  <a:lnTo>
                    <a:pt x="8377" y="904"/>
                  </a:lnTo>
                  <a:lnTo>
                    <a:pt x="8618" y="1024"/>
                  </a:lnTo>
                  <a:lnTo>
                    <a:pt x="8879" y="1145"/>
                  </a:lnTo>
                  <a:lnTo>
                    <a:pt x="9120" y="1286"/>
                  </a:lnTo>
                  <a:lnTo>
                    <a:pt x="9341" y="1446"/>
                  </a:lnTo>
                  <a:lnTo>
                    <a:pt x="9582" y="1607"/>
                  </a:lnTo>
                  <a:lnTo>
                    <a:pt x="9783" y="1768"/>
                  </a:lnTo>
                  <a:lnTo>
                    <a:pt x="10004" y="1949"/>
                  </a:lnTo>
                  <a:lnTo>
                    <a:pt x="10205" y="2149"/>
                  </a:lnTo>
                  <a:lnTo>
                    <a:pt x="10386" y="2350"/>
                  </a:lnTo>
                  <a:lnTo>
                    <a:pt x="10567" y="2571"/>
                  </a:lnTo>
                  <a:lnTo>
                    <a:pt x="10748" y="2792"/>
                  </a:lnTo>
                  <a:lnTo>
                    <a:pt x="10908" y="3013"/>
                  </a:lnTo>
                  <a:lnTo>
                    <a:pt x="11069" y="3254"/>
                  </a:lnTo>
                  <a:lnTo>
                    <a:pt x="11210" y="3515"/>
                  </a:lnTo>
                  <a:lnTo>
                    <a:pt x="11330" y="3756"/>
                  </a:lnTo>
                  <a:lnTo>
                    <a:pt x="11430" y="4017"/>
                  </a:lnTo>
                  <a:lnTo>
                    <a:pt x="11531" y="4279"/>
                  </a:lnTo>
                  <a:lnTo>
                    <a:pt x="11631" y="4540"/>
                  </a:lnTo>
                  <a:lnTo>
                    <a:pt x="11692" y="4801"/>
                  </a:lnTo>
                  <a:lnTo>
                    <a:pt x="11752" y="5082"/>
                  </a:lnTo>
                  <a:lnTo>
                    <a:pt x="11792" y="5343"/>
                  </a:lnTo>
                  <a:lnTo>
                    <a:pt x="11832" y="5624"/>
                  </a:lnTo>
                  <a:lnTo>
                    <a:pt x="11852" y="5906"/>
                  </a:lnTo>
                  <a:lnTo>
                    <a:pt x="11852" y="6187"/>
                  </a:lnTo>
                  <a:lnTo>
                    <a:pt x="11852" y="6468"/>
                  </a:lnTo>
                  <a:lnTo>
                    <a:pt x="11832" y="6729"/>
                  </a:lnTo>
                  <a:lnTo>
                    <a:pt x="11792" y="7010"/>
                  </a:lnTo>
                  <a:lnTo>
                    <a:pt x="11732" y="7292"/>
                  </a:lnTo>
                  <a:lnTo>
                    <a:pt x="11672" y="7573"/>
                  </a:lnTo>
                  <a:lnTo>
                    <a:pt x="11591" y="7854"/>
                  </a:lnTo>
                  <a:lnTo>
                    <a:pt x="11511" y="8115"/>
                  </a:lnTo>
                  <a:lnTo>
                    <a:pt x="11410" y="8376"/>
                  </a:lnTo>
                  <a:lnTo>
                    <a:pt x="11290" y="8638"/>
                  </a:lnTo>
                  <a:lnTo>
                    <a:pt x="11169" y="8879"/>
                  </a:lnTo>
                  <a:lnTo>
                    <a:pt x="11029" y="9120"/>
                  </a:lnTo>
                  <a:lnTo>
                    <a:pt x="10888" y="9341"/>
                  </a:lnTo>
                  <a:lnTo>
                    <a:pt x="10727" y="9582"/>
                  </a:lnTo>
                  <a:lnTo>
                    <a:pt x="10547" y="9803"/>
                  </a:lnTo>
                  <a:lnTo>
                    <a:pt x="10366" y="10003"/>
                  </a:lnTo>
                  <a:lnTo>
                    <a:pt x="10185" y="10204"/>
                  </a:lnTo>
                  <a:lnTo>
                    <a:pt x="9964" y="10385"/>
                  </a:lnTo>
                  <a:lnTo>
                    <a:pt x="9763" y="10586"/>
                  </a:lnTo>
                  <a:lnTo>
                    <a:pt x="9542" y="10747"/>
                  </a:lnTo>
                  <a:lnTo>
                    <a:pt x="9301" y="10907"/>
                  </a:lnTo>
                  <a:lnTo>
                    <a:pt x="9060" y="11068"/>
                  </a:lnTo>
                  <a:lnTo>
                    <a:pt x="8799" y="11209"/>
                  </a:lnTo>
                  <a:lnTo>
                    <a:pt x="8538" y="11329"/>
                  </a:lnTo>
                  <a:lnTo>
                    <a:pt x="8277" y="11450"/>
                  </a:lnTo>
                  <a:lnTo>
                    <a:pt x="8016" y="11550"/>
                  </a:lnTo>
                  <a:lnTo>
                    <a:pt x="7755" y="11631"/>
                  </a:lnTo>
                  <a:lnTo>
                    <a:pt x="7473" y="11711"/>
                  </a:lnTo>
                  <a:lnTo>
                    <a:pt x="7212" y="11751"/>
                  </a:lnTo>
                  <a:lnTo>
                    <a:pt x="6931" y="11811"/>
                  </a:lnTo>
                  <a:lnTo>
                    <a:pt x="6650" y="11831"/>
                  </a:lnTo>
                  <a:lnTo>
                    <a:pt x="6389" y="11852"/>
                  </a:lnTo>
                  <a:lnTo>
                    <a:pt x="5826" y="11852"/>
                  </a:lnTo>
                  <a:lnTo>
                    <a:pt x="5565" y="11831"/>
                  </a:lnTo>
                  <a:lnTo>
                    <a:pt x="5284" y="11791"/>
                  </a:lnTo>
                  <a:lnTo>
                    <a:pt x="5023" y="11731"/>
                  </a:lnTo>
                  <a:lnTo>
                    <a:pt x="4762" y="11671"/>
                  </a:lnTo>
                  <a:lnTo>
                    <a:pt x="4500" y="11610"/>
                  </a:lnTo>
                  <a:lnTo>
                    <a:pt x="4239" y="11510"/>
                  </a:lnTo>
                  <a:lnTo>
                    <a:pt x="3978" y="11410"/>
                  </a:lnTo>
                  <a:lnTo>
                    <a:pt x="3717" y="11309"/>
                  </a:lnTo>
                  <a:lnTo>
                    <a:pt x="3476" y="11189"/>
                  </a:lnTo>
                  <a:lnTo>
                    <a:pt x="3235" y="11048"/>
                  </a:lnTo>
                  <a:lnTo>
                    <a:pt x="2994" y="10907"/>
                  </a:lnTo>
                  <a:lnTo>
                    <a:pt x="2773" y="10747"/>
                  </a:lnTo>
                  <a:lnTo>
                    <a:pt x="2552" y="10566"/>
                  </a:lnTo>
                  <a:lnTo>
                    <a:pt x="2351" y="10385"/>
                  </a:lnTo>
                  <a:lnTo>
                    <a:pt x="2130" y="10184"/>
                  </a:lnTo>
                  <a:lnTo>
                    <a:pt x="1949" y="9983"/>
                  </a:lnTo>
                  <a:lnTo>
                    <a:pt x="1748" y="9762"/>
                  </a:lnTo>
                  <a:lnTo>
                    <a:pt x="1568" y="9541"/>
                  </a:lnTo>
                  <a:lnTo>
                    <a:pt x="1407" y="9300"/>
                  </a:lnTo>
                  <a:lnTo>
                    <a:pt x="1266" y="9059"/>
                  </a:lnTo>
                  <a:lnTo>
                    <a:pt x="1126" y="8818"/>
                  </a:lnTo>
                  <a:lnTo>
                    <a:pt x="985" y="8557"/>
                  </a:lnTo>
                  <a:lnTo>
                    <a:pt x="885" y="8316"/>
                  </a:lnTo>
                  <a:lnTo>
                    <a:pt x="784" y="8055"/>
                  </a:lnTo>
                  <a:lnTo>
                    <a:pt x="704" y="7774"/>
                  </a:lnTo>
                  <a:lnTo>
                    <a:pt x="624" y="7513"/>
                  </a:lnTo>
                  <a:lnTo>
                    <a:pt x="563" y="7252"/>
                  </a:lnTo>
                  <a:lnTo>
                    <a:pt x="523" y="6970"/>
                  </a:lnTo>
                  <a:lnTo>
                    <a:pt x="483" y="6689"/>
                  </a:lnTo>
                  <a:lnTo>
                    <a:pt x="463" y="6428"/>
                  </a:lnTo>
                  <a:lnTo>
                    <a:pt x="463" y="6147"/>
                  </a:lnTo>
                  <a:lnTo>
                    <a:pt x="463" y="5866"/>
                  </a:lnTo>
                  <a:lnTo>
                    <a:pt x="483" y="5584"/>
                  </a:lnTo>
                  <a:lnTo>
                    <a:pt x="523" y="5303"/>
                  </a:lnTo>
                  <a:lnTo>
                    <a:pt x="583" y="5022"/>
                  </a:lnTo>
                  <a:lnTo>
                    <a:pt x="644" y="4741"/>
                  </a:lnTo>
                  <a:lnTo>
                    <a:pt x="724" y="4479"/>
                  </a:lnTo>
                  <a:lnTo>
                    <a:pt x="804" y="4198"/>
                  </a:lnTo>
                  <a:lnTo>
                    <a:pt x="905" y="3937"/>
                  </a:lnTo>
                  <a:lnTo>
                    <a:pt x="1025" y="3696"/>
                  </a:lnTo>
                  <a:lnTo>
                    <a:pt x="1146" y="3435"/>
                  </a:lnTo>
                  <a:lnTo>
                    <a:pt x="1286" y="3194"/>
                  </a:lnTo>
                  <a:lnTo>
                    <a:pt x="1427" y="2973"/>
                  </a:lnTo>
                  <a:lnTo>
                    <a:pt x="1588" y="2752"/>
                  </a:lnTo>
                  <a:lnTo>
                    <a:pt x="1769" y="2531"/>
                  </a:lnTo>
                  <a:lnTo>
                    <a:pt x="1949" y="2310"/>
                  </a:lnTo>
                  <a:lnTo>
                    <a:pt x="2150" y="2109"/>
                  </a:lnTo>
                  <a:lnTo>
                    <a:pt x="2351" y="1928"/>
                  </a:lnTo>
                  <a:lnTo>
                    <a:pt x="2552" y="1748"/>
                  </a:lnTo>
                  <a:lnTo>
                    <a:pt x="2793" y="1567"/>
                  </a:lnTo>
                  <a:lnTo>
                    <a:pt x="3014" y="1406"/>
                  </a:lnTo>
                  <a:lnTo>
                    <a:pt x="3376" y="1185"/>
                  </a:lnTo>
                  <a:lnTo>
                    <a:pt x="3757" y="1004"/>
                  </a:lnTo>
                  <a:lnTo>
                    <a:pt x="4139" y="844"/>
                  </a:lnTo>
                  <a:lnTo>
                    <a:pt x="4520" y="703"/>
                  </a:lnTo>
                  <a:lnTo>
                    <a:pt x="4922" y="603"/>
                  </a:lnTo>
                  <a:lnTo>
                    <a:pt x="5324" y="522"/>
                  </a:lnTo>
                  <a:lnTo>
                    <a:pt x="5726" y="482"/>
                  </a:lnTo>
                  <a:lnTo>
                    <a:pt x="6148" y="462"/>
                  </a:lnTo>
                  <a:close/>
                  <a:moveTo>
                    <a:pt x="6188" y="0"/>
                  </a:moveTo>
                  <a:lnTo>
                    <a:pt x="5886" y="20"/>
                  </a:lnTo>
                  <a:lnTo>
                    <a:pt x="5585" y="40"/>
                  </a:lnTo>
                  <a:lnTo>
                    <a:pt x="5284" y="60"/>
                  </a:lnTo>
                  <a:lnTo>
                    <a:pt x="4982" y="121"/>
                  </a:lnTo>
                  <a:lnTo>
                    <a:pt x="4701" y="181"/>
                  </a:lnTo>
                  <a:lnTo>
                    <a:pt x="4400" y="261"/>
                  </a:lnTo>
                  <a:lnTo>
                    <a:pt x="4119" y="362"/>
                  </a:lnTo>
                  <a:lnTo>
                    <a:pt x="3838" y="462"/>
                  </a:lnTo>
                  <a:lnTo>
                    <a:pt x="3556" y="583"/>
                  </a:lnTo>
                  <a:lnTo>
                    <a:pt x="3295" y="723"/>
                  </a:lnTo>
                  <a:lnTo>
                    <a:pt x="3034" y="864"/>
                  </a:lnTo>
                  <a:lnTo>
                    <a:pt x="2773" y="1024"/>
                  </a:lnTo>
                  <a:lnTo>
                    <a:pt x="2512" y="1205"/>
                  </a:lnTo>
                  <a:lnTo>
                    <a:pt x="2271" y="1386"/>
                  </a:lnTo>
                  <a:lnTo>
                    <a:pt x="2050" y="1587"/>
                  </a:lnTo>
                  <a:lnTo>
                    <a:pt x="1829" y="1788"/>
                  </a:lnTo>
                  <a:lnTo>
                    <a:pt x="1608" y="2009"/>
                  </a:lnTo>
                  <a:lnTo>
                    <a:pt x="1427" y="2230"/>
                  </a:lnTo>
                  <a:lnTo>
                    <a:pt x="1226" y="2471"/>
                  </a:lnTo>
                  <a:lnTo>
                    <a:pt x="1065" y="2712"/>
                  </a:lnTo>
                  <a:lnTo>
                    <a:pt x="905" y="2973"/>
                  </a:lnTo>
                  <a:lnTo>
                    <a:pt x="744" y="3234"/>
                  </a:lnTo>
                  <a:lnTo>
                    <a:pt x="624" y="3495"/>
                  </a:lnTo>
                  <a:lnTo>
                    <a:pt x="483" y="3776"/>
                  </a:lnTo>
                  <a:lnTo>
                    <a:pt x="383" y="4058"/>
                  </a:lnTo>
                  <a:lnTo>
                    <a:pt x="282" y="4339"/>
                  </a:lnTo>
                  <a:lnTo>
                    <a:pt x="202" y="4640"/>
                  </a:lnTo>
                  <a:lnTo>
                    <a:pt x="141" y="4921"/>
                  </a:lnTo>
                  <a:lnTo>
                    <a:pt x="81" y="5223"/>
                  </a:lnTo>
                  <a:lnTo>
                    <a:pt x="41" y="5544"/>
                  </a:lnTo>
                  <a:lnTo>
                    <a:pt x="21" y="5845"/>
                  </a:lnTo>
                  <a:lnTo>
                    <a:pt x="1" y="6147"/>
                  </a:lnTo>
                  <a:lnTo>
                    <a:pt x="21" y="6448"/>
                  </a:lnTo>
                  <a:lnTo>
                    <a:pt x="41" y="6729"/>
                  </a:lnTo>
                  <a:lnTo>
                    <a:pt x="61" y="7031"/>
                  </a:lnTo>
                  <a:lnTo>
                    <a:pt x="121" y="7332"/>
                  </a:lnTo>
                  <a:lnTo>
                    <a:pt x="182" y="7613"/>
                  </a:lnTo>
                  <a:lnTo>
                    <a:pt x="262" y="7914"/>
                  </a:lnTo>
                  <a:lnTo>
                    <a:pt x="362" y="8196"/>
                  </a:lnTo>
                  <a:lnTo>
                    <a:pt x="463" y="8477"/>
                  </a:lnTo>
                  <a:lnTo>
                    <a:pt x="583" y="8758"/>
                  </a:lnTo>
                  <a:lnTo>
                    <a:pt x="724" y="9019"/>
                  </a:lnTo>
                  <a:lnTo>
                    <a:pt x="865" y="9300"/>
                  </a:lnTo>
                  <a:lnTo>
                    <a:pt x="1025" y="9541"/>
                  </a:lnTo>
                  <a:lnTo>
                    <a:pt x="1266" y="9883"/>
                  </a:lnTo>
                  <a:lnTo>
                    <a:pt x="1507" y="10184"/>
                  </a:lnTo>
                  <a:lnTo>
                    <a:pt x="1769" y="10465"/>
                  </a:lnTo>
                  <a:lnTo>
                    <a:pt x="2050" y="10727"/>
                  </a:lnTo>
                  <a:lnTo>
                    <a:pt x="2351" y="10988"/>
                  </a:lnTo>
                  <a:lnTo>
                    <a:pt x="2652" y="11209"/>
                  </a:lnTo>
                  <a:lnTo>
                    <a:pt x="2974" y="11410"/>
                  </a:lnTo>
                  <a:lnTo>
                    <a:pt x="3295" y="11590"/>
                  </a:lnTo>
                  <a:lnTo>
                    <a:pt x="3637" y="11771"/>
                  </a:lnTo>
                  <a:lnTo>
                    <a:pt x="3978" y="11912"/>
                  </a:lnTo>
                  <a:lnTo>
                    <a:pt x="4340" y="12032"/>
                  </a:lnTo>
                  <a:lnTo>
                    <a:pt x="4681" y="12133"/>
                  </a:lnTo>
                  <a:lnTo>
                    <a:pt x="5063" y="12213"/>
                  </a:lnTo>
                  <a:lnTo>
                    <a:pt x="5424" y="12253"/>
                  </a:lnTo>
                  <a:lnTo>
                    <a:pt x="5786" y="12293"/>
                  </a:lnTo>
                  <a:lnTo>
                    <a:pt x="6168" y="12314"/>
                  </a:lnTo>
                  <a:lnTo>
                    <a:pt x="6610" y="12293"/>
                  </a:lnTo>
                  <a:lnTo>
                    <a:pt x="7051" y="12253"/>
                  </a:lnTo>
                  <a:lnTo>
                    <a:pt x="7473" y="12173"/>
                  </a:lnTo>
                  <a:lnTo>
                    <a:pt x="7915" y="12052"/>
                  </a:lnTo>
                  <a:lnTo>
                    <a:pt x="8337" y="11912"/>
                  </a:lnTo>
                  <a:lnTo>
                    <a:pt x="8739" y="11731"/>
                  </a:lnTo>
                  <a:lnTo>
                    <a:pt x="9161" y="11530"/>
                  </a:lnTo>
                  <a:lnTo>
                    <a:pt x="9542" y="11289"/>
                  </a:lnTo>
                  <a:lnTo>
                    <a:pt x="9803" y="11108"/>
                  </a:lnTo>
                  <a:lnTo>
                    <a:pt x="10044" y="10927"/>
                  </a:lnTo>
                  <a:lnTo>
                    <a:pt x="10265" y="10727"/>
                  </a:lnTo>
                  <a:lnTo>
                    <a:pt x="10486" y="10526"/>
                  </a:lnTo>
                  <a:lnTo>
                    <a:pt x="10707" y="10305"/>
                  </a:lnTo>
                  <a:lnTo>
                    <a:pt x="10908" y="10084"/>
                  </a:lnTo>
                  <a:lnTo>
                    <a:pt x="11089" y="9843"/>
                  </a:lnTo>
                  <a:lnTo>
                    <a:pt x="11250" y="9602"/>
                  </a:lnTo>
                  <a:lnTo>
                    <a:pt x="11410" y="9361"/>
                  </a:lnTo>
                  <a:lnTo>
                    <a:pt x="11571" y="9100"/>
                  </a:lnTo>
                  <a:lnTo>
                    <a:pt x="11712" y="8818"/>
                  </a:lnTo>
                  <a:lnTo>
                    <a:pt x="11832" y="8557"/>
                  </a:lnTo>
                  <a:lnTo>
                    <a:pt x="11933" y="8276"/>
                  </a:lnTo>
                  <a:lnTo>
                    <a:pt x="12033" y="7975"/>
                  </a:lnTo>
                  <a:lnTo>
                    <a:pt x="12113" y="7693"/>
                  </a:lnTo>
                  <a:lnTo>
                    <a:pt x="12194" y="7392"/>
                  </a:lnTo>
                  <a:lnTo>
                    <a:pt x="12234" y="7091"/>
                  </a:lnTo>
                  <a:lnTo>
                    <a:pt x="12274" y="6790"/>
                  </a:lnTo>
                  <a:lnTo>
                    <a:pt x="12294" y="6488"/>
                  </a:lnTo>
                  <a:lnTo>
                    <a:pt x="12314" y="6187"/>
                  </a:lnTo>
                  <a:lnTo>
                    <a:pt x="12314" y="5886"/>
                  </a:lnTo>
                  <a:lnTo>
                    <a:pt x="12294" y="5584"/>
                  </a:lnTo>
                  <a:lnTo>
                    <a:pt x="12254" y="5283"/>
                  </a:lnTo>
                  <a:lnTo>
                    <a:pt x="12194" y="4982"/>
                  </a:lnTo>
                  <a:lnTo>
                    <a:pt x="12134" y="4700"/>
                  </a:lnTo>
                  <a:lnTo>
                    <a:pt x="12053" y="4399"/>
                  </a:lnTo>
                  <a:lnTo>
                    <a:pt x="11973" y="4118"/>
                  </a:lnTo>
                  <a:lnTo>
                    <a:pt x="11852" y="3837"/>
                  </a:lnTo>
                  <a:lnTo>
                    <a:pt x="11732" y="3576"/>
                  </a:lnTo>
                  <a:lnTo>
                    <a:pt x="11611" y="3294"/>
                  </a:lnTo>
                  <a:lnTo>
                    <a:pt x="11451" y="3033"/>
                  </a:lnTo>
                  <a:lnTo>
                    <a:pt x="11290" y="2772"/>
                  </a:lnTo>
                  <a:lnTo>
                    <a:pt x="11109" y="2511"/>
                  </a:lnTo>
                  <a:lnTo>
                    <a:pt x="10928" y="2270"/>
                  </a:lnTo>
                  <a:lnTo>
                    <a:pt x="10727" y="2049"/>
                  </a:lnTo>
                  <a:lnTo>
                    <a:pt x="10527" y="1828"/>
                  </a:lnTo>
                  <a:lnTo>
                    <a:pt x="10306" y="1607"/>
                  </a:lnTo>
                  <a:lnTo>
                    <a:pt x="10085" y="1426"/>
                  </a:lnTo>
                  <a:lnTo>
                    <a:pt x="9844" y="1225"/>
                  </a:lnTo>
                  <a:lnTo>
                    <a:pt x="9603" y="1065"/>
                  </a:lnTo>
                  <a:lnTo>
                    <a:pt x="9341" y="904"/>
                  </a:lnTo>
                  <a:lnTo>
                    <a:pt x="9100" y="743"/>
                  </a:lnTo>
                  <a:lnTo>
                    <a:pt x="8819" y="623"/>
                  </a:lnTo>
                  <a:lnTo>
                    <a:pt x="8558" y="482"/>
                  </a:lnTo>
                  <a:lnTo>
                    <a:pt x="8277" y="382"/>
                  </a:lnTo>
                  <a:lnTo>
                    <a:pt x="7975" y="281"/>
                  </a:lnTo>
                  <a:lnTo>
                    <a:pt x="7694" y="201"/>
                  </a:lnTo>
                  <a:lnTo>
                    <a:pt x="7393" y="141"/>
                  </a:lnTo>
                  <a:lnTo>
                    <a:pt x="7092" y="80"/>
                  </a:lnTo>
                  <a:lnTo>
                    <a:pt x="6790" y="40"/>
                  </a:lnTo>
                  <a:lnTo>
                    <a:pt x="6489" y="20"/>
                  </a:lnTo>
                  <a:lnTo>
                    <a:pt x="618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25"/>
            <p:cNvSpPr/>
            <p:nvPr/>
          </p:nvSpPr>
          <p:spPr>
            <a:xfrm>
              <a:off x="3592050" y="4463975"/>
              <a:ext cx="329950" cy="326425"/>
            </a:xfrm>
            <a:custGeom>
              <a:avLst/>
              <a:gdLst/>
              <a:ahLst/>
              <a:cxnLst/>
              <a:rect l="l" t="t" r="r" b="b"/>
              <a:pathLst>
                <a:path w="13198" h="13057" extrusionOk="0">
                  <a:moveTo>
                    <a:pt x="6649" y="3736"/>
                  </a:moveTo>
                  <a:lnTo>
                    <a:pt x="6930" y="3756"/>
                  </a:lnTo>
                  <a:lnTo>
                    <a:pt x="7211" y="3797"/>
                  </a:lnTo>
                  <a:lnTo>
                    <a:pt x="7473" y="3877"/>
                  </a:lnTo>
                  <a:lnTo>
                    <a:pt x="7714" y="3977"/>
                  </a:lnTo>
                  <a:lnTo>
                    <a:pt x="7955" y="4098"/>
                  </a:lnTo>
                  <a:lnTo>
                    <a:pt x="8196" y="4238"/>
                  </a:lnTo>
                  <a:lnTo>
                    <a:pt x="8397" y="4399"/>
                  </a:lnTo>
                  <a:lnTo>
                    <a:pt x="8597" y="4580"/>
                  </a:lnTo>
                  <a:lnTo>
                    <a:pt x="8778" y="4781"/>
                  </a:lnTo>
                  <a:lnTo>
                    <a:pt x="8939" y="5002"/>
                  </a:lnTo>
                  <a:lnTo>
                    <a:pt x="9080" y="5243"/>
                  </a:lnTo>
                  <a:lnTo>
                    <a:pt x="9180" y="5484"/>
                  </a:lnTo>
                  <a:lnTo>
                    <a:pt x="9280" y="5745"/>
                  </a:lnTo>
                  <a:lnTo>
                    <a:pt x="9341" y="6026"/>
                  </a:lnTo>
                  <a:lnTo>
                    <a:pt x="9381" y="6307"/>
                  </a:lnTo>
                  <a:lnTo>
                    <a:pt x="9381" y="6589"/>
                  </a:lnTo>
                  <a:lnTo>
                    <a:pt x="9361" y="6870"/>
                  </a:lnTo>
                  <a:lnTo>
                    <a:pt x="9321" y="7131"/>
                  </a:lnTo>
                  <a:lnTo>
                    <a:pt x="9240" y="7392"/>
                  </a:lnTo>
                  <a:lnTo>
                    <a:pt x="9160" y="7653"/>
                  </a:lnTo>
                  <a:lnTo>
                    <a:pt x="9039" y="7894"/>
                  </a:lnTo>
                  <a:lnTo>
                    <a:pt x="8899" y="8115"/>
                  </a:lnTo>
                  <a:lnTo>
                    <a:pt x="8718" y="8336"/>
                  </a:lnTo>
                  <a:lnTo>
                    <a:pt x="8537" y="8537"/>
                  </a:lnTo>
                  <a:lnTo>
                    <a:pt x="8336" y="8698"/>
                  </a:lnTo>
                  <a:lnTo>
                    <a:pt x="8115" y="8859"/>
                  </a:lnTo>
                  <a:lnTo>
                    <a:pt x="7894" y="8999"/>
                  </a:lnTo>
                  <a:lnTo>
                    <a:pt x="7653" y="9120"/>
                  </a:lnTo>
                  <a:lnTo>
                    <a:pt x="7392" y="9200"/>
                  </a:lnTo>
                  <a:lnTo>
                    <a:pt x="7111" y="9280"/>
                  </a:lnTo>
                  <a:lnTo>
                    <a:pt x="6830" y="9300"/>
                  </a:lnTo>
                  <a:lnTo>
                    <a:pt x="6549" y="9321"/>
                  </a:lnTo>
                  <a:lnTo>
                    <a:pt x="6267" y="9300"/>
                  </a:lnTo>
                  <a:lnTo>
                    <a:pt x="5986" y="9260"/>
                  </a:lnTo>
                  <a:lnTo>
                    <a:pt x="5725" y="9180"/>
                  </a:lnTo>
                  <a:lnTo>
                    <a:pt x="5484" y="9079"/>
                  </a:lnTo>
                  <a:lnTo>
                    <a:pt x="5243" y="8959"/>
                  </a:lnTo>
                  <a:lnTo>
                    <a:pt x="5002" y="8818"/>
                  </a:lnTo>
                  <a:lnTo>
                    <a:pt x="4801" y="8658"/>
                  </a:lnTo>
                  <a:lnTo>
                    <a:pt x="4600" y="8477"/>
                  </a:lnTo>
                  <a:lnTo>
                    <a:pt x="4419" y="8276"/>
                  </a:lnTo>
                  <a:lnTo>
                    <a:pt x="4259" y="8055"/>
                  </a:lnTo>
                  <a:lnTo>
                    <a:pt x="4118" y="7814"/>
                  </a:lnTo>
                  <a:lnTo>
                    <a:pt x="4018" y="7573"/>
                  </a:lnTo>
                  <a:lnTo>
                    <a:pt x="3917" y="7312"/>
                  </a:lnTo>
                  <a:lnTo>
                    <a:pt x="3857" y="7051"/>
                  </a:lnTo>
                  <a:lnTo>
                    <a:pt x="3817" y="6749"/>
                  </a:lnTo>
                  <a:lnTo>
                    <a:pt x="3817" y="6468"/>
                  </a:lnTo>
                  <a:lnTo>
                    <a:pt x="3837" y="6187"/>
                  </a:lnTo>
                  <a:lnTo>
                    <a:pt x="3877" y="5926"/>
                  </a:lnTo>
                  <a:lnTo>
                    <a:pt x="3957" y="5665"/>
                  </a:lnTo>
                  <a:lnTo>
                    <a:pt x="4038" y="5404"/>
                  </a:lnTo>
                  <a:lnTo>
                    <a:pt x="4158" y="5162"/>
                  </a:lnTo>
                  <a:lnTo>
                    <a:pt x="4299" y="4942"/>
                  </a:lnTo>
                  <a:lnTo>
                    <a:pt x="4480" y="4721"/>
                  </a:lnTo>
                  <a:lnTo>
                    <a:pt x="4660" y="4540"/>
                  </a:lnTo>
                  <a:lnTo>
                    <a:pt x="4861" y="4359"/>
                  </a:lnTo>
                  <a:lnTo>
                    <a:pt x="5062" y="4198"/>
                  </a:lnTo>
                  <a:lnTo>
                    <a:pt x="5303" y="4058"/>
                  </a:lnTo>
                  <a:lnTo>
                    <a:pt x="5544" y="3937"/>
                  </a:lnTo>
                  <a:lnTo>
                    <a:pt x="5805" y="3857"/>
                  </a:lnTo>
                  <a:lnTo>
                    <a:pt x="6087" y="3797"/>
                  </a:lnTo>
                  <a:lnTo>
                    <a:pt x="6368" y="3756"/>
                  </a:lnTo>
                  <a:lnTo>
                    <a:pt x="6649" y="3736"/>
                  </a:lnTo>
                  <a:close/>
                  <a:moveTo>
                    <a:pt x="7473" y="0"/>
                  </a:moveTo>
                  <a:lnTo>
                    <a:pt x="6709" y="904"/>
                  </a:lnTo>
                  <a:lnTo>
                    <a:pt x="6428" y="904"/>
                  </a:lnTo>
                  <a:lnTo>
                    <a:pt x="6127" y="924"/>
                  </a:lnTo>
                  <a:lnTo>
                    <a:pt x="5846" y="944"/>
                  </a:lnTo>
                  <a:lnTo>
                    <a:pt x="5564" y="984"/>
                  </a:lnTo>
                  <a:lnTo>
                    <a:pt x="4660" y="221"/>
                  </a:lnTo>
                  <a:lnTo>
                    <a:pt x="4359" y="342"/>
                  </a:lnTo>
                  <a:lnTo>
                    <a:pt x="4058" y="442"/>
                  </a:lnTo>
                  <a:lnTo>
                    <a:pt x="3756" y="583"/>
                  </a:lnTo>
                  <a:lnTo>
                    <a:pt x="3475" y="723"/>
                  </a:lnTo>
                  <a:lnTo>
                    <a:pt x="3375" y="1908"/>
                  </a:lnTo>
                  <a:lnTo>
                    <a:pt x="3154" y="2089"/>
                  </a:lnTo>
                  <a:lnTo>
                    <a:pt x="2933" y="2270"/>
                  </a:lnTo>
                  <a:lnTo>
                    <a:pt x="2712" y="2451"/>
                  </a:lnTo>
                  <a:lnTo>
                    <a:pt x="2511" y="2652"/>
                  </a:lnTo>
                  <a:lnTo>
                    <a:pt x="1326" y="2571"/>
                  </a:lnTo>
                  <a:lnTo>
                    <a:pt x="1145" y="2832"/>
                  </a:lnTo>
                  <a:lnTo>
                    <a:pt x="964" y="3114"/>
                  </a:lnTo>
                  <a:lnTo>
                    <a:pt x="804" y="3395"/>
                  </a:lnTo>
                  <a:lnTo>
                    <a:pt x="663" y="3676"/>
                  </a:lnTo>
                  <a:lnTo>
                    <a:pt x="1286" y="4680"/>
                  </a:lnTo>
                  <a:lnTo>
                    <a:pt x="1185" y="4962"/>
                  </a:lnTo>
                  <a:lnTo>
                    <a:pt x="1125" y="5243"/>
                  </a:lnTo>
                  <a:lnTo>
                    <a:pt x="1065" y="5504"/>
                  </a:lnTo>
                  <a:lnTo>
                    <a:pt x="1025" y="5805"/>
                  </a:lnTo>
                  <a:lnTo>
                    <a:pt x="0" y="6428"/>
                  </a:lnTo>
                  <a:lnTo>
                    <a:pt x="0" y="6749"/>
                  </a:lnTo>
                  <a:lnTo>
                    <a:pt x="20" y="7071"/>
                  </a:lnTo>
                  <a:lnTo>
                    <a:pt x="60" y="7392"/>
                  </a:lnTo>
                  <a:lnTo>
                    <a:pt x="121" y="7714"/>
                  </a:lnTo>
                  <a:lnTo>
                    <a:pt x="1205" y="8176"/>
                  </a:lnTo>
                  <a:lnTo>
                    <a:pt x="1306" y="8437"/>
                  </a:lnTo>
                  <a:lnTo>
                    <a:pt x="1406" y="8698"/>
                  </a:lnTo>
                  <a:lnTo>
                    <a:pt x="1527" y="8959"/>
                  </a:lnTo>
                  <a:lnTo>
                    <a:pt x="1647" y="9220"/>
                  </a:lnTo>
                  <a:lnTo>
                    <a:pt x="1205" y="10305"/>
                  </a:lnTo>
                  <a:lnTo>
                    <a:pt x="1406" y="10586"/>
                  </a:lnTo>
                  <a:lnTo>
                    <a:pt x="1607" y="10827"/>
                  </a:lnTo>
                  <a:lnTo>
                    <a:pt x="1828" y="11068"/>
                  </a:lnTo>
                  <a:lnTo>
                    <a:pt x="2049" y="11289"/>
                  </a:lnTo>
                  <a:lnTo>
                    <a:pt x="3214" y="11028"/>
                  </a:lnTo>
                  <a:lnTo>
                    <a:pt x="3435" y="11189"/>
                  </a:lnTo>
                  <a:lnTo>
                    <a:pt x="3676" y="11329"/>
                  </a:lnTo>
                  <a:lnTo>
                    <a:pt x="3917" y="11470"/>
                  </a:lnTo>
                  <a:lnTo>
                    <a:pt x="4178" y="11610"/>
                  </a:lnTo>
                  <a:lnTo>
                    <a:pt x="4460" y="12755"/>
                  </a:lnTo>
                  <a:lnTo>
                    <a:pt x="4761" y="12856"/>
                  </a:lnTo>
                  <a:lnTo>
                    <a:pt x="5082" y="12936"/>
                  </a:lnTo>
                  <a:lnTo>
                    <a:pt x="5404" y="13017"/>
                  </a:lnTo>
                  <a:lnTo>
                    <a:pt x="5725" y="13057"/>
                  </a:lnTo>
                  <a:lnTo>
                    <a:pt x="6488" y="12153"/>
                  </a:lnTo>
                  <a:lnTo>
                    <a:pt x="6770" y="12153"/>
                  </a:lnTo>
                  <a:lnTo>
                    <a:pt x="7071" y="12133"/>
                  </a:lnTo>
                  <a:lnTo>
                    <a:pt x="7352" y="12113"/>
                  </a:lnTo>
                  <a:lnTo>
                    <a:pt x="7633" y="12072"/>
                  </a:lnTo>
                  <a:lnTo>
                    <a:pt x="8537" y="12836"/>
                  </a:lnTo>
                  <a:lnTo>
                    <a:pt x="8839" y="12735"/>
                  </a:lnTo>
                  <a:lnTo>
                    <a:pt x="9140" y="12615"/>
                  </a:lnTo>
                  <a:lnTo>
                    <a:pt x="9441" y="12474"/>
                  </a:lnTo>
                  <a:lnTo>
                    <a:pt x="9722" y="12334"/>
                  </a:lnTo>
                  <a:lnTo>
                    <a:pt x="9823" y="11148"/>
                  </a:lnTo>
                  <a:lnTo>
                    <a:pt x="10044" y="10968"/>
                  </a:lnTo>
                  <a:lnTo>
                    <a:pt x="10265" y="10787"/>
                  </a:lnTo>
                  <a:lnTo>
                    <a:pt x="10486" y="10606"/>
                  </a:lnTo>
                  <a:lnTo>
                    <a:pt x="10687" y="10405"/>
                  </a:lnTo>
                  <a:lnTo>
                    <a:pt x="11872" y="10486"/>
                  </a:lnTo>
                  <a:lnTo>
                    <a:pt x="12052" y="10224"/>
                  </a:lnTo>
                  <a:lnTo>
                    <a:pt x="12233" y="9943"/>
                  </a:lnTo>
                  <a:lnTo>
                    <a:pt x="12394" y="9662"/>
                  </a:lnTo>
                  <a:lnTo>
                    <a:pt x="12535" y="9381"/>
                  </a:lnTo>
                  <a:lnTo>
                    <a:pt x="11912" y="8376"/>
                  </a:lnTo>
                  <a:lnTo>
                    <a:pt x="12012" y="8095"/>
                  </a:lnTo>
                  <a:lnTo>
                    <a:pt x="12073" y="7834"/>
                  </a:lnTo>
                  <a:lnTo>
                    <a:pt x="12133" y="7553"/>
                  </a:lnTo>
                  <a:lnTo>
                    <a:pt x="12173" y="7252"/>
                  </a:lnTo>
                  <a:lnTo>
                    <a:pt x="13197" y="6629"/>
                  </a:lnTo>
                  <a:lnTo>
                    <a:pt x="13197" y="6307"/>
                  </a:lnTo>
                  <a:lnTo>
                    <a:pt x="13177" y="5986"/>
                  </a:lnTo>
                  <a:lnTo>
                    <a:pt x="13137" y="5665"/>
                  </a:lnTo>
                  <a:lnTo>
                    <a:pt x="13077" y="5343"/>
                  </a:lnTo>
                  <a:lnTo>
                    <a:pt x="11992" y="4901"/>
                  </a:lnTo>
                  <a:lnTo>
                    <a:pt x="11892" y="4620"/>
                  </a:lnTo>
                  <a:lnTo>
                    <a:pt x="11791" y="4359"/>
                  </a:lnTo>
                  <a:lnTo>
                    <a:pt x="11671" y="4098"/>
                  </a:lnTo>
                  <a:lnTo>
                    <a:pt x="11550" y="3837"/>
                  </a:lnTo>
                  <a:lnTo>
                    <a:pt x="11992" y="2752"/>
                  </a:lnTo>
                  <a:lnTo>
                    <a:pt x="11791" y="2491"/>
                  </a:lnTo>
                  <a:lnTo>
                    <a:pt x="11590" y="2230"/>
                  </a:lnTo>
                  <a:lnTo>
                    <a:pt x="11370" y="1989"/>
                  </a:lnTo>
                  <a:lnTo>
                    <a:pt x="11149" y="1768"/>
                  </a:lnTo>
                  <a:lnTo>
                    <a:pt x="9984" y="2049"/>
                  </a:lnTo>
                  <a:lnTo>
                    <a:pt x="9763" y="1868"/>
                  </a:lnTo>
                  <a:lnTo>
                    <a:pt x="9521" y="1728"/>
                  </a:lnTo>
                  <a:lnTo>
                    <a:pt x="9280" y="1587"/>
                  </a:lnTo>
                  <a:lnTo>
                    <a:pt x="9019" y="1446"/>
                  </a:lnTo>
                  <a:lnTo>
                    <a:pt x="8738" y="301"/>
                  </a:lnTo>
                  <a:lnTo>
                    <a:pt x="8437" y="201"/>
                  </a:lnTo>
                  <a:lnTo>
                    <a:pt x="8115" y="121"/>
                  </a:lnTo>
                  <a:lnTo>
                    <a:pt x="7794" y="40"/>
                  </a:lnTo>
                  <a:lnTo>
                    <a:pt x="74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25"/>
            <p:cNvSpPr/>
            <p:nvPr/>
          </p:nvSpPr>
          <p:spPr>
            <a:xfrm>
              <a:off x="3659825" y="4529750"/>
              <a:ext cx="194375" cy="194875"/>
            </a:xfrm>
            <a:custGeom>
              <a:avLst/>
              <a:gdLst/>
              <a:ahLst/>
              <a:cxnLst/>
              <a:rect l="l" t="t" r="r" b="b"/>
              <a:pathLst>
                <a:path w="7775" h="7795" extrusionOk="0">
                  <a:moveTo>
                    <a:pt x="3938" y="462"/>
                  </a:moveTo>
                  <a:lnTo>
                    <a:pt x="4280" y="483"/>
                  </a:lnTo>
                  <a:lnTo>
                    <a:pt x="4621" y="543"/>
                  </a:lnTo>
                  <a:lnTo>
                    <a:pt x="4942" y="623"/>
                  </a:lnTo>
                  <a:lnTo>
                    <a:pt x="5244" y="744"/>
                  </a:lnTo>
                  <a:lnTo>
                    <a:pt x="5545" y="884"/>
                  </a:lnTo>
                  <a:lnTo>
                    <a:pt x="5846" y="1065"/>
                  </a:lnTo>
                  <a:lnTo>
                    <a:pt x="6107" y="1286"/>
                  </a:lnTo>
                  <a:lnTo>
                    <a:pt x="6369" y="1507"/>
                  </a:lnTo>
                  <a:lnTo>
                    <a:pt x="6590" y="1768"/>
                  </a:lnTo>
                  <a:lnTo>
                    <a:pt x="6770" y="2029"/>
                  </a:lnTo>
                  <a:lnTo>
                    <a:pt x="6951" y="2331"/>
                  </a:lnTo>
                  <a:lnTo>
                    <a:pt x="7092" y="2632"/>
                  </a:lnTo>
                  <a:lnTo>
                    <a:pt x="7192" y="2953"/>
                  </a:lnTo>
                  <a:lnTo>
                    <a:pt x="7273" y="3275"/>
                  </a:lnTo>
                  <a:lnTo>
                    <a:pt x="7313" y="3616"/>
                  </a:lnTo>
                  <a:lnTo>
                    <a:pt x="7333" y="3958"/>
                  </a:lnTo>
                  <a:lnTo>
                    <a:pt x="7293" y="4299"/>
                  </a:lnTo>
                  <a:lnTo>
                    <a:pt x="7252" y="4621"/>
                  </a:lnTo>
                  <a:lnTo>
                    <a:pt x="7172" y="4942"/>
                  </a:lnTo>
                  <a:lnTo>
                    <a:pt x="7052" y="5263"/>
                  </a:lnTo>
                  <a:lnTo>
                    <a:pt x="6891" y="5565"/>
                  </a:lnTo>
                  <a:lnTo>
                    <a:pt x="6710" y="5846"/>
                  </a:lnTo>
                  <a:lnTo>
                    <a:pt x="6509" y="6127"/>
                  </a:lnTo>
                  <a:lnTo>
                    <a:pt x="6268" y="6368"/>
                  </a:lnTo>
                  <a:lnTo>
                    <a:pt x="6027" y="6589"/>
                  </a:lnTo>
                  <a:lnTo>
                    <a:pt x="5746" y="6790"/>
                  </a:lnTo>
                  <a:lnTo>
                    <a:pt x="5465" y="6951"/>
                  </a:lnTo>
                  <a:lnTo>
                    <a:pt x="5163" y="7091"/>
                  </a:lnTo>
                  <a:lnTo>
                    <a:pt x="4842" y="7212"/>
                  </a:lnTo>
                  <a:lnTo>
                    <a:pt x="4500" y="7272"/>
                  </a:lnTo>
                  <a:lnTo>
                    <a:pt x="4179" y="7332"/>
                  </a:lnTo>
                  <a:lnTo>
                    <a:pt x="3838" y="7332"/>
                  </a:lnTo>
                  <a:lnTo>
                    <a:pt x="3496" y="7312"/>
                  </a:lnTo>
                  <a:lnTo>
                    <a:pt x="3155" y="7252"/>
                  </a:lnTo>
                  <a:lnTo>
                    <a:pt x="2833" y="7172"/>
                  </a:lnTo>
                  <a:lnTo>
                    <a:pt x="2532" y="7051"/>
                  </a:lnTo>
                  <a:lnTo>
                    <a:pt x="2231" y="6910"/>
                  </a:lnTo>
                  <a:lnTo>
                    <a:pt x="1929" y="6730"/>
                  </a:lnTo>
                  <a:lnTo>
                    <a:pt x="1668" y="6529"/>
                  </a:lnTo>
                  <a:lnTo>
                    <a:pt x="1407" y="6288"/>
                  </a:lnTo>
                  <a:lnTo>
                    <a:pt x="1186" y="6027"/>
                  </a:lnTo>
                  <a:lnTo>
                    <a:pt x="1005" y="5766"/>
                  </a:lnTo>
                  <a:lnTo>
                    <a:pt x="825" y="5464"/>
                  </a:lnTo>
                  <a:lnTo>
                    <a:pt x="684" y="5163"/>
                  </a:lnTo>
                  <a:lnTo>
                    <a:pt x="583" y="4842"/>
                  </a:lnTo>
                  <a:lnTo>
                    <a:pt x="503" y="4520"/>
                  </a:lnTo>
                  <a:lnTo>
                    <a:pt x="463" y="4179"/>
                  </a:lnTo>
                  <a:lnTo>
                    <a:pt x="443" y="3837"/>
                  </a:lnTo>
                  <a:lnTo>
                    <a:pt x="463" y="3496"/>
                  </a:lnTo>
                  <a:lnTo>
                    <a:pt x="523" y="3174"/>
                  </a:lnTo>
                  <a:lnTo>
                    <a:pt x="604" y="2853"/>
                  </a:lnTo>
                  <a:lnTo>
                    <a:pt x="724" y="2531"/>
                  </a:lnTo>
                  <a:lnTo>
                    <a:pt x="885" y="2230"/>
                  </a:lnTo>
                  <a:lnTo>
                    <a:pt x="1066" y="1949"/>
                  </a:lnTo>
                  <a:lnTo>
                    <a:pt x="1266" y="1668"/>
                  </a:lnTo>
                  <a:lnTo>
                    <a:pt x="1507" y="1427"/>
                  </a:lnTo>
                  <a:lnTo>
                    <a:pt x="1749" y="1206"/>
                  </a:lnTo>
                  <a:lnTo>
                    <a:pt x="2030" y="1005"/>
                  </a:lnTo>
                  <a:lnTo>
                    <a:pt x="2311" y="844"/>
                  </a:lnTo>
                  <a:lnTo>
                    <a:pt x="2612" y="704"/>
                  </a:lnTo>
                  <a:lnTo>
                    <a:pt x="2934" y="603"/>
                  </a:lnTo>
                  <a:lnTo>
                    <a:pt x="3275" y="523"/>
                  </a:lnTo>
                  <a:lnTo>
                    <a:pt x="3597" y="483"/>
                  </a:lnTo>
                  <a:lnTo>
                    <a:pt x="3938" y="462"/>
                  </a:lnTo>
                  <a:close/>
                  <a:moveTo>
                    <a:pt x="3958" y="0"/>
                  </a:moveTo>
                  <a:lnTo>
                    <a:pt x="3576" y="21"/>
                  </a:lnTo>
                  <a:lnTo>
                    <a:pt x="3175" y="81"/>
                  </a:lnTo>
                  <a:lnTo>
                    <a:pt x="2813" y="161"/>
                  </a:lnTo>
                  <a:lnTo>
                    <a:pt x="2452" y="282"/>
                  </a:lnTo>
                  <a:lnTo>
                    <a:pt x="2110" y="442"/>
                  </a:lnTo>
                  <a:lnTo>
                    <a:pt x="1789" y="623"/>
                  </a:lnTo>
                  <a:lnTo>
                    <a:pt x="1467" y="844"/>
                  </a:lnTo>
                  <a:lnTo>
                    <a:pt x="1186" y="1105"/>
                  </a:lnTo>
                  <a:lnTo>
                    <a:pt x="925" y="1387"/>
                  </a:lnTo>
                  <a:lnTo>
                    <a:pt x="684" y="1688"/>
                  </a:lnTo>
                  <a:lnTo>
                    <a:pt x="483" y="2009"/>
                  </a:lnTo>
                  <a:lnTo>
                    <a:pt x="322" y="2351"/>
                  </a:lnTo>
                  <a:lnTo>
                    <a:pt x="182" y="2712"/>
                  </a:lnTo>
                  <a:lnTo>
                    <a:pt x="81" y="3074"/>
                  </a:lnTo>
                  <a:lnTo>
                    <a:pt x="21" y="3455"/>
                  </a:lnTo>
                  <a:lnTo>
                    <a:pt x="1" y="3837"/>
                  </a:lnTo>
                  <a:lnTo>
                    <a:pt x="1" y="4219"/>
                  </a:lnTo>
                  <a:lnTo>
                    <a:pt x="61" y="4600"/>
                  </a:lnTo>
                  <a:lnTo>
                    <a:pt x="142" y="4982"/>
                  </a:lnTo>
                  <a:lnTo>
                    <a:pt x="262" y="5344"/>
                  </a:lnTo>
                  <a:lnTo>
                    <a:pt x="423" y="5685"/>
                  </a:lnTo>
                  <a:lnTo>
                    <a:pt x="624" y="6007"/>
                  </a:lnTo>
                  <a:lnTo>
                    <a:pt x="845" y="6308"/>
                  </a:lnTo>
                  <a:lnTo>
                    <a:pt x="1086" y="6609"/>
                  </a:lnTo>
                  <a:lnTo>
                    <a:pt x="1367" y="6870"/>
                  </a:lnTo>
                  <a:lnTo>
                    <a:pt x="1648" y="7071"/>
                  </a:lnTo>
                  <a:lnTo>
                    <a:pt x="1929" y="7272"/>
                  </a:lnTo>
                  <a:lnTo>
                    <a:pt x="2231" y="7413"/>
                  </a:lnTo>
                  <a:lnTo>
                    <a:pt x="2552" y="7553"/>
                  </a:lnTo>
                  <a:lnTo>
                    <a:pt x="2873" y="7654"/>
                  </a:lnTo>
                  <a:lnTo>
                    <a:pt x="3195" y="7734"/>
                  </a:lnTo>
                  <a:lnTo>
                    <a:pt x="3536" y="7774"/>
                  </a:lnTo>
                  <a:lnTo>
                    <a:pt x="3878" y="7794"/>
                  </a:lnTo>
                  <a:lnTo>
                    <a:pt x="4199" y="7774"/>
                  </a:lnTo>
                  <a:lnTo>
                    <a:pt x="4601" y="7714"/>
                  </a:lnTo>
                  <a:lnTo>
                    <a:pt x="4983" y="7634"/>
                  </a:lnTo>
                  <a:lnTo>
                    <a:pt x="5344" y="7513"/>
                  </a:lnTo>
                  <a:lnTo>
                    <a:pt x="5686" y="7352"/>
                  </a:lnTo>
                  <a:lnTo>
                    <a:pt x="6007" y="7152"/>
                  </a:lnTo>
                  <a:lnTo>
                    <a:pt x="6328" y="6931"/>
                  </a:lnTo>
                  <a:lnTo>
                    <a:pt x="6590" y="6690"/>
                  </a:lnTo>
                  <a:lnTo>
                    <a:pt x="6851" y="6408"/>
                  </a:lnTo>
                  <a:lnTo>
                    <a:pt x="7092" y="6107"/>
                  </a:lnTo>
                  <a:lnTo>
                    <a:pt x="7273" y="5806"/>
                  </a:lnTo>
                  <a:lnTo>
                    <a:pt x="7453" y="5464"/>
                  </a:lnTo>
                  <a:lnTo>
                    <a:pt x="7594" y="5103"/>
                  </a:lnTo>
                  <a:lnTo>
                    <a:pt x="7694" y="4741"/>
                  </a:lnTo>
                  <a:lnTo>
                    <a:pt x="7755" y="4359"/>
                  </a:lnTo>
                  <a:lnTo>
                    <a:pt x="7775" y="3978"/>
                  </a:lnTo>
                  <a:lnTo>
                    <a:pt x="7755" y="3576"/>
                  </a:lnTo>
                  <a:lnTo>
                    <a:pt x="7714" y="3174"/>
                  </a:lnTo>
                  <a:lnTo>
                    <a:pt x="7614" y="2813"/>
                  </a:lnTo>
                  <a:lnTo>
                    <a:pt x="7493" y="2431"/>
                  </a:lnTo>
                  <a:lnTo>
                    <a:pt x="7333" y="2090"/>
                  </a:lnTo>
                  <a:lnTo>
                    <a:pt x="7152" y="1768"/>
                  </a:lnTo>
                  <a:lnTo>
                    <a:pt x="6931" y="1467"/>
                  </a:lnTo>
                  <a:lnTo>
                    <a:pt x="6670" y="1186"/>
                  </a:lnTo>
                  <a:lnTo>
                    <a:pt x="6409" y="925"/>
                  </a:lnTo>
                  <a:lnTo>
                    <a:pt x="6107" y="704"/>
                  </a:lnTo>
                  <a:lnTo>
                    <a:pt x="5786" y="503"/>
                  </a:lnTo>
                  <a:lnTo>
                    <a:pt x="5445" y="342"/>
                  </a:lnTo>
                  <a:lnTo>
                    <a:pt x="5103" y="201"/>
                  </a:lnTo>
                  <a:lnTo>
                    <a:pt x="4742" y="101"/>
                  </a:lnTo>
                  <a:lnTo>
                    <a:pt x="4360" y="41"/>
                  </a:lnTo>
                  <a:lnTo>
                    <a:pt x="395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1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7" name="Google Shape;1337;p26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1338" name="Google Shape;1338;p26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1339" name="Google Shape;1339;p26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0" name="Google Shape;1340;p26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1" name="Google Shape;1341;p26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2" name="Google Shape;1342;p26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3" name="Google Shape;1343;p26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4" name="Google Shape;1344;p26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5" name="Google Shape;1345;p26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6" name="Google Shape;1346;p26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7" name="Google Shape;1347;p26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8" name="Google Shape;1348;p26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9" name="Google Shape;1349;p26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0" name="Google Shape;1350;p26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1" name="Google Shape;1351;p26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2" name="Google Shape;1352;p26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3" name="Google Shape;1353;p26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354" name="Google Shape;1354;p26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1355" name="Google Shape;1355;p26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6" name="Google Shape;1356;p26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7" name="Google Shape;1357;p26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8" name="Google Shape;1358;p26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9" name="Google Shape;1359;p26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0" name="Google Shape;1360;p26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1" name="Google Shape;1361;p26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2" name="Google Shape;1362;p26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1363" name="Google Shape;1363;p26"/>
          <p:cNvGrpSpPr/>
          <p:nvPr/>
        </p:nvGrpSpPr>
        <p:grpSpPr>
          <a:xfrm>
            <a:off x="159382" y="236346"/>
            <a:ext cx="969437" cy="969860"/>
            <a:chOff x="769800" y="2509975"/>
            <a:chExt cx="1145500" cy="1146000"/>
          </a:xfrm>
        </p:grpSpPr>
        <p:sp>
          <p:nvSpPr>
            <p:cNvPr id="1364" name="Google Shape;1364;p26"/>
            <p:cNvSpPr/>
            <p:nvPr/>
          </p:nvSpPr>
          <p:spPr>
            <a:xfrm>
              <a:off x="769800" y="2509975"/>
              <a:ext cx="1145500" cy="1146000"/>
            </a:xfrm>
            <a:custGeom>
              <a:avLst/>
              <a:gdLst/>
              <a:ahLst/>
              <a:cxnLst/>
              <a:rect l="l" t="t" r="r" b="b"/>
              <a:pathLst>
                <a:path w="45820" h="45840" extrusionOk="0">
                  <a:moveTo>
                    <a:pt x="22317" y="1"/>
                  </a:moveTo>
                  <a:lnTo>
                    <a:pt x="21735" y="41"/>
                  </a:lnTo>
                  <a:lnTo>
                    <a:pt x="21152" y="61"/>
                  </a:lnTo>
                  <a:lnTo>
                    <a:pt x="20569" y="121"/>
                  </a:lnTo>
                  <a:lnTo>
                    <a:pt x="19987" y="181"/>
                  </a:lnTo>
                  <a:lnTo>
                    <a:pt x="19425" y="262"/>
                  </a:lnTo>
                  <a:lnTo>
                    <a:pt x="18842" y="362"/>
                  </a:lnTo>
                  <a:lnTo>
                    <a:pt x="18280" y="463"/>
                  </a:lnTo>
                  <a:lnTo>
                    <a:pt x="17737" y="583"/>
                  </a:lnTo>
                  <a:lnTo>
                    <a:pt x="17175" y="724"/>
                  </a:lnTo>
                  <a:lnTo>
                    <a:pt x="16632" y="864"/>
                  </a:lnTo>
                  <a:lnTo>
                    <a:pt x="16090" y="1025"/>
                  </a:lnTo>
                  <a:lnTo>
                    <a:pt x="15568" y="1206"/>
                  </a:lnTo>
                  <a:lnTo>
                    <a:pt x="15025" y="1387"/>
                  </a:lnTo>
                  <a:lnTo>
                    <a:pt x="14503" y="1588"/>
                  </a:lnTo>
                  <a:lnTo>
                    <a:pt x="13981" y="1808"/>
                  </a:lnTo>
                  <a:lnTo>
                    <a:pt x="13479" y="2029"/>
                  </a:lnTo>
                  <a:lnTo>
                    <a:pt x="12977" y="2270"/>
                  </a:lnTo>
                  <a:lnTo>
                    <a:pt x="12474" y="2512"/>
                  </a:lnTo>
                  <a:lnTo>
                    <a:pt x="11992" y="2773"/>
                  </a:lnTo>
                  <a:lnTo>
                    <a:pt x="11510" y="3034"/>
                  </a:lnTo>
                  <a:lnTo>
                    <a:pt x="11028" y="3315"/>
                  </a:lnTo>
                  <a:lnTo>
                    <a:pt x="10566" y="3616"/>
                  </a:lnTo>
                  <a:lnTo>
                    <a:pt x="10104" y="3918"/>
                  </a:lnTo>
                  <a:lnTo>
                    <a:pt x="9642" y="4239"/>
                  </a:lnTo>
                  <a:lnTo>
                    <a:pt x="9200" y="4560"/>
                  </a:lnTo>
                  <a:lnTo>
                    <a:pt x="8758" y="4882"/>
                  </a:lnTo>
                  <a:lnTo>
                    <a:pt x="8336" y="5243"/>
                  </a:lnTo>
                  <a:lnTo>
                    <a:pt x="7915" y="5585"/>
                  </a:lnTo>
                  <a:lnTo>
                    <a:pt x="7493" y="5946"/>
                  </a:lnTo>
                  <a:lnTo>
                    <a:pt x="7091" y="6328"/>
                  </a:lnTo>
                  <a:lnTo>
                    <a:pt x="6709" y="6710"/>
                  </a:lnTo>
                  <a:lnTo>
                    <a:pt x="6328" y="7112"/>
                  </a:lnTo>
                  <a:lnTo>
                    <a:pt x="5946" y="7513"/>
                  </a:lnTo>
                  <a:lnTo>
                    <a:pt x="5584" y="7915"/>
                  </a:lnTo>
                  <a:lnTo>
                    <a:pt x="5223" y="8337"/>
                  </a:lnTo>
                  <a:lnTo>
                    <a:pt x="4881" y="8779"/>
                  </a:lnTo>
                  <a:lnTo>
                    <a:pt x="4540" y="9201"/>
                  </a:lnTo>
                  <a:lnTo>
                    <a:pt x="4219" y="9663"/>
                  </a:lnTo>
                  <a:lnTo>
                    <a:pt x="3897" y="10105"/>
                  </a:lnTo>
                  <a:lnTo>
                    <a:pt x="3596" y="10567"/>
                  </a:lnTo>
                  <a:lnTo>
                    <a:pt x="3315" y="11029"/>
                  </a:lnTo>
                  <a:lnTo>
                    <a:pt x="3033" y="11511"/>
                  </a:lnTo>
                  <a:lnTo>
                    <a:pt x="2752" y="11993"/>
                  </a:lnTo>
                  <a:lnTo>
                    <a:pt x="2491" y="12495"/>
                  </a:lnTo>
                  <a:lnTo>
                    <a:pt x="2250" y="12977"/>
                  </a:lnTo>
                  <a:lnTo>
                    <a:pt x="2009" y="13479"/>
                  </a:lnTo>
                  <a:lnTo>
                    <a:pt x="1788" y="14001"/>
                  </a:lnTo>
                  <a:lnTo>
                    <a:pt x="1587" y="14524"/>
                  </a:lnTo>
                  <a:lnTo>
                    <a:pt x="1386" y="15046"/>
                  </a:lnTo>
                  <a:lnTo>
                    <a:pt x="1205" y="15568"/>
                  </a:lnTo>
                  <a:lnTo>
                    <a:pt x="1025" y="16111"/>
                  </a:lnTo>
                  <a:lnTo>
                    <a:pt x="864" y="16653"/>
                  </a:lnTo>
                  <a:lnTo>
                    <a:pt x="723" y="17195"/>
                  </a:lnTo>
                  <a:lnTo>
                    <a:pt x="583" y="17738"/>
                  </a:lnTo>
                  <a:lnTo>
                    <a:pt x="462" y="18300"/>
                  </a:lnTo>
                  <a:lnTo>
                    <a:pt x="342" y="18863"/>
                  </a:lnTo>
                  <a:lnTo>
                    <a:pt x="261" y="19425"/>
                  </a:lnTo>
                  <a:lnTo>
                    <a:pt x="181" y="20008"/>
                  </a:lnTo>
                  <a:lnTo>
                    <a:pt x="101" y="20570"/>
                  </a:lnTo>
                  <a:lnTo>
                    <a:pt x="60" y="21152"/>
                  </a:lnTo>
                  <a:lnTo>
                    <a:pt x="20" y="21735"/>
                  </a:lnTo>
                  <a:lnTo>
                    <a:pt x="0" y="22318"/>
                  </a:lnTo>
                  <a:lnTo>
                    <a:pt x="0" y="22920"/>
                  </a:lnTo>
                  <a:lnTo>
                    <a:pt x="0" y="23503"/>
                  </a:lnTo>
                  <a:lnTo>
                    <a:pt x="20" y="24105"/>
                  </a:lnTo>
                  <a:lnTo>
                    <a:pt x="60" y="24688"/>
                  </a:lnTo>
                  <a:lnTo>
                    <a:pt x="101" y="25270"/>
                  </a:lnTo>
                  <a:lnTo>
                    <a:pt x="181" y="25833"/>
                  </a:lnTo>
                  <a:lnTo>
                    <a:pt x="261" y="26415"/>
                  </a:lnTo>
                  <a:lnTo>
                    <a:pt x="342" y="26978"/>
                  </a:lnTo>
                  <a:lnTo>
                    <a:pt x="462" y="27540"/>
                  </a:lnTo>
                  <a:lnTo>
                    <a:pt x="583" y="28103"/>
                  </a:lnTo>
                  <a:lnTo>
                    <a:pt x="723" y="28645"/>
                  </a:lnTo>
                  <a:lnTo>
                    <a:pt x="864" y="29187"/>
                  </a:lnTo>
                  <a:lnTo>
                    <a:pt x="1025" y="29730"/>
                  </a:lnTo>
                  <a:lnTo>
                    <a:pt x="1205" y="30272"/>
                  </a:lnTo>
                  <a:lnTo>
                    <a:pt x="1386" y="30794"/>
                  </a:lnTo>
                  <a:lnTo>
                    <a:pt x="1587" y="31317"/>
                  </a:lnTo>
                  <a:lnTo>
                    <a:pt x="1788" y="31839"/>
                  </a:lnTo>
                  <a:lnTo>
                    <a:pt x="2009" y="32341"/>
                  </a:lnTo>
                  <a:lnTo>
                    <a:pt x="2250" y="32843"/>
                  </a:lnTo>
                  <a:lnTo>
                    <a:pt x="2491" y="33345"/>
                  </a:lnTo>
                  <a:lnTo>
                    <a:pt x="2752" y="33848"/>
                  </a:lnTo>
                  <a:lnTo>
                    <a:pt x="3033" y="34330"/>
                  </a:lnTo>
                  <a:lnTo>
                    <a:pt x="3315" y="34792"/>
                  </a:lnTo>
                  <a:lnTo>
                    <a:pt x="3596" y="35274"/>
                  </a:lnTo>
                  <a:lnTo>
                    <a:pt x="3897" y="35736"/>
                  </a:lnTo>
                  <a:lnTo>
                    <a:pt x="4219" y="36178"/>
                  </a:lnTo>
                  <a:lnTo>
                    <a:pt x="4540" y="36620"/>
                  </a:lnTo>
                  <a:lnTo>
                    <a:pt x="4881" y="37062"/>
                  </a:lnTo>
                  <a:lnTo>
                    <a:pt x="5223" y="37504"/>
                  </a:lnTo>
                  <a:lnTo>
                    <a:pt x="5584" y="37905"/>
                  </a:lnTo>
                  <a:lnTo>
                    <a:pt x="5946" y="38327"/>
                  </a:lnTo>
                  <a:lnTo>
                    <a:pt x="6328" y="38729"/>
                  </a:lnTo>
                  <a:lnTo>
                    <a:pt x="6709" y="39131"/>
                  </a:lnTo>
                  <a:lnTo>
                    <a:pt x="7091" y="39512"/>
                  </a:lnTo>
                  <a:lnTo>
                    <a:pt x="7493" y="39874"/>
                  </a:lnTo>
                  <a:lnTo>
                    <a:pt x="7915" y="40255"/>
                  </a:lnTo>
                  <a:lnTo>
                    <a:pt x="8336" y="40597"/>
                  </a:lnTo>
                  <a:lnTo>
                    <a:pt x="8758" y="40938"/>
                  </a:lnTo>
                  <a:lnTo>
                    <a:pt x="9200" y="41280"/>
                  </a:lnTo>
                  <a:lnTo>
                    <a:pt x="9642" y="41601"/>
                  </a:lnTo>
                  <a:lnTo>
                    <a:pt x="10104" y="41923"/>
                  </a:lnTo>
                  <a:lnTo>
                    <a:pt x="10566" y="42224"/>
                  </a:lnTo>
                  <a:lnTo>
                    <a:pt x="11028" y="42525"/>
                  </a:lnTo>
                  <a:lnTo>
                    <a:pt x="11510" y="42807"/>
                  </a:lnTo>
                  <a:lnTo>
                    <a:pt x="11992" y="43068"/>
                  </a:lnTo>
                  <a:lnTo>
                    <a:pt x="12474" y="43329"/>
                  </a:lnTo>
                  <a:lnTo>
                    <a:pt x="12977" y="43570"/>
                  </a:lnTo>
                  <a:lnTo>
                    <a:pt x="13479" y="43811"/>
                  </a:lnTo>
                  <a:lnTo>
                    <a:pt x="13981" y="44032"/>
                  </a:lnTo>
                  <a:lnTo>
                    <a:pt x="14503" y="44253"/>
                  </a:lnTo>
                  <a:lnTo>
                    <a:pt x="15025" y="44434"/>
                  </a:lnTo>
                  <a:lnTo>
                    <a:pt x="15568" y="44634"/>
                  </a:lnTo>
                  <a:lnTo>
                    <a:pt x="16090" y="44795"/>
                  </a:lnTo>
                  <a:lnTo>
                    <a:pt x="16632" y="44956"/>
                  </a:lnTo>
                  <a:lnTo>
                    <a:pt x="17175" y="45117"/>
                  </a:lnTo>
                  <a:lnTo>
                    <a:pt x="17737" y="45237"/>
                  </a:lnTo>
                  <a:lnTo>
                    <a:pt x="18280" y="45378"/>
                  </a:lnTo>
                  <a:lnTo>
                    <a:pt x="18842" y="45478"/>
                  </a:lnTo>
                  <a:lnTo>
                    <a:pt x="19425" y="45579"/>
                  </a:lnTo>
                  <a:lnTo>
                    <a:pt x="19987" y="45659"/>
                  </a:lnTo>
                  <a:lnTo>
                    <a:pt x="20569" y="45719"/>
                  </a:lnTo>
                  <a:lnTo>
                    <a:pt x="21152" y="45759"/>
                  </a:lnTo>
                  <a:lnTo>
                    <a:pt x="21735" y="45800"/>
                  </a:lnTo>
                  <a:lnTo>
                    <a:pt x="22317" y="45820"/>
                  </a:lnTo>
                  <a:lnTo>
                    <a:pt x="22900" y="45840"/>
                  </a:lnTo>
                  <a:lnTo>
                    <a:pt x="23502" y="45820"/>
                  </a:lnTo>
                  <a:lnTo>
                    <a:pt x="24085" y="45800"/>
                  </a:lnTo>
                  <a:lnTo>
                    <a:pt x="24667" y="45759"/>
                  </a:lnTo>
                  <a:lnTo>
                    <a:pt x="25250" y="45719"/>
                  </a:lnTo>
                  <a:lnTo>
                    <a:pt x="25832" y="45659"/>
                  </a:lnTo>
                  <a:lnTo>
                    <a:pt x="26395" y="45579"/>
                  </a:lnTo>
                  <a:lnTo>
                    <a:pt x="26957" y="45478"/>
                  </a:lnTo>
                  <a:lnTo>
                    <a:pt x="27520" y="45378"/>
                  </a:lnTo>
                  <a:lnTo>
                    <a:pt x="28082" y="45237"/>
                  </a:lnTo>
                  <a:lnTo>
                    <a:pt x="28645" y="45117"/>
                  </a:lnTo>
                  <a:lnTo>
                    <a:pt x="29187" y="44956"/>
                  </a:lnTo>
                  <a:lnTo>
                    <a:pt x="29729" y="44795"/>
                  </a:lnTo>
                  <a:lnTo>
                    <a:pt x="30252" y="44634"/>
                  </a:lnTo>
                  <a:lnTo>
                    <a:pt x="30794" y="44434"/>
                  </a:lnTo>
                  <a:lnTo>
                    <a:pt x="31316" y="44253"/>
                  </a:lnTo>
                  <a:lnTo>
                    <a:pt x="31818" y="44032"/>
                  </a:lnTo>
                  <a:lnTo>
                    <a:pt x="32341" y="43811"/>
                  </a:lnTo>
                  <a:lnTo>
                    <a:pt x="32843" y="43570"/>
                  </a:lnTo>
                  <a:lnTo>
                    <a:pt x="33345" y="43329"/>
                  </a:lnTo>
                  <a:lnTo>
                    <a:pt x="33827" y="43068"/>
                  </a:lnTo>
                  <a:lnTo>
                    <a:pt x="34309" y="42807"/>
                  </a:lnTo>
                  <a:lnTo>
                    <a:pt x="34791" y="42525"/>
                  </a:lnTo>
                  <a:lnTo>
                    <a:pt x="35253" y="42224"/>
                  </a:lnTo>
                  <a:lnTo>
                    <a:pt x="35715" y="41923"/>
                  </a:lnTo>
                  <a:lnTo>
                    <a:pt x="36177" y="41601"/>
                  </a:lnTo>
                  <a:lnTo>
                    <a:pt x="36619" y="41280"/>
                  </a:lnTo>
                  <a:lnTo>
                    <a:pt x="37061" y="40938"/>
                  </a:lnTo>
                  <a:lnTo>
                    <a:pt x="37483" y="40597"/>
                  </a:lnTo>
                  <a:lnTo>
                    <a:pt x="37905" y="40255"/>
                  </a:lnTo>
                  <a:lnTo>
                    <a:pt x="38306" y="39874"/>
                  </a:lnTo>
                  <a:lnTo>
                    <a:pt x="38708" y="39512"/>
                  </a:lnTo>
                  <a:lnTo>
                    <a:pt x="39110" y="39131"/>
                  </a:lnTo>
                  <a:lnTo>
                    <a:pt x="39492" y="38729"/>
                  </a:lnTo>
                  <a:lnTo>
                    <a:pt x="39873" y="38327"/>
                  </a:lnTo>
                  <a:lnTo>
                    <a:pt x="40235" y="37905"/>
                  </a:lnTo>
                  <a:lnTo>
                    <a:pt x="40596" y="37504"/>
                  </a:lnTo>
                  <a:lnTo>
                    <a:pt x="40938" y="37062"/>
                  </a:lnTo>
                  <a:lnTo>
                    <a:pt x="41279" y="36620"/>
                  </a:lnTo>
                  <a:lnTo>
                    <a:pt x="41601" y="36178"/>
                  </a:lnTo>
                  <a:lnTo>
                    <a:pt x="41902" y="35736"/>
                  </a:lnTo>
                  <a:lnTo>
                    <a:pt x="42203" y="35274"/>
                  </a:lnTo>
                  <a:lnTo>
                    <a:pt x="42505" y="34792"/>
                  </a:lnTo>
                  <a:lnTo>
                    <a:pt x="42786" y="34330"/>
                  </a:lnTo>
                  <a:lnTo>
                    <a:pt x="43067" y="33848"/>
                  </a:lnTo>
                  <a:lnTo>
                    <a:pt x="43308" y="33345"/>
                  </a:lnTo>
                  <a:lnTo>
                    <a:pt x="43569" y="32843"/>
                  </a:lnTo>
                  <a:lnTo>
                    <a:pt x="43790" y="32341"/>
                  </a:lnTo>
                  <a:lnTo>
                    <a:pt x="44031" y="31839"/>
                  </a:lnTo>
                  <a:lnTo>
                    <a:pt x="44232" y="31317"/>
                  </a:lnTo>
                  <a:lnTo>
                    <a:pt x="44433" y="30794"/>
                  </a:lnTo>
                  <a:lnTo>
                    <a:pt x="44614" y="30272"/>
                  </a:lnTo>
                  <a:lnTo>
                    <a:pt x="44795" y="29730"/>
                  </a:lnTo>
                  <a:lnTo>
                    <a:pt x="44955" y="29187"/>
                  </a:lnTo>
                  <a:lnTo>
                    <a:pt x="45096" y="28645"/>
                  </a:lnTo>
                  <a:lnTo>
                    <a:pt x="45237" y="28103"/>
                  </a:lnTo>
                  <a:lnTo>
                    <a:pt x="45357" y="27540"/>
                  </a:lnTo>
                  <a:lnTo>
                    <a:pt x="45458" y="26978"/>
                  </a:lnTo>
                  <a:lnTo>
                    <a:pt x="45558" y="26415"/>
                  </a:lnTo>
                  <a:lnTo>
                    <a:pt x="45638" y="25833"/>
                  </a:lnTo>
                  <a:lnTo>
                    <a:pt x="45699" y="25270"/>
                  </a:lnTo>
                  <a:lnTo>
                    <a:pt x="45759" y="24688"/>
                  </a:lnTo>
                  <a:lnTo>
                    <a:pt x="45799" y="24105"/>
                  </a:lnTo>
                  <a:lnTo>
                    <a:pt x="45819" y="23503"/>
                  </a:lnTo>
                  <a:lnTo>
                    <a:pt x="45819" y="22920"/>
                  </a:lnTo>
                  <a:lnTo>
                    <a:pt x="45819" y="22318"/>
                  </a:lnTo>
                  <a:lnTo>
                    <a:pt x="45799" y="21735"/>
                  </a:lnTo>
                  <a:lnTo>
                    <a:pt x="45759" y="21152"/>
                  </a:lnTo>
                  <a:lnTo>
                    <a:pt x="45699" y="20570"/>
                  </a:lnTo>
                  <a:lnTo>
                    <a:pt x="45638" y="20008"/>
                  </a:lnTo>
                  <a:lnTo>
                    <a:pt x="45558" y="19425"/>
                  </a:lnTo>
                  <a:lnTo>
                    <a:pt x="45458" y="18863"/>
                  </a:lnTo>
                  <a:lnTo>
                    <a:pt x="45357" y="18300"/>
                  </a:lnTo>
                  <a:lnTo>
                    <a:pt x="45237" y="17738"/>
                  </a:lnTo>
                  <a:lnTo>
                    <a:pt x="45096" y="17195"/>
                  </a:lnTo>
                  <a:lnTo>
                    <a:pt x="44955" y="16653"/>
                  </a:lnTo>
                  <a:lnTo>
                    <a:pt x="44795" y="16111"/>
                  </a:lnTo>
                  <a:lnTo>
                    <a:pt x="44614" y="15568"/>
                  </a:lnTo>
                  <a:lnTo>
                    <a:pt x="44433" y="15046"/>
                  </a:lnTo>
                  <a:lnTo>
                    <a:pt x="44232" y="14524"/>
                  </a:lnTo>
                  <a:lnTo>
                    <a:pt x="44031" y="14001"/>
                  </a:lnTo>
                  <a:lnTo>
                    <a:pt x="43790" y="13479"/>
                  </a:lnTo>
                  <a:lnTo>
                    <a:pt x="43569" y="12977"/>
                  </a:lnTo>
                  <a:lnTo>
                    <a:pt x="43308" y="12495"/>
                  </a:lnTo>
                  <a:lnTo>
                    <a:pt x="43067" y="11993"/>
                  </a:lnTo>
                  <a:lnTo>
                    <a:pt x="42786" y="11511"/>
                  </a:lnTo>
                  <a:lnTo>
                    <a:pt x="42505" y="11029"/>
                  </a:lnTo>
                  <a:lnTo>
                    <a:pt x="42203" y="10567"/>
                  </a:lnTo>
                  <a:lnTo>
                    <a:pt x="41902" y="10105"/>
                  </a:lnTo>
                  <a:lnTo>
                    <a:pt x="41601" y="9663"/>
                  </a:lnTo>
                  <a:lnTo>
                    <a:pt x="41279" y="9201"/>
                  </a:lnTo>
                  <a:lnTo>
                    <a:pt x="40938" y="8779"/>
                  </a:lnTo>
                  <a:lnTo>
                    <a:pt x="40596" y="8337"/>
                  </a:lnTo>
                  <a:lnTo>
                    <a:pt x="40235" y="7915"/>
                  </a:lnTo>
                  <a:lnTo>
                    <a:pt x="39873" y="7513"/>
                  </a:lnTo>
                  <a:lnTo>
                    <a:pt x="39492" y="7112"/>
                  </a:lnTo>
                  <a:lnTo>
                    <a:pt x="39110" y="6710"/>
                  </a:lnTo>
                  <a:lnTo>
                    <a:pt x="38708" y="6328"/>
                  </a:lnTo>
                  <a:lnTo>
                    <a:pt x="38306" y="5946"/>
                  </a:lnTo>
                  <a:lnTo>
                    <a:pt x="37905" y="5585"/>
                  </a:lnTo>
                  <a:lnTo>
                    <a:pt x="37483" y="5243"/>
                  </a:lnTo>
                  <a:lnTo>
                    <a:pt x="37061" y="4882"/>
                  </a:lnTo>
                  <a:lnTo>
                    <a:pt x="36619" y="4560"/>
                  </a:lnTo>
                  <a:lnTo>
                    <a:pt x="36177" y="4239"/>
                  </a:lnTo>
                  <a:lnTo>
                    <a:pt x="35715" y="3918"/>
                  </a:lnTo>
                  <a:lnTo>
                    <a:pt x="35253" y="3616"/>
                  </a:lnTo>
                  <a:lnTo>
                    <a:pt x="34791" y="3315"/>
                  </a:lnTo>
                  <a:lnTo>
                    <a:pt x="34309" y="3034"/>
                  </a:lnTo>
                  <a:lnTo>
                    <a:pt x="33827" y="2773"/>
                  </a:lnTo>
                  <a:lnTo>
                    <a:pt x="33345" y="2512"/>
                  </a:lnTo>
                  <a:lnTo>
                    <a:pt x="32843" y="2270"/>
                  </a:lnTo>
                  <a:lnTo>
                    <a:pt x="32341" y="2029"/>
                  </a:lnTo>
                  <a:lnTo>
                    <a:pt x="31818" y="1808"/>
                  </a:lnTo>
                  <a:lnTo>
                    <a:pt x="31316" y="1588"/>
                  </a:lnTo>
                  <a:lnTo>
                    <a:pt x="30794" y="1387"/>
                  </a:lnTo>
                  <a:lnTo>
                    <a:pt x="30252" y="1206"/>
                  </a:lnTo>
                  <a:lnTo>
                    <a:pt x="29729" y="1025"/>
                  </a:lnTo>
                  <a:lnTo>
                    <a:pt x="29187" y="864"/>
                  </a:lnTo>
                  <a:lnTo>
                    <a:pt x="28645" y="724"/>
                  </a:lnTo>
                  <a:lnTo>
                    <a:pt x="28082" y="583"/>
                  </a:lnTo>
                  <a:lnTo>
                    <a:pt x="27520" y="463"/>
                  </a:lnTo>
                  <a:lnTo>
                    <a:pt x="26957" y="362"/>
                  </a:lnTo>
                  <a:lnTo>
                    <a:pt x="26395" y="262"/>
                  </a:lnTo>
                  <a:lnTo>
                    <a:pt x="25832" y="181"/>
                  </a:lnTo>
                  <a:lnTo>
                    <a:pt x="25250" y="121"/>
                  </a:lnTo>
                  <a:lnTo>
                    <a:pt x="24667" y="61"/>
                  </a:lnTo>
                  <a:lnTo>
                    <a:pt x="24085" y="41"/>
                  </a:lnTo>
                  <a:lnTo>
                    <a:pt x="235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26"/>
            <p:cNvSpPr/>
            <p:nvPr/>
          </p:nvSpPr>
          <p:spPr>
            <a:xfrm>
              <a:off x="819500" y="2560200"/>
              <a:ext cx="1046075" cy="1045550"/>
            </a:xfrm>
            <a:custGeom>
              <a:avLst/>
              <a:gdLst/>
              <a:ahLst/>
              <a:cxnLst/>
              <a:rect l="l" t="t" r="r" b="b"/>
              <a:pathLst>
                <a:path w="41843" h="41822" extrusionOk="0">
                  <a:moveTo>
                    <a:pt x="20389" y="0"/>
                  </a:moveTo>
                  <a:lnTo>
                    <a:pt x="19847" y="20"/>
                  </a:lnTo>
                  <a:lnTo>
                    <a:pt x="19305" y="61"/>
                  </a:lnTo>
                  <a:lnTo>
                    <a:pt x="18782" y="101"/>
                  </a:lnTo>
                  <a:lnTo>
                    <a:pt x="18260" y="161"/>
                  </a:lnTo>
                  <a:lnTo>
                    <a:pt x="17738" y="241"/>
                  </a:lnTo>
                  <a:lnTo>
                    <a:pt x="17216" y="322"/>
                  </a:lnTo>
                  <a:lnTo>
                    <a:pt x="16713" y="422"/>
                  </a:lnTo>
                  <a:lnTo>
                    <a:pt x="16191" y="523"/>
                  </a:lnTo>
                  <a:lnTo>
                    <a:pt x="15689" y="643"/>
                  </a:lnTo>
                  <a:lnTo>
                    <a:pt x="15187" y="784"/>
                  </a:lnTo>
                  <a:lnTo>
                    <a:pt x="14705" y="924"/>
                  </a:lnTo>
                  <a:lnTo>
                    <a:pt x="14202" y="1085"/>
                  </a:lnTo>
                  <a:lnTo>
                    <a:pt x="13720" y="1266"/>
                  </a:lnTo>
                  <a:lnTo>
                    <a:pt x="13258" y="1447"/>
                  </a:lnTo>
                  <a:lnTo>
                    <a:pt x="12776" y="1627"/>
                  </a:lnTo>
                  <a:lnTo>
                    <a:pt x="12314" y="1848"/>
                  </a:lnTo>
                  <a:lnTo>
                    <a:pt x="11852" y="2049"/>
                  </a:lnTo>
                  <a:lnTo>
                    <a:pt x="11390" y="2290"/>
                  </a:lnTo>
                  <a:lnTo>
                    <a:pt x="10948" y="2511"/>
                  </a:lnTo>
                  <a:lnTo>
                    <a:pt x="10506" y="2772"/>
                  </a:lnTo>
                  <a:lnTo>
                    <a:pt x="10065" y="3013"/>
                  </a:lnTo>
                  <a:lnTo>
                    <a:pt x="9643" y="3295"/>
                  </a:lnTo>
                  <a:lnTo>
                    <a:pt x="9221" y="3556"/>
                  </a:lnTo>
                  <a:lnTo>
                    <a:pt x="8819" y="3857"/>
                  </a:lnTo>
                  <a:lnTo>
                    <a:pt x="8397" y="4138"/>
                  </a:lnTo>
                  <a:lnTo>
                    <a:pt x="7614" y="4761"/>
                  </a:lnTo>
                  <a:lnTo>
                    <a:pt x="6851" y="5424"/>
                  </a:lnTo>
                  <a:lnTo>
                    <a:pt x="6127" y="6127"/>
                  </a:lnTo>
                  <a:lnTo>
                    <a:pt x="5444" y="6850"/>
                  </a:lnTo>
                  <a:lnTo>
                    <a:pt x="4782" y="7613"/>
                  </a:lnTo>
                  <a:lnTo>
                    <a:pt x="4159" y="8397"/>
                  </a:lnTo>
                  <a:lnTo>
                    <a:pt x="3858" y="8799"/>
                  </a:lnTo>
                  <a:lnTo>
                    <a:pt x="3576" y="9220"/>
                  </a:lnTo>
                  <a:lnTo>
                    <a:pt x="3295" y="9642"/>
                  </a:lnTo>
                  <a:lnTo>
                    <a:pt x="3034" y="10064"/>
                  </a:lnTo>
                  <a:lnTo>
                    <a:pt x="2773" y="10506"/>
                  </a:lnTo>
                  <a:lnTo>
                    <a:pt x="2532" y="10948"/>
                  </a:lnTo>
                  <a:lnTo>
                    <a:pt x="2291" y="11390"/>
                  </a:lnTo>
                  <a:lnTo>
                    <a:pt x="2070" y="11832"/>
                  </a:lnTo>
                  <a:lnTo>
                    <a:pt x="1849" y="12294"/>
                  </a:lnTo>
                  <a:lnTo>
                    <a:pt x="1648" y="12776"/>
                  </a:lnTo>
                  <a:lnTo>
                    <a:pt x="1447" y="13238"/>
                  </a:lnTo>
                  <a:lnTo>
                    <a:pt x="1266" y="13720"/>
                  </a:lnTo>
                  <a:lnTo>
                    <a:pt x="1106" y="14202"/>
                  </a:lnTo>
                  <a:lnTo>
                    <a:pt x="945" y="14684"/>
                  </a:lnTo>
                  <a:lnTo>
                    <a:pt x="804" y="15186"/>
                  </a:lnTo>
                  <a:lnTo>
                    <a:pt x="664" y="15688"/>
                  </a:lnTo>
                  <a:lnTo>
                    <a:pt x="543" y="16191"/>
                  </a:lnTo>
                  <a:lnTo>
                    <a:pt x="423" y="16693"/>
                  </a:lnTo>
                  <a:lnTo>
                    <a:pt x="322" y="17215"/>
                  </a:lnTo>
                  <a:lnTo>
                    <a:pt x="242" y="17717"/>
                  </a:lnTo>
                  <a:lnTo>
                    <a:pt x="162" y="18240"/>
                  </a:lnTo>
                  <a:lnTo>
                    <a:pt x="101" y="18762"/>
                  </a:lnTo>
                  <a:lnTo>
                    <a:pt x="61" y="19304"/>
                  </a:lnTo>
                  <a:lnTo>
                    <a:pt x="21" y="19826"/>
                  </a:lnTo>
                  <a:lnTo>
                    <a:pt x="1" y="20369"/>
                  </a:lnTo>
                  <a:lnTo>
                    <a:pt x="1" y="20911"/>
                  </a:lnTo>
                  <a:lnTo>
                    <a:pt x="1" y="21454"/>
                  </a:lnTo>
                  <a:lnTo>
                    <a:pt x="21" y="21976"/>
                  </a:lnTo>
                  <a:lnTo>
                    <a:pt x="61" y="22518"/>
                  </a:lnTo>
                  <a:lnTo>
                    <a:pt x="101" y="23040"/>
                  </a:lnTo>
                  <a:lnTo>
                    <a:pt x="162" y="23583"/>
                  </a:lnTo>
                  <a:lnTo>
                    <a:pt x="242" y="24085"/>
                  </a:lnTo>
                  <a:lnTo>
                    <a:pt x="322" y="24607"/>
                  </a:lnTo>
                  <a:lnTo>
                    <a:pt x="423" y="25129"/>
                  </a:lnTo>
                  <a:lnTo>
                    <a:pt x="543" y="25632"/>
                  </a:lnTo>
                  <a:lnTo>
                    <a:pt x="664" y="26134"/>
                  </a:lnTo>
                  <a:lnTo>
                    <a:pt x="804" y="26636"/>
                  </a:lnTo>
                  <a:lnTo>
                    <a:pt x="945" y="27138"/>
                  </a:lnTo>
                  <a:lnTo>
                    <a:pt x="1106" y="27620"/>
                  </a:lnTo>
                  <a:lnTo>
                    <a:pt x="1266" y="28102"/>
                  </a:lnTo>
                  <a:lnTo>
                    <a:pt x="1447" y="28584"/>
                  </a:lnTo>
                  <a:lnTo>
                    <a:pt x="1648" y="29047"/>
                  </a:lnTo>
                  <a:lnTo>
                    <a:pt x="1849" y="29509"/>
                  </a:lnTo>
                  <a:lnTo>
                    <a:pt x="2070" y="29971"/>
                  </a:lnTo>
                  <a:lnTo>
                    <a:pt x="2291" y="30433"/>
                  </a:lnTo>
                  <a:lnTo>
                    <a:pt x="2532" y="30874"/>
                  </a:lnTo>
                  <a:lnTo>
                    <a:pt x="2773" y="31316"/>
                  </a:lnTo>
                  <a:lnTo>
                    <a:pt x="3034" y="31758"/>
                  </a:lnTo>
                  <a:lnTo>
                    <a:pt x="3295" y="32180"/>
                  </a:lnTo>
                  <a:lnTo>
                    <a:pt x="3576" y="32602"/>
                  </a:lnTo>
                  <a:lnTo>
                    <a:pt x="3858" y="33024"/>
                  </a:lnTo>
                  <a:lnTo>
                    <a:pt x="4159" y="33426"/>
                  </a:lnTo>
                  <a:lnTo>
                    <a:pt x="4782" y="34209"/>
                  </a:lnTo>
                  <a:lnTo>
                    <a:pt x="5444" y="34972"/>
                  </a:lnTo>
                  <a:lnTo>
                    <a:pt x="6127" y="35695"/>
                  </a:lnTo>
                  <a:lnTo>
                    <a:pt x="6851" y="36398"/>
                  </a:lnTo>
                  <a:lnTo>
                    <a:pt x="7614" y="37041"/>
                  </a:lnTo>
                  <a:lnTo>
                    <a:pt x="8397" y="37664"/>
                  </a:lnTo>
                  <a:lnTo>
                    <a:pt x="8819" y="37965"/>
                  </a:lnTo>
                  <a:lnTo>
                    <a:pt x="9221" y="38246"/>
                  </a:lnTo>
                  <a:lnTo>
                    <a:pt x="9643" y="38528"/>
                  </a:lnTo>
                  <a:lnTo>
                    <a:pt x="10065" y="38789"/>
                  </a:lnTo>
                  <a:lnTo>
                    <a:pt x="10506" y="39050"/>
                  </a:lnTo>
                  <a:lnTo>
                    <a:pt x="10948" y="39311"/>
                  </a:lnTo>
                  <a:lnTo>
                    <a:pt x="11390" y="39532"/>
                  </a:lnTo>
                  <a:lnTo>
                    <a:pt x="11852" y="39773"/>
                  </a:lnTo>
                  <a:lnTo>
                    <a:pt x="12314" y="39974"/>
                  </a:lnTo>
                  <a:lnTo>
                    <a:pt x="12776" y="40175"/>
                  </a:lnTo>
                  <a:lnTo>
                    <a:pt x="13258" y="40376"/>
                  </a:lnTo>
                  <a:lnTo>
                    <a:pt x="13720" y="40556"/>
                  </a:lnTo>
                  <a:lnTo>
                    <a:pt x="14202" y="40737"/>
                  </a:lnTo>
                  <a:lnTo>
                    <a:pt x="14705" y="40878"/>
                  </a:lnTo>
                  <a:lnTo>
                    <a:pt x="15187" y="41039"/>
                  </a:lnTo>
                  <a:lnTo>
                    <a:pt x="15689" y="41159"/>
                  </a:lnTo>
                  <a:lnTo>
                    <a:pt x="16191" y="41300"/>
                  </a:lnTo>
                  <a:lnTo>
                    <a:pt x="16713" y="41400"/>
                  </a:lnTo>
                  <a:lnTo>
                    <a:pt x="17216" y="41501"/>
                  </a:lnTo>
                  <a:lnTo>
                    <a:pt x="17738" y="41581"/>
                  </a:lnTo>
                  <a:lnTo>
                    <a:pt x="18260" y="41661"/>
                  </a:lnTo>
                  <a:lnTo>
                    <a:pt x="18782" y="41722"/>
                  </a:lnTo>
                  <a:lnTo>
                    <a:pt x="19305" y="41762"/>
                  </a:lnTo>
                  <a:lnTo>
                    <a:pt x="19847" y="41802"/>
                  </a:lnTo>
                  <a:lnTo>
                    <a:pt x="20389" y="41822"/>
                  </a:lnTo>
                  <a:lnTo>
                    <a:pt x="21454" y="41822"/>
                  </a:lnTo>
                  <a:lnTo>
                    <a:pt x="21996" y="41802"/>
                  </a:lnTo>
                  <a:lnTo>
                    <a:pt x="22539" y="41762"/>
                  </a:lnTo>
                  <a:lnTo>
                    <a:pt x="23061" y="41722"/>
                  </a:lnTo>
                  <a:lnTo>
                    <a:pt x="23583" y="41661"/>
                  </a:lnTo>
                  <a:lnTo>
                    <a:pt x="24105" y="41581"/>
                  </a:lnTo>
                  <a:lnTo>
                    <a:pt x="24628" y="41501"/>
                  </a:lnTo>
                  <a:lnTo>
                    <a:pt x="25130" y="41400"/>
                  </a:lnTo>
                  <a:lnTo>
                    <a:pt x="25652" y="41300"/>
                  </a:lnTo>
                  <a:lnTo>
                    <a:pt x="26154" y="41159"/>
                  </a:lnTo>
                  <a:lnTo>
                    <a:pt x="26636" y="41039"/>
                  </a:lnTo>
                  <a:lnTo>
                    <a:pt x="27139" y="40878"/>
                  </a:lnTo>
                  <a:lnTo>
                    <a:pt x="27621" y="40737"/>
                  </a:lnTo>
                  <a:lnTo>
                    <a:pt x="28103" y="40556"/>
                  </a:lnTo>
                  <a:lnTo>
                    <a:pt x="28585" y="40376"/>
                  </a:lnTo>
                  <a:lnTo>
                    <a:pt x="29067" y="40175"/>
                  </a:lnTo>
                  <a:lnTo>
                    <a:pt x="29529" y="39974"/>
                  </a:lnTo>
                  <a:lnTo>
                    <a:pt x="29991" y="39773"/>
                  </a:lnTo>
                  <a:lnTo>
                    <a:pt x="30433" y="39532"/>
                  </a:lnTo>
                  <a:lnTo>
                    <a:pt x="30895" y="39311"/>
                  </a:lnTo>
                  <a:lnTo>
                    <a:pt x="31337" y="39050"/>
                  </a:lnTo>
                  <a:lnTo>
                    <a:pt x="31759" y="38789"/>
                  </a:lnTo>
                  <a:lnTo>
                    <a:pt x="32201" y="38528"/>
                  </a:lnTo>
                  <a:lnTo>
                    <a:pt x="32622" y="38246"/>
                  </a:lnTo>
                  <a:lnTo>
                    <a:pt x="33024" y="37965"/>
                  </a:lnTo>
                  <a:lnTo>
                    <a:pt x="33426" y="37664"/>
                  </a:lnTo>
                  <a:lnTo>
                    <a:pt x="34229" y="37041"/>
                  </a:lnTo>
                  <a:lnTo>
                    <a:pt x="34993" y="36398"/>
                  </a:lnTo>
                  <a:lnTo>
                    <a:pt x="35716" y="35695"/>
                  </a:lnTo>
                  <a:lnTo>
                    <a:pt x="36399" y="34972"/>
                  </a:lnTo>
                  <a:lnTo>
                    <a:pt x="37062" y="34209"/>
                  </a:lnTo>
                  <a:lnTo>
                    <a:pt x="37684" y="33426"/>
                  </a:lnTo>
                  <a:lnTo>
                    <a:pt x="37986" y="33024"/>
                  </a:lnTo>
                  <a:lnTo>
                    <a:pt x="38267" y="32602"/>
                  </a:lnTo>
                  <a:lnTo>
                    <a:pt x="38548" y="32180"/>
                  </a:lnTo>
                  <a:lnTo>
                    <a:pt x="38809" y="31758"/>
                  </a:lnTo>
                  <a:lnTo>
                    <a:pt x="39070" y="31316"/>
                  </a:lnTo>
                  <a:lnTo>
                    <a:pt x="39311" y="30874"/>
                  </a:lnTo>
                  <a:lnTo>
                    <a:pt x="39553" y="30433"/>
                  </a:lnTo>
                  <a:lnTo>
                    <a:pt x="39773" y="29971"/>
                  </a:lnTo>
                  <a:lnTo>
                    <a:pt x="39994" y="29509"/>
                  </a:lnTo>
                  <a:lnTo>
                    <a:pt x="40195" y="29047"/>
                  </a:lnTo>
                  <a:lnTo>
                    <a:pt x="40376" y="28584"/>
                  </a:lnTo>
                  <a:lnTo>
                    <a:pt x="40577" y="28102"/>
                  </a:lnTo>
                  <a:lnTo>
                    <a:pt x="40738" y="27620"/>
                  </a:lnTo>
                  <a:lnTo>
                    <a:pt x="40898" y="27138"/>
                  </a:lnTo>
                  <a:lnTo>
                    <a:pt x="41039" y="26636"/>
                  </a:lnTo>
                  <a:lnTo>
                    <a:pt x="41180" y="26134"/>
                  </a:lnTo>
                  <a:lnTo>
                    <a:pt x="41300" y="25632"/>
                  </a:lnTo>
                  <a:lnTo>
                    <a:pt x="41421" y="25129"/>
                  </a:lnTo>
                  <a:lnTo>
                    <a:pt x="41501" y="24607"/>
                  </a:lnTo>
                  <a:lnTo>
                    <a:pt x="41601" y="24085"/>
                  </a:lnTo>
                  <a:lnTo>
                    <a:pt x="41662" y="23583"/>
                  </a:lnTo>
                  <a:lnTo>
                    <a:pt x="41722" y="23040"/>
                  </a:lnTo>
                  <a:lnTo>
                    <a:pt x="41782" y="22518"/>
                  </a:lnTo>
                  <a:lnTo>
                    <a:pt x="41802" y="21976"/>
                  </a:lnTo>
                  <a:lnTo>
                    <a:pt x="41822" y="21454"/>
                  </a:lnTo>
                  <a:lnTo>
                    <a:pt x="41842" y="20911"/>
                  </a:lnTo>
                  <a:lnTo>
                    <a:pt x="41822" y="20369"/>
                  </a:lnTo>
                  <a:lnTo>
                    <a:pt x="41802" y="19826"/>
                  </a:lnTo>
                  <a:lnTo>
                    <a:pt x="41782" y="19304"/>
                  </a:lnTo>
                  <a:lnTo>
                    <a:pt x="41722" y="18762"/>
                  </a:lnTo>
                  <a:lnTo>
                    <a:pt x="41662" y="18240"/>
                  </a:lnTo>
                  <a:lnTo>
                    <a:pt x="41601" y="17717"/>
                  </a:lnTo>
                  <a:lnTo>
                    <a:pt x="41501" y="17215"/>
                  </a:lnTo>
                  <a:lnTo>
                    <a:pt x="41421" y="16693"/>
                  </a:lnTo>
                  <a:lnTo>
                    <a:pt x="41300" y="16191"/>
                  </a:lnTo>
                  <a:lnTo>
                    <a:pt x="41180" y="15688"/>
                  </a:lnTo>
                  <a:lnTo>
                    <a:pt x="41039" y="15186"/>
                  </a:lnTo>
                  <a:lnTo>
                    <a:pt x="40898" y="14684"/>
                  </a:lnTo>
                  <a:lnTo>
                    <a:pt x="40738" y="14202"/>
                  </a:lnTo>
                  <a:lnTo>
                    <a:pt x="40577" y="13720"/>
                  </a:lnTo>
                  <a:lnTo>
                    <a:pt x="40376" y="13238"/>
                  </a:lnTo>
                  <a:lnTo>
                    <a:pt x="40195" y="12776"/>
                  </a:lnTo>
                  <a:lnTo>
                    <a:pt x="39994" y="12294"/>
                  </a:lnTo>
                  <a:lnTo>
                    <a:pt x="39773" y="11832"/>
                  </a:lnTo>
                  <a:lnTo>
                    <a:pt x="39553" y="11390"/>
                  </a:lnTo>
                  <a:lnTo>
                    <a:pt x="39311" y="10948"/>
                  </a:lnTo>
                  <a:lnTo>
                    <a:pt x="39070" y="10506"/>
                  </a:lnTo>
                  <a:lnTo>
                    <a:pt x="38809" y="10064"/>
                  </a:lnTo>
                  <a:lnTo>
                    <a:pt x="38548" y="9642"/>
                  </a:lnTo>
                  <a:lnTo>
                    <a:pt x="38267" y="9220"/>
                  </a:lnTo>
                  <a:lnTo>
                    <a:pt x="37986" y="8799"/>
                  </a:lnTo>
                  <a:lnTo>
                    <a:pt x="37684" y="8397"/>
                  </a:lnTo>
                  <a:lnTo>
                    <a:pt x="37062" y="7613"/>
                  </a:lnTo>
                  <a:lnTo>
                    <a:pt x="36399" y="6850"/>
                  </a:lnTo>
                  <a:lnTo>
                    <a:pt x="35716" y="6127"/>
                  </a:lnTo>
                  <a:lnTo>
                    <a:pt x="34993" y="5424"/>
                  </a:lnTo>
                  <a:lnTo>
                    <a:pt x="34229" y="4761"/>
                  </a:lnTo>
                  <a:lnTo>
                    <a:pt x="33426" y="4138"/>
                  </a:lnTo>
                  <a:lnTo>
                    <a:pt x="33024" y="3857"/>
                  </a:lnTo>
                  <a:lnTo>
                    <a:pt x="32622" y="3556"/>
                  </a:lnTo>
                  <a:lnTo>
                    <a:pt x="32201" y="3295"/>
                  </a:lnTo>
                  <a:lnTo>
                    <a:pt x="31759" y="3013"/>
                  </a:lnTo>
                  <a:lnTo>
                    <a:pt x="31337" y="2772"/>
                  </a:lnTo>
                  <a:lnTo>
                    <a:pt x="30895" y="2511"/>
                  </a:lnTo>
                  <a:lnTo>
                    <a:pt x="30433" y="2290"/>
                  </a:lnTo>
                  <a:lnTo>
                    <a:pt x="29991" y="2049"/>
                  </a:lnTo>
                  <a:lnTo>
                    <a:pt x="29529" y="1848"/>
                  </a:lnTo>
                  <a:lnTo>
                    <a:pt x="29067" y="1627"/>
                  </a:lnTo>
                  <a:lnTo>
                    <a:pt x="28585" y="1447"/>
                  </a:lnTo>
                  <a:lnTo>
                    <a:pt x="28103" y="1266"/>
                  </a:lnTo>
                  <a:lnTo>
                    <a:pt x="27621" y="1085"/>
                  </a:lnTo>
                  <a:lnTo>
                    <a:pt x="27139" y="924"/>
                  </a:lnTo>
                  <a:lnTo>
                    <a:pt x="26636" y="784"/>
                  </a:lnTo>
                  <a:lnTo>
                    <a:pt x="26154" y="643"/>
                  </a:lnTo>
                  <a:lnTo>
                    <a:pt x="25652" y="523"/>
                  </a:lnTo>
                  <a:lnTo>
                    <a:pt x="25130" y="422"/>
                  </a:lnTo>
                  <a:lnTo>
                    <a:pt x="24628" y="322"/>
                  </a:lnTo>
                  <a:lnTo>
                    <a:pt x="24105" y="241"/>
                  </a:lnTo>
                  <a:lnTo>
                    <a:pt x="23583" y="161"/>
                  </a:lnTo>
                  <a:lnTo>
                    <a:pt x="23061" y="101"/>
                  </a:lnTo>
                  <a:lnTo>
                    <a:pt x="22539" y="61"/>
                  </a:lnTo>
                  <a:lnTo>
                    <a:pt x="21996" y="20"/>
                  </a:lnTo>
                  <a:lnTo>
                    <a:pt x="2145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26"/>
            <p:cNvSpPr/>
            <p:nvPr/>
          </p:nvSpPr>
          <p:spPr>
            <a:xfrm>
              <a:off x="1305125" y="3045300"/>
              <a:ext cx="74850" cy="75350"/>
            </a:xfrm>
            <a:custGeom>
              <a:avLst/>
              <a:gdLst/>
              <a:ahLst/>
              <a:cxnLst/>
              <a:rect l="l" t="t" r="r" b="b"/>
              <a:pathLst>
                <a:path w="2994" h="3014" extrusionOk="0">
                  <a:moveTo>
                    <a:pt x="1487" y="1"/>
                  </a:moveTo>
                  <a:lnTo>
                    <a:pt x="1346" y="21"/>
                  </a:lnTo>
                  <a:lnTo>
                    <a:pt x="1185" y="41"/>
                  </a:lnTo>
                  <a:lnTo>
                    <a:pt x="1045" y="81"/>
                  </a:lnTo>
                  <a:lnTo>
                    <a:pt x="904" y="121"/>
                  </a:lnTo>
                  <a:lnTo>
                    <a:pt x="784" y="181"/>
                  </a:lnTo>
                  <a:lnTo>
                    <a:pt x="663" y="262"/>
                  </a:lnTo>
                  <a:lnTo>
                    <a:pt x="543" y="342"/>
                  </a:lnTo>
                  <a:lnTo>
                    <a:pt x="442" y="443"/>
                  </a:lnTo>
                  <a:lnTo>
                    <a:pt x="342" y="543"/>
                  </a:lnTo>
                  <a:lnTo>
                    <a:pt x="241" y="664"/>
                  </a:lnTo>
                  <a:lnTo>
                    <a:pt x="181" y="784"/>
                  </a:lnTo>
                  <a:lnTo>
                    <a:pt x="121" y="925"/>
                  </a:lnTo>
                  <a:lnTo>
                    <a:pt x="60" y="1065"/>
                  </a:lnTo>
                  <a:lnTo>
                    <a:pt x="20" y="1206"/>
                  </a:lnTo>
                  <a:lnTo>
                    <a:pt x="0" y="1346"/>
                  </a:lnTo>
                  <a:lnTo>
                    <a:pt x="0" y="1507"/>
                  </a:lnTo>
                  <a:lnTo>
                    <a:pt x="0" y="1668"/>
                  </a:lnTo>
                  <a:lnTo>
                    <a:pt x="20" y="1808"/>
                  </a:lnTo>
                  <a:lnTo>
                    <a:pt x="60" y="1949"/>
                  </a:lnTo>
                  <a:lnTo>
                    <a:pt x="121" y="2090"/>
                  </a:lnTo>
                  <a:lnTo>
                    <a:pt x="181" y="2230"/>
                  </a:lnTo>
                  <a:lnTo>
                    <a:pt x="241" y="2351"/>
                  </a:lnTo>
                  <a:lnTo>
                    <a:pt x="342" y="2451"/>
                  </a:lnTo>
                  <a:lnTo>
                    <a:pt x="442" y="2572"/>
                  </a:lnTo>
                  <a:lnTo>
                    <a:pt x="543" y="2672"/>
                  </a:lnTo>
                  <a:lnTo>
                    <a:pt x="663" y="2753"/>
                  </a:lnTo>
                  <a:lnTo>
                    <a:pt x="784" y="2833"/>
                  </a:lnTo>
                  <a:lnTo>
                    <a:pt x="904" y="2893"/>
                  </a:lnTo>
                  <a:lnTo>
                    <a:pt x="1045" y="2933"/>
                  </a:lnTo>
                  <a:lnTo>
                    <a:pt x="1185" y="2974"/>
                  </a:lnTo>
                  <a:lnTo>
                    <a:pt x="1346" y="2994"/>
                  </a:lnTo>
                  <a:lnTo>
                    <a:pt x="1487" y="3014"/>
                  </a:lnTo>
                  <a:lnTo>
                    <a:pt x="1647" y="2994"/>
                  </a:lnTo>
                  <a:lnTo>
                    <a:pt x="1788" y="2974"/>
                  </a:lnTo>
                  <a:lnTo>
                    <a:pt x="1949" y="2933"/>
                  </a:lnTo>
                  <a:lnTo>
                    <a:pt x="2069" y="2893"/>
                  </a:lnTo>
                  <a:lnTo>
                    <a:pt x="2210" y="2833"/>
                  </a:lnTo>
                  <a:lnTo>
                    <a:pt x="2330" y="2753"/>
                  </a:lnTo>
                  <a:lnTo>
                    <a:pt x="2451" y="2672"/>
                  </a:lnTo>
                  <a:lnTo>
                    <a:pt x="2551" y="2572"/>
                  </a:lnTo>
                  <a:lnTo>
                    <a:pt x="2652" y="2451"/>
                  </a:lnTo>
                  <a:lnTo>
                    <a:pt x="2732" y="2351"/>
                  </a:lnTo>
                  <a:lnTo>
                    <a:pt x="2812" y="2230"/>
                  </a:lnTo>
                  <a:lnTo>
                    <a:pt x="2873" y="2090"/>
                  </a:lnTo>
                  <a:lnTo>
                    <a:pt x="2933" y="1949"/>
                  </a:lnTo>
                  <a:lnTo>
                    <a:pt x="2973" y="1808"/>
                  </a:lnTo>
                  <a:lnTo>
                    <a:pt x="2993" y="1668"/>
                  </a:lnTo>
                  <a:lnTo>
                    <a:pt x="2993" y="1507"/>
                  </a:lnTo>
                  <a:lnTo>
                    <a:pt x="2993" y="1346"/>
                  </a:lnTo>
                  <a:lnTo>
                    <a:pt x="2973" y="1206"/>
                  </a:lnTo>
                  <a:lnTo>
                    <a:pt x="2933" y="1065"/>
                  </a:lnTo>
                  <a:lnTo>
                    <a:pt x="2873" y="925"/>
                  </a:lnTo>
                  <a:lnTo>
                    <a:pt x="2812" y="784"/>
                  </a:lnTo>
                  <a:lnTo>
                    <a:pt x="2732" y="664"/>
                  </a:lnTo>
                  <a:lnTo>
                    <a:pt x="2652" y="543"/>
                  </a:lnTo>
                  <a:lnTo>
                    <a:pt x="2551" y="443"/>
                  </a:lnTo>
                  <a:lnTo>
                    <a:pt x="2451" y="342"/>
                  </a:lnTo>
                  <a:lnTo>
                    <a:pt x="2330" y="262"/>
                  </a:lnTo>
                  <a:lnTo>
                    <a:pt x="2210" y="181"/>
                  </a:lnTo>
                  <a:lnTo>
                    <a:pt x="2069" y="121"/>
                  </a:lnTo>
                  <a:lnTo>
                    <a:pt x="1949" y="81"/>
                  </a:lnTo>
                  <a:lnTo>
                    <a:pt x="1788" y="41"/>
                  </a:lnTo>
                  <a:lnTo>
                    <a:pt x="1647" y="21"/>
                  </a:lnTo>
                  <a:lnTo>
                    <a:pt x="1487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26"/>
            <p:cNvSpPr/>
            <p:nvPr/>
          </p:nvSpPr>
          <p:spPr>
            <a:xfrm>
              <a:off x="1323200" y="2560200"/>
              <a:ext cx="38175" cy="104475"/>
            </a:xfrm>
            <a:custGeom>
              <a:avLst/>
              <a:gdLst/>
              <a:ahLst/>
              <a:cxnLst/>
              <a:rect l="l" t="t" r="r" b="b"/>
              <a:pathLst>
                <a:path w="1527" h="4179" extrusionOk="0">
                  <a:moveTo>
                    <a:pt x="764" y="0"/>
                  </a:moveTo>
                  <a:lnTo>
                    <a:pt x="623" y="20"/>
                  </a:lnTo>
                  <a:lnTo>
                    <a:pt x="482" y="61"/>
                  </a:lnTo>
                  <a:lnTo>
                    <a:pt x="342" y="141"/>
                  </a:lnTo>
                  <a:lnTo>
                    <a:pt x="241" y="241"/>
                  </a:lnTo>
                  <a:lnTo>
                    <a:pt x="141" y="342"/>
                  </a:lnTo>
                  <a:lnTo>
                    <a:pt x="61" y="482"/>
                  </a:lnTo>
                  <a:lnTo>
                    <a:pt x="20" y="623"/>
                  </a:lnTo>
                  <a:lnTo>
                    <a:pt x="0" y="764"/>
                  </a:lnTo>
                  <a:lnTo>
                    <a:pt x="0" y="3415"/>
                  </a:lnTo>
                  <a:lnTo>
                    <a:pt x="20" y="3576"/>
                  </a:lnTo>
                  <a:lnTo>
                    <a:pt x="61" y="3717"/>
                  </a:lnTo>
                  <a:lnTo>
                    <a:pt x="141" y="3837"/>
                  </a:lnTo>
                  <a:lnTo>
                    <a:pt x="241" y="3958"/>
                  </a:lnTo>
                  <a:lnTo>
                    <a:pt x="342" y="4038"/>
                  </a:lnTo>
                  <a:lnTo>
                    <a:pt x="482" y="4118"/>
                  </a:lnTo>
                  <a:lnTo>
                    <a:pt x="623" y="4158"/>
                  </a:lnTo>
                  <a:lnTo>
                    <a:pt x="764" y="4179"/>
                  </a:lnTo>
                  <a:lnTo>
                    <a:pt x="924" y="4158"/>
                  </a:lnTo>
                  <a:lnTo>
                    <a:pt x="1065" y="4118"/>
                  </a:lnTo>
                  <a:lnTo>
                    <a:pt x="1206" y="4038"/>
                  </a:lnTo>
                  <a:lnTo>
                    <a:pt x="1306" y="3958"/>
                  </a:lnTo>
                  <a:lnTo>
                    <a:pt x="1406" y="3837"/>
                  </a:lnTo>
                  <a:lnTo>
                    <a:pt x="1467" y="3717"/>
                  </a:lnTo>
                  <a:lnTo>
                    <a:pt x="1527" y="3576"/>
                  </a:lnTo>
                  <a:lnTo>
                    <a:pt x="1527" y="3415"/>
                  </a:lnTo>
                  <a:lnTo>
                    <a:pt x="1527" y="764"/>
                  </a:lnTo>
                  <a:lnTo>
                    <a:pt x="1527" y="623"/>
                  </a:lnTo>
                  <a:lnTo>
                    <a:pt x="1467" y="482"/>
                  </a:lnTo>
                  <a:lnTo>
                    <a:pt x="1406" y="342"/>
                  </a:lnTo>
                  <a:lnTo>
                    <a:pt x="1306" y="241"/>
                  </a:lnTo>
                  <a:lnTo>
                    <a:pt x="1206" y="141"/>
                  </a:lnTo>
                  <a:lnTo>
                    <a:pt x="1065" y="61"/>
                  </a:lnTo>
                  <a:lnTo>
                    <a:pt x="924" y="20"/>
                  </a:lnTo>
                  <a:lnTo>
                    <a:pt x="764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26"/>
            <p:cNvSpPr/>
            <p:nvPr/>
          </p:nvSpPr>
          <p:spPr>
            <a:xfrm>
              <a:off x="1760600" y="3063875"/>
              <a:ext cx="104475" cy="38200"/>
            </a:xfrm>
            <a:custGeom>
              <a:avLst/>
              <a:gdLst/>
              <a:ahLst/>
              <a:cxnLst/>
              <a:rect l="l" t="t" r="r" b="b"/>
              <a:pathLst>
                <a:path w="4179" h="1528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21"/>
                  </a:lnTo>
                  <a:lnTo>
                    <a:pt x="241" y="222"/>
                  </a:lnTo>
                  <a:lnTo>
                    <a:pt x="141" y="342"/>
                  </a:lnTo>
                  <a:lnTo>
                    <a:pt x="60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20" y="925"/>
                  </a:lnTo>
                  <a:lnTo>
                    <a:pt x="60" y="1065"/>
                  </a:lnTo>
                  <a:lnTo>
                    <a:pt x="141" y="1186"/>
                  </a:lnTo>
                  <a:lnTo>
                    <a:pt x="241" y="1307"/>
                  </a:lnTo>
                  <a:lnTo>
                    <a:pt x="342" y="1387"/>
                  </a:lnTo>
                  <a:lnTo>
                    <a:pt x="482" y="1467"/>
                  </a:lnTo>
                  <a:lnTo>
                    <a:pt x="623" y="1507"/>
                  </a:lnTo>
                  <a:lnTo>
                    <a:pt x="764" y="1527"/>
                  </a:lnTo>
                  <a:lnTo>
                    <a:pt x="3415" y="1527"/>
                  </a:lnTo>
                  <a:lnTo>
                    <a:pt x="3576" y="1507"/>
                  </a:lnTo>
                  <a:lnTo>
                    <a:pt x="3716" y="1467"/>
                  </a:lnTo>
                  <a:lnTo>
                    <a:pt x="3837" y="1387"/>
                  </a:lnTo>
                  <a:lnTo>
                    <a:pt x="3957" y="1307"/>
                  </a:lnTo>
                  <a:lnTo>
                    <a:pt x="4038" y="1186"/>
                  </a:lnTo>
                  <a:lnTo>
                    <a:pt x="4118" y="1065"/>
                  </a:lnTo>
                  <a:lnTo>
                    <a:pt x="4158" y="925"/>
                  </a:lnTo>
                  <a:lnTo>
                    <a:pt x="4178" y="764"/>
                  </a:lnTo>
                  <a:lnTo>
                    <a:pt x="4158" y="603"/>
                  </a:lnTo>
                  <a:lnTo>
                    <a:pt x="4118" y="463"/>
                  </a:lnTo>
                  <a:lnTo>
                    <a:pt x="4038" y="342"/>
                  </a:lnTo>
                  <a:lnTo>
                    <a:pt x="3957" y="222"/>
                  </a:lnTo>
                  <a:lnTo>
                    <a:pt x="3837" y="121"/>
                  </a:lnTo>
                  <a:lnTo>
                    <a:pt x="3716" y="61"/>
                  </a:lnTo>
                  <a:lnTo>
                    <a:pt x="3576" y="21"/>
                  </a:lnTo>
                  <a:lnTo>
                    <a:pt x="341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26"/>
            <p:cNvSpPr/>
            <p:nvPr/>
          </p:nvSpPr>
          <p:spPr>
            <a:xfrm>
              <a:off x="1568250" y="2649075"/>
              <a:ext cx="54275" cy="74350"/>
            </a:xfrm>
            <a:custGeom>
              <a:avLst/>
              <a:gdLst/>
              <a:ahLst/>
              <a:cxnLst/>
              <a:rect l="l" t="t" r="r" b="b"/>
              <a:pathLst>
                <a:path w="2171" h="2974" extrusionOk="0">
                  <a:moveTo>
                    <a:pt x="1708" y="1"/>
                  </a:moveTo>
                  <a:lnTo>
                    <a:pt x="1648" y="21"/>
                  </a:lnTo>
                  <a:lnTo>
                    <a:pt x="1568" y="61"/>
                  </a:lnTo>
                  <a:lnTo>
                    <a:pt x="1527" y="101"/>
                  </a:lnTo>
                  <a:lnTo>
                    <a:pt x="1467" y="162"/>
                  </a:lnTo>
                  <a:lnTo>
                    <a:pt x="61" y="2391"/>
                  </a:lnTo>
                  <a:lnTo>
                    <a:pt x="21" y="2472"/>
                  </a:lnTo>
                  <a:lnTo>
                    <a:pt x="1" y="2532"/>
                  </a:lnTo>
                  <a:lnTo>
                    <a:pt x="1" y="2612"/>
                  </a:lnTo>
                  <a:lnTo>
                    <a:pt x="1" y="2692"/>
                  </a:lnTo>
                  <a:lnTo>
                    <a:pt x="21" y="2753"/>
                  </a:lnTo>
                  <a:lnTo>
                    <a:pt x="61" y="2813"/>
                  </a:lnTo>
                  <a:lnTo>
                    <a:pt x="101" y="2873"/>
                  </a:lnTo>
                  <a:lnTo>
                    <a:pt x="162" y="2913"/>
                  </a:lnTo>
                  <a:lnTo>
                    <a:pt x="262" y="2974"/>
                  </a:lnTo>
                  <a:lnTo>
                    <a:pt x="463" y="2974"/>
                  </a:lnTo>
                  <a:lnTo>
                    <a:pt x="563" y="2934"/>
                  </a:lnTo>
                  <a:lnTo>
                    <a:pt x="624" y="2873"/>
                  </a:lnTo>
                  <a:lnTo>
                    <a:pt x="704" y="2813"/>
                  </a:lnTo>
                  <a:lnTo>
                    <a:pt x="2110" y="583"/>
                  </a:lnTo>
                  <a:lnTo>
                    <a:pt x="2150" y="503"/>
                  </a:lnTo>
                  <a:lnTo>
                    <a:pt x="2170" y="443"/>
                  </a:lnTo>
                  <a:lnTo>
                    <a:pt x="2170" y="362"/>
                  </a:lnTo>
                  <a:lnTo>
                    <a:pt x="2170" y="282"/>
                  </a:lnTo>
                  <a:lnTo>
                    <a:pt x="2150" y="222"/>
                  </a:lnTo>
                  <a:lnTo>
                    <a:pt x="2110" y="162"/>
                  </a:lnTo>
                  <a:lnTo>
                    <a:pt x="2050" y="101"/>
                  </a:lnTo>
                  <a:lnTo>
                    <a:pt x="1989" y="61"/>
                  </a:lnTo>
                  <a:lnTo>
                    <a:pt x="1929" y="21"/>
                  </a:lnTo>
                  <a:lnTo>
                    <a:pt x="184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26"/>
            <p:cNvSpPr/>
            <p:nvPr/>
          </p:nvSpPr>
          <p:spPr>
            <a:xfrm>
              <a:off x="1715900" y="2830375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652" y="0"/>
                  </a:moveTo>
                  <a:lnTo>
                    <a:pt x="2592" y="20"/>
                  </a:lnTo>
                  <a:lnTo>
                    <a:pt x="2511" y="40"/>
                  </a:lnTo>
                  <a:lnTo>
                    <a:pt x="201" y="1326"/>
                  </a:lnTo>
                  <a:lnTo>
                    <a:pt x="141" y="1366"/>
                  </a:lnTo>
                  <a:lnTo>
                    <a:pt x="81" y="1426"/>
                  </a:lnTo>
                  <a:lnTo>
                    <a:pt x="41" y="1487"/>
                  </a:lnTo>
                  <a:lnTo>
                    <a:pt x="21" y="1547"/>
                  </a:lnTo>
                  <a:lnTo>
                    <a:pt x="0" y="1627"/>
                  </a:lnTo>
                  <a:lnTo>
                    <a:pt x="0" y="1688"/>
                  </a:lnTo>
                  <a:lnTo>
                    <a:pt x="21" y="1768"/>
                  </a:lnTo>
                  <a:lnTo>
                    <a:pt x="41" y="1828"/>
                  </a:lnTo>
                  <a:lnTo>
                    <a:pt x="121" y="1929"/>
                  </a:lnTo>
                  <a:lnTo>
                    <a:pt x="201" y="1989"/>
                  </a:lnTo>
                  <a:lnTo>
                    <a:pt x="282" y="2029"/>
                  </a:lnTo>
                  <a:lnTo>
                    <a:pt x="483" y="2029"/>
                  </a:lnTo>
                  <a:lnTo>
                    <a:pt x="563" y="1989"/>
                  </a:lnTo>
                  <a:lnTo>
                    <a:pt x="2873" y="703"/>
                  </a:lnTo>
                  <a:lnTo>
                    <a:pt x="2953" y="663"/>
                  </a:lnTo>
                  <a:lnTo>
                    <a:pt x="2993" y="603"/>
                  </a:lnTo>
                  <a:lnTo>
                    <a:pt x="3034" y="543"/>
                  </a:lnTo>
                  <a:lnTo>
                    <a:pt x="3054" y="482"/>
                  </a:lnTo>
                  <a:lnTo>
                    <a:pt x="3074" y="402"/>
                  </a:lnTo>
                  <a:lnTo>
                    <a:pt x="3074" y="342"/>
                  </a:lnTo>
                  <a:lnTo>
                    <a:pt x="3054" y="261"/>
                  </a:lnTo>
                  <a:lnTo>
                    <a:pt x="3034" y="201"/>
                  </a:lnTo>
                  <a:lnTo>
                    <a:pt x="2993" y="121"/>
                  </a:lnTo>
                  <a:lnTo>
                    <a:pt x="2933" y="81"/>
                  </a:lnTo>
                  <a:lnTo>
                    <a:pt x="2873" y="40"/>
                  </a:lnTo>
                  <a:lnTo>
                    <a:pt x="2813" y="20"/>
                  </a:lnTo>
                  <a:lnTo>
                    <a:pt x="273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26"/>
            <p:cNvSpPr/>
            <p:nvPr/>
          </p:nvSpPr>
          <p:spPr>
            <a:xfrm>
              <a:off x="1323200" y="3501275"/>
              <a:ext cx="38175" cy="103975"/>
            </a:xfrm>
            <a:custGeom>
              <a:avLst/>
              <a:gdLst/>
              <a:ahLst/>
              <a:cxnLst/>
              <a:rect l="l" t="t" r="r" b="b"/>
              <a:pathLst>
                <a:path w="1527" h="4159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21"/>
                  </a:lnTo>
                  <a:lnTo>
                    <a:pt x="241" y="222"/>
                  </a:lnTo>
                  <a:lnTo>
                    <a:pt x="141" y="342"/>
                  </a:lnTo>
                  <a:lnTo>
                    <a:pt x="61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0" y="3396"/>
                  </a:lnTo>
                  <a:lnTo>
                    <a:pt x="20" y="3556"/>
                  </a:lnTo>
                  <a:lnTo>
                    <a:pt x="61" y="3697"/>
                  </a:lnTo>
                  <a:lnTo>
                    <a:pt x="141" y="3837"/>
                  </a:lnTo>
                  <a:lnTo>
                    <a:pt x="241" y="3938"/>
                  </a:lnTo>
                  <a:lnTo>
                    <a:pt x="342" y="4038"/>
                  </a:lnTo>
                  <a:lnTo>
                    <a:pt x="482" y="4099"/>
                  </a:lnTo>
                  <a:lnTo>
                    <a:pt x="623" y="4159"/>
                  </a:lnTo>
                  <a:lnTo>
                    <a:pt x="924" y="4159"/>
                  </a:lnTo>
                  <a:lnTo>
                    <a:pt x="1065" y="4099"/>
                  </a:lnTo>
                  <a:lnTo>
                    <a:pt x="1206" y="4038"/>
                  </a:lnTo>
                  <a:lnTo>
                    <a:pt x="1306" y="3938"/>
                  </a:lnTo>
                  <a:lnTo>
                    <a:pt x="1406" y="3837"/>
                  </a:lnTo>
                  <a:lnTo>
                    <a:pt x="1467" y="3697"/>
                  </a:lnTo>
                  <a:lnTo>
                    <a:pt x="1527" y="3556"/>
                  </a:lnTo>
                  <a:lnTo>
                    <a:pt x="1527" y="3396"/>
                  </a:lnTo>
                  <a:lnTo>
                    <a:pt x="1527" y="764"/>
                  </a:lnTo>
                  <a:lnTo>
                    <a:pt x="1527" y="603"/>
                  </a:lnTo>
                  <a:lnTo>
                    <a:pt x="1467" y="463"/>
                  </a:lnTo>
                  <a:lnTo>
                    <a:pt x="1406" y="342"/>
                  </a:lnTo>
                  <a:lnTo>
                    <a:pt x="1306" y="222"/>
                  </a:lnTo>
                  <a:lnTo>
                    <a:pt x="1206" y="121"/>
                  </a:lnTo>
                  <a:lnTo>
                    <a:pt x="1065" y="61"/>
                  </a:lnTo>
                  <a:lnTo>
                    <a:pt x="924" y="21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26"/>
            <p:cNvSpPr/>
            <p:nvPr/>
          </p:nvSpPr>
          <p:spPr>
            <a:xfrm>
              <a:off x="1568250" y="3442025"/>
              <a:ext cx="54275" cy="74850"/>
            </a:xfrm>
            <a:custGeom>
              <a:avLst/>
              <a:gdLst/>
              <a:ahLst/>
              <a:cxnLst/>
              <a:rect l="l" t="t" r="r" b="b"/>
              <a:pathLst>
                <a:path w="2171" h="2994" extrusionOk="0">
                  <a:moveTo>
                    <a:pt x="382" y="1"/>
                  </a:moveTo>
                  <a:lnTo>
                    <a:pt x="302" y="21"/>
                  </a:lnTo>
                  <a:lnTo>
                    <a:pt x="242" y="41"/>
                  </a:lnTo>
                  <a:lnTo>
                    <a:pt x="162" y="61"/>
                  </a:lnTo>
                  <a:lnTo>
                    <a:pt x="101" y="121"/>
                  </a:lnTo>
                  <a:lnTo>
                    <a:pt x="61" y="181"/>
                  </a:lnTo>
                  <a:lnTo>
                    <a:pt x="21" y="242"/>
                  </a:lnTo>
                  <a:lnTo>
                    <a:pt x="1" y="302"/>
                  </a:lnTo>
                  <a:lnTo>
                    <a:pt x="1" y="382"/>
                  </a:lnTo>
                  <a:lnTo>
                    <a:pt x="1" y="463"/>
                  </a:lnTo>
                  <a:lnTo>
                    <a:pt x="21" y="523"/>
                  </a:lnTo>
                  <a:lnTo>
                    <a:pt x="61" y="603"/>
                  </a:lnTo>
                  <a:lnTo>
                    <a:pt x="1467" y="2833"/>
                  </a:lnTo>
                  <a:lnTo>
                    <a:pt x="1527" y="2893"/>
                  </a:lnTo>
                  <a:lnTo>
                    <a:pt x="1608" y="2953"/>
                  </a:lnTo>
                  <a:lnTo>
                    <a:pt x="1708" y="2994"/>
                  </a:lnTo>
                  <a:lnTo>
                    <a:pt x="1889" y="2994"/>
                  </a:lnTo>
                  <a:lnTo>
                    <a:pt x="1989" y="2933"/>
                  </a:lnTo>
                  <a:lnTo>
                    <a:pt x="2050" y="2893"/>
                  </a:lnTo>
                  <a:lnTo>
                    <a:pt x="2110" y="2833"/>
                  </a:lnTo>
                  <a:lnTo>
                    <a:pt x="2150" y="2773"/>
                  </a:lnTo>
                  <a:lnTo>
                    <a:pt x="2170" y="2692"/>
                  </a:lnTo>
                  <a:lnTo>
                    <a:pt x="2170" y="2632"/>
                  </a:lnTo>
                  <a:lnTo>
                    <a:pt x="2170" y="2552"/>
                  </a:lnTo>
                  <a:lnTo>
                    <a:pt x="2150" y="2491"/>
                  </a:lnTo>
                  <a:lnTo>
                    <a:pt x="2110" y="2411"/>
                  </a:lnTo>
                  <a:lnTo>
                    <a:pt x="704" y="181"/>
                  </a:lnTo>
                  <a:lnTo>
                    <a:pt x="644" y="121"/>
                  </a:lnTo>
                  <a:lnTo>
                    <a:pt x="583" y="81"/>
                  </a:lnTo>
                  <a:lnTo>
                    <a:pt x="523" y="41"/>
                  </a:lnTo>
                  <a:lnTo>
                    <a:pt x="463" y="21"/>
                  </a:lnTo>
                  <a:lnTo>
                    <a:pt x="38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26"/>
            <p:cNvSpPr/>
            <p:nvPr/>
          </p:nvSpPr>
          <p:spPr>
            <a:xfrm>
              <a:off x="1715900" y="3284850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82" y="0"/>
                  </a:moveTo>
                  <a:lnTo>
                    <a:pt x="201" y="40"/>
                  </a:lnTo>
                  <a:lnTo>
                    <a:pt x="141" y="81"/>
                  </a:lnTo>
                  <a:lnTo>
                    <a:pt x="101" y="121"/>
                  </a:lnTo>
                  <a:lnTo>
                    <a:pt x="41" y="181"/>
                  </a:lnTo>
                  <a:lnTo>
                    <a:pt x="21" y="261"/>
                  </a:lnTo>
                  <a:lnTo>
                    <a:pt x="0" y="342"/>
                  </a:lnTo>
                  <a:lnTo>
                    <a:pt x="0" y="402"/>
                  </a:lnTo>
                  <a:lnTo>
                    <a:pt x="21" y="482"/>
                  </a:lnTo>
                  <a:lnTo>
                    <a:pt x="41" y="543"/>
                  </a:lnTo>
                  <a:lnTo>
                    <a:pt x="81" y="603"/>
                  </a:lnTo>
                  <a:lnTo>
                    <a:pt x="141" y="663"/>
                  </a:lnTo>
                  <a:lnTo>
                    <a:pt x="201" y="703"/>
                  </a:lnTo>
                  <a:lnTo>
                    <a:pt x="2511" y="1989"/>
                  </a:lnTo>
                  <a:lnTo>
                    <a:pt x="2612" y="2009"/>
                  </a:lnTo>
                  <a:lnTo>
                    <a:pt x="2692" y="2029"/>
                  </a:lnTo>
                  <a:lnTo>
                    <a:pt x="2793" y="2009"/>
                  </a:lnTo>
                  <a:lnTo>
                    <a:pt x="2893" y="1969"/>
                  </a:lnTo>
                  <a:lnTo>
                    <a:pt x="2973" y="1909"/>
                  </a:lnTo>
                  <a:lnTo>
                    <a:pt x="3034" y="1828"/>
                  </a:lnTo>
                  <a:lnTo>
                    <a:pt x="3054" y="1768"/>
                  </a:lnTo>
                  <a:lnTo>
                    <a:pt x="3074" y="1688"/>
                  </a:lnTo>
                  <a:lnTo>
                    <a:pt x="3074" y="1607"/>
                  </a:lnTo>
                  <a:lnTo>
                    <a:pt x="3054" y="1547"/>
                  </a:lnTo>
                  <a:lnTo>
                    <a:pt x="3034" y="1467"/>
                  </a:lnTo>
                  <a:lnTo>
                    <a:pt x="2993" y="1406"/>
                  </a:lnTo>
                  <a:lnTo>
                    <a:pt x="2953" y="1366"/>
                  </a:lnTo>
                  <a:lnTo>
                    <a:pt x="2873" y="1306"/>
                  </a:lnTo>
                  <a:lnTo>
                    <a:pt x="563" y="40"/>
                  </a:lnTo>
                  <a:lnTo>
                    <a:pt x="50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26"/>
            <p:cNvSpPr/>
            <p:nvPr/>
          </p:nvSpPr>
          <p:spPr>
            <a:xfrm>
              <a:off x="820000" y="3063875"/>
              <a:ext cx="103975" cy="38200"/>
            </a:xfrm>
            <a:custGeom>
              <a:avLst/>
              <a:gdLst/>
              <a:ahLst/>
              <a:cxnLst/>
              <a:rect l="l" t="t" r="r" b="b"/>
              <a:pathLst>
                <a:path w="4159" h="1528" extrusionOk="0">
                  <a:moveTo>
                    <a:pt x="764" y="1"/>
                  </a:moveTo>
                  <a:lnTo>
                    <a:pt x="604" y="21"/>
                  </a:lnTo>
                  <a:lnTo>
                    <a:pt x="463" y="61"/>
                  </a:lnTo>
                  <a:lnTo>
                    <a:pt x="342" y="121"/>
                  </a:lnTo>
                  <a:lnTo>
                    <a:pt x="222" y="222"/>
                  </a:lnTo>
                  <a:lnTo>
                    <a:pt x="121" y="342"/>
                  </a:lnTo>
                  <a:lnTo>
                    <a:pt x="61" y="463"/>
                  </a:lnTo>
                  <a:lnTo>
                    <a:pt x="21" y="603"/>
                  </a:lnTo>
                  <a:lnTo>
                    <a:pt x="1" y="764"/>
                  </a:lnTo>
                  <a:lnTo>
                    <a:pt x="21" y="925"/>
                  </a:lnTo>
                  <a:lnTo>
                    <a:pt x="61" y="1065"/>
                  </a:lnTo>
                  <a:lnTo>
                    <a:pt x="121" y="1186"/>
                  </a:lnTo>
                  <a:lnTo>
                    <a:pt x="222" y="1307"/>
                  </a:lnTo>
                  <a:lnTo>
                    <a:pt x="342" y="1387"/>
                  </a:lnTo>
                  <a:lnTo>
                    <a:pt x="463" y="1467"/>
                  </a:lnTo>
                  <a:lnTo>
                    <a:pt x="604" y="1507"/>
                  </a:lnTo>
                  <a:lnTo>
                    <a:pt x="764" y="1527"/>
                  </a:lnTo>
                  <a:lnTo>
                    <a:pt x="3396" y="1527"/>
                  </a:lnTo>
                  <a:lnTo>
                    <a:pt x="3556" y="1507"/>
                  </a:lnTo>
                  <a:lnTo>
                    <a:pt x="3697" y="1467"/>
                  </a:lnTo>
                  <a:lnTo>
                    <a:pt x="3838" y="1387"/>
                  </a:lnTo>
                  <a:lnTo>
                    <a:pt x="3938" y="1307"/>
                  </a:lnTo>
                  <a:lnTo>
                    <a:pt x="4038" y="1186"/>
                  </a:lnTo>
                  <a:lnTo>
                    <a:pt x="4099" y="1065"/>
                  </a:lnTo>
                  <a:lnTo>
                    <a:pt x="4159" y="925"/>
                  </a:lnTo>
                  <a:lnTo>
                    <a:pt x="4159" y="764"/>
                  </a:lnTo>
                  <a:lnTo>
                    <a:pt x="4159" y="603"/>
                  </a:lnTo>
                  <a:lnTo>
                    <a:pt x="4099" y="463"/>
                  </a:lnTo>
                  <a:lnTo>
                    <a:pt x="4038" y="342"/>
                  </a:lnTo>
                  <a:lnTo>
                    <a:pt x="3938" y="222"/>
                  </a:lnTo>
                  <a:lnTo>
                    <a:pt x="3838" y="121"/>
                  </a:lnTo>
                  <a:lnTo>
                    <a:pt x="3697" y="61"/>
                  </a:lnTo>
                  <a:lnTo>
                    <a:pt x="3556" y="21"/>
                  </a:lnTo>
                  <a:lnTo>
                    <a:pt x="339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26"/>
            <p:cNvSpPr/>
            <p:nvPr/>
          </p:nvSpPr>
          <p:spPr>
            <a:xfrm>
              <a:off x="1062575" y="2649075"/>
              <a:ext cx="54250" cy="74350"/>
            </a:xfrm>
            <a:custGeom>
              <a:avLst/>
              <a:gdLst/>
              <a:ahLst/>
              <a:cxnLst/>
              <a:rect l="l" t="t" r="r" b="b"/>
              <a:pathLst>
                <a:path w="2170" h="2974" extrusionOk="0">
                  <a:moveTo>
                    <a:pt x="301" y="1"/>
                  </a:moveTo>
                  <a:lnTo>
                    <a:pt x="241" y="21"/>
                  </a:lnTo>
                  <a:lnTo>
                    <a:pt x="161" y="61"/>
                  </a:lnTo>
                  <a:lnTo>
                    <a:pt x="100" y="101"/>
                  </a:lnTo>
                  <a:lnTo>
                    <a:pt x="60" y="162"/>
                  </a:lnTo>
                  <a:lnTo>
                    <a:pt x="20" y="222"/>
                  </a:lnTo>
                  <a:lnTo>
                    <a:pt x="0" y="282"/>
                  </a:lnTo>
                  <a:lnTo>
                    <a:pt x="0" y="362"/>
                  </a:lnTo>
                  <a:lnTo>
                    <a:pt x="0" y="443"/>
                  </a:lnTo>
                  <a:lnTo>
                    <a:pt x="20" y="503"/>
                  </a:lnTo>
                  <a:lnTo>
                    <a:pt x="60" y="583"/>
                  </a:lnTo>
                  <a:lnTo>
                    <a:pt x="1466" y="2813"/>
                  </a:lnTo>
                  <a:lnTo>
                    <a:pt x="1527" y="2873"/>
                  </a:lnTo>
                  <a:lnTo>
                    <a:pt x="1607" y="2934"/>
                  </a:lnTo>
                  <a:lnTo>
                    <a:pt x="1707" y="2974"/>
                  </a:lnTo>
                  <a:lnTo>
                    <a:pt x="1888" y="2974"/>
                  </a:lnTo>
                  <a:lnTo>
                    <a:pt x="1989" y="2913"/>
                  </a:lnTo>
                  <a:lnTo>
                    <a:pt x="2049" y="2873"/>
                  </a:lnTo>
                  <a:lnTo>
                    <a:pt x="2109" y="2813"/>
                  </a:lnTo>
                  <a:lnTo>
                    <a:pt x="2149" y="2753"/>
                  </a:lnTo>
                  <a:lnTo>
                    <a:pt x="2169" y="2692"/>
                  </a:lnTo>
                  <a:lnTo>
                    <a:pt x="2169" y="2612"/>
                  </a:lnTo>
                  <a:lnTo>
                    <a:pt x="2169" y="2532"/>
                  </a:lnTo>
                  <a:lnTo>
                    <a:pt x="2149" y="2472"/>
                  </a:lnTo>
                  <a:lnTo>
                    <a:pt x="2109" y="2391"/>
                  </a:lnTo>
                  <a:lnTo>
                    <a:pt x="703" y="162"/>
                  </a:lnTo>
                  <a:lnTo>
                    <a:pt x="643" y="101"/>
                  </a:lnTo>
                  <a:lnTo>
                    <a:pt x="583" y="61"/>
                  </a:lnTo>
                  <a:lnTo>
                    <a:pt x="522" y="21"/>
                  </a:lnTo>
                  <a:lnTo>
                    <a:pt x="46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26"/>
            <p:cNvSpPr/>
            <p:nvPr/>
          </p:nvSpPr>
          <p:spPr>
            <a:xfrm>
              <a:off x="892325" y="2830375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342" y="0"/>
                  </a:moveTo>
                  <a:lnTo>
                    <a:pt x="262" y="20"/>
                  </a:lnTo>
                  <a:lnTo>
                    <a:pt x="201" y="40"/>
                  </a:lnTo>
                  <a:lnTo>
                    <a:pt x="141" y="81"/>
                  </a:lnTo>
                  <a:lnTo>
                    <a:pt x="81" y="121"/>
                  </a:lnTo>
                  <a:lnTo>
                    <a:pt x="41" y="201"/>
                  </a:lnTo>
                  <a:lnTo>
                    <a:pt x="0" y="261"/>
                  </a:lnTo>
                  <a:lnTo>
                    <a:pt x="0" y="342"/>
                  </a:lnTo>
                  <a:lnTo>
                    <a:pt x="0" y="402"/>
                  </a:lnTo>
                  <a:lnTo>
                    <a:pt x="0" y="482"/>
                  </a:lnTo>
                  <a:lnTo>
                    <a:pt x="41" y="543"/>
                  </a:lnTo>
                  <a:lnTo>
                    <a:pt x="81" y="603"/>
                  </a:lnTo>
                  <a:lnTo>
                    <a:pt x="121" y="663"/>
                  </a:lnTo>
                  <a:lnTo>
                    <a:pt x="181" y="703"/>
                  </a:lnTo>
                  <a:lnTo>
                    <a:pt x="2511" y="1989"/>
                  </a:lnTo>
                  <a:lnTo>
                    <a:pt x="2592" y="2029"/>
                  </a:lnTo>
                  <a:lnTo>
                    <a:pt x="2793" y="2029"/>
                  </a:lnTo>
                  <a:lnTo>
                    <a:pt x="2873" y="1989"/>
                  </a:lnTo>
                  <a:lnTo>
                    <a:pt x="2953" y="1929"/>
                  </a:lnTo>
                  <a:lnTo>
                    <a:pt x="3014" y="1828"/>
                  </a:lnTo>
                  <a:lnTo>
                    <a:pt x="3054" y="1768"/>
                  </a:lnTo>
                  <a:lnTo>
                    <a:pt x="3074" y="1688"/>
                  </a:lnTo>
                  <a:lnTo>
                    <a:pt x="3074" y="1627"/>
                  </a:lnTo>
                  <a:lnTo>
                    <a:pt x="3054" y="1547"/>
                  </a:lnTo>
                  <a:lnTo>
                    <a:pt x="3034" y="1487"/>
                  </a:lnTo>
                  <a:lnTo>
                    <a:pt x="2993" y="1426"/>
                  </a:lnTo>
                  <a:lnTo>
                    <a:pt x="2933" y="1366"/>
                  </a:lnTo>
                  <a:lnTo>
                    <a:pt x="2873" y="1326"/>
                  </a:lnTo>
                  <a:lnTo>
                    <a:pt x="563" y="40"/>
                  </a:lnTo>
                  <a:lnTo>
                    <a:pt x="483" y="20"/>
                  </a:lnTo>
                  <a:lnTo>
                    <a:pt x="40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26"/>
            <p:cNvSpPr/>
            <p:nvPr/>
          </p:nvSpPr>
          <p:spPr>
            <a:xfrm>
              <a:off x="1062575" y="3442025"/>
              <a:ext cx="54250" cy="74850"/>
            </a:xfrm>
            <a:custGeom>
              <a:avLst/>
              <a:gdLst/>
              <a:ahLst/>
              <a:cxnLst/>
              <a:rect l="l" t="t" r="r" b="b"/>
              <a:pathLst>
                <a:path w="2170" h="2994" extrusionOk="0">
                  <a:moveTo>
                    <a:pt x="1788" y="1"/>
                  </a:moveTo>
                  <a:lnTo>
                    <a:pt x="1707" y="21"/>
                  </a:lnTo>
                  <a:lnTo>
                    <a:pt x="1647" y="41"/>
                  </a:lnTo>
                  <a:lnTo>
                    <a:pt x="1567" y="81"/>
                  </a:lnTo>
                  <a:lnTo>
                    <a:pt x="1527" y="121"/>
                  </a:lnTo>
                  <a:lnTo>
                    <a:pt x="1466" y="181"/>
                  </a:lnTo>
                  <a:lnTo>
                    <a:pt x="60" y="2411"/>
                  </a:lnTo>
                  <a:lnTo>
                    <a:pt x="20" y="2491"/>
                  </a:lnTo>
                  <a:lnTo>
                    <a:pt x="0" y="2552"/>
                  </a:lnTo>
                  <a:lnTo>
                    <a:pt x="0" y="2632"/>
                  </a:lnTo>
                  <a:lnTo>
                    <a:pt x="0" y="2692"/>
                  </a:lnTo>
                  <a:lnTo>
                    <a:pt x="20" y="2773"/>
                  </a:lnTo>
                  <a:lnTo>
                    <a:pt x="60" y="2833"/>
                  </a:lnTo>
                  <a:lnTo>
                    <a:pt x="100" y="2893"/>
                  </a:lnTo>
                  <a:lnTo>
                    <a:pt x="161" y="2933"/>
                  </a:lnTo>
                  <a:lnTo>
                    <a:pt x="261" y="2994"/>
                  </a:lnTo>
                  <a:lnTo>
                    <a:pt x="462" y="2994"/>
                  </a:lnTo>
                  <a:lnTo>
                    <a:pt x="562" y="2953"/>
                  </a:lnTo>
                  <a:lnTo>
                    <a:pt x="623" y="2893"/>
                  </a:lnTo>
                  <a:lnTo>
                    <a:pt x="703" y="2833"/>
                  </a:lnTo>
                  <a:lnTo>
                    <a:pt x="2109" y="603"/>
                  </a:lnTo>
                  <a:lnTo>
                    <a:pt x="2149" y="523"/>
                  </a:lnTo>
                  <a:lnTo>
                    <a:pt x="2169" y="463"/>
                  </a:lnTo>
                  <a:lnTo>
                    <a:pt x="2169" y="382"/>
                  </a:lnTo>
                  <a:lnTo>
                    <a:pt x="2169" y="302"/>
                  </a:lnTo>
                  <a:lnTo>
                    <a:pt x="2149" y="242"/>
                  </a:lnTo>
                  <a:lnTo>
                    <a:pt x="2109" y="181"/>
                  </a:lnTo>
                  <a:lnTo>
                    <a:pt x="2049" y="121"/>
                  </a:lnTo>
                  <a:lnTo>
                    <a:pt x="1989" y="61"/>
                  </a:lnTo>
                  <a:lnTo>
                    <a:pt x="1928" y="41"/>
                  </a:lnTo>
                  <a:lnTo>
                    <a:pt x="1848" y="21"/>
                  </a:lnTo>
                  <a:lnTo>
                    <a:pt x="178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26"/>
            <p:cNvSpPr/>
            <p:nvPr/>
          </p:nvSpPr>
          <p:spPr>
            <a:xfrm>
              <a:off x="892325" y="3284850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572" y="0"/>
                  </a:moveTo>
                  <a:lnTo>
                    <a:pt x="2511" y="40"/>
                  </a:lnTo>
                  <a:lnTo>
                    <a:pt x="181" y="1306"/>
                  </a:lnTo>
                  <a:lnTo>
                    <a:pt x="121" y="1366"/>
                  </a:lnTo>
                  <a:lnTo>
                    <a:pt x="81" y="1406"/>
                  </a:lnTo>
                  <a:lnTo>
                    <a:pt x="41" y="1467"/>
                  </a:lnTo>
                  <a:lnTo>
                    <a:pt x="0" y="1547"/>
                  </a:lnTo>
                  <a:lnTo>
                    <a:pt x="0" y="1607"/>
                  </a:lnTo>
                  <a:lnTo>
                    <a:pt x="0" y="1688"/>
                  </a:lnTo>
                  <a:lnTo>
                    <a:pt x="0" y="1768"/>
                  </a:lnTo>
                  <a:lnTo>
                    <a:pt x="41" y="1828"/>
                  </a:lnTo>
                  <a:lnTo>
                    <a:pt x="101" y="1909"/>
                  </a:lnTo>
                  <a:lnTo>
                    <a:pt x="181" y="1969"/>
                  </a:lnTo>
                  <a:lnTo>
                    <a:pt x="282" y="2009"/>
                  </a:lnTo>
                  <a:lnTo>
                    <a:pt x="382" y="2029"/>
                  </a:lnTo>
                  <a:lnTo>
                    <a:pt x="462" y="2009"/>
                  </a:lnTo>
                  <a:lnTo>
                    <a:pt x="563" y="1989"/>
                  </a:lnTo>
                  <a:lnTo>
                    <a:pt x="2873" y="703"/>
                  </a:lnTo>
                  <a:lnTo>
                    <a:pt x="2933" y="663"/>
                  </a:lnTo>
                  <a:lnTo>
                    <a:pt x="2993" y="603"/>
                  </a:lnTo>
                  <a:lnTo>
                    <a:pt x="3034" y="543"/>
                  </a:lnTo>
                  <a:lnTo>
                    <a:pt x="3054" y="482"/>
                  </a:lnTo>
                  <a:lnTo>
                    <a:pt x="3074" y="402"/>
                  </a:lnTo>
                  <a:lnTo>
                    <a:pt x="3074" y="342"/>
                  </a:lnTo>
                  <a:lnTo>
                    <a:pt x="3054" y="261"/>
                  </a:lnTo>
                  <a:lnTo>
                    <a:pt x="3014" y="181"/>
                  </a:lnTo>
                  <a:lnTo>
                    <a:pt x="2973" y="121"/>
                  </a:lnTo>
                  <a:lnTo>
                    <a:pt x="2913" y="81"/>
                  </a:lnTo>
                  <a:lnTo>
                    <a:pt x="2853" y="40"/>
                  </a:lnTo>
                  <a:lnTo>
                    <a:pt x="279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26"/>
            <p:cNvSpPr/>
            <p:nvPr/>
          </p:nvSpPr>
          <p:spPr>
            <a:xfrm>
              <a:off x="1323200" y="2722400"/>
              <a:ext cx="38175" cy="379675"/>
            </a:xfrm>
            <a:custGeom>
              <a:avLst/>
              <a:gdLst/>
              <a:ahLst/>
              <a:cxnLst/>
              <a:rect l="l" t="t" r="r" b="b"/>
              <a:pathLst>
                <a:path w="1527" h="15187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41"/>
                  </a:lnTo>
                  <a:lnTo>
                    <a:pt x="241" y="221"/>
                  </a:lnTo>
                  <a:lnTo>
                    <a:pt x="141" y="342"/>
                  </a:lnTo>
                  <a:lnTo>
                    <a:pt x="61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0" y="14423"/>
                  </a:lnTo>
                  <a:lnTo>
                    <a:pt x="20" y="14584"/>
                  </a:lnTo>
                  <a:lnTo>
                    <a:pt x="61" y="14724"/>
                  </a:lnTo>
                  <a:lnTo>
                    <a:pt x="141" y="14845"/>
                  </a:lnTo>
                  <a:lnTo>
                    <a:pt x="241" y="14966"/>
                  </a:lnTo>
                  <a:lnTo>
                    <a:pt x="342" y="15046"/>
                  </a:lnTo>
                  <a:lnTo>
                    <a:pt x="482" y="15126"/>
                  </a:lnTo>
                  <a:lnTo>
                    <a:pt x="623" y="15166"/>
                  </a:lnTo>
                  <a:lnTo>
                    <a:pt x="764" y="15186"/>
                  </a:lnTo>
                  <a:lnTo>
                    <a:pt x="924" y="15166"/>
                  </a:lnTo>
                  <a:lnTo>
                    <a:pt x="1065" y="15126"/>
                  </a:lnTo>
                  <a:lnTo>
                    <a:pt x="1206" y="15046"/>
                  </a:lnTo>
                  <a:lnTo>
                    <a:pt x="1306" y="14966"/>
                  </a:lnTo>
                  <a:lnTo>
                    <a:pt x="1406" y="14845"/>
                  </a:lnTo>
                  <a:lnTo>
                    <a:pt x="1467" y="14724"/>
                  </a:lnTo>
                  <a:lnTo>
                    <a:pt x="1527" y="14584"/>
                  </a:lnTo>
                  <a:lnTo>
                    <a:pt x="1527" y="14423"/>
                  </a:lnTo>
                  <a:lnTo>
                    <a:pt x="1527" y="764"/>
                  </a:lnTo>
                  <a:lnTo>
                    <a:pt x="1527" y="603"/>
                  </a:lnTo>
                  <a:lnTo>
                    <a:pt x="1467" y="463"/>
                  </a:lnTo>
                  <a:lnTo>
                    <a:pt x="1406" y="342"/>
                  </a:lnTo>
                  <a:lnTo>
                    <a:pt x="1306" y="221"/>
                  </a:lnTo>
                  <a:lnTo>
                    <a:pt x="1206" y="141"/>
                  </a:lnTo>
                  <a:lnTo>
                    <a:pt x="1065" y="61"/>
                  </a:lnTo>
                  <a:lnTo>
                    <a:pt x="924" y="21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26"/>
            <p:cNvSpPr/>
            <p:nvPr/>
          </p:nvSpPr>
          <p:spPr>
            <a:xfrm>
              <a:off x="1323700" y="3063875"/>
              <a:ext cx="220975" cy="127075"/>
            </a:xfrm>
            <a:custGeom>
              <a:avLst/>
              <a:gdLst/>
              <a:ahLst/>
              <a:cxnLst/>
              <a:rect l="l" t="t" r="r" b="b"/>
              <a:pathLst>
                <a:path w="8839" h="5083" extrusionOk="0">
                  <a:moveTo>
                    <a:pt x="643" y="1"/>
                  </a:moveTo>
                  <a:lnTo>
                    <a:pt x="503" y="41"/>
                  </a:lnTo>
                  <a:lnTo>
                    <a:pt x="362" y="101"/>
                  </a:lnTo>
                  <a:lnTo>
                    <a:pt x="241" y="182"/>
                  </a:lnTo>
                  <a:lnTo>
                    <a:pt x="141" y="302"/>
                  </a:lnTo>
                  <a:lnTo>
                    <a:pt x="61" y="423"/>
                  </a:lnTo>
                  <a:lnTo>
                    <a:pt x="20" y="583"/>
                  </a:lnTo>
                  <a:lnTo>
                    <a:pt x="0" y="724"/>
                  </a:lnTo>
                  <a:lnTo>
                    <a:pt x="0" y="865"/>
                  </a:lnTo>
                  <a:lnTo>
                    <a:pt x="41" y="1005"/>
                  </a:lnTo>
                  <a:lnTo>
                    <a:pt x="101" y="1146"/>
                  </a:lnTo>
                  <a:lnTo>
                    <a:pt x="181" y="1266"/>
                  </a:lnTo>
                  <a:lnTo>
                    <a:pt x="282" y="1367"/>
                  </a:lnTo>
                  <a:lnTo>
                    <a:pt x="422" y="1447"/>
                  </a:lnTo>
                  <a:lnTo>
                    <a:pt x="7734" y="5003"/>
                  </a:lnTo>
                  <a:lnTo>
                    <a:pt x="7895" y="5063"/>
                  </a:lnTo>
                  <a:lnTo>
                    <a:pt x="8075" y="5083"/>
                  </a:lnTo>
                  <a:lnTo>
                    <a:pt x="8176" y="5083"/>
                  </a:lnTo>
                  <a:lnTo>
                    <a:pt x="8276" y="5063"/>
                  </a:lnTo>
                  <a:lnTo>
                    <a:pt x="8377" y="5023"/>
                  </a:lnTo>
                  <a:lnTo>
                    <a:pt x="8477" y="4982"/>
                  </a:lnTo>
                  <a:lnTo>
                    <a:pt x="8558" y="4922"/>
                  </a:lnTo>
                  <a:lnTo>
                    <a:pt x="8638" y="4842"/>
                  </a:lnTo>
                  <a:lnTo>
                    <a:pt x="8698" y="4762"/>
                  </a:lnTo>
                  <a:lnTo>
                    <a:pt x="8758" y="4661"/>
                  </a:lnTo>
                  <a:lnTo>
                    <a:pt x="8819" y="4520"/>
                  </a:lnTo>
                  <a:lnTo>
                    <a:pt x="8839" y="4360"/>
                  </a:lnTo>
                  <a:lnTo>
                    <a:pt x="8819" y="4219"/>
                  </a:lnTo>
                  <a:lnTo>
                    <a:pt x="8799" y="4079"/>
                  </a:lnTo>
                  <a:lnTo>
                    <a:pt x="8738" y="3938"/>
                  </a:lnTo>
                  <a:lnTo>
                    <a:pt x="8638" y="3817"/>
                  </a:lnTo>
                  <a:lnTo>
                    <a:pt x="8537" y="3717"/>
                  </a:lnTo>
                  <a:lnTo>
                    <a:pt x="8397" y="3637"/>
                  </a:lnTo>
                  <a:lnTo>
                    <a:pt x="1085" y="81"/>
                  </a:lnTo>
                  <a:lnTo>
                    <a:pt x="944" y="21"/>
                  </a:lnTo>
                  <a:lnTo>
                    <a:pt x="78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1" name="Google Shape;1381;p26"/>
          <p:cNvGrpSpPr/>
          <p:nvPr/>
        </p:nvGrpSpPr>
        <p:grpSpPr>
          <a:xfrm>
            <a:off x="1551000" y="452264"/>
            <a:ext cx="6042000" cy="4363911"/>
            <a:chOff x="1551000" y="452264"/>
            <a:chExt cx="6042000" cy="4363911"/>
          </a:xfrm>
        </p:grpSpPr>
        <p:sp>
          <p:nvSpPr>
            <p:cNvPr id="1382" name="Google Shape;1382;p26"/>
            <p:cNvSpPr/>
            <p:nvPr/>
          </p:nvSpPr>
          <p:spPr>
            <a:xfrm>
              <a:off x="1551000" y="4440875"/>
              <a:ext cx="6042000" cy="3753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83" name="Google Shape;1383;p26"/>
            <p:cNvGrpSpPr/>
            <p:nvPr/>
          </p:nvGrpSpPr>
          <p:grpSpPr>
            <a:xfrm>
              <a:off x="1705800" y="452264"/>
              <a:ext cx="5732400" cy="4147136"/>
              <a:chOff x="628875" y="452264"/>
              <a:chExt cx="5732400" cy="4147136"/>
            </a:xfrm>
          </p:grpSpPr>
          <p:sp>
            <p:nvSpPr>
              <p:cNvPr id="1384" name="Google Shape;1384;p26"/>
              <p:cNvSpPr/>
              <p:nvPr/>
            </p:nvSpPr>
            <p:spPr>
              <a:xfrm>
                <a:off x="713225" y="617500"/>
                <a:ext cx="5598900" cy="3981900"/>
              </a:xfrm>
              <a:prstGeom prst="roundRect">
                <a:avLst>
                  <a:gd name="adj" fmla="val 5289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5" name="Google Shape;1385;p26"/>
              <p:cNvSpPr/>
              <p:nvPr/>
            </p:nvSpPr>
            <p:spPr>
              <a:xfrm>
                <a:off x="628875" y="527550"/>
                <a:ext cx="5732400" cy="433500"/>
              </a:xfrm>
              <a:prstGeom prst="roundRect">
                <a:avLst>
                  <a:gd name="adj" fmla="val 13206"/>
                </a:avLst>
              </a:prstGeom>
              <a:solidFill>
                <a:srgbClr val="2D8C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386" name="Google Shape;1386;p26"/>
              <p:cNvGrpSpPr/>
              <p:nvPr/>
            </p:nvGrpSpPr>
            <p:grpSpPr>
              <a:xfrm>
                <a:off x="81695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87" name="Google Shape;1387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88" name="Google Shape;1388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89" name="Google Shape;1389;p26"/>
              <p:cNvGrpSpPr/>
              <p:nvPr/>
            </p:nvGrpSpPr>
            <p:grpSpPr>
              <a:xfrm>
                <a:off x="124476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90" name="Google Shape;1390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91" name="Google Shape;1391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92" name="Google Shape;1392;p26"/>
              <p:cNvGrpSpPr/>
              <p:nvPr/>
            </p:nvGrpSpPr>
            <p:grpSpPr>
              <a:xfrm>
                <a:off x="167257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93" name="Google Shape;1393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94" name="Google Shape;1394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95" name="Google Shape;1395;p26"/>
              <p:cNvGrpSpPr/>
              <p:nvPr/>
            </p:nvGrpSpPr>
            <p:grpSpPr>
              <a:xfrm>
                <a:off x="210038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96" name="Google Shape;1396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97" name="Google Shape;1397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98" name="Google Shape;1398;p26"/>
              <p:cNvGrpSpPr/>
              <p:nvPr/>
            </p:nvGrpSpPr>
            <p:grpSpPr>
              <a:xfrm>
                <a:off x="252820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99" name="Google Shape;1399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00" name="Google Shape;1400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01" name="Google Shape;1401;p26"/>
              <p:cNvGrpSpPr/>
              <p:nvPr/>
            </p:nvGrpSpPr>
            <p:grpSpPr>
              <a:xfrm>
                <a:off x="295601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02" name="Google Shape;1402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03" name="Google Shape;1403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04" name="Google Shape;1404;p26"/>
              <p:cNvGrpSpPr/>
              <p:nvPr/>
            </p:nvGrpSpPr>
            <p:grpSpPr>
              <a:xfrm>
                <a:off x="338382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05" name="Google Shape;1405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06" name="Google Shape;1406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07" name="Google Shape;1407;p26"/>
              <p:cNvGrpSpPr/>
              <p:nvPr/>
            </p:nvGrpSpPr>
            <p:grpSpPr>
              <a:xfrm>
                <a:off x="381163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08" name="Google Shape;1408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09" name="Google Shape;1409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10" name="Google Shape;1410;p26"/>
              <p:cNvGrpSpPr/>
              <p:nvPr/>
            </p:nvGrpSpPr>
            <p:grpSpPr>
              <a:xfrm>
                <a:off x="423945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11" name="Google Shape;1411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12" name="Google Shape;1412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13" name="Google Shape;1413;p26"/>
              <p:cNvGrpSpPr/>
              <p:nvPr/>
            </p:nvGrpSpPr>
            <p:grpSpPr>
              <a:xfrm>
                <a:off x="466726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14" name="Google Shape;1414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15" name="Google Shape;1415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16" name="Google Shape;1416;p26"/>
              <p:cNvGrpSpPr/>
              <p:nvPr/>
            </p:nvGrpSpPr>
            <p:grpSpPr>
              <a:xfrm>
                <a:off x="509507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17" name="Google Shape;1417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18" name="Google Shape;1418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19" name="Google Shape;1419;p26"/>
              <p:cNvGrpSpPr/>
              <p:nvPr/>
            </p:nvGrpSpPr>
            <p:grpSpPr>
              <a:xfrm>
                <a:off x="552288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20" name="Google Shape;1420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21" name="Google Shape;1421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22" name="Google Shape;1422;p26"/>
              <p:cNvGrpSpPr/>
              <p:nvPr/>
            </p:nvGrpSpPr>
            <p:grpSpPr>
              <a:xfrm>
                <a:off x="595070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23" name="Google Shape;1423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24" name="Google Shape;1424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grpSp>
        <p:nvGrpSpPr>
          <p:cNvPr id="1425" name="Google Shape;1425;p26"/>
          <p:cNvGrpSpPr/>
          <p:nvPr/>
        </p:nvGrpSpPr>
        <p:grpSpPr>
          <a:xfrm>
            <a:off x="7784950" y="452284"/>
            <a:ext cx="701095" cy="1079022"/>
            <a:chOff x="5120675" y="1937000"/>
            <a:chExt cx="925050" cy="1423700"/>
          </a:xfrm>
        </p:grpSpPr>
        <p:sp>
          <p:nvSpPr>
            <p:cNvPr id="1426" name="Google Shape;1426;p26"/>
            <p:cNvSpPr/>
            <p:nvPr/>
          </p:nvSpPr>
          <p:spPr>
            <a:xfrm>
              <a:off x="5120675" y="1937000"/>
              <a:ext cx="925050" cy="1423700"/>
            </a:xfrm>
            <a:custGeom>
              <a:avLst/>
              <a:gdLst/>
              <a:ahLst/>
              <a:cxnLst/>
              <a:rect l="l" t="t" r="r" b="b"/>
              <a:pathLst>
                <a:path w="37002" h="56948" extrusionOk="0">
                  <a:moveTo>
                    <a:pt x="4400" y="0"/>
                  </a:moveTo>
                  <a:lnTo>
                    <a:pt x="3958" y="20"/>
                  </a:lnTo>
                  <a:lnTo>
                    <a:pt x="3516" y="80"/>
                  </a:lnTo>
                  <a:lnTo>
                    <a:pt x="3094" y="181"/>
                  </a:lnTo>
                  <a:lnTo>
                    <a:pt x="2692" y="301"/>
                  </a:lnTo>
                  <a:lnTo>
                    <a:pt x="2311" y="462"/>
                  </a:lnTo>
                  <a:lnTo>
                    <a:pt x="1949" y="663"/>
                  </a:lnTo>
                  <a:lnTo>
                    <a:pt x="1608" y="884"/>
                  </a:lnTo>
                  <a:lnTo>
                    <a:pt x="1286" y="1125"/>
                  </a:lnTo>
                  <a:lnTo>
                    <a:pt x="1005" y="1406"/>
                  </a:lnTo>
                  <a:lnTo>
                    <a:pt x="764" y="1708"/>
                  </a:lnTo>
                  <a:lnTo>
                    <a:pt x="543" y="2029"/>
                  </a:lnTo>
                  <a:lnTo>
                    <a:pt x="342" y="2370"/>
                  </a:lnTo>
                  <a:lnTo>
                    <a:pt x="201" y="2712"/>
                  </a:lnTo>
                  <a:lnTo>
                    <a:pt x="101" y="3094"/>
                  </a:lnTo>
                  <a:lnTo>
                    <a:pt x="21" y="3475"/>
                  </a:lnTo>
                  <a:lnTo>
                    <a:pt x="1" y="3877"/>
                  </a:lnTo>
                  <a:lnTo>
                    <a:pt x="1" y="46241"/>
                  </a:lnTo>
                  <a:lnTo>
                    <a:pt x="21" y="46643"/>
                  </a:lnTo>
                  <a:lnTo>
                    <a:pt x="101" y="47024"/>
                  </a:lnTo>
                  <a:lnTo>
                    <a:pt x="201" y="47406"/>
                  </a:lnTo>
                  <a:lnTo>
                    <a:pt x="342" y="47747"/>
                  </a:lnTo>
                  <a:lnTo>
                    <a:pt x="543" y="48089"/>
                  </a:lnTo>
                  <a:lnTo>
                    <a:pt x="764" y="48410"/>
                  </a:lnTo>
                  <a:lnTo>
                    <a:pt x="1005" y="48712"/>
                  </a:lnTo>
                  <a:lnTo>
                    <a:pt x="1286" y="48993"/>
                  </a:lnTo>
                  <a:lnTo>
                    <a:pt x="1608" y="49234"/>
                  </a:lnTo>
                  <a:lnTo>
                    <a:pt x="1949" y="49455"/>
                  </a:lnTo>
                  <a:lnTo>
                    <a:pt x="2311" y="49656"/>
                  </a:lnTo>
                  <a:lnTo>
                    <a:pt x="2692" y="49816"/>
                  </a:lnTo>
                  <a:lnTo>
                    <a:pt x="3094" y="49937"/>
                  </a:lnTo>
                  <a:lnTo>
                    <a:pt x="3516" y="50037"/>
                  </a:lnTo>
                  <a:lnTo>
                    <a:pt x="3958" y="50098"/>
                  </a:lnTo>
                  <a:lnTo>
                    <a:pt x="4400" y="50118"/>
                  </a:lnTo>
                  <a:lnTo>
                    <a:pt x="4641" y="50118"/>
                  </a:lnTo>
                  <a:lnTo>
                    <a:pt x="4641" y="56285"/>
                  </a:lnTo>
                  <a:lnTo>
                    <a:pt x="4641" y="56405"/>
                  </a:lnTo>
                  <a:lnTo>
                    <a:pt x="4681" y="56505"/>
                  </a:lnTo>
                  <a:lnTo>
                    <a:pt x="4721" y="56606"/>
                  </a:lnTo>
                  <a:lnTo>
                    <a:pt x="4781" y="56686"/>
                  </a:lnTo>
                  <a:lnTo>
                    <a:pt x="4862" y="56767"/>
                  </a:lnTo>
                  <a:lnTo>
                    <a:pt x="4962" y="56827"/>
                  </a:lnTo>
                  <a:lnTo>
                    <a:pt x="5042" y="56887"/>
                  </a:lnTo>
                  <a:lnTo>
                    <a:pt x="5163" y="56927"/>
                  </a:lnTo>
                  <a:lnTo>
                    <a:pt x="5263" y="56947"/>
                  </a:lnTo>
                  <a:lnTo>
                    <a:pt x="5484" y="56947"/>
                  </a:lnTo>
                  <a:lnTo>
                    <a:pt x="5605" y="56927"/>
                  </a:lnTo>
                  <a:lnTo>
                    <a:pt x="5705" y="56887"/>
                  </a:lnTo>
                  <a:lnTo>
                    <a:pt x="5806" y="56847"/>
                  </a:lnTo>
                  <a:lnTo>
                    <a:pt x="5906" y="56767"/>
                  </a:lnTo>
                  <a:lnTo>
                    <a:pt x="5987" y="56686"/>
                  </a:lnTo>
                  <a:lnTo>
                    <a:pt x="11470" y="50118"/>
                  </a:lnTo>
                  <a:lnTo>
                    <a:pt x="32602" y="50118"/>
                  </a:lnTo>
                  <a:lnTo>
                    <a:pt x="33044" y="50098"/>
                  </a:lnTo>
                  <a:lnTo>
                    <a:pt x="33486" y="50037"/>
                  </a:lnTo>
                  <a:lnTo>
                    <a:pt x="33908" y="49937"/>
                  </a:lnTo>
                  <a:lnTo>
                    <a:pt x="34309" y="49816"/>
                  </a:lnTo>
                  <a:lnTo>
                    <a:pt x="34691" y="49656"/>
                  </a:lnTo>
                  <a:lnTo>
                    <a:pt x="35053" y="49455"/>
                  </a:lnTo>
                  <a:lnTo>
                    <a:pt x="35394" y="49234"/>
                  </a:lnTo>
                  <a:lnTo>
                    <a:pt x="35716" y="48993"/>
                  </a:lnTo>
                  <a:lnTo>
                    <a:pt x="35997" y="48712"/>
                  </a:lnTo>
                  <a:lnTo>
                    <a:pt x="36238" y="48410"/>
                  </a:lnTo>
                  <a:lnTo>
                    <a:pt x="36459" y="48089"/>
                  </a:lnTo>
                  <a:lnTo>
                    <a:pt x="36660" y="47747"/>
                  </a:lnTo>
                  <a:lnTo>
                    <a:pt x="36800" y="47406"/>
                  </a:lnTo>
                  <a:lnTo>
                    <a:pt x="36901" y="47024"/>
                  </a:lnTo>
                  <a:lnTo>
                    <a:pt x="36981" y="46643"/>
                  </a:lnTo>
                  <a:lnTo>
                    <a:pt x="37001" y="46241"/>
                  </a:lnTo>
                  <a:lnTo>
                    <a:pt x="37001" y="3877"/>
                  </a:lnTo>
                  <a:lnTo>
                    <a:pt x="36981" y="3475"/>
                  </a:lnTo>
                  <a:lnTo>
                    <a:pt x="36901" y="3094"/>
                  </a:lnTo>
                  <a:lnTo>
                    <a:pt x="36800" y="2712"/>
                  </a:lnTo>
                  <a:lnTo>
                    <a:pt x="36660" y="2370"/>
                  </a:lnTo>
                  <a:lnTo>
                    <a:pt x="36459" y="2029"/>
                  </a:lnTo>
                  <a:lnTo>
                    <a:pt x="36238" y="1708"/>
                  </a:lnTo>
                  <a:lnTo>
                    <a:pt x="35997" y="1406"/>
                  </a:lnTo>
                  <a:lnTo>
                    <a:pt x="35716" y="1125"/>
                  </a:lnTo>
                  <a:lnTo>
                    <a:pt x="35394" y="884"/>
                  </a:lnTo>
                  <a:lnTo>
                    <a:pt x="35053" y="663"/>
                  </a:lnTo>
                  <a:lnTo>
                    <a:pt x="34691" y="462"/>
                  </a:lnTo>
                  <a:lnTo>
                    <a:pt x="34309" y="301"/>
                  </a:lnTo>
                  <a:lnTo>
                    <a:pt x="33908" y="181"/>
                  </a:lnTo>
                  <a:lnTo>
                    <a:pt x="33486" y="80"/>
                  </a:lnTo>
                  <a:lnTo>
                    <a:pt x="33044" y="20"/>
                  </a:lnTo>
                  <a:lnTo>
                    <a:pt x="3260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26"/>
            <p:cNvSpPr/>
            <p:nvPr/>
          </p:nvSpPr>
          <p:spPr>
            <a:xfrm>
              <a:off x="5236675" y="2133850"/>
              <a:ext cx="693025" cy="57275"/>
            </a:xfrm>
            <a:custGeom>
              <a:avLst/>
              <a:gdLst/>
              <a:ahLst/>
              <a:cxnLst/>
              <a:rect l="l" t="t" r="r" b="b"/>
              <a:pathLst>
                <a:path w="27721" h="2291" extrusionOk="0">
                  <a:moveTo>
                    <a:pt x="1" y="0"/>
                  </a:moveTo>
                  <a:lnTo>
                    <a:pt x="1" y="2290"/>
                  </a:lnTo>
                  <a:lnTo>
                    <a:pt x="27721" y="229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26"/>
            <p:cNvSpPr/>
            <p:nvPr/>
          </p:nvSpPr>
          <p:spPr>
            <a:xfrm>
              <a:off x="5236675" y="2293550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0"/>
                  </a:moveTo>
                  <a:lnTo>
                    <a:pt x="1" y="2310"/>
                  </a:lnTo>
                  <a:lnTo>
                    <a:pt x="27721" y="231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26"/>
            <p:cNvSpPr/>
            <p:nvPr/>
          </p:nvSpPr>
          <p:spPr>
            <a:xfrm>
              <a:off x="5236675" y="24532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1"/>
                  </a:moveTo>
                  <a:lnTo>
                    <a:pt x="1" y="2311"/>
                  </a:lnTo>
                  <a:lnTo>
                    <a:pt x="27721" y="231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26"/>
            <p:cNvSpPr/>
            <p:nvPr/>
          </p:nvSpPr>
          <p:spPr>
            <a:xfrm>
              <a:off x="5236675" y="26134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1"/>
                  </a:moveTo>
                  <a:lnTo>
                    <a:pt x="1" y="2311"/>
                  </a:lnTo>
                  <a:lnTo>
                    <a:pt x="27721" y="231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26"/>
            <p:cNvSpPr/>
            <p:nvPr/>
          </p:nvSpPr>
          <p:spPr>
            <a:xfrm>
              <a:off x="5236675" y="27731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0"/>
                  </a:moveTo>
                  <a:lnTo>
                    <a:pt x="1" y="2310"/>
                  </a:lnTo>
                  <a:lnTo>
                    <a:pt x="27721" y="231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26"/>
            <p:cNvSpPr/>
            <p:nvPr/>
          </p:nvSpPr>
          <p:spPr>
            <a:xfrm>
              <a:off x="5236675" y="2935825"/>
              <a:ext cx="693025" cy="57275"/>
            </a:xfrm>
            <a:custGeom>
              <a:avLst/>
              <a:gdLst/>
              <a:ahLst/>
              <a:cxnLst/>
              <a:rect l="l" t="t" r="r" b="b"/>
              <a:pathLst>
                <a:path w="27721" h="2291" extrusionOk="0">
                  <a:moveTo>
                    <a:pt x="1" y="1"/>
                  </a:moveTo>
                  <a:lnTo>
                    <a:pt x="1" y="2291"/>
                  </a:lnTo>
                  <a:lnTo>
                    <a:pt x="27721" y="229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33" name="Google Shape;1433;p26"/>
          <p:cNvGrpSpPr/>
          <p:nvPr/>
        </p:nvGrpSpPr>
        <p:grpSpPr>
          <a:xfrm>
            <a:off x="7701134" y="3351386"/>
            <a:ext cx="1034082" cy="1553342"/>
            <a:chOff x="4112038" y="3686550"/>
            <a:chExt cx="919920" cy="1381854"/>
          </a:xfrm>
        </p:grpSpPr>
        <p:sp>
          <p:nvSpPr>
            <p:cNvPr id="1434" name="Google Shape;1434;p26"/>
            <p:cNvSpPr/>
            <p:nvPr/>
          </p:nvSpPr>
          <p:spPr>
            <a:xfrm>
              <a:off x="4163768" y="4971504"/>
              <a:ext cx="831900" cy="969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26"/>
            <p:cNvSpPr/>
            <p:nvPr/>
          </p:nvSpPr>
          <p:spPr>
            <a:xfrm>
              <a:off x="4112038" y="3686550"/>
              <a:ext cx="919920" cy="1166487"/>
            </a:xfrm>
            <a:custGeom>
              <a:avLst/>
              <a:gdLst/>
              <a:ahLst/>
              <a:cxnLst/>
              <a:rect l="l" t="t" r="r" b="b"/>
              <a:pathLst>
                <a:path w="32000" h="40577" extrusionOk="0">
                  <a:moveTo>
                    <a:pt x="16010" y="0"/>
                  </a:moveTo>
                  <a:lnTo>
                    <a:pt x="15186" y="20"/>
                  </a:lnTo>
                  <a:lnTo>
                    <a:pt x="14363" y="81"/>
                  </a:lnTo>
                  <a:lnTo>
                    <a:pt x="13559" y="181"/>
                  </a:lnTo>
                  <a:lnTo>
                    <a:pt x="12776" y="322"/>
                  </a:lnTo>
                  <a:lnTo>
                    <a:pt x="11992" y="502"/>
                  </a:lnTo>
                  <a:lnTo>
                    <a:pt x="11249" y="703"/>
                  </a:lnTo>
                  <a:lnTo>
                    <a:pt x="10506" y="944"/>
                  </a:lnTo>
                  <a:lnTo>
                    <a:pt x="9763" y="1226"/>
                  </a:lnTo>
                  <a:lnTo>
                    <a:pt x="9060" y="1527"/>
                  </a:lnTo>
                  <a:lnTo>
                    <a:pt x="8377" y="1888"/>
                  </a:lnTo>
                  <a:lnTo>
                    <a:pt x="7694" y="2250"/>
                  </a:lnTo>
                  <a:lnTo>
                    <a:pt x="7051" y="2652"/>
                  </a:lnTo>
                  <a:lnTo>
                    <a:pt x="6428" y="3094"/>
                  </a:lnTo>
                  <a:lnTo>
                    <a:pt x="5826" y="3556"/>
                  </a:lnTo>
                  <a:lnTo>
                    <a:pt x="5243" y="4038"/>
                  </a:lnTo>
                  <a:lnTo>
                    <a:pt x="4681" y="4560"/>
                  </a:lnTo>
                  <a:lnTo>
                    <a:pt x="4158" y="5102"/>
                  </a:lnTo>
                  <a:lnTo>
                    <a:pt x="3656" y="5665"/>
                  </a:lnTo>
                  <a:lnTo>
                    <a:pt x="3174" y="6247"/>
                  </a:lnTo>
                  <a:lnTo>
                    <a:pt x="2732" y="6850"/>
                  </a:lnTo>
                  <a:lnTo>
                    <a:pt x="2310" y="7493"/>
                  </a:lnTo>
                  <a:lnTo>
                    <a:pt x="1929" y="8136"/>
                  </a:lnTo>
                  <a:lnTo>
                    <a:pt x="1567" y="8798"/>
                  </a:lnTo>
                  <a:lnTo>
                    <a:pt x="1246" y="9501"/>
                  </a:lnTo>
                  <a:lnTo>
                    <a:pt x="964" y="10205"/>
                  </a:lnTo>
                  <a:lnTo>
                    <a:pt x="723" y="10928"/>
                  </a:lnTo>
                  <a:lnTo>
                    <a:pt x="502" y="11651"/>
                  </a:lnTo>
                  <a:lnTo>
                    <a:pt x="322" y="12414"/>
                  </a:lnTo>
                  <a:lnTo>
                    <a:pt x="181" y="13177"/>
                  </a:lnTo>
                  <a:lnTo>
                    <a:pt x="81" y="13961"/>
                  </a:lnTo>
                  <a:lnTo>
                    <a:pt x="20" y="14744"/>
                  </a:lnTo>
                  <a:lnTo>
                    <a:pt x="0" y="15548"/>
                  </a:lnTo>
                  <a:lnTo>
                    <a:pt x="0" y="16030"/>
                  </a:lnTo>
                  <a:lnTo>
                    <a:pt x="20" y="16512"/>
                  </a:lnTo>
                  <a:lnTo>
                    <a:pt x="61" y="16974"/>
                  </a:lnTo>
                  <a:lnTo>
                    <a:pt x="121" y="17456"/>
                  </a:lnTo>
                  <a:lnTo>
                    <a:pt x="181" y="17918"/>
                  </a:lnTo>
                  <a:lnTo>
                    <a:pt x="261" y="18380"/>
                  </a:lnTo>
                  <a:lnTo>
                    <a:pt x="362" y="18842"/>
                  </a:lnTo>
                  <a:lnTo>
                    <a:pt x="462" y="19284"/>
                  </a:lnTo>
                  <a:lnTo>
                    <a:pt x="502" y="19404"/>
                  </a:lnTo>
                  <a:lnTo>
                    <a:pt x="502" y="19445"/>
                  </a:lnTo>
                  <a:lnTo>
                    <a:pt x="643" y="19947"/>
                  </a:lnTo>
                  <a:lnTo>
                    <a:pt x="784" y="20429"/>
                  </a:lnTo>
                  <a:lnTo>
                    <a:pt x="924" y="20911"/>
                  </a:lnTo>
                  <a:lnTo>
                    <a:pt x="1085" y="21373"/>
                  </a:lnTo>
                  <a:lnTo>
                    <a:pt x="1447" y="22317"/>
                  </a:lnTo>
                  <a:lnTo>
                    <a:pt x="1828" y="23221"/>
                  </a:lnTo>
                  <a:lnTo>
                    <a:pt x="2250" y="24105"/>
                  </a:lnTo>
                  <a:lnTo>
                    <a:pt x="2692" y="24989"/>
                  </a:lnTo>
                  <a:lnTo>
                    <a:pt x="3154" y="25832"/>
                  </a:lnTo>
                  <a:lnTo>
                    <a:pt x="3596" y="26636"/>
                  </a:lnTo>
                  <a:lnTo>
                    <a:pt x="4500" y="28203"/>
                  </a:lnTo>
                  <a:lnTo>
                    <a:pt x="5343" y="29669"/>
                  </a:lnTo>
                  <a:lnTo>
                    <a:pt x="5725" y="30352"/>
                  </a:lnTo>
                  <a:lnTo>
                    <a:pt x="6067" y="31015"/>
                  </a:lnTo>
                  <a:lnTo>
                    <a:pt x="6368" y="31638"/>
                  </a:lnTo>
                  <a:lnTo>
                    <a:pt x="6609" y="32240"/>
                  </a:lnTo>
                  <a:lnTo>
                    <a:pt x="6730" y="32702"/>
                  </a:lnTo>
                  <a:lnTo>
                    <a:pt x="6850" y="33245"/>
                  </a:lnTo>
                  <a:lnTo>
                    <a:pt x="6930" y="33847"/>
                  </a:lnTo>
                  <a:lnTo>
                    <a:pt x="7011" y="34490"/>
                  </a:lnTo>
                  <a:lnTo>
                    <a:pt x="7071" y="35173"/>
                  </a:lnTo>
                  <a:lnTo>
                    <a:pt x="7111" y="35856"/>
                  </a:lnTo>
                  <a:lnTo>
                    <a:pt x="7171" y="37242"/>
                  </a:lnTo>
                  <a:lnTo>
                    <a:pt x="7212" y="38528"/>
                  </a:lnTo>
                  <a:lnTo>
                    <a:pt x="7212" y="39572"/>
                  </a:lnTo>
                  <a:lnTo>
                    <a:pt x="7192" y="40576"/>
                  </a:lnTo>
                  <a:lnTo>
                    <a:pt x="24808" y="40576"/>
                  </a:lnTo>
                  <a:lnTo>
                    <a:pt x="24808" y="39572"/>
                  </a:lnTo>
                  <a:lnTo>
                    <a:pt x="24808" y="38528"/>
                  </a:lnTo>
                  <a:lnTo>
                    <a:pt x="24828" y="37242"/>
                  </a:lnTo>
                  <a:lnTo>
                    <a:pt x="24888" y="35856"/>
                  </a:lnTo>
                  <a:lnTo>
                    <a:pt x="24928" y="35173"/>
                  </a:lnTo>
                  <a:lnTo>
                    <a:pt x="24989" y="34490"/>
                  </a:lnTo>
                  <a:lnTo>
                    <a:pt x="25069" y="33847"/>
                  </a:lnTo>
                  <a:lnTo>
                    <a:pt x="25170" y="33245"/>
                  </a:lnTo>
                  <a:lnTo>
                    <a:pt x="25270" y="32702"/>
                  </a:lnTo>
                  <a:lnTo>
                    <a:pt x="25411" y="32240"/>
                  </a:lnTo>
                  <a:lnTo>
                    <a:pt x="25652" y="31638"/>
                  </a:lnTo>
                  <a:lnTo>
                    <a:pt x="25953" y="31015"/>
                  </a:lnTo>
                  <a:lnTo>
                    <a:pt x="26274" y="30352"/>
                  </a:lnTo>
                  <a:lnTo>
                    <a:pt x="26656" y="29669"/>
                  </a:lnTo>
                  <a:lnTo>
                    <a:pt x="27500" y="28203"/>
                  </a:lnTo>
                  <a:lnTo>
                    <a:pt x="28404" y="26636"/>
                  </a:lnTo>
                  <a:lnTo>
                    <a:pt x="28866" y="25832"/>
                  </a:lnTo>
                  <a:lnTo>
                    <a:pt x="29307" y="24989"/>
                  </a:lnTo>
                  <a:lnTo>
                    <a:pt x="29749" y="24105"/>
                  </a:lnTo>
                  <a:lnTo>
                    <a:pt x="30171" y="23221"/>
                  </a:lnTo>
                  <a:lnTo>
                    <a:pt x="30553" y="22317"/>
                  </a:lnTo>
                  <a:lnTo>
                    <a:pt x="30914" y="21373"/>
                  </a:lnTo>
                  <a:lnTo>
                    <a:pt x="31075" y="20911"/>
                  </a:lnTo>
                  <a:lnTo>
                    <a:pt x="31236" y="20429"/>
                  </a:lnTo>
                  <a:lnTo>
                    <a:pt x="31376" y="19947"/>
                  </a:lnTo>
                  <a:lnTo>
                    <a:pt x="31497" y="19445"/>
                  </a:lnTo>
                  <a:lnTo>
                    <a:pt x="31517" y="19404"/>
                  </a:lnTo>
                  <a:lnTo>
                    <a:pt x="31537" y="19284"/>
                  </a:lnTo>
                  <a:lnTo>
                    <a:pt x="31638" y="18842"/>
                  </a:lnTo>
                  <a:lnTo>
                    <a:pt x="31738" y="18380"/>
                  </a:lnTo>
                  <a:lnTo>
                    <a:pt x="31818" y="17918"/>
                  </a:lnTo>
                  <a:lnTo>
                    <a:pt x="31879" y="17456"/>
                  </a:lnTo>
                  <a:lnTo>
                    <a:pt x="31939" y="16974"/>
                  </a:lnTo>
                  <a:lnTo>
                    <a:pt x="31979" y="16512"/>
                  </a:lnTo>
                  <a:lnTo>
                    <a:pt x="31999" y="16030"/>
                  </a:lnTo>
                  <a:lnTo>
                    <a:pt x="31999" y="15548"/>
                  </a:lnTo>
                  <a:lnTo>
                    <a:pt x="31979" y="14744"/>
                  </a:lnTo>
                  <a:lnTo>
                    <a:pt x="31919" y="13961"/>
                  </a:lnTo>
                  <a:lnTo>
                    <a:pt x="31818" y="13177"/>
                  </a:lnTo>
                  <a:lnTo>
                    <a:pt x="31678" y="12414"/>
                  </a:lnTo>
                  <a:lnTo>
                    <a:pt x="31497" y="11651"/>
                  </a:lnTo>
                  <a:lnTo>
                    <a:pt x="31296" y="10928"/>
                  </a:lnTo>
                  <a:lnTo>
                    <a:pt x="31035" y="10205"/>
                  </a:lnTo>
                  <a:lnTo>
                    <a:pt x="30754" y="9501"/>
                  </a:lnTo>
                  <a:lnTo>
                    <a:pt x="30432" y="8798"/>
                  </a:lnTo>
                  <a:lnTo>
                    <a:pt x="30071" y="8136"/>
                  </a:lnTo>
                  <a:lnTo>
                    <a:pt x="29689" y="7493"/>
                  </a:lnTo>
                  <a:lnTo>
                    <a:pt x="29267" y="6850"/>
                  </a:lnTo>
                  <a:lnTo>
                    <a:pt x="28825" y="6247"/>
                  </a:lnTo>
                  <a:lnTo>
                    <a:pt x="28343" y="5665"/>
                  </a:lnTo>
                  <a:lnTo>
                    <a:pt x="27841" y="5102"/>
                  </a:lnTo>
                  <a:lnTo>
                    <a:pt x="27319" y="4560"/>
                  </a:lnTo>
                  <a:lnTo>
                    <a:pt x="26756" y="4038"/>
                  </a:lnTo>
                  <a:lnTo>
                    <a:pt x="26174" y="3556"/>
                  </a:lnTo>
                  <a:lnTo>
                    <a:pt x="25571" y="3094"/>
                  </a:lnTo>
                  <a:lnTo>
                    <a:pt x="24949" y="2652"/>
                  </a:lnTo>
                  <a:lnTo>
                    <a:pt x="24306" y="2250"/>
                  </a:lnTo>
                  <a:lnTo>
                    <a:pt x="23623" y="1888"/>
                  </a:lnTo>
                  <a:lnTo>
                    <a:pt x="22940" y="1527"/>
                  </a:lnTo>
                  <a:lnTo>
                    <a:pt x="22237" y="1226"/>
                  </a:lnTo>
                  <a:lnTo>
                    <a:pt x="21514" y="944"/>
                  </a:lnTo>
                  <a:lnTo>
                    <a:pt x="20770" y="703"/>
                  </a:lnTo>
                  <a:lnTo>
                    <a:pt x="20007" y="502"/>
                  </a:lnTo>
                  <a:lnTo>
                    <a:pt x="19224" y="322"/>
                  </a:lnTo>
                  <a:lnTo>
                    <a:pt x="18440" y="181"/>
                  </a:lnTo>
                  <a:lnTo>
                    <a:pt x="17637" y="81"/>
                  </a:lnTo>
                  <a:lnTo>
                    <a:pt x="16833" y="20"/>
                  </a:lnTo>
                  <a:lnTo>
                    <a:pt x="1601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26"/>
            <p:cNvSpPr/>
            <p:nvPr/>
          </p:nvSpPr>
          <p:spPr>
            <a:xfrm>
              <a:off x="4385744" y="4110980"/>
              <a:ext cx="367307" cy="654293"/>
            </a:xfrm>
            <a:custGeom>
              <a:avLst/>
              <a:gdLst/>
              <a:ahLst/>
              <a:cxnLst/>
              <a:rect l="l" t="t" r="r" b="b"/>
              <a:pathLst>
                <a:path w="12777" h="22760" extrusionOk="0">
                  <a:moveTo>
                    <a:pt x="6469" y="0"/>
                  </a:moveTo>
                  <a:lnTo>
                    <a:pt x="6348" y="20"/>
                  </a:lnTo>
                  <a:lnTo>
                    <a:pt x="6248" y="101"/>
                  </a:lnTo>
                  <a:lnTo>
                    <a:pt x="6167" y="181"/>
                  </a:lnTo>
                  <a:lnTo>
                    <a:pt x="6147" y="302"/>
                  </a:lnTo>
                  <a:lnTo>
                    <a:pt x="6067" y="884"/>
                  </a:lnTo>
                  <a:lnTo>
                    <a:pt x="6007" y="1246"/>
                  </a:lnTo>
                  <a:lnTo>
                    <a:pt x="5906" y="1647"/>
                  </a:lnTo>
                  <a:lnTo>
                    <a:pt x="5766" y="2049"/>
                  </a:lnTo>
                  <a:lnTo>
                    <a:pt x="5685" y="2250"/>
                  </a:lnTo>
                  <a:lnTo>
                    <a:pt x="5605" y="2431"/>
                  </a:lnTo>
                  <a:lnTo>
                    <a:pt x="5484" y="2592"/>
                  </a:lnTo>
                  <a:lnTo>
                    <a:pt x="5384" y="2752"/>
                  </a:lnTo>
                  <a:lnTo>
                    <a:pt x="5243" y="2893"/>
                  </a:lnTo>
                  <a:lnTo>
                    <a:pt x="5103" y="3013"/>
                  </a:lnTo>
                  <a:lnTo>
                    <a:pt x="5002" y="3054"/>
                  </a:lnTo>
                  <a:lnTo>
                    <a:pt x="4882" y="3074"/>
                  </a:lnTo>
                  <a:lnTo>
                    <a:pt x="4761" y="3054"/>
                  </a:lnTo>
                  <a:lnTo>
                    <a:pt x="4601" y="3033"/>
                  </a:lnTo>
                  <a:lnTo>
                    <a:pt x="4440" y="2993"/>
                  </a:lnTo>
                  <a:lnTo>
                    <a:pt x="4279" y="2913"/>
                  </a:lnTo>
                  <a:lnTo>
                    <a:pt x="3918" y="2752"/>
                  </a:lnTo>
                  <a:lnTo>
                    <a:pt x="3516" y="2531"/>
                  </a:lnTo>
                  <a:lnTo>
                    <a:pt x="3134" y="2270"/>
                  </a:lnTo>
                  <a:lnTo>
                    <a:pt x="2773" y="2009"/>
                  </a:lnTo>
                  <a:lnTo>
                    <a:pt x="2451" y="1748"/>
                  </a:lnTo>
                  <a:lnTo>
                    <a:pt x="2371" y="1688"/>
                  </a:lnTo>
                  <a:lnTo>
                    <a:pt x="2270" y="1668"/>
                  </a:lnTo>
                  <a:lnTo>
                    <a:pt x="2170" y="1688"/>
                  </a:lnTo>
                  <a:lnTo>
                    <a:pt x="2070" y="1708"/>
                  </a:lnTo>
                  <a:lnTo>
                    <a:pt x="1989" y="1788"/>
                  </a:lnTo>
                  <a:lnTo>
                    <a:pt x="1929" y="1868"/>
                  </a:lnTo>
                  <a:lnTo>
                    <a:pt x="1909" y="1969"/>
                  </a:lnTo>
                  <a:lnTo>
                    <a:pt x="1909" y="2069"/>
                  </a:lnTo>
                  <a:lnTo>
                    <a:pt x="2029" y="2571"/>
                  </a:lnTo>
                  <a:lnTo>
                    <a:pt x="2130" y="3154"/>
                  </a:lnTo>
                  <a:lnTo>
                    <a:pt x="2210" y="3737"/>
                  </a:lnTo>
                  <a:lnTo>
                    <a:pt x="2270" y="4339"/>
                  </a:lnTo>
                  <a:lnTo>
                    <a:pt x="2311" y="4902"/>
                  </a:lnTo>
                  <a:lnTo>
                    <a:pt x="2311" y="5163"/>
                  </a:lnTo>
                  <a:lnTo>
                    <a:pt x="2291" y="5404"/>
                  </a:lnTo>
                  <a:lnTo>
                    <a:pt x="2270" y="5625"/>
                  </a:lnTo>
                  <a:lnTo>
                    <a:pt x="2230" y="5826"/>
                  </a:lnTo>
                  <a:lnTo>
                    <a:pt x="2170" y="5986"/>
                  </a:lnTo>
                  <a:lnTo>
                    <a:pt x="2110" y="6107"/>
                  </a:lnTo>
                  <a:lnTo>
                    <a:pt x="2050" y="6207"/>
                  </a:lnTo>
                  <a:lnTo>
                    <a:pt x="1969" y="6268"/>
                  </a:lnTo>
                  <a:lnTo>
                    <a:pt x="1869" y="6308"/>
                  </a:lnTo>
                  <a:lnTo>
                    <a:pt x="1788" y="6328"/>
                  </a:lnTo>
                  <a:lnTo>
                    <a:pt x="1608" y="6328"/>
                  </a:lnTo>
                  <a:lnTo>
                    <a:pt x="1427" y="6308"/>
                  </a:lnTo>
                  <a:lnTo>
                    <a:pt x="1266" y="6247"/>
                  </a:lnTo>
                  <a:lnTo>
                    <a:pt x="1085" y="6147"/>
                  </a:lnTo>
                  <a:lnTo>
                    <a:pt x="925" y="6067"/>
                  </a:lnTo>
                  <a:lnTo>
                    <a:pt x="764" y="5966"/>
                  </a:lnTo>
                  <a:lnTo>
                    <a:pt x="563" y="5806"/>
                  </a:lnTo>
                  <a:lnTo>
                    <a:pt x="463" y="5745"/>
                  </a:lnTo>
                  <a:lnTo>
                    <a:pt x="362" y="5725"/>
                  </a:lnTo>
                  <a:lnTo>
                    <a:pt x="262" y="5725"/>
                  </a:lnTo>
                  <a:lnTo>
                    <a:pt x="161" y="5765"/>
                  </a:lnTo>
                  <a:lnTo>
                    <a:pt x="81" y="5826"/>
                  </a:lnTo>
                  <a:lnTo>
                    <a:pt x="41" y="5926"/>
                  </a:lnTo>
                  <a:lnTo>
                    <a:pt x="1" y="6026"/>
                  </a:lnTo>
                  <a:lnTo>
                    <a:pt x="21" y="6127"/>
                  </a:lnTo>
                  <a:lnTo>
                    <a:pt x="3556" y="22498"/>
                  </a:lnTo>
                  <a:lnTo>
                    <a:pt x="3596" y="22598"/>
                  </a:lnTo>
                  <a:lnTo>
                    <a:pt x="3677" y="22679"/>
                  </a:lnTo>
                  <a:lnTo>
                    <a:pt x="3757" y="22739"/>
                  </a:lnTo>
                  <a:lnTo>
                    <a:pt x="3877" y="22759"/>
                  </a:lnTo>
                  <a:lnTo>
                    <a:pt x="3938" y="22739"/>
                  </a:lnTo>
                  <a:lnTo>
                    <a:pt x="4018" y="22719"/>
                  </a:lnTo>
                  <a:lnTo>
                    <a:pt x="4058" y="22699"/>
                  </a:lnTo>
                  <a:lnTo>
                    <a:pt x="4118" y="22659"/>
                  </a:lnTo>
                  <a:lnTo>
                    <a:pt x="4159" y="22598"/>
                  </a:lnTo>
                  <a:lnTo>
                    <a:pt x="4179" y="22538"/>
                  </a:lnTo>
                  <a:lnTo>
                    <a:pt x="4199" y="22478"/>
                  </a:lnTo>
                  <a:lnTo>
                    <a:pt x="4199" y="22418"/>
                  </a:lnTo>
                  <a:lnTo>
                    <a:pt x="4199" y="22357"/>
                  </a:lnTo>
                  <a:lnTo>
                    <a:pt x="824" y="6770"/>
                  </a:lnTo>
                  <a:lnTo>
                    <a:pt x="824" y="6770"/>
                  </a:lnTo>
                  <a:lnTo>
                    <a:pt x="1065" y="6870"/>
                  </a:lnTo>
                  <a:lnTo>
                    <a:pt x="1326" y="6950"/>
                  </a:lnTo>
                  <a:lnTo>
                    <a:pt x="1608" y="6991"/>
                  </a:lnTo>
                  <a:lnTo>
                    <a:pt x="1728" y="7011"/>
                  </a:lnTo>
                  <a:lnTo>
                    <a:pt x="1869" y="6991"/>
                  </a:lnTo>
                  <a:lnTo>
                    <a:pt x="1989" y="6971"/>
                  </a:lnTo>
                  <a:lnTo>
                    <a:pt x="2090" y="6930"/>
                  </a:lnTo>
                  <a:lnTo>
                    <a:pt x="2210" y="6890"/>
                  </a:lnTo>
                  <a:lnTo>
                    <a:pt x="2311" y="6830"/>
                  </a:lnTo>
                  <a:lnTo>
                    <a:pt x="2411" y="6770"/>
                  </a:lnTo>
                  <a:lnTo>
                    <a:pt x="2491" y="6689"/>
                  </a:lnTo>
                  <a:lnTo>
                    <a:pt x="2592" y="6589"/>
                  </a:lnTo>
                  <a:lnTo>
                    <a:pt x="2652" y="6488"/>
                  </a:lnTo>
                  <a:lnTo>
                    <a:pt x="2753" y="6328"/>
                  </a:lnTo>
                  <a:lnTo>
                    <a:pt x="2813" y="6167"/>
                  </a:lnTo>
                  <a:lnTo>
                    <a:pt x="2873" y="5966"/>
                  </a:lnTo>
                  <a:lnTo>
                    <a:pt x="2913" y="5745"/>
                  </a:lnTo>
                  <a:lnTo>
                    <a:pt x="2953" y="5524"/>
                  </a:lnTo>
                  <a:lnTo>
                    <a:pt x="2953" y="5283"/>
                  </a:lnTo>
                  <a:lnTo>
                    <a:pt x="2974" y="4781"/>
                  </a:lnTo>
                  <a:lnTo>
                    <a:pt x="2933" y="4259"/>
                  </a:lnTo>
                  <a:lnTo>
                    <a:pt x="2893" y="3757"/>
                  </a:lnTo>
                  <a:lnTo>
                    <a:pt x="2813" y="3254"/>
                  </a:lnTo>
                  <a:lnTo>
                    <a:pt x="2753" y="2813"/>
                  </a:lnTo>
                  <a:lnTo>
                    <a:pt x="3054" y="3013"/>
                  </a:lnTo>
                  <a:lnTo>
                    <a:pt x="3395" y="3234"/>
                  </a:lnTo>
                  <a:lnTo>
                    <a:pt x="3757" y="3415"/>
                  </a:lnTo>
                  <a:lnTo>
                    <a:pt x="4139" y="3576"/>
                  </a:lnTo>
                  <a:lnTo>
                    <a:pt x="4319" y="3636"/>
                  </a:lnTo>
                  <a:lnTo>
                    <a:pt x="4500" y="3676"/>
                  </a:lnTo>
                  <a:lnTo>
                    <a:pt x="4681" y="3716"/>
                  </a:lnTo>
                  <a:lnTo>
                    <a:pt x="5022" y="3716"/>
                  </a:lnTo>
                  <a:lnTo>
                    <a:pt x="5183" y="3696"/>
                  </a:lnTo>
                  <a:lnTo>
                    <a:pt x="5324" y="3636"/>
                  </a:lnTo>
                  <a:lnTo>
                    <a:pt x="5464" y="3556"/>
                  </a:lnTo>
                  <a:lnTo>
                    <a:pt x="5645" y="3415"/>
                  </a:lnTo>
                  <a:lnTo>
                    <a:pt x="5826" y="3254"/>
                  </a:lnTo>
                  <a:lnTo>
                    <a:pt x="5967" y="3074"/>
                  </a:lnTo>
                  <a:lnTo>
                    <a:pt x="6107" y="2873"/>
                  </a:lnTo>
                  <a:lnTo>
                    <a:pt x="6228" y="2652"/>
                  </a:lnTo>
                  <a:lnTo>
                    <a:pt x="6328" y="2431"/>
                  </a:lnTo>
                  <a:lnTo>
                    <a:pt x="6429" y="2210"/>
                  </a:lnTo>
                  <a:lnTo>
                    <a:pt x="6509" y="1969"/>
                  </a:lnTo>
                  <a:lnTo>
                    <a:pt x="6589" y="2210"/>
                  </a:lnTo>
                  <a:lnTo>
                    <a:pt x="6690" y="2431"/>
                  </a:lnTo>
                  <a:lnTo>
                    <a:pt x="6790" y="2652"/>
                  </a:lnTo>
                  <a:lnTo>
                    <a:pt x="6911" y="2853"/>
                  </a:lnTo>
                  <a:lnTo>
                    <a:pt x="7051" y="3054"/>
                  </a:lnTo>
                  <a:lnTo>
                    <a:pt x="7172" y="3214"/>
                  </a:lnTo>
                  <a:lnTo>
                    <a:pt x="7332" y="3335"/>
                  </a:lnTo>
                  <a:lnTo>
                    <a:pt x="7473" y="3435"/>
                  </a:lnTo>
                  <a:lnTo>
                    <a:pt x="7594" y="3475"/>
                  </a:lnTo>
                  <a:lnTo>
                    <a:pt x="7694" y="3495"/>
                  </a:lnTo>
                  <a:lnTo>
                    <a:pt x="7975" y="3495"/>
                  </a:lnTo>
                  <a:lnTo>
                    <a:pt x="8297" y="3435"/>
                  </a:lnTo>
                  <a:lnTo>
                    <a:pt x="8638" y="3335"/>
                  </a:lnTo>
                  <a:lnTo>
                    <a:pt x="9000" y="3194"/>
                  </a:lnTo>
                  <a:lnTo>
                    <a:pt x="9381" y="3013"/>
                  </a:lnTo>
                  <a:lnTo>
                    <a:pt x="9763" y="2833"/>
                  </a:lnTo>
                  <a:lnTo>
                    <a:pt x="10125" y="2632"/>
                  </a:lnTo>
                  <a:lnTo>
                    <a:pt x="10024" y="3114"/>
                  </a:lnTo>
                  <a:lnTo>
                    <a:pt x="9924" y="3656"/>
                  </a:lnTo>
                  <a:lnTo>
                    <a:pt x="9843" y="4219"/>
                  </a:lnTo>
                  <a:lnTo>
                    <a:pt x="9803" y="4781"/>
                  </a:lnTo>
                  <a:lnTo>
                    <a:pt x="9803" y="5062"/>
                  </a:lnTo>
                  <a:lnTo>
                    <a:pt x="9823" y="5323"/>
                  </a:lnTo>
                  <a:lnTo>
                    <a:pt x="9843" y="5564"/>
                  </a:lnTo>
                  <a:lnTo>
                    <a:pt x="9904" y="5806"/>
                  </a:lnTo>
                  <a:lnTo>
                    <a:pt x="9964" y="6026"/>
                  </a:lnTo>
                  <a:lnTo>
                    <a:pt x="10044" y="6207"/>
                  </a:lnTo>
                  <a:lnTo>
                    <a:pt x="10165" y="6388"/>
                  </a:lnTo>
                  <a:lnTo>
                    <a:pt x="10285" y="6529"/>
                  </a:lnTo>
                  <a:lnTo>
                    <a:pt x="10506" y="6669"/>
                  </a:lnTo>
                  <a:lnTo>
                    <a:pt x="10727" y="6770"/>
                  </a:lnTo>
                  <a:lnTo>
                    <a:pt x="10948" y="6850"/>
                  </a:lnTo>
                  <a:lnTo>
                    <a:pt x="11149" y="6870"/>
                  </a:lnTo>
                  <a:lnTo>
                    <a:pt x="11370" y="6870"/>
                  </a:lnTo>
                  <a:lnTo>
                    <a:pt x="11591" y="6830"/>
                  </a:lnTo>
                  <a:lnTo>
                    <a:pt x="11792" y="6770"/>
                  </a:lnTo>
                  <a:lnTo>
                    <a:pt x="11993" y="6709"/>
                  </a:lnTo>
                  <a:lnTo>
                    <a:pt x="11993" y="6709"/>
                  </a:lnTo>
                  <a:lnTo>
                    <a:pt x="9100" y="22337"/>
                  </a:lnTo>
                  <a:lnTo>
                    <a:pt x="9100" y="22398"/>
                  </a:lnTo>
                  <a:lnTo>
                    <a:pt x="9120" y="22458"/>
                  </a:lnTo>
                  <a:lnTo>
                    <a:pt x="9140" y="22518"/>
                  </a:lnTo>
                  <a:lnTo>
                    <a:pt x="9160" y="22578"/>
                  </a:lnTo>
                  <a:lnTo>
                    <a:pt x="9201" y="22619"/>
                  </a:lnTo>
                  <a:lnTo>
                    <a:pt x="9261" y="22659"/>
                  </a:lnTo>
                  <a:lnTo>
                    <a:pt x="9301" y="22699"/>
                  </a:lnTo>
                  <a:lnTo>
                    <a:pt x="9381" y="22719"/>
                  </a:lnTo>
                  <a:lnTo>
                    <a:pt x="9502" y="22719"/>
                  </a:lnTo>
                  <a:lnTo>
                    <a:pt x="9562" y="22699"/>
                  </a:lnTo>
                  <a:lnTo>
                    <a:pt x="9622" y="22659"/>
                  </a:lnTo>
                  <a:lnTo>
                    <a:pt x="9663" y="22619"/>
                  </a:lnTo>
                  <a:lnTo>
                    <a:pt x="9703" y="22578"/>
                  </a:lnTo>
                  <a:lnTo>
                    <a:pt x="9743" y="22518"/>
                  </a:lnTo>
                  <a:lnTo>
                    <a:pt x="9763" y="22458"/>
                  </a:lnTo>
                  <a:lnTo>
                    <a:pt x="12776" y="6067"/>
                  </a:lnTo>
                  <a:lnTo>
                    <a:pt x="12776" y="5966"/>
                  </a:lnTo>
                  <a:lnTo>
                    <a:pt x="12756" y="5866"/>
                  </a:lnTo>
                  <a:lnTo>
                    <a:pt x="12696" y="5785"/>
                  </a:lnTo>
                  <a:lnTo>
                    <a:pt x="12615" y="5725"/>
                  </a:lnTo>
                  <a:lnTo>
                    <a:pt x="12515" y="5685"/>
                  </a:lnTo>
                  <a:lnTo>
                    <a:pt x="12415" y="5685"/>
                  </a:lnTo>
                  <a:lnTo>
                    <a:pt x="12314" y="5705"/>
                  </a:lnTo>
                  <a:lnTo>
                    <a:pt x="12234" y="5765"/>
                  </a:lnTo>
                  <a:lnTo>
                    <a:pt x="12073" y="5906"/>
                  </a:lnTo>
                  <a:lnTo>
                    <a:pt x="11912" y="6006"/>
                  </a:lnTo>
                  <a:lnTo>
                    <a:pt x="11691" y="6107"/>
                  </a:lnTo>
                  <a:lnTo>
                    <a:pt x="11470" y="6187"/>
                  </a:lnTo>
                  <a:lnTo>
                    <a:pt x="11350" y="6207"/>
                  </a:lnTo>
                  <a:lnTo>
                    <a:pt x="11229" y="6207"/>
                  </a:lnTo>
                  <a:lnTo>
                    <a:pt x="11089" y="6187"/>
                  </a:lnTo>
                  <a:lnTo>
                    <a:pt x="10968" y="6167"/>
                  </a:lnTo>
                  <a:lnTo>
                    <a:pt x="10848" y="6107"/>
                  </a:lnTo>
                  <a:lnTo>
                    <a:pt x="10707" y="6006"/>
                  </a:lnTo>
                  <a:lnTo>
                    <a:pt x="10627" y="5906"/>
                  </a:lnTo>
                  <a:lnTo>
                    <a:pt x="10566" y="5785"/>
                  </a:lnTo>
                  <a:lnTo>
                    <a:pt x="10526" y="5605"/>
                  </a:lnTo>
                  <a:lnTo>
                    <a:pt x="10486" y="5404"/>
                  </a:lnTo>
                  <a:lnTo>
                    <a:pt x="10466" y="5183"/>
                  </a:lnTo>
                  <a:lnTo>
                    <a:pt x="10466" y="4942"/>
                  </a:lnTo>
                  <a:lnTo>
                    <a:pt x="10506" y="4379"/>
                  </a:lnTo>
                  <a:lnTo>
                    <a:pt x="10587" y="3777"/>
                  </a:lnTo>
                  <a:lnTo>
                    <a:pt x="10687" y="3174"/>
                  </a:lnTo>
                  <a:lnTo>
                    <a:pt x="10808" y="2592"/>
                  </a:lnTo>
                  <a:lnTo>
                    <a:pt x="10948" y="2029"/>
                  </a:lnTo>
                  <a:lnTo>
                    <a:pt x="10968" y="1929"/>
                  </a:lnTo>
                  <a:lnTo>
                    <a:pt x="10948" y="1848"/>
                  </a:lnTo>
                  <a:lnTo>
                    <a:pt x="10908" y="1748"/>
                  </a:lnTo>
                  <a:lnTo>
                    <a:pt x="10828" y="1688"/>
                  </a:lnTo>
                  <a:lnTo>
                    <a:pt x="10747" y="1627"/>
                  </a:lnTo>
                  <a:lnTo>
                    <a:pt x="10647" y="1607"/>
                  </a:lnTo>
                  <a:lnTo>
                    <a:pt x="10546" y="1627"/>
                  </a:lnTo>
                  <a:lnTo>
                    <a:pt x="10466" y="1668"/>
                  </a:lnTo>
                  <a:lnTo>
                    <a:pt x="10024" y="1929"/>
                  </a:lnTo>
                  <a:lnTo>
                    <a:pt x="9582" y="2150"/>
                  </a:lnTo>
                  <a:lnTo>
                    <a:pt x="9160" y="2371"/>
                  </a:lnTo>
                  <a:lnTo>
                    <a:pt x="8779" y="2551"/>
                  </a:lnTo>
                  <a:lnTo>
                    <a:pt x="8437" y="2692"/>
                  </a:lnTo>
                  <a:lnTo>
                    <a:pt x="8136" y="2792"/>
                  </a:lnTo>
                  <a:lnTo>
                    <a:pt x="7915" y="2853"/>
                  </a:lnTo>
                  <a:lnTo>
                    <a:pt x="7835" y="2853"/>
                  </a:lnTo>
                  <a:lnTo>
                    <a:pt x="7774" y="2833"/>
                  </a:lnTo>
                  <a:lnTo>
                    <a:pt x="7714" y="2792"/>
                  </a:lnTo>
                  <a:lnTo>
                    <a:pt x="7634" y="2712"/>
                  </a:lnTo>
                  <a:lnTo>
                    <a:pt x="7473" y="2511"/>
                  </a:lnTo>
                  <a:lnTo>
                    <a:pt x="7332" y="2230"/>
                  </a:lnTo>
                  <a:lnTo>
                    <a:pt x="7192" y="1889"/>
                  </a:lnTo>
                  <a:lnTo>
                    <a:pt x="7051" y="1527"/>
                  </a:lnTo>
                  <a:lnTo>
                    <a:pt x="6951" y="1125"/>
                  </a:lnTo>
                  <a:lnTo>
                    <a:pt x="6850" y="703"/>
                  </a:lnTo>
                  <a:lnTo>
                    <a:pt x="6810" y="302"/>
                  </a:lnTo>
                  <a:lnTo>
                    <a:pt x="6770" y="181"/>
                  </a:lnTo>
                  <a:lnTo>
                    <a:pt x="6690" y="101"/>
                  </a:lnTo>
                  <a:lnTo>
                    <a:pt x="6589" y="20"/>
                  </a:lnTo>
                  <a:lnTo>
                    <a:pt x="646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26"/>
            <p:cNvSpPr/>
            <p:nvPr/>
          </p:nvSpPr>
          <p:spPr>
            <a:xfrm>
              <a:off x="4284121" y="4709217"/>
              <a:ext cx="576905" cy="78567"/>
            </a:xfrm>
            <a:custGeom>
              <a:avLst/>
              <a:gdLst/>
              <a:ahLst/>
              <a:cxnLst/>
              <a:rect l="l" t="t" r="r" b="b"/>
              <a:pathLst>
                <a:path w="20068" h="2733" extrusionOk="0">
                  <a:moveTo>
                    <a:pt x="161" y="1"/>
                  </a:moveTo>
                  <a:lnTo>
                    <a:pt x="101" y="21"/>
                  </a:lnTo>
                  <a:lnTo>
                    <a:pt x="40" y="41"/>
                  </a:lnTo>
                  <a:lnTo>
                    <a:pt x="0" y="101"/>
                  </a:lnTo>
                  <a:lnTo>
                    <a:pt x="0" y="161"/>
                  </a:lnTo>
                  <a:lnTo>
                    <a:pt x="0" y="2572"/>
                  </a:lnTo>
                  <a:lnTo>
                    <a:pt x="0" y="2632"/>
                  </a:lnTo>
                  <a:lnTo>
                    <a:pt x="40" y="2692"/>
                  </a:lnTo>
                  <a:lnTo>
                    <a:pt x="101" y="2733"/>
                  </a:lnTo>
                  <a:lnTo>
                    <a:pt x="19967" y="2733"/>
                  </a:lnTo>
                  <a:lnTo>
                    <a:pt x="20007" y="2692"/>
                  </a:lnTo>
                  <a:lnTo>
                    <a:pt x="20047" y="2632"/>
                  </a:lnTo>
                  <a:lnTo>
                    <a:pt x="20067" y="2572"/>
                  </a:lnTo>
                  <a:lnTo>
                    <a:pt x="20067" y="161"/>
                  </a:lnTo>
                  <a:lnTo>
                    <a:pt x="20047" y="101"/>
                  </a:lnTo>
                  <a:lnTo>
                    <a:pt x="20007" y="41"/>
                  </a:lnTo>
                  <a:lnTo>
                    <a:pt x="19967" y="21"/>
                  </a:lnTo>
                  <a:lnTo>
                    <a:pt x="1990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26"/>
            <p:cNvSpPr/>
            <p:nvPr/>
          </p:nvSpPr>
          <p:spPr>
            <a:xfrm>
              <a:off x="4284121" y="4787756"/>
              <a:ext cx="576905" cy="79142"/>
            </a:xfrm>
            <a:custGeom>
              <a:avLst/>
              <a:gdLst/>
              <a:ahLst/>
              <a:cxnLst/>
              <a:rect l="l" t="t" r="r" b="b"/>
              <a:pathLst>
                <a:path w="20068" h="2753" extrusionOk="0">
                  <a:moveTo>
                    <a:pt x="161" y="1"/>
                  </a:moveTo>
                  <a:lnTo>
                    <a:pt x="101" y="21"/>
                  </a:lnTo>
                  <a:lnTo>
                    <a:pt x="40" y="61"/>
                  </a:lnTo>
                  <a:lnTo>
                    <a:pt x="0" y="101"/>
                  </a:lnTo>
                  <a:lnTo>
                    <a:pt x="0" y="181"/>
                  </a:lnTo>
                  <a:lnTo>
                    <a:pt x="0" y="2592"/>
                  </a:lnTo>
                  <a:lnTo>
                    <a:pt x="0" y="2652"/>
                  </a:lnTo>
                  <a:lnTo>
                    <a:pt x="40" y="2712"/>
                  </a:lnTo>
                  <a:lnTo>
                    <a:pt x="101" y="2732"/>
                  </a:lnTo>
                  <a:lnTo>
                    <a:pt x="161" y="2752"/>
                  </a:lnTo>
                  <a:lnTo>
                    <a:pt x="19907" y="2752"/>
                  </a:lnTo>
                  <a:lnTo>
                    <a:pt x="19967" y="2732"/>
                  </a:lnTo>
                  <a:lnTo>
                    <a:pt x="20007" y="2712"/>
                  </a:lnTo>
                  <a:lnTo>
                    <a:pt x="20047" y="2652"/>
                  </a:lnTo>
                  <a:lnTo>
                    <a:pt x="20067" y="2592"/>
                  </a:lnTo>
                  <a:lnTo>
                    <a:pt x="20067" y="181"/>
                  </a:lnTo>
                  <a:lnTo>
                    <a:pt x="20047" y="101"/>
                  </a:lnTo>
                  <a:lnTo>
                    <a:pt x="20007" y="61"/>
                  </a:lnTo>
                  <a:lnTo>
                    <a:pt x="19967" y="21"/>
                  </a:lnTo>
                  <a:lnTo>
                    <a:pt x="1990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26"/>
            <p:cNvSpPr/>
            <p:nvPr/>
          </p:nvSpPr>
          <p:spPr>
            <a:xfrm>
              <a:off x="4284121" y="4866869"/>
              <a:ext cx="576905" cy="78567"/>
            </a:xfrm>
            <a:custGeom>
              <a:avLst/>
              <a:gdLst/>
              <a:ahLst/>
              <a:cxnLst/>
              <a:rect l="l" t="t" r="r" b="b"/>
              <a:pathLst>
                <a:path w="20068" h="2733" extrusionOk="0">
                  <a:moveTo>
                    <a:pt x="161" y="0"/>
                  </a:moveTo>
                  <a:lnTo>
                    <a:pt x="101" y="21"/>
                  </a:lnTo>
                  <a:lnTo>
                    <a:pt x="40" y="41"/>
                  </a:lnTo>
                  <a:lnTo>
                    <a:pt x="0" y="101"/>
                  </a:lnTo>
                  <a:lnTo>
                    <a:pt x="0" y="161"/>
                  </a:lnTo>
                  <a:lnTo>
                    <a:pt x="0" y="2572"/>
                  </a:lnTo>
                  <a:lnTo>
                    <a:pt x="0" y="2632"/>
                  </a:lnTo>
                  <a:lnTo>
                    <a:pt x="40" y="2692"/>
                  </a:lnTo>
                  <a:lnTo>
                    <a:pt x="101" y="2732"/>
                  </a:lnTo>
                  <a:lnTo>
                    <a:pt x="19967" y="2732"/>
                  </a:lnTo>
                  <a:lnTo>
                    <a:pt x="20007" y="2692"/>
                  </a:lnTo>
                  <a:lnTo>
                    <a:pt x="20047" y="2632"/>
                  </a:lnTo>
                  <a:lnTo>
                    <a:pt x="20067" y="2572"/>
                  </a:lnTo>
                  <a:lnTo>
                    <a:pt x="20067" y="161"/>
                  </a:lnTo>
                  <a:lnTo>
                    <a:pt x="20047" y="101"/>
                  </a:lnTo>
                  <a:lnTo>
                    <a:pt x="20007" y="41"/>
                  </a:lnTo>
                  <a:lnTo>
                    <a:pt x="19967" y="21"/>
                  </a:lnTo>
                  <a:lnTo>
                    <a:pt x="199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26"/>
            <p:cNvSpPr/>
            <p:nvPr/>
          </p:nvSpPr>
          <p:spPr>
            <a:xfrm>
              <a:off x="4284121" y="4945408"/>
              <a:ext cx="576905" cy="79142"/>
            </a:xfrm>
            <a:custGeom>
              <a:avLst/>
              <a:gdLst/>
              <a:ahLst/>
              <a:cxnLst/>
              <a:rect l="l" t="t" r="r" b="b"/>
              <a:pathLst>
                <a:path w="20068" h="2753" extrusionOk="0">
                  <a:moveTo>
                    <a:pt x="161" y="0"/>
                  </a:moveTo>
                  <a:lnTo>
                    <a:pt x="101" y="20"/>
                  </a:lnTo>
                  <a:lnTo>
                    <a:pt x="40" y="61"/>
                  </a:lnTo>
                  <a:lnTo>
                    <a:pt x="0" y="101"/>
                  </a:lnTo>
                  <a:lnTo>
                    <a:pt x="0" y="181"/>
                  </a:lnTo>
                  <a:lnTo>
                    <a:pt x="0" y="2592"/>
                  </a:lnTo>
                  <a:lnTo>
                    <a:pt x="0" y="2652"/>
                  </a:lnTo>
                  <a:lnTo>
                    <a:pt x="40" y="2692"/>
                  </a:lnTo>
                  <a:lnTo>
                    <a:pt x="101" y="2732"/>
                  </a:lnTo>
                  <a:lnTo>
                    <a:pt x="161" y="2752"/>
                  </a:lnTo>
                  <a:lnTo>
                    <a:pt x="19907" y="2752"/>
                  </a:lnTo>
                  <a:lnTo>
                    <a:pt x="19967" y="2732"/>
                  </a:lnTo>
                  <a:lnTo>
                    <a:pt x="20007" y="2692"/>
                  </a:lnTo>
                  <a:lnTo>
                    <a:pt x="20047" y="2652"/>
                  </a:lnTo>
                  <a:lnTo>
                    <a:pt x="20067" y="2592"/>
                  </a:lnTo>
                  <a:lnTo>
                    <a:pt x="20067" y="181"/>
                  </a:lnTo>
                  <a:lnTo>
                    <a:pt x="20047" y="101"/>
                  </a:lnTo>
                  <a:lnTo>
                    <a:pt x="20007" y="61"/>
                  </a:lnTo>
                  <a:lnTo>
                    <a:pt x="19967" y="20"/>
                  </a:lnTo>
                  <a:lnTo>
                    <a:pt x="199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26"/>
            <p:cNvSpPr/>
            <p:nvPr/>
          </p:nvSpPr>
          <p:spPr>
            <a:xfrm>
              <a:off x="4322815" y="4778528"/>
              <a:ext cx="498367" cy="19088"/>
            </a:xfrm>
            <a:custGeom>
              <a:avLst/>
              <a:gdLst/>
              <a:ahLst/>
              <a:cxnLst/>
              <a:rect l="l" t="t" r="r" b="b"/>
              <a:pathLst>
                <a:path w="17336" h="664" extrusionOk="0">
                  <a:moveTo>
                    <a:pt x="261" y="0"/>
                  </a:moveTo>
                  <a:lnTo>
                    <a:pt x="201" y="20"/>
                  </a:lnTo>
                  <a:lnTo>
                    <a:pt x="141" y="60"/>
                  </a:lnTo>
                  <a:lnTo>
                    <a:pt x="101" y="101"/>
                  </a:lnTo>
                  <a:lnTo>
                    <a:pt x="60" y="141"/>
                  </a:lnTo>
                  <a:lnTo>
                    <a:pt x="20" y="201"/>
                  </a:lnTo>
                  <a:lnTo>
                    <a:pt x="0" y="261"/>
                  </a:lnTo>
                  <a:lnTo>
                    <a:pt x="0" y="322"/>
                  </a:lnTo>
                  <a:lnTo>
                    <a:pt x="0" y="402"/>
                  </a:lnTo>
                  <a:lnTo>
                    <a:pt x="20" y="462"/>
                  </a:lnTo>
                  <a:lnTo>
                    <a:pt x="60" y="522"/>
                  </a:lnTo>
                  <a:lnTo>
                    <a:pt x="101" y="563"/>
                  </a:lnTo>
                  <a:lnTo>
                    <a:pt x="141" y="603"/>
                  </a:lnTo>
                  <a:lnTo>
                    <a:pt x="201" y="643"/>
                  </a:lnTo>
                  <a:lnTo>
                    <a:pt x="261" y="663"/>
                  </a:lnTo>
                  <a:lnTo>
                    <a:pt x="17074" y="663"/>
                  </a:lnTo>
                  <a:lnTo>
                    <a:pt x="17134" y="643"/>
                  </a:lnTo>
                  <a:lnTo>
                    <a:pt x="17195" y="603"/>
                  </a:lnTo>
                  <a:lnTo>
                    <a:pt x="17235" y="563"/>
                  </a:lnTo>
                  <a:lnTo>
                    <a:pt x="17275" y="522"/>
                  </a:lnTo>
                  <a:lnTo>
                    <a:pt x="17315" y="462"/>
                  </a:lnTo>
                  <a:lnTo>
                    <a:pt x="17335" y="402"/>
                  </a:lnTo>
                  <a:lnTo>
                    <a:pt x="17335" y="322"/>
                  </a:lnTo>
                  <a:lnTo>
                    <a:pt x="17335" y="261"/>
                  </a:lnTo>
                  <a:lnTo>
                    <a:pt x="17315" y="201"/>
                  </a:lnTo>
                  <a:lnTo>
                    <a:pt x="17275" y="141"/>
                  </a:lnTo>
                  <a:lnTo>
                    <a:pt x="17235" y="101"/>
                  </a:lnTo>
                  <a:lnTo>
                    <a:pt x="17195" y="60"/>
                  </a:lnTo>
                  <a:lnTo>
                    <a:pt x="17134" y="20"/>
                  </a:lnTo>
                  <a:lnTo>
                    <a:pt x="1707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26"/>
            <p:cNvSpPr/>
            <p:nvPr/>
          </p:nvSpPr>
          <p:spPr>
            <a:xfrm>
              <a:off x="4322815" y="4857066"/>
              <a:ext cx="498367" cy="19060"/>
            </a:xfrm>
            <a:custGeom>
              <a:avLst/>
              <a:gdLst/>
              <a:ahLst/>
              <a:cxnLst/>
              <a:rect l="l" t="t" r="r" b="b"/>
              <a:pathLst>
                <a:path w="17336" h="663" extrusionOk="0">
                  <a:moveTo>
                    <a:pt x="322" y="0"/>
                  </a:moveTo>
                  <a:lnTo>
                    <a:pt x="261" y="20"/>
                  </a:lnTo>
                  <a:lnTo>
                    <a:pt x="201" y="40"/>
                  </a:lnTo>
                  <a:lnTo>
                    <a:pt x="141" y="60"/>
                  </a:lnTo>
                  <a:lnTo>
                    <a:pt x="101" y="100"/>
                  </a:lnTo>
                  <a:lnTo>
                    <a:pt x="60" y="161"/>
                  </a:lnTo>
                  <a:lnTo>
                    <a:pt x="20" y="201"/>
                  </a:lnTo>
                  <a:lnTo>
                    <a:pt x="0" y="281"/>
                  </a:lnTo>
                  <a:lnTo>
                    <a:pt x="0" y="341"/>
                  </a:lnTo>
                  <a:lnTo>
                    <a:pt x="0" y="402"/>
                  </a:lnTo>
                  <a:lnTo>
                    <a:pt x="20" y="462"/>
                  </a:lnTo>
                  <a:lnTo>
                    <a:pt x="60" y="522"/>
                  </a:lnTo>
                  <a:lnTo>
                    <a:pt x="101" y="583"/>
                  </a:lnTo>
                  <a:lnTo>
                    <a:pt x="141" y="623"/>
                  </a:lnTo>
                  <a:lnTo>
                    <a:pt x="201" y="643"/>
                  </a:lnTo>
                  <a:lnTo>
                    <a:pt x="261" y="663"/>
                  </a:lnTo>
                  <a:lnTo>
                    <a:pt x="17074" y="663"/>
                  </a:lnTo>
                  <a:lnTo>
                    <a:pt x="17134" y="643"/>
                  </a:lnTo>
                  <a:lnTo>
                    <a:pt x="17195" y="623"/>
                  </a:lnTo>
                  <a:lnTo>
                    <a:pt x="17235" y="583"/>
                  </a:lnTo>
                  <a:lnTo>
                    <a:pt x="17275" y="522"/>
                  </a:lnTo>
                  <a:lnTo>
                    <a:pt x="17315" y="462"/>
                  </a:lnTo>
                  <a:lnTo>
                    <a:pt x="17335" y="402"/>
                  </a:lnTo>
                  <a:lnTo>
                    <a:pt x="17335" y="341"/>
                  </a:lnTo>
                  <a:lnTo>
                    <a:pt x="17335" y="281"/>
                  </a:lnTo>
                  <a:lnTo>
                    <a:pt x="17315" y="201"/>
                  </a:lnTo>
                  <a:lnTo>
                    <a:pt x="17275" y="161"/>
                  </a:lnTo>
                  <a:lnTo>
                    <a:pt x="17235" y="100"/>
                  </a:lnTo>
                  <a:lnTo>
                    <a:pt x="17195" y="60"/>
                  </a:lnTo>
                  <a:lnTo>
                    <a:pt x="17134" y="40"/>
                  </a:lnTo>
                  <a:lnTo>
                    <a:pt x="17074" y="20"/>
                  </a:lnTo>
                  <a:lnTo>
                    <a:pt x="1701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26"/>
            <p:cNvSpPr/>
            <p:nvPr/>
          </p:nvSpPr>
          <p:spPr>
            <a:xfrm>
              <a:off x="4322815" y="4936151"/>
              <a:ext cx="498367" cy="19088"/>
            </a:xfrm>
            <a:custGeom>
              <a:avLst/>
              <a:gdLst/>
              <a:ahLst/>
              <a:cxnLst/>
              <a:rect l="l" t="t" r="r" b="b"/>
              <a:pathLst>
                <a:path w="17336" h="664" extrusionOk="0">
                  <a:moveTo>
                    <a:pt x="261" y="1"/>
                  </a:moveTo>
                  <a:lnTo>
                    <a:pt x="201" y="21"/>
                  </a:lnTo>
                  <a:lnTo>
                    <a:pt x="141" y="61"/>
                  </a:lnTo>
                  <a:lnTo>
                    <a:pt x="101" y="101"/>
                  </a:lnTo>
                  <a:lnTo>
                    <a:pt x="60" y="142"/>
                  </a:lnTo>
                  <a:lnTo>
                    <a:pt x="20" y="202"/>
                  </a:lnTo>
                  <a:lnTo>
                    <a:pt x="0" y="262"/>
                  </a:lnTo>
                  <a:lnTo>
                    <a:pt x="0" y="322"/>
                  </a:lnTo>
                  <a:lnTo>
                    <a:pt x="0" y="403"/>
                  </a:lnTo>
                  <a:lnTo>
                    <a:pt x="20" y="463"/>
                  </a:lnTo>
                  <a:lnTo>
                    <a:pt x="60" y="523"/>
                  </a:lnTo>
                  <a:lnTo>
                    <a:pt x="101" y="563"/>
                  </a:lnTo>
                  <a:lnTo>
                    <a:pt x="141" y="604"/>
                  </a:lnTo>
                  <a:lnTo>
                    <a:pt x="201" y="644"/>
                  </a:lnTo>
                  <a:lnTo>
                    <a:pt x="261" y="664"/>
                  </a:lnTo>
                  <a:lnTo>
                    <a:pt x="17074" y="664"/>
                  </a:lnTo>
                  <a:lnTo>
                    <a:pt x="17134" y="644"/>
                  </a:lnTo>
                  <a:lnTo>
                    <a:pt x="17195" y="604"/>
                  </a:lnTo>
                  <a:lnTo>
                    <a:pt x="17235" y="563"/>
                  </a:lnTo>
                  <a:lnTo>
                    <a:pt x="17275" y="523"/>
                  </a:lnTo>
                  <a:lnTo>
                    <a:pt x="17315" y="463"/>
                  </a:lnTo>
                  <a:lnTo>
                    <a:pt x="17335" y="403"/>
                  </a:lnTo>
                  <a:lnTo>
                    <a:pt x="17335" y="322"/>
                  </a:lnTo>
                  <a:lnTo>
                    <a:pt x="17335" y="262"/>
                  </a:lnTo>
                  <a:lnTo>
                    <a:pt x="17315" y="202"/>
                  </a:lnTo>
                  <a:lnTo>
                    <a:pt x="17275" y="142"/>
                  </a:lnTo>
                  <a:lnTo>
                    <a:pt x="17235" y="101"/>
                  </a:lnTo>
                  <a:lnTo>
                    <a:pt x="17195" y="61"/>
                  </a:lnTo>
                  <a:lnTo>
                    <a:pt x="17134" y="21"/>
                  </a:lnTo>
                  <a:lnTo>
                    <a:pt x="1707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44" name="Google Shape;1444;p26"/>
          <p:cNvGrpSpPr/>
          <p:nvPr/>
        </p:nvGrpSpPr>
        <p:grpSpPr>
          <a:xfrm>
            <a:off x="226675" y="3034725"/>
            <a:ext cx="1027975" cy="1851078"/>
            <a:chOff x="8046725" y="2806125"/>
            <a:chExt cx="1027975" cy="1851078"/>
          </a:xfrm>
        </p:grpSpPr>
        <p:sp>
          <p:nvSpPr>
            <p:cNvPr id="1445" name="Google Shape;1445;p26"/>
            <p:cNvSpPr/>
            <p:nvPr/>
          </p:nvSpPr>
          <p:spPr>
            <a:xfrm>
              <a:off x="8178525" y="4543803"/>
              <a:ext cx="764400" cy="1134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46" name="Google Shape;1446;p26"/>
            <p:cNvGrpSpPr/>
            <p:nvPr/>
          </p:nvGrpSpPr>
          <p:grpSpPr>
            <a:xfrm>
              <a:off x="8046725" y="2806125"/>
              <a:ext cx="1027975" cy="1793300"/>
              <a:chOff x="-868675" y="2970500"/>
              <a:chExt cx="1027975" cy="1793300"/>
            </a:xfrm>
          </p:grpSpPr>
          <p:sp>
            <p:nvSpPr>
              <p:cNvPr id="1447" name="Google Shape;1447;p26"/>
              <p:cNvSpPr/>
              <p:nvPr/>
            </p:nvSpPr>
            <p:spPr>
              <a:xfrm>
                <a:off x="-868675" y="3094025"/>
                <a:ext cx="1027975" cy="908475"/>
              </a:xfrm>
              <a:custGeom>
                <a:avLst/>
                <a:gdLst/>
                <a:ahLst/>
                <a:cxnLst/>
                <a:rect l="l" t="t" r="r" b="b"/>
                <a:pathLst>
                  <a:path w="41119" h="36339" extrusionOk="0">
                    <a:moveTo>
                      <a:pt x="35956" y="1"/>
                    </a:moveTo>
                    <a:lnTo>
                      <a:pt x="35494" y="21"/>
                    </a:lnTo>
                    <a:lnTo>
                      <a:pt x="35032" y="81"/>
                    </a:lnTo>
                    <a:lnTo>
                      <a:pt x="34570" y="182"/>
                    </a:lnTo>
                    <a:lnTo>
                      <a:pt x="34108" y="282"/>
                    </a:lnTo>
                    <a:lnTo>
                      <a:pt x="33666" y="423"/>
                    </a:lnTo>
                    <a:lnTo>
                      <a:pt x="33204" y="583"/>
                    </a:lnTo>
                    <a:lnTo>
                      <a:pt x="32762" y="764"/>
                    </a:lnTo>
                    <a:lnTo>
                      <a:pt x="32340" y="965"/>
                    </a:lnTo>
                    <a:lnTo>
                      <a:pt x="31898" y="1186"/>
                    </a:lnTo>
                    <a:lnTo>
                      <a:pt x="31497" y="1407"/>
                    </a:lnTo>
                    <a:lnTo>
                      <a:pt x="30934" y="1728"/>
                    </a:lnTo>
                    <a:lnTo>
                      <a:pt x="30392" y="2090"/>
                    </a:lnTo>
                    <a:lnTo>
                      <a:pt x="29850" y="2451"/>
                    </a:lnTo>
                    <a:lnTo>
                      <a:pt x="29327" y="2833"/>
                    </a:lnTo>
                    <a:lnTo>
                      <a:pt x="28805" y="3235"/>
                    </a:lnTo>
                    <a:lnTo>
                      <a:pt x="28303" y="3657"/>
                    </a:lnTo>
                    <a:lnTo>
                      <a:pt x="27821" y="4099"/>
                    </a:lnTo>
                    <a:lnTo>
                      <a:pt x="27339" y="4540"/>
                    </a:lnTo>
                    <a:lnTo>
                      <a:pt x="26877" y="5023"/>
                    </a:lnTo>
                    <a:lnTo>
                      <a:pt x="26435" y="5485"/>
                    </a:lnTo>
                    <a:lnTo>
                      <a:pt x="26013" y="5987"/>
                    </a:lnTo>
                    <a:lnTo>
                      <a:pt x="25591" y="6489"/>
                    </a:lnTo>
                    <a:lnTo>
                      <a:pt x="25189" y="7011"/>
                    </a:lnTo>
                    <a:lnTo>
                      <a:pt x="24808" y="7554"/>
                    </a:lnTo>
                    <a:lnTo>
                      <a:pt x="24446" y="8096"/>
                    </a:lnTo>
                    <a:lnTo>
                      <a:pt x="24105" y="8658"/>
                    </a:lnTo>
                    <a:lnTo>
                      <a:pt x="23683" y="9341"/>
                    </a:lnTo>
                    <a:lnTo>
                      <a:pt x="23462" y="9683"/>
                    </a:lnTo>
                    <a:lnTo>
                      <a:pt x="23201" y="9984"/>
                    </a:lnTo>
                    <a:lnTo>
                      <a:pt x="22919" y="10265"/>
                    </a:lnTo>
                    <a:lnTo>
                      <a:pt x="22779" y="10386"/>
                    </a:lnTo>
                    <a:lnTo>
                      <a:pt x="22638" y="10486"/>
                    </a:lnTo>
                    <a:lnTo>
                      <a:pt x="22478" y="10587"/>
                    </a:lnTo>
                    <a:lnTo>
                      <a:pt x="22297" y="10667"/>
                    </a:lnTo>
                    <a:lnTo>
                      <a:pt x="22116" y="10727"/>
                    </a:lnTo>
                    <a:lnTo>
                      <a:pt x="21935" y="10768"/>
                    </a:lnTo>
                    <a:lnTo>
                      <a:pt x="21754" y="10788"/>
                    </a:lnTo>
                    <a:lnTo>
                      <a:pt x="21574" y="10788"/>
                    </a:lnTo>
                    <a:lnTo>
                      <a:pt x="21393" y="10768"/>
                    </a:lnTo>
                    <a:lnTo>
                      <a:pt x="21212" y="10727"/>
                    </a:lnTo>
                    <a:lnTo>
                      <a:pt x="20850" y="10627"/>
                    </a:lnTo>
                    <a:lnTo>
                      <a:pt x="20489" y="10486"/>
                    </a:lnTo>
                    <a:lnTo>
                      <a:pt x="19786" y="10165"/>
                    </a:lnTo>
                    <a:lnTo>
                      <a:pt x="19424" y="10024"/>
                    </a:lnTo>
                    <a:lnTo>
                      <a:pt x="19063" y="9924"/>
                    </a:lnTo>
                    <a:lnTo>
                      <a:pt x="18802" y="9884"/>
                    </a:lnTo>
                    <a:lnTo>
                      <a:pt x="18540" y="9864"/>
                    </a:lnTo>
                    <a:lnTo>
                      <a:pt x="18259" y="9884"/>
                    </a:lnTo>
                    <a:lnTo>
                      <a:pt x="17998" y="9924"/>
                    </a:lnTo>
                    <a:lnTo>
                      <a:pt x="17737" y="9984"/>
                    </a:lnTo>
                    <a:lnTo>
                      <a:pt x="17476" y="10064"/>
                    </a:lnTo>
                    <a:lnTo>
                      <a:pt x="17235" y="10185"/>
                    </a:lnTo>
                    <a:lnTo>
                      <a:pt x="16994" y="10306"/>
                    </a:lnTo>
                    <a:lnTo>
                      <a:pt x="16753" y="10466"/>
                    </a:lnTo>
                    <a:lnTo>
                      <a:pt x="16532" y="10627"/>
                    </a:lnTo>
                    <a:lnTo>
                      <a:pt x="16311" y="10808"/>
                    </a:lnTo>
                    <a:lnTo>
                      <a:pt x="16130" y="11009"/>
                    </a:lnTo>
                    <a:lnTo>
                      <a:pt x="15929" y="11230"/>
                    </a:lnTo>
                    <a:lnTo>
                      <a:pt x="15768" y="11450"/>
                    </a:lnTo>
                    <a:lnTo>
                      <a:pt x="15608" y="11692"/>
                    </a:lnTo>
                    <a:lnTo>
                      <a:pt x="15467" y="11933"/>
                    </a:lnTo>
                    <a:lnTo>
                      <a:pt x="15367" y="12174"/>
                    </a:lnTo>
                    <a:lnTo>
                      <a:pt x="15246" y="12435"/>
                    </a:lnTo>
                    <a:lnTo>
                      <a:pt x="15166" y="12696"/>
                    </a:lnTo>
                    <a:lnTo>
                      <a:pt x="15085" y="12957"/>
                    </a:lnTo>
                    <a:lnTo>
                      <a:pt x="15025" y="13238"/>
                    </a:lnTo>
                    <a:lnTo>
                      <a:pt x="14965" y="13519"/>
                    </a:lnTo>
                    <a:lnTo>
                      <a:pt x="14905" y="14062"/>
                    </a:lnTo>
                    <a:lnTo>
                      <a:pt x="14865" y="14624"/>
                    </a:lnTo>
                    <a:lnTo>
                      <a:pt x="14885" y="15187"/>
                    </a:lnTo>
                    <a:lnTo>
                      <a:pt x="14925" y="15749"/>
                    </a:lnTo>
                    <a:lnTo>
                      <a:pt x="14985" y="16312"/>
                    </a:lnTo>
                    <a:lnTo>
                      <a:pt x="15065" y="16995"/>
                    </a:lnTo>
                    <a:lnTo>
                      <a:pt x="15146" y="17657"/>
                    </a:lnTo>
                    <a:lnTo>
                      <a:pt x="15166" y="17999"/>
                    </a:lnTo>
                    <a:lnTo>
                      <a:pt x="15186" y="18320"/>
                    </a:lnTo>
                    <a:lnTo>
                      <a:pt x="15166" y="18662"/>
                    </a:lnTo>
                    <a:lnTo>
                      <a:pt x="15106" y="18983"/>
                    </a:lnTo>
                    <a:lnTo>
                      <a:pt x="15025" y="19325"/>
                    </a:lnTo>
                    <a:lnTo>
                      <a:pt x="14885" y="19626"/>
                    </a:lnTo>
                    <a:lnTo>
                      <a:pt x="14724" y="19927"/>
                    </a:lnTo>
                    <a:lnTo>
                      <a:pt x="14623" y="20068"/>
                    </a:lnTo>
                    <a:lnTo>
                      <a:pt x="14523" y="20188"/>
                    </a:lnTo>
                    <a:lnTo>
                      <a:pt x="14403" y="20309"/>
                    </a:lnTo>
                    <a:lnTo>
                      <a:pt x="14282" y="20429"/>
                    </a:lnTo>
                    <a:lnTo>
                      <a:pt x="14141" y="20510"/>
                    </a:lnTo>
                    <a:lnTo>
                      <a:pt x="14001" y="20610"/>
                    </a:lnTo>
                    <a:lnTo>
                      <a:pt x="13860" y="20671"/>
                    </a:lnTo>
                    <a:lnTo>
                      <a:pt x="13720" y="20731"/>
                    </a:lnTo>
                    <a:lnTo>
                      <a:pt x="13559" y="20751"/>
                    </a:lnTo>
                    <a:lnTo>
                      <a:pt x="13398" y="20771"/>
                    </a:lnTo>
                    <a:lnTo>
                      <a:pt x="13217" y="20771"/>
                    </a:lnTo>
                    <a:lnTo>
                      <a:pt x="13057" y="20751"/>
                    </a:lnTo>
                    <a:lnTo>
                      <a:pt x="12896" y="20711"/>
                    </a:lnTo>
                    <a:lnTo>
                      <a:pt x="12735" y="20671"/>
                    </a:lnTo>
                    <a:lnTo>
                      <a:pt x="12575" y="20590"/>
                    </a:lnTo>
                    <a:lnTo>
                      <a:pt x="12434" y="20510"/>
                    </a:lnTo>
                    <a:lnTo>
                      <a:pt x="12153" y="20329"/>
                    </a:lnTo>
                    <a:lnTo>
                      <a:pt x="11872" y="20088"/>
                    </a:lnTo>
                    <a:lnTo>
                      <a:pt x="11610" y="19827"/>
                    </a:lnTo>
                    <a:lnTo>
                      <a:pt x="11369" y="19566"/>
                    </a:lnTo>
                    <a:lnTo>
                      <a:pt x="11128" y="19285"/>
                    </a:lnTo>
                    <a:lnTo>
                      <a:pt x="10666" y="18762"/>
                    </a:lnTo>
                    <a:lnTo>
                      <a:pt x="10204" y="18260"/>
                    </a:lnTo>
                    <a:lnTo>
                      <a:pt x="9702" y="17758"/>
                    </a:lnTo>
                    <a:lnTo>
                      <a:pt x="9200" y="17276"/>
                    </a:lnTo>
                    <a:lnTo>
                      <a:pt x="8698" y="16814"/>
                    </a:lnTo>
                    <a:lnTo>
                      <a:pt x="8155" y="16352"/>
                    </a:lnTo>
                    <a:lnTo>
                      <a:pt x="7633" y="15930"/>
                    </a:lnTo>
                    <a:lnTo>
                      <a:pt x="7071" y="15508"/>
                    </a:lnTo>
                    <a:lnTo>
                      <a:pt x="6468" y="15086"/>
                    </a:lnTo>
                    <a:lnTo>
                      <a:pt x="6167" y="14885"/>
                    </a:lnTo>
                    <a:lnTo>
                      <a:pt x="5845" y="14705"/>
                    </a:lnTo>
                    <a:lnTo>
                      <a:pt x="5504" y="14544"/>
                    </a:lnTo>
                    <a:lnTo>
                      <a:pt x="5182" y="14383"/>
                    </a:lnTo>
                    <a:lnTo>
                      <a:pt x="4841" y="14243"/>
                    </a:lnTo>
                    <a:lnTo>
                      <a:pt x="4500" y="14122"/>
                    </a:lnTo>
                    <a:lnTo>
                      <a:pt x="4158" y="14042"/>
                    </a:lnTo>
                    <a:lnTo>
                      <a:pt x="3817" y="13981"/>
                    </a:lnTo>
                    <a:lnTo>
                      <a:pt x="3475" y="13941"/>
                    </a:lnTo>
                    <a:lnTo>
                      <a:pt x="3134" y="13921"/>
                    </a:lnTo>
                    <a:lnTo>
                      <a:pt x="2792" y="13961"/>
                    </a:lnTo>
                    <a:lnTo>
                      <a:pt x="2451" y="14022"/>
                    </a:lnTo>
                    <a:lnTo>
                      <a:pt x="2129" y="14122"/>
                    </a:lnTo>
                    <a:lnTo>
                      <a:pt x="1808" y="14263"/>
                    </a:lnTo>
                    <a:lnTo>
                      <a:pt x="1547" y="14423"/>
                    </a:lnTo>
                    <a:lnTo>
                      <a:pt x="1326" y="14604"/>
                    </a:lnTo>
                    <a:lnTo>
                      <a:pt x="1105" y="14785"/>
                    </a:lnTo>
                    <a:lnTo>
                      <a:pt x="904" y="15006"/>
                    </a:lnTo>
                    <a:lnTo>
                      <a:pt x="723" y="15247"/>
                    </a:lnTo>
                    <a:lnTo>
                      <a:pt x="583" y="15488"/>
                    </a:lnTo>
                    <a:lnTo>
                      <a:pt x="442" y="15749"/>
                    </a:lnTo>
                    <a:lnTo>
                      <a:pt x="321" y="16030"/>
                    </a:lnTo>
                    <a:lnTo>
                      <a:pt x="221" y="16312"/>
                    </a:lnTo>
                    <a:lnTo>
                      <a:pt x="141" y="16613"/>
                    </a:lnTo>
                    <a:lnTo>
                      <a:pt x="80" y="16914"/>
                    </a:lnTo>
                    <a:lnTo>
                      <a:pt x="20" y="17216"/>
                    </a:lnTo>
                    <a:lnTo>
                      <a:pt x="0" y="17517"/>
                    </a:lnTo>
                    <a:lnTo>
                      <a:pt x="0" y="17818"/>
                    </a:lnTo>
                    <a:lnTo>
                      <a:pt x="0" y="18140"/>
                    </a:lnTo>
                    <a:lnTo>
                      <a:pt x="40" y="18441"/>
                    </a:lnTo>
                    <a:lnTo>
                      <a:pt x="80" y="18742"/>
                    </a:lnTo>
                    <a:lnTo>
                      <a:pt x="141" y="19023"/>
                    </a:lnTo>
                    <a:lnTo>
                      <a:pt x="221" y="19325"/>
                    </a:lnTo>
                    <a:lnTo>
                      <a:pt x="301" y="19606"/>
                    </a:lnTo>
                    <a:lnTo>
                      <a:pt x="522" y="20168"/>
                    </a:lnTo>
                    <a:lnTo>
                      <a:pt x="763" y="20711"/>
                    </a:lnTo>
                    <a:lnTo>
                      <a:pt x="1024" y="21253"/>
                    </a:lnTo>
                    <a:lnTo>
                      <a:pt x="1306" y="21795"/>
                    </a:lnTo>
                    <a:lnTo>
                      <a:pt x="1928" y="22840"/>
                    </a:lnTo>
                    <a:lnTo>
                      <a:pt x="3214" y="24929"/>
                    </a:lnTo>
                    <a:lnTo>
                      <a:pt x="3857" y="25974"/>
                    </a:lnTo>
                    <a:lnTo>
                      <a:pt x="4540" y="26978"/>
                    </a:lnTo>
                    <a:lnTo>
                      <a:pt x="5223" y="28002"/>
                    </a:lnTo>
                    <a:lnTo>
                      <a:pt x="5946" y="28987"/>
                    </a:lnTo>
                    <a:lnTo>
                      <a:pt x="6709" y="29931"/>
                    </a:lnTo>
                    <a:lnTo>
                      <a:pt x="7091" y="30413"/>
                    </a:lnTo>
                    <a:lnTo>
                      <a:pt x="7493" y="30875"/>
                    </a:lnTo>
                    <a:lnTo>
                      <a:pt x="7914" y="31317"/>
                    </a:lnTo>
                    <a:lnTo>
                      <a:pt x="8336" y="31759"/>
                    </a:lnTo>
                    <a:lnTo>
                      <a:pt x="8758" y="32201"/>
                    </a:lnTo>
                    <a:lnTo>
                      <a:pt x="9220" y="32602"/>
                    </a:lnTo>
                    <a:lnTo>
                      <a:pt x="9662" y="33024"/>
                    </a:lnTo>
                    <a:lnTo>
                      <a:pt x="10144" y="33406"/>
                    </a:lnTo>
                    <a:lnTo>
                      <a:pt x="10606" y="33787"/>
                    </a:lnTo>
                    <a:lnTo>
                      <a:pt x="11108" y="34149"/>
                    </a:lnTo>
                    <a:lnTo>
                      <a:pt x="11610" y="34491"/>
                    </a:lnTo>
                    <a:lnTo>
                      <a:pt x="12113" y="34812"/>
                    </a:lnTo>
                    <a:lnTo>
                      <a:pt x="12635" y="35133"/>
                    </a:lnTo>
                    <a:lnTo>
                      <a:pt x="13157" y="35415"/>
                    </a:lnTo>
                    <a:lnTo>
                      <a:pt x="13699" y="35676"/>
                    </a:lnTo>
                    <a:lnTo>
                      <a:pt x="14262" y="35917"/>
                    </a:lnTo>
                    <a:lnTo>
                      <a:pt x="14824" y="36138"/>
                    </a:lnTo>
                    <a:lnTo>
                      <a:pt x="15387" y="36339"/>
                    </a:lnTo>
                    <a:lnTo>
                      <a:pt x="26274" y="36339"/>
                    </a:lnTo>
                    <a:lnTo>
                      <a:pt x="26816" y="35736"/>
                    </a:lnTo>
                    <a:lnTo>
                      <a:pt x="27359" y="35093"/>
                    </a:lnTo>
                    <a:lnTo>
                      <a:pt x="27901" y="34430"/>
                    </a:lnTo>
                    <a:lnTo>
                      <a:pt x="28423" y="33727"/>
                    </a:lnTo>
                    <a:lnTo>
                      <a:pt x="28946" y="33024"/>
                    </a:lnTo>
                    <a:lnTo>
                      <a:pt x="29468" y="32281"/>
                    </a:lnTo>
                    <a:lnTo>
                      <a:pt x="29970" y="31538"/>
                    </a:lnTo>
                    <a:lnTo>
                      <a:pt x="30492" y="30774"/>
                    </a:lnTo>
                    <a:lnTo>
                      <a:pt x="30974" y="29991"/>
                    </a:lnTo>
                    <a:lnTo>
                      <a:pt x="31477" y="29188"/>
                    </a:lnTo>
                    <a:lnTo>
                      <a:pt x="31959" y="28364"/>
                    </a:lnTo>
                    <a:lnTo>
                      <a:pt x="32441" y="27540"/>
                    </a:lnTo>
                    <a:lnTo>
                      <a:pt x="33365" y="25853"/>
                    </a:lnTo>
                    <a:lnTo>
                      <a:pt x="34269" y="24146"/>
                    </a:lnTo>
                    <a:lnTo>
                      <a:pt x="35132" y="22418"/>
                    </a:lnTo>
                    <a:lnTo>
                      <a:pt x="35976" y="20671"/>
                    </a:lnTo>
                    <a:lnTo>
                      <a:pt x="36760" y="18923"/>
                    </a:lnTo>
                    <a:lnTo>
                      <a:pt x="37523" y="17175"/>
                    </a:lnTo>
                    <a:lnTo>
                      <a:pt x="38226" y="15468"/>
                    </a:lnTo>
                    <a:lnTo>
                      <a:pt x="38909" y="13801"/>
                    </a:lnTo>
                    <a:lnTo>
                      <a:pt x="39532" y="12174"/>
                    </a:lnTo>
                    <a:lnTo>
                      <a:pt x="40114" y="10587"/>
                    </a:lnTo>
                    <a:lnTo>
                      <a:pt x="40355" y="9944"/>
                    </a:lnTo>
                    <a:lnTo>
                      <a:pt x="40556" y="9301"/>
                    </a:lnTo>
                    <a:lnTo>
                      <a:pt x="40737" y="8638"/>
                    </a:lnTo>
                    <a:lnTo>
                      <a:pt x="40897" y="7955"/>
                    </a:lnTo>
                    <a:lnTo>
                      <a:pt x="41018" y="7292"/>
                    </a:lnTo>
                    <a:lnTo>
                      <a:pt x="41098" y="6609"/>
                    </a:lnTo>
                    <a:lnTo>
                      <a:pt x="41118" y="6268"/>
                    </a:lnTo>
                    <a:lnTo>
                      <a:pt x="41118" y="5926"/>
                    </a:lnTo>
                    <a:lnTo>
                      <a:pt x="41118" y="5585"/>
                    </a:lnTo>
                    <a:lnTo>
                      <a:pt x="41098" y="5244"/>
                    </a:lnTo>
                    <a:lnTo>
                      <a:pt x="41058" y="4902"/>
                    </a:lnTo>
                    <a:lnTo>
                      <a:pt x="41018" y="4561"/>
                    </a:lnTo>
                    <a:lnTo>
                      <a:pt x="40938" y="4219"/>
                    </a:lnTo>
                    <a:lnTo>
                      <a:pt x="40857" y="3878"/>
                    </a:lnTo>
                    <a:lnTo>
                      <a:pt x="40757" y="3556"/>
                    </a:lnTo>
                    <a:lnTo>
                      <a:pt x="40636" y="3235"/>
                    </a:lnTo>
                    <a:lnTo>
                      <a:pt x="40516" y="2913"/>
                    </a:lnTo>
                    <a:lnTo>
                      <a:pt x="40355" y="2612"/>
                    </a:lnTo>
                    <a:lnTo>
                      <a:pt x="40194" y="2311"/>
                    </a:lnTo>
                    <a:lnTo>
                      <a:pt x="40014" y="2030"/>
                    </a:lnTo>
                    <a:lnTo>
                      <a:pt x="39813" y="1748"/>
                    </a:lnTo>
                    <a:lnTo>
                      <a:pt x="39592" y="1507"/>
                    </a:lnTo>
                    <a:lnTo>
                      <a:pt x="39351" y="1266"/>
                    </a:lnTo>
                    <a:lnTo>
                      <a:pt x="39110" y="1045"/>
                    </a:lnTo>
                    <a:lnTo>
                      <a:pt x="38829" y="844"/>
                    </a:lnTo>
                    <a:lnTo>
                      <a:pt x="38547" y="644"/>
                    </a:lnTo>
                    <a:lnTo>
                      <a:pt x="38346" y="543"/>
                    </a:lnTo>
                    <a:lnTo>
                      <a:pt x="38146" y="443"/>
                    </a:lnTo>
                    <a:lnTo>
                      <a:pt x="37724" y="262"/>
                    </a:lnTo>
                    <a:lnTo>
                      <a:pt x="37302" y="141"/>
                    </a:lnTo>
                    <a:lnTo>
                      <a:pt x="36860" y="61"/>
                    </a:lnTo>
                    <a:lnTo>
                      <a:pt x="36398" y="21"/>
                    </a:lnTo>
                    <a:lnTo>
                      <a:pt x="35956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8" name="Google Shape;1448;p26"/>
              <p:cNvSpPr/>
              <p:nvPr/>
            </p:nvSpPr>
            <p:spPr>
              <a:xfrm>
                <a:off x="-774775" y="3167350"/>
                <a:ext cx="813550" cy="777900"/>
              </a:xfrm>
              <a:custGeom>
                <a:avLst/>
                <a:gdLst/>
                <a:ahLst/>
                <a:cxnLst/>
                <a:rect l="l" t="t" r="r" b="b"/>
                <a:pathLst>
                  <a:path w="32542" h="31116" extrusionOk="0">
                    <a:moveTo>
                      <a:pt x="32200" y="0"/>
                    </a:moveTo>
                    <a:lnTo>
                      <a:pt x="32100" y="61"/>
                    </a:lnTo>
                    <a:lnTo>
                      <a:pt x="32039" y="141"/>
                    </a:lnTo>
                    <a:lnTo>
                      <a:pt x="15909" y="30413"/>
                    </a:lnTo>
                    <a:lnTo>
                      <a:pt x="442" y="14041"/>
                    </a:lnTo>
                    <a:lnTo>
                      <a:pt x="362" y="13981"/>
                    </a:lnTo>
                    <a:lnTo>
                      <a:pt x="261" y="13961"/>
                    </a:lnTo>
                    <a:lnTo>
                      <a:pt x="161" y="13981"/>
                    </a:lnTo>
                    <a:lnTo>
                      <a:pt x="81" y="14041"/>
                    </a:lnTo>
                    <a:lnTo>
                      <a:pt x="20" y="14122"/>
                    </a:lnTo>
                    <a:lnTo>
                      <a:pt x="0" y="14222"/>
                    </a:lnTo>
                    <a:lnTo>
                      <a:pt x="0" y="14323"/>
                    </a:lnTo>
                    <a:lnTo>
                      <a:pt x="61" y="14403"/>
                    </a:lnTo>
                    <a:lnTo>
                      <a:pt x="15769" y="31035"/>
                    </a:lnTo>
                    <a:lnTo>
                      <a:pt x="15849" y="31096"/>
                    </a:lnTo>
                    <a:lnTo>
                      <a:pt x="15970" y="31116"/>
                    </a:lnTo>
                    <a:lnTo>
                      <a:pt x="15990" y="31116"/>
                    </a:lnTo>
                    <a:lnTo>
                      <a:pt x="16050" y="31096"/>
                    </a:lnTo>
                    <a:lnTo>
                      <a:pt x="16110" y="31055"/>
                    </a:lnTo>
                    <a:lnTo>
                      <a:pt x="16150" y="31015"/>
                    </a:lnTo>
                    <a:lnTo>
                      <a:pt x="16191" y="30975"/>
                    </a:lnTo>
                    <a:lnTo>
                      <a:pt x="32501" y="382"/>
                    </a:lnTo>
                    <a:lnTo>
                      <a:pt x="32542" y="282"/>
                    </a:lnTo>
                    <a:lnTo>
                      <a:pt x="32521" y="181"/>
                    </a:lnTo>
                    <a:lnTo>
                      <a:pt x="32481" y="101"/>
                    </a:lnTo>
                    <a:lnTo>
                      <a:pt x="32401" y="21"/>
                    </a:lnTo>
                    <a:lnTo>
                      <a:pt x="32300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9" name="Google Shape;1449;p26"/>
              <p:cNvSpPr/>
              <p:nvPr/>
            </p:nvSpPr>
            <p:spPr>
              <a:xfrm>
                <a:off x="-40100" y="3290375"/>
                <a:ext cx="129600" cy="13100"/>
              </a:xfrm>
              <a:custGeom>
                <a:avLst/>
                <a:gdLst/>
                <a:ahLst/>
                <a:cxnLst/>
                <a:rect l="l" t="t" r="r" b="b"/>
                <a:pathLst>
                  <a:path w="5184" h="524" extrusionOk="0">
                    <a:moveTo>
                      <a:pt x="262" y="1"/>
                    </a:moveTo>
                    <a:lnTo>
                      <a:pt x="162" y="21"/>
                    </a:lnTo>
                    <a:lnTo>
                      <a:pt x="81" y="81"/>
                    </a:lnTo>
                    <a:lnTo>
                      <a:pt x="21" y="162"/>
                    </a:lnTo>
                    <a:lnTo>
                      <a:pt x="1" y="262"/>
                    </a:lnTo>
                    <a:lnTo>
                      <a:pt x="21" y="362"/>
                    </a:lnTo>
                    <a:lnTo>
                      <a:pt x="81" y="443"/>
                    </a:lnTo>
                    <a:lnTo>
                      <a:pt x="162" y="503"/>
                    </a:lnTo>
                    <a:lnTo>
                      <a:pt x="262" y="523"/>
                    </a:lnTo>
                    <a:lnTo>
                      <a:pt x="4922" y="523"/>
                    </a:lnTo>
                    <a:lnTo>
                      <a:pt x="5023" y="503"/>
                    </a:lnTo>
                    <a:lnTo>
                      <a:pt x="5123" y="443"/>
                    </a:lnTo>
                    <a:lnTo>
                      <a:pt x="5163" y="362"/>
                    </a:lnTo>
                    <a:lnTo>
                      <a:pt x="5183" y="262"/>
                    </a:lnTo>
                    <a:lnTo>
                      <a:pt x="5163" y="162"/>
                    </a:lnTo>
                    <a:lnTo>
                      <a:pt x="5123" y="81"/>
                    </a:lnTo>
                    <a:lnTo>
                      <a:pt x="5023" y="21"/>
                    </a:lnTo>
                    <a:lnTo>
                      <a:pt x="492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0" name="Google Shape;1450;p26"/>
              <p:cNvSpPr/>
              <p:nvPr/>
            </p:nvSpPr>
            <p:spPr>
              <a:xfrm>
                <a:off x="-153575" y="3213050"/>
                <a:ext cx="59775" cy="214950"/>
              </a:xfrm>
              <a:custGeom>
                <a:avLst/>
                <a:gdLst/>
                <a:ahLst/>
                <a:cxnLst/>
                <a:rect l="l" t="t" r="r" b="b"/>
                <a:pathLst>
                  <a:path w="2391" h="8598" extrusionOk="0">
                    <a:moveTo>
                      <a:pt x="201" y="0"/>
                    </a:moveTo>
                    <a:lnTo>
                      <a:pt x="121" y="41"/>
                    </a:lnTo>
                    <a:lnTo>
                      <a:pt x="40" y="121"/>
                    </a:lnTo>
                    <a:lnTo>
                      <a:pt x="0" y="201"/>
                    </a:lnTo>
                    <a:lnTo>
                      <a:pt x="20" y="302"/>
                    </a:lnTo>
                    <a:lnTo>
                      <a:pt x="1888" y="8397"/>
                    </a:lnTo>
                    <a:lnTo>
                      <a:pt x="1929" y="8477"/>
                    </a:lnTo>
                    <a:lnTo>
                      <a:pt x="1989" y="8558"/>
                    </a:lnTo>
                    <a:lnTo>
                      <a:pt x="2049" y="8598"/>
                    </a:lnTo>
                    <a:lnTo>
                      <a:pt x="2210" y="8598"/>
                    </a:lnTo>
                    <a:lnTo>
                      <a:pt x="2290" y="8558"/>
                    </a:lnTo>
                    <a:lnTo>
                      <a:pt x="2370" y="8477"/>
                    </a:lnTo>
                    <a:lnTo>
                      <a:pt x="2391" y="8377"/>
                    </a:lnTo>
                    <a:lnTo>
                      <a:pt x="2391" y="8276"/>
                    </a:lnTo>
                    <a:lnTo>
                      <a:pt x="522" y="201"/>
                    </a:lnTo>
                    <a:lnTo>
                      <a:pt x="482" y="101"/>
                    </a:lnTo>
                    <a:lnTo>
                      <a:pt x="402" y="21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1" name="Google Shape;1451;p26"/>
              <p:cNvSpPr/>
              <p:nvPr/>
            </p:nvSpPr>
            <p:spPr>
              <a:xfrm>
                <a:off x="-146550" y="3475700"/>
                <a:ext cx="131600" cy="27625"/>
              </a:xfrm>
              <a:custGeom>
                <a:avLst/>
                <a:gdLst/>
                <a:ahLst/>
                <a:cxnLst/>
                <a:rect l="l" t="t" r="r" b="b"/>
                <a:pathLst>
                  <a:path w="5264" h="1105" extrusionOk="0">
                    <a:moveTo>
                      <a:pt x="4962" y="0"/>
                    </a:moveTo>
                    <a:lnTo>
                      <a:pt x="221" y="583"/>
                    </a:lnTo>
                    <a:lnTo>
                      <a:pt x="121" y="623"/>
                    </a:lnTo>
                    <a:lnTo>
                      <a:pt x="41" y="683"/>
                    </a:lnTo>
                    <a:lnTo>
                      <a:pt x="0" y="783"/>
                    </a:lnTo>
                    <a:lnTo>
                      <a:pt x="0" y="884"/>
                    </a:lnTo>
                    <a:lnTo>
                      <a:pt x="20" y="964"/>
                    </a:lnTo>
                    <a:lnTo>
                      <a:pt x="81" y="1045"/>
                    </a:lnTo>
                    <a:lnTo>
                      <a:pt x="161" y="1085"/>
                    </a:lnTo>
                    <a:lnTo>
                      <a:pt x="261" y="1105"/>
                    </a:lnTo>
                    <a:lnTo>
                      <a:pt x="282" y="1105"/>
                    </a:lnTo>
                    <a:lnTo>
                      <a:pt x="5022" y="522"/>
                    </a:lnTo>
                    <a:lnTo>
                      <a:pt x="5123" y="502"/>
                    </a:lnTo>
                    <a:lnTo>
                      <a:pt x="5203" y="422"/>
                    </a:lnTo>
                    <a:lnTo>
                      <a:pt x="5243" y="342"/>
                    </a:lnTo>
                    <a:lnTo>
                      <a:pt x="5263" y="241"/>
                    </a:lnTo>
                    <a:lnTo>
                      <a:pt x="5223" y="141"/>
                    </a:lnTo>
                    <a:lnTo>
                      <a:pt x="5163" y="60"/>
                    </a:lnTo>
                    <a:lnTo>
                      <a:pt x="5062" y="20"/>
                    </a:lnTo>
                    <a:lnTo>
                      <a:pt x="49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2" name="Google Shape;1452;p26"/>
              <p:cNvSpPr/>
              <p:nvPr/>
            </p:nvSpPr>
            <p:spPr>
              <a:xfrm>
                <a:off x="-666300" y="3530925"/>
                <a:ext cx="13075" cy="113525"/>
              </a:xfrm>
              <a:custGeom>
                <a:avLst/>
                <a:gdLst/>
                <a:ahLst/>
                <a:cxnLst/>
                <a:rect l="l" t="t" r="r" b="b"/>
                <a:pathLst>
                  <a:path w="523" h="4541" extrusionOk="0">
                    <a:moveTo>
                      <a:pt x="261" y="1"/>
                    </a:moveTo>
                    <a:lnTo>
                      <a:pt x="141" y="21"/>
                    </a:lnTo>
                    <a:lnTo>
                      <a:pt x="60" y="81"/>
                    </a:lnTo>
                    <a:lnTo>
                      <a:pt x="20" y="161"/>
                    </a:lnTo>
                    <a:lnTo>
                      <a:pt x="0" y="262"/>
                    </a:lnTo>
                    <a:lnTo>
                      <a:pt x="0" y="4279"/>
                    </a:lnTo>
                    <a:lnTo>
                      <a:pt x="20" y="4380"/>
                    </a:lnTo>
                    <a:lnTo>
                      <a:pt x="60" y="4460"/>
                    </a:lnTo>
                    <a:lnTo>
                      <a:pt x="141" y="4520"/>
                    </a:lnTo>
                    <a:lnTo>
                      <a:pt x="261" y="4540"/>
                    </a:lnTo>
                    <a:lnTo>
                      <a:pt x="362" y="4520"/>
                    </a:lnTo>
                    <a:lnTo>
                      <a:pt x="442" y="4460"/>
                    </a:lnTo>
                    <a:lnTo>
                      <a:pt x="502" y="4380"/>
                    </a:lnTo>
                    <a:lnTo>
                      <a:pt x="522" y="4279"/>
                    </a:lnTo>
                    <a:lnTo>
                      <a:pt x="522" y="262"/>
                    </a:lnTo>
                    <a:lnTo>
                      <a:pt x="502" y="161"/>
                    </a:lnTo>
                    <a:lnTo>
                      <a:pt x="442" y="81"/>
                    </a:lnTo>
                    <a:lnTo>
                      <a:pt x="362" y="21"/>
                    </a:lnTo>
                    <a:lnTo>
                      <a:pt x="261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3" name="Google Shape;1453;p26"/>
              <p:cNvSpPr/>
              <p:nvPr/>
            </p:nvSpPr>
            <p:spPr>
              <a:xfrm>
                <a:off x="-832525" y="3569100"/>
                <a:ext cx="126575" cy="19600"/>
              </a:xfrm>
              <a:custGeom>
                <a:avLst/>
                <a:gdLst/>
                <a:ahLst/>
                <a:cxnLst/>
                <a:rect l="l" t="t" r="r" b="b"/>
                <a:pathLst>
                  <a:path w="5063" h="784" extrusionOk="0">
                    <a:moveTo>
                      <a:pt x="261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20" y="161"/>
                    </a:lnTo>
                    <a:lnTo>
                      <a:pt x="0" y="261"/>
                    </a:lnTo>
                    <a:lnTo>
                      <a:pt x="0" y="362"/>
                    </a:lnTo>
                    <a:lnTo>
                      <a:pt x="61" y="442"/>
                    </a:lnTo>
                    <a:lnTo>
                      <a:pt x="141" y="502"/>
                    </a:lnTo>
                    <a:lnTo>
                      <a:pt x="241" y="543"/>
                    </a:lnTo>
                    <a:lnTo>
                      <a:pt x="4781" y="784"/>
                    </a:lnTo>
                    <a:lnTo>
                      <a:pt x="4801" y="784"/>
                    </a:lnTo>
                    <a:lnTo>
                      <a:pt x="4902" y="764"/>
                    </a:lnTo>
                    <a:lnTo>
                      <a:pt x="4982" y="703"/>
                    </a:lnTo>
                    <a:lnTo>
                      <a:pt x="5042" y="623"/>
                    </a:lnTo>
                    <a:lnTo>
                      <a:pt x="5062" y="523"/>
                    </a:lnTo>
                    <a:lnTo>
                      <a:pt x="5042" y="422"/>
                    </a:lnTo>
                    <a:lnTo>
                      <a:pt x="4982" y="342"/>
                    </a:lnTo>
                    <a:lnTo>
                      <a:pt x="4902" y="282"/>
                    </a:lnTo>
                    <a:lnTo>
                      <a:pt x="4801" y="261"/>
                    </a:lnTo>
                    <a:lnTo>
                      <a:pt x="26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4" name="Google Shape;1454;p26"/>
              <p:cNvSpPr/>
              <p:nvPr/>
            </p:nvSpPr>
            <p:spPr>
              <a:xfrm>
                <a:off x="-693425" y="2970500"/>
                <a:ext cx="725675" cy="1067650"/>
              </a:xfrm>
              <a:custGeom>
                <a:avLst/>
                <a:gdLst/>
                <a:ahLst/>
                <a:cxnLst/>
                <a:rect l="l" t="t" r="r" b="b"/>
                <a:pathLst>
                  <a:path w="29027" h="42706" extrusionOk="0">
                    <a:moveTo>
                      <a:pt x="11631" y="0"/>
                    </a:moveTo>
                    <a:lnTo>
                      <a:pt x="11390" y="20"/>
                    </a:lnTo>
                    <a:lnTo>
                      <a:pt x="11149" y="40"/>
                    </a:lnTo>
                    <a:lnTo>
                      <a:pt x="10908" y="101"/>
                    </a:lnTo>
                    <a:lnTo>
                      <a:pt x="10687" y="181"/>
                    </a:lnTo>
                    <a:lnTo>
                      <a:pt x="10466" y="282"/>
                    </a:lnTo>
                    <a:lnTo>
                      <a:pt x="10245" y="402"/>
                    </a:lnTo>
                    <a:lnTo>
                      <a:pt x="10044" y="523"/>
                    </a:lnTo>
                    <a:lnTo>
                      <a:pt x="9863" y="683"/>
                    </a:lnTo>
                    <a:lnTo>
                      <a:pt x="9682" y="844"/>
                    </a:lnTo>
                    <a:lnTo>
                      <a:pt x="9502" y="1005"/>
                    </a:lnTo>
                    <a:lnTo>
                      <a:pt x="9341" y="1206"/>
                    </a:lnTo>
                    <a:lnTo>
                      <a:pt x="9180" y="1386"/>
                    </a:lnTo>
                    <a:lnTo>
                      <a:pt x="9040" y="1607"/>
                    </a:lnTo>
                    <a:lnTo>
                      <a:pt x="8919" y="1808"/>
                    </a:lnTo>
                    <a:lnTo>
                      <a:pt x="8799" y="2029"/>
                    </a:lnTo>
                    <a:lnTo>
                      <a:pt x="8698" y="2270"/>
                    </a:lnTo>
                    <a:lnTo>
                      <a:pt x="8598" y="2491"/>
                    </a:lnTo>
                    <a:lnTo>
                      <a:pt x="8517" y="2732"/>
                    </a:lnTo>
                    <a:lnTo>
                      <a:pt x="8457" y="2973"/>
                    </a:lnTo>
                    <a:lnTo>
                      <a:pt x="8337" y="3455"/>
                    </a:lnTo>
                    <a:lnTo>
                      <a:pt x="8276" y="3957"/>
                    </a:lnTo>
                    <a:lnTo>
                      <a:pt x="8236" y="4460"/>
                    </a:lnTo>
                    <a:lnTo>
                      <a:pt x="8216" y="4942"/>
                    </a:lnTo>
                    <a:lnTo>
                      <a:pt x="8216" y="5444"/>
                    </a:lnTo>
                    <a:lnTo>
                      <a:pt x="8236" y="5946"/>
                    </a:lnTo>
                    <a:lnTo>
                      <a:pt x="8317" y="6950"/>
                    </a:lnTo>
                    <a:lnTo>
                      <a:pt x="8658" y="11390"/>
                    </a:lnTo>
                    <a:lnTo>
                      <a:pt x="8678" y="11611"/>
                    </a:lnTo>
                    <a:lnTo>
                      <a:pt x="8678" y="11832"/>
                    </a:lnTo>
                    <a:lnTo>
                      <a:pt x="8678" y="12053"/>
                    </a:lnTo>
                    <a:lnTo>
                      <a:pt x="8638" y="12274"/>
                    </a:lnTo>
                    <a:lnTo>
                      <a:pt x="8578" y="12495"/>
                    </a:lnTo>
                    <a:lnTo>
                      <a:pt x="8497" y="12675"/>
                    </a:lnTo>
                    <a:lnTo>
                      <a:pt x="8377" y="12836"/>
                    </a:lnTo>
                    <a:lnTo>
                      <a:pt x="8296" y="12896"/>
                    </a:lnTo>
                    <a:lnTo>
                      <a:pt x="8216" y="12957"/>
                    </a:lnTo>
                    <a:lnTo>
                      <a:pt x="8116" y="13017"/>
                    </a:lnTo>
                    <a:lnTo>
                      <a:pt x="8015" y="13057"/>
                    </a:lnTo>
                    <a:lnTo>
                      <a:pt x="7915" y="13077"/>
                    </a:lnTo>
                    <a:lnTo>
                      <a:pt x="7714" y="13077"/>
                    </a:lnTo>
                    <a:lnTo>
                      <a:pt x="7593" y="13057"/>
                    </a:lnTo>
                    <a:lnTo>
                      <a:pt x="7393" y="12977"/>
                    </a:lnTo>
                    <a:lnTo>
                      <a:pt x="7192" y="12876"/>
                    </a:lnTo>
                    <a:lnTo>
                      <a:pt x="7011" y="12736"/>
                    </a:lnTo>
                    <a:lnTo>
                      <a:pt x="6850" y="12575"/>
                    </a:lnTo>
                    <a:lnTo>
                      <a:pt x="6689" y="12414"/>
                    </a:lnTo>
                    <a:lnTo>
                      <a:pt x="6569" y="12213"/>
                    </a:lnTo>
                    <a:lnTo>
                      <a:pt x="6468" y="12033"/>
                    </a:lnTo>
                    <a:lnTo>
                      <a:pt x="6248" y="11631"/>
                    </a:lnTo>
                    <a:lnTo>
                      <a:pt x="6127" y="11430"/>
                    </a:lnTo>
                    <a:lnTo>
                      <a:pt x="6006" y="11249"/>
                    </a:lnTo>
                    <a:lnTo>
                      <a:pt x="5886" y="11068"/>
                    </a:lnTo>
                    <a:lnTo>
                      <a:pt x="5725" y="10888"/>
                    </a:lnTo>
                    <a:lnTo>
                      <a:pt x="5585" y="10767"/>
                    </a:lnTo>
                    <a:lnTo>
                      <a:pt x="5424" y="10667"/>
                    </a:lnTo>
                    <a:lnTo>
                      <a:pt x="5243" y="10566"/>
                    </a:lnTo>
                    <a:lnTo>
                      <a:pt x="5082" y="10506"/>
                    </a:lnTo>
                    <a:lnTo>
                      <a:pt x="4882" y="10446"/>
                    </a:lnTo>
                    <a:lnTo>
                      <a:pt x="4701" y="10426"/>
                    </a:lnTo>
                    <a:lnTo>
                      <a:pt x="4500" y="10405"/>
                    </a:lnTo>
                    <a:lnTo>
                      <a:pt x="4319" y="10405"/>
                    </a:lnTo>
                    <a:lnTo>
                      <a:pt x="4118" y="10426"/>
                    </a:lnTo>
                    <a:lnTo>
                      <a:pt x="3917" y="10466"/>
                    </a:lnTo>
                    <a:lnTo>
                      <a:pt x="3737" y="10506"/>
                    </a:lnTo>
                    <a:lnTo>
                      <a:pt x="3556" y="10586"/>
                    </a:lnTo>
                    <a:lnTo>
                      <a:pt x="3375" y="10667"/>
                    </a:lnTo>
                    <a:lnTo>
                      <a:pt x="3194" y="10767"/>
                    </a:lnTo>
                    <a:lnTo>
                      <a:pt x="3034" y="10867"/>
                    </a:lnTo>
                    <a:lnTo>
                      <a:pt x="2873" y="10988"/>
                    </a:lnTo>
                    <a:lnTo>
                      <a:pt x="2732" y="11129"/>
                    </a:lnTo>
                    <a:lnTo>
                      <a:pt x="2612" y="11289"/>
                    </a:lnTo>
                    <a:lnTo>
                      <a:pt x="2491" y="11430"/>
                    </a:lnTo>
                    <a:lnTo>
                      <a:pt x="2391" y="11611"/>
                    </a:lnTo>
                    <a:lnTo>
                      <a:pt x="2290" y="11771"/>
                    </a:lnTo>
                    <a:lnTo>
                      <a:pt x="2210" y="11952"/>
                    </a:lnTo>
                    <a:lnTo>
                      <a:pt x="2049" y="12314"/>
                    </a:lnTo>
                    <a:lnTo>
                      <a:pt x="1949" y="12695"/>
                    </a:lnTo>
                    <a:lnTo>
                      <a:pt x="1889" y="13097"/>
                    </a:lnTo>
                    <a:lnTo>
                      <a:pt x="1848" y="13499"/>
                    </a:lnTo>
                    <a:lnTo>
                      <a:pt x="1869" y="13901"/>
                    </a:lnTo>
                    <a:lnTo>
                      <a:pt x="1889" y="14302"/>
                    </a:lnTo>
                    <a:lnTo>
                      <a:pt x="1949" y="14704"/>
                    </a:lnTo>
                    <a:lnTo>
                      <a:pt x="2029" y="15086"/>
                    </a:lnTo>
                    <a:lnTo>
                      <a:pt x="2130" y="15467"/>
                    </a:lnTo>
                    <a:lnTo>
                      <a:pt x="2250" y="15849"/>
                    </a:lnTo>
                    <a:lnTo>
                      <a:pt x="2371" y="16231"/>
                    </a:lnTo>
                    <a:lnTo>
                      <a:pt x="2632" y="16994"/>
                    </a:lnTo>
                    <a:lnTo>
                      <a:pt x="5926" y="26194"/>
                    </a:lnTo>
                    <a:lnTo>
                      <a:pt x="6027" y="26495"/>
                    </a:lnTo>
                    <a:lnTo>
                      <a:pt x="6067" y="26656"/>
                    </a:lnTo>
                    <a:lnTo>
                      <a:pt x="6087" y="26817"/>
                    </a:lnTo>
                    <a:lnTo>
                      <a:pt x="6107" y="26977"/>
                    </a:lnTo>
                    <a:lnTo>
                      <a:pt x="6107" y="27118"/>
                    </a:lnTo>
                    <a:lnTo>
                      <a:pt x="6067" y="27279"/>
                    </a:lnTo>
                    <a:lnTo>
                      <a:pt x="6006" y="27419"/>
                    </a:lnTo>
                    <a:lnTo>
                      <a:pt x="5966" y="27520"/>
                    </a:lnTo>
                    <a:lnTo>
                      <a:pt x="5886" y="27580"/>
                    </a:lnTo>
                    <a:lnTo>
                      <a:pt x="5826" y="27660"/>
                    </a:lnTo>
                    <a:lnTo>
                      <a:pt x="5745" y="27721"/>
                    </a:lnTo>
                    <a:lnTo>
                      <a:pt x="5565" y="27801"/>
                    </a:lnTo>
                    <a:lnTo>
                      <a:pt x="5364" y="27841"/>
                    </a:lnTo>
                    <a:lnTo>
                      <a:pt x="5163" y="27841"/>
                    </a:lnTo>
                    <a:lnTo>
                      <a:pt x="4942" y="27821"/>
                    </a:lnTo>
                    <a:lnTo>
                      <a:pt x="4741" y="27761"/>
                    </a:lnTo>
                    <a:lnTo>
                      <a:pt x="4560" y="27660"/>
                    </a:lnTo>
                    <a:lnTo>
                      <a:pt x="4400" y="27540"/>
                    </a:lnTo>
                    <a:lnTo>
                      <a:pt x="4239" y="27399"/>
                    </a:lnTo>
                    <a:lnTo>
                      <a:pt x="4118" y="27239"/>
                    </a:lnTo>
                    <a:lnTo>
                      <a:pt x="3978" y="27078"/>
                    </a:lnTo>
                    <a:lnTo>
                      <a:pt x="3757" y="26716"/>
                    </a:lnTo>
                    <a:lnTo>
                      <a:pt x="3556" y="26355"/>
                    </a:lnTo>
                    <a:lnTo>
                      <a:pt x="3335" y="25993"/>
                    </a:lnTo>
                    <a:lnTo>
                      <a:pt x="3234" y="25812"/>
                    </a:lnTo>
                    <a:lnTo>
                      <a:pt x="3094" y="25632"/>
                    </a:lnTo>
                    <a:lnTo>
                      <a:pt x="2973" y="25491"/>
                    </a:lnTo>
                    <a:lnTo>
                      <a:pt x="2813" y="25350"/>
                    </a:lnTo>
                    <a:lnTo>
                      <a:pt x="2652" y="25230"/>
                    </a:lnTo>
                    <a:lnTo>
                      <a:pt x="2471" y="25129"/>
                    </a:lnTo>
                    <a:lnTo>
                      <a:pt x="2290" y="25049"/>
                    </a:lnTo>
                    <a:lnTo>
                      <a:pt x="2110" y="25009"/>
                    </a:lnTo>
                    <a:lnTo>
                      <a:pt x="1929" y="25009"/>
                    </a:lnTo>
                    <a:lnTo>
                      <a:pt x="1748" y="25029"/>
                    </a:lnTo>
                    <a:lnTo>
                      <a:pt x="1567" y="25049"/>
                    </a:lnTo>
                    <a:lnTo>
                      <a:pt x="1386" y="25109"/>
                    </a:lnTo>
                    <a:lnTo>
                      <a:pt x="1206" y="25190"/>
                    </a:lnTo>
                    <a:lnTo>
                      <a:pt x="1045" y="25290"/>
                    </a:lnTo>
                    <a:lnTo>
                      <a:pt x="884" y="25411"/>
                    </a:lnTo>
                    <a:lnTo>
                      <a:pt x="744" y="25531"/>
                    </a:lnTo>
                    <a:lnTo>
                      <a:pt x="603" y="25692"/>
                    </a:lnTo>
                    <a:lnTo>
                      <a:pt x="462" y="25832"/>
                    </a:lnTo>
                    <a:lnTo>
                      <a:pt x="362" y="26013"/>
                    </a:lnTo>
                    <a:lnTo>
                      <a:pt x="262" y="26174"/>
                    </a:lnTo>
                    <a:lnTo>
                      <a:pt x="181" y="26375"/>
                    </a:lnTo>
                    <a:lnTo>
                      <a:pt x="121" y="26556"/>
                    </a:lnTo>
                    <a:lnTo>
                      <a:pt x="81" y="26756"/>
                    </a:lnTo>
                    <a:lnTo>
                      <a:pt x="41" y="26937"/>
                    </a:lnTo>
                    <a:lnTo>
                      <a:pt x="0" y="27319"/>
                    </a:lnTo>
                    <a:lnTo>
                      <a:pt x="21" y="27721"/>
                    </a:lnTo>
                    <a:lnTo>
                      <a:pt x="61" y="28122"/>
                    </a:lnTo>
                    <a:lnTo>
                      <a:pt x="141" y="28504"/>
                    </a:lnTo>
                    <a:lnTo>
                      <a:pt x="221" y="28906"/>
                    </a:lnTo>
                    <a:lnTo>
                      <a:pt x="442" y="29669"/>
                    </a:lnTo>
                    <a:lnTo>
                      <a:pt x="965" y="31417"/>
                    </a:lnTo>
                    <a:lnTo>
                      <a:pt x="1246" y="32301"/>
                    </a:lnTo>
                    <a:lnTo>
                      <a:pt x="1527" y="33164"/>
                    </a:lnTo>
                    <a:lnTo>
                      <a:pt x="1848" y="34028"/>
                    </a:lnTo>
                    <a:lnTo>
                      <a:pt x="2170" y="34872"/>
                    </a:lnTo>
                    <a:lnTo>
                      <a:pt x="2531" y="35715"/>
                    </a:lnTo>
                    <a:lnTo>
                      <a:pt x="2913" y="36539"/>
                    </a:lnTo>
                    <a:lnTo>
                      <a:pt x="3355" y="37342"/>
                    </a:lnTo>
                    <a:lnTo>
                      <a:pt x="3817" y="38126"/>
                    </a:lnTo>
                    <a:lnTo>
                      <a:pt x="4058" y="38528"/>
                    </a:lnTo>
                    <a:lnTo>
                      <a:pt x="4319" y="38889"/>
                    </a:lnTo>
                    <a:lnTo>
                      <a:pt x="4580" y="39271"/>
                    </a:lnTo>
                    <a:lnTo>
                      <a:pt x="4862" y="39632"/>
                    </a:lnTo>
                    <a:lnTo>
                      <a:pt x="5163" y="39974"/>
                    </a:lnTo>
                    <a:lnTo>
                      <a:pt x="5444" y="40315"/>
                    </a:lnTo>
                    <a:lnTo>
                      <a:pt x="5765" y="40637"/>
                    </a:lnTo>
                    <a:lnTo>
                      <a:pt x="6087" y="40958"/>
                    </a:lnTo>
                    <a:lnTo>
                      <a:pt x="6428" y="41259"/>
                    </a:lnTo>
                    <a:lnTo>
                      <a:pt x="6770" y="41561"/>
                    </a:lnTo>
                    <a:lnTo>
                      <a:pt x="7131" y="41822"/>
                    </a:lnTo>
                    <a:lnTo>
                      <a:pt x="7493" y="42083"/>
                    </a:lnTo>
                    <a:lnTo>
                      <a:pt x="20791" y="42706"/>
                    </a:lnTo>
                    <a:lnTo>
                      <a:pt x="21895" y="41018"/>
                    </a:lnTo>
                    <a:lnTo>
                      <a:pt x="22980" y="39311"/>
                    </a:lnTo>
                    <a:lnTo>
                      <a:pt x="24045" y="37584"/>
                    </a:lnTo>
                    <a:lnTo>
                      <a:pt x="24567" y="36720"/>
                    </a:lnTo>
                    <a:lnTo>
                      <a:pt x="25069" y="35856"/>
                    </a:lnTo>
                    <a:lnTo>
                      <a:pt x="25551" y="34972"/>
                    </a:lnTo>
                    <a:lnTo>
                      <a:pt x="26033" y="34068"/>
                    </a:lnTo>
                    <a:lnTo>
                      <a:pt x="26495" y="33164"/>
                    </a:lnTo>
                    <a:lnTo>
                      <a:pt x="26937" y="32260"/>
                    </a:lnTo>
                    <a:lnTo>
                      <a:pt x="27339" y="31336"/>
                    </a:lnTo>
                    <a:lnTo>
                      <a:pt x="27741" y="30412"/>
                    </a:lnTo>
                    <a:lnTo>
                      <a:pt x="28102" y="29468"/>
                    </a:lnTo>
                    <a:lnTo>
                      <a:pt x="28444" y="28524"/>
                    </a:lnTo>
                    <a:lnTo>
                      <a:pt x="28605" y="28022"/>
                    </a:lnTo>
                    <a:lnTo>
                      <a:pt x="28745" y="27520"/>
                    </a:lnTo>
                    <a:lnTo>
                      <a:pt x="28866" y="26998"/>
                    </a:lnTo>
                    <a:lnTo>
                      <a:pt x="28966" y="26475"/>
                    </a:lnTo>
                    <a:lnTo>
                      <a:pt x="29006" y="25973"/>
                    </a:lnTo>
                    <a:lnTo>
                      <a:pt x="29026" y="25712"/>
                    </a:lnTo>
                    <a:lnTo>
                      <a:pt x="29006" y="25451"/>
                    </a:lnTo>
                    <a:lnTo>
                      <a:pt x="28986" y="25190"/>
                    </a:lnTo>
                    <a:lnTo>
                      <a:pt x="28966" y="24949"/>
                    </a:lnTo>
                    <a:lnTo>
                      <a:pt x="28906" y="24688"/>
                    </a:lnTo>
                    <a:lnTo>
                      <a:pt x="28846" y="24446"/>
                    </a:lnTo>
                    <a:lnTo>
                      <a:pt x="28745" y="24185"/>
                    </a:lnTo>
                    <a:lnTo>
                      <a:pt x="28645" y="23964"/>
                    </a:lnTo>
                    <a:lnTo>
                      <a:pt x="28504" y="23723"/>
                    </a:lnTo>
                    <a:lnTo>
                      <a:pt x="28364" y="23522"/>
                    </a:lnTo>
                    <a:lnTo>
                      <a:pt x="28183" y="23322"/>
                    </a:lnTo>
                    <a:lnTo>
                      <a:pt x="28002" y="23121"/>
                    </a:lnTo>
                    <a:lnTo>
                      <a:pt x="27801" y="22960"/>
                    </a:lnTo>
                    <a:lnTo>
                      <a:pt x="27580" y="22819"/>
                    </a:lnTo>
                    <a:lnTo>
                      <a:pt x="27359" y="22679"/>
                    </a:lnTo>
                    <a:lnTo>
                      <a:pt x="27138" y="22578"/>
                    </a:lnTo>
                    <a:lnTo>
                      <a:pt x="26897" y="22498"/>
                    </a:lnTo>
                    <a:lnTo>
                      <a:pt x="26656" y="22458"/>
                    </a:lnTo>
                    <a:lnTo>
                      <a:pt x="26415" y="22438"/>
                    </a:lnTo>
                    <a:lnTo>
                      <a:pt x="26174" y="22458"/>
                    </a:lnTo>
                    <a:lnTo>
                      <a:pt x="25933" y="22498"/>
                    </a:lnTo>
                    <a:lnTo>
                      <a:pt x="25692" y="22578"/>
                    </a:lnTo>
                    <a:lnTo>
                      <a:pt x="25431" y="22699"/>
                    </a:lnTo>
                    <a:lnTo>
                      <a:pt x="25190" y="22880"/>
                    </a:lnTo>
                    <a:lnTo>
                      <a:pt x="24969" y="23081"/>
                    </a:lnTo>
                    <a:lnTo>
                      <a:pt x="24748" y="23281"/>
                    </a:lnTo>
                    <a:lnTo>
                      <a:pt x="24346" y="23763"/>
                    </a:lnTo>
                    <a:lnTo>
                      <a:pt x="23964" y="24226"/>
                    </a:lnTo>
                    <a:lnTo>
                      <a:pt x="23743" y="24446"/>
                    </a:lnTo>
                    <a:lnTo>
                      <a:pt x="23502" y="24647"/>
                    </a:lnTo>
                    <a:lnTo>
                      <a:pt x="23261" y="24828"/>
                    </a:lnTo>
                    <a:lnTo>
                      <a:pt x="22980" y="24989"/>
                    </a:lnTo>
                    <a:lnTo>
                      <a:pt x="22719" y="25089"/>
                    </a:lnTo>
                    <a:lnTo>
                      <a:pt x="22578" y="25109"/>
                    </a:lnTo>
                    <a:lnTo>
                      <a:pt x="22418" y="25129"/>
                    </a:lnTo>
                    <a:lnTo>
                      <a:pt x="22277" y="25150"/>
                    </a:lnTo>
                    <a:lnTo>
                      <a:pt x="22136" y="25129"/>
                    </a:lnTo>
                    <a:lnTo>
                      <a:pt x="21996" y="25109"/>
                    </a:lnTo>
                    <a:lnTo>
                      <a:pt x="21855" y="25069"/>
                    </a:lnTo>
                    <a:lnTo>
                      <a:pt x="21735" y="25009"/>
                    </a:lnTo>
                    <a:lnTo>
                      <a:pt x="21614" y="24929"/>
                    </a:lnTo>
                    <a:lnTo>
                      <a:pt x="21514" y="24848"/>
                    </a:lnTo>
                    <a:lnTo>
                      <a:pt x="21413" y="24748"/>
                    </a:lnTo>
                    <a:lnTo>
                      <a:pt x="21333" y="24647"/>
                    </a:lnTo>
                    <a:lnTo>
                      <a:pt x="21253" y="24547"/>
                    </a:lnTo>
                    <a:lnTo>
                      <a:pt x="21132" y="24286"/>
                    </a:lnTo>
                    <a:lnTo>
                      <a:pt x="21052" y="24025"/>
                    </a:lnTo>
                    <a:lnTo>
                      <a:pt x="20992" y="23743"/>
                    </a:lnTo>
                    <a:lnTo>
                      <a:pt x="20971" y="23442"/>
                    </a:lnTo>
                    <a:lnTo>
                      <a:pt x="21012" y="23161"/>
                    </a:lnTo>
                    <a:lnTo>
                      <a:pt x="21072" y="22900"/>
                    </a:lnTo>
                    <a:lnTo>
                      <a:pt x="21152" y="22619"/>
                    </a:lnTo>
                    <a:lnTo>
                      <a:pt x="21253" y="22357"/>
                    </a:lnTo>
                    <a:lnTo>
                      <a:pt x="21373" y="22116"/>
                    </a:lnTo>
                    <a:lnTo>
                      <a:pt x="21654" y="21614"/>
                    </a:lnTo>
                    <a:lnTo>
                      <a:pt x="21936" y="21132"/>
                    </a:lnTo>
                    <a:lnTo>
                      <a:pt x="22257" y="20529"/>
                    </a:lnTo>
                    <a:lnTo>
                      <a:pt x="22558" y="19927"/>
                    </a:lnTo>
                    <a:lnTo>
                      <a:pt x="22840" y="19304"/>
                    </a:lnTo>
                    <a:lnTo>
                      <a:pt x="23101" y="18661"/>
                    </a:lnTo>
                    <a:lnTo>
                      <a:pt x="23322" y="18019"/>
                    </a:lnTo>
                    <a:lnTo>
                      <a:pt x="23543" y="17376"/>
                    </a:lnTo>
                    <a:lnTo>
                      <a:pt x="23703" y="16713"/>
                    </a:lnTo>
                    <a:lnTo>
                      <a:pt x="23864" y="16050"/>
                    </a:lnTo>
                    <a:lnTo>
                      <a:pt x="23944" y="15608"/>
                    </a:lnTo>
                    <a:lnTo>
                      <a:pt x="24005" y="15166"/>
                    </a:lnTo>
                    <a:lnTo>
                      <a:pt x="24045" y="14724"/>
                    </a:lnTo>
                    <a:lnTo>
                      <a:pt x="24065" y="14282"/>
                    </a:lnTo>
                    <a:lnTo>
                      <a:pt x="24025" y="13860"/>
                    </a:lnTo>
                    <a:lnTo>
                      <a:pt x="23964" y="13419"/>
                    </a:lnTo>
                    <a:lnTo>
                      <a:pt x="23924" y="13218"/>
                    </a:lnTo>
                    <a:lnTo>
                      <a:pt x="23864" y="12997"/>
                    </a:lnTo>
                    <a:lnTo>
                      <a:pt x="23784" y="12796"/>
                    </a:lnTo>
                    <a:lnTo>
                      <a:pt x="23703" y="12595"/>
                    </a:lnTo>
                    <a:lnTo>
                      <a:pt x="23583" y="12414"/>
                    </a:lnTo>
                    <a:lnTo>
                      <a:pt x="23462" y="12233"/>
                    </a:lnTo>
                    <a:lnTo>
                      <a:pt x="23322" y="12053"/>
                    </a:lnTo>
                    <a:lnTo>
                      <a:pt x="23181" y="11892"/>
                    </a:lnTo>
                    <a:lnTo>
                      <a:pt x="23020" y="11731"/>
                    </a:lnTo>
                    <a:lnTo>
                      <a:pt x="22840" y="11611"/>
                    </a:lnTo>
                    <a:lnTo>
                      <a:pt x="22659" y="11490"/>
                    </a:lnTo>
                    <a:lnTo>
                      <a:pt x="22478" y="11390"/>
                    </a:lnTo>
                    <a:lnTo>
                      <a:pt x="22277" y="11289"/>
                    </a:lnTo>
                    <a:lnTo>
                      <a:pt x="22076" y="11229"/>
                    </a:lnTo>
                    <a:lnTo>
                      <a:pt x="21855" y="11189"/>
                    </a:lnTo>
                    <a:lnTo>
                      <a:pt x="21654" y="11169"/>
                    </a:lnTo>
                    <a:lnTo>
                      <a:pt x="21454" y="11169"/>
                    </a:lnTo>
                    <a:lnTo>
                      <a:pt x="21253" y="11209"/>
                    </a:lnTo>
                    <a:lnTo>
                      <a:pt x="21052" y="11249"/>
                    </a:lnTo>
                    <a:lnTo>
                      <a:pt x="20851" y="11329"/>
                    </a:lnTo>
                    <a:lnTo>
                      <a:pt x="20610" y="11470"/>
                    </a:lnTo>
                    <a:lnTo>
                      <a:pt x="20409" y="11651"/>
                    </a:lnTo>
                    <a:lnTo>
                      <a:pt x="20208" y="11832"/>
                    </a:lnTo>
                    <a:lnTo>
                      <a:pt x="20027" y="12033"/>
                    </a:lnTo>
                    <a:lnTo>
                      <a:pt x="19686" y="12474"/>
                    </a:lnTo>
                    <a:lnTo>
                      <a:pt x="19364" y="12916"/>
                    </a:lnTo>
                    <a:lnTo>
                      <a:pt x="19164" y="13137"/>
                    </a:lnTo>
                    <a:lnTo>
                      <a:pt x="18963" y="13338"/>
                    </a:lnTo>
                    <a:lnTo>
                      <a:pt x="18742" y="13499"/>
                    </a:lnTo>
                    <a:lnTo>
                      <a:pt x="18501" y="13640"/>
                    </a:lnTo>
                    <a:lnTo>
                      <a:pt x="18260" y="13740"/>
                    </a:lnTo>
                    <a:lnTo>
                      <a:pt x="18119" y="13780"/>
                    </a:lnTo>
                    <a:lnTo>
                      <a:pt x="17999" y="13800"/>
                    </a:lnTo>
                    <a:lnTo>
                      <a:pt x="17737" y="13800"/>
                    </a:lnTo>
                    <a:lnTo>
                      <a:pt x="17617" y="13780"/>
                    </a:lnTo>
                    <a:lnTo>
                      <a:pt x="17476" y="13720"/>
                    </a:lnTo>
                    <a:lnTo>
                      <a:pt x="17336" y="13660"/>
                    </a:lnTo>
                    <a:lnTo>
                      <a:pt x="17195" y="13559"/>
                    </a:lnTo>
                    <a:lnTo>
                      <a:pt x="17075" y="13439"/>
                    </a:lnTo>
                    <a:lnTo>
                      <a:pt x="16974" y="13318"/>
                    </a:lnTo>
                    <a:lnTo>
                      <a:pt x="16894" y="13178"/>
                    </a:lnTo>
                    <a:lnTo>
                      <a:pt x="16833" y="13017"/>
                    </a:lnTo>
                    <a:lnTo>
                      <a:pt x="16773" y="12836"/>
                    </a:lnTo>
                    <a:lnTo>
                      <a:pt x="16733" y="12675"/>
                    </a:lnTo>
                    <a:lnTo>
                      <a:pt x="16673" y="12294"/>
                    </a:lnTo>
                    <a:lnTo>
                      <a:pt x="16673" y="11912"/>
                    </a:lnTo>
                    <a:lnTo>
                      <a:pt x="16673" y="11530"/>
                    </a:lnTo>
                    <a:lnTo>
                      <a:pt x="16713" y="11149"/>
                    </a:lnTo>
                    <a:lnTo>
                      <a:pt x="16773" y="10345"/>
                    </a:lnTo>
                    <a:lnTo>
                      <a:pt x="16793" y="9542"/>
                    </a:lnTo>
                    <a:lnTo>
                      <a:pt x="16773" y="8718"/>
                    </a:lnTo>
                    <a:lnTo>
                      <a:pt x="16733" y="7915"/>
                    </a:lnTo>
                    <a:lnTo>
                      <a:pt x="16653" y="7111"/>
                    </a:lnTo>
                    <a:lnTo>
                      <a:pt x="16532" y="6308"/>
                    </a:lnTo>
                    <a:lnTo>
                      <a:pt x="16371" y="5524"/>
                    </a:lnTo>
                    <a:lnTo>
                      <a:pt x="16171" y="4741"/>
                    </a:lnTo>
                    <a:lnTo>
                      <a:pt x="16050" y="4259"/>
                    </a:lnTo>
                    <a:lnTo>
                      <a:pt x="15889" y="3777"/>
                    </a:lnTo>
                    <a:lnTo>
                      <a:pt x="15709" y="3315"/>
                    </a:lnTo>
                    <a:lnTo>
                      <a:pt x="15508" y="2873"/>
                    </a:lnTo>
                    <a:lnTo>
                      <a:pt x="15287" y="2431"/>
                    </a:lnTo>
                    <a:lnTo>
                      <a:pt x="15046" y="2009"/>
                    </a:lnTo>
                    <a:lnTo>
                      <a:pt x="14744" y="1627"/>
                    </a:lnTo>
                    <a:lnTo>
                      <a:pt x="14423" y="1246"/>
                    </a:lnTo>
                    <a:lnTo>
                      <a:pt x="14262" y="1085"/>
                    </a:lnTo>
                    <a:lnTo>
                      <a:pt x="14082" y="904"/>
                    </a:lnTo>
                    <a:lnTo>
                      <a:pt x="13881" y="764"/>
                    </a:lnTo>
                    <a:lnTo>
                      <a:pt x="13680" y="623"/>
                    </a:lnTo>
                    <a:lnTo>
                      <a:pt x="13459" y="502"/>
                    </a:lnTo>
                    <a:lnTo>
                      <a:pt x="13258" y="382"/>
                    </a:lnTo>
                    <a:lnTo>
                      <a:pt x="13037" y="282"/>
                    </a:lnTo>
                    <a:lnTo>
                      <a:pt x="12796" y="181"/>
                    </a:lnTo>
                    <a:lnTo>
                      <a:pt x="12575" y="121"/>
                    </a:lnTo>
                    <a:lnTo>
                      <a:pt x="12334" y="61"/>
                    </a:lnTo>
                    <a:lnTo>
                      <a:pt x="12093" y="20"/>
                    </a:lnTo>
                    <a:lnTo>
                      <a:pt x="1187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5" name="Google Shape;1455;p26"/>
              <p:cNvSpPr/>
              <p:nvPr/>
            </p:nvSpPr>
            <p:spPr>
              <a:xfrm>
                <a:off x="-382575" y="3039300"/>
                <a:ext cx="13575" cy="995850"/>
              </a:xfrm>
              <a:custGeom>
                <a:avLst/>
                <a:gdLst/>
                <a:ahLst/>
                <a:cxnLst/>
                <a:rect l="l" t="t" r="r" b="b"/>
                <a:pathLst>
                  <a:path w="543" h="39834" extrusionOk="0">
                    <a:moveTo>
                      <a:pt x="282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41" y="161"/>
                    </a:lnTo>
                    <a:lnTo>
                      <a:pt x="0" y="261"/>
                    </a:lnTo>
                    <a:lnTo>
                      <a:pt x="0" y="39572"/>
                    </a:lnTo>
                    <a:lnTo>
                      <a:pt x="41" y="39673"/>
                    </a:lnTo>
                    <a:lnTo>
                      <a:pt x="81" y="39773"/>
                    </a:lnTo>
                    <a:lnTo>
                      <a:pt x="161" y="39813"/>
                    </a:lnTo>
                    <a:lnTo>
                      <a:pt x="282" y="39833"/>
                    </a:lnTo>
                    <a:lnTo>
                      <a:pt x="382" y="39813"/>
                    </a:lnTo>
                    <a:lnTo>
                      <a:pt x="462" y="39773"/>
                    </a:lnTo>
                    <a:lnTo>
                      <a:pt x="523" y="39673"/>
                    </a:lnTo>
                    <a:lnTo>
                      <a:pt x="543" y="39572"/>
                    </a:lnTo>
                    <a:lnTo>
                      <a:pt x="543" y="261"/>
                    </a:lnTo>
                    <a:lnTo>
                      <a:pt x="523" y="161"/>
                    </a:lnTo>
                    <a:lnTo>
                      <a:pt x="462" y="81"/>
                    </a:lnTo>
                    <a:lnTo>
                      <a:pt x="382" y="2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6" name="Google Shape;1456;p26"/>
              <p:cNvSpPr/>
              <p:nvPr/>
            </p:nvSpPr>
            <p:spPr>
              <a:xfrm>
                <a:off x="-572400" y="3324525"/>
                <a:ext cx="431900" cy="264175"/>
              </a:xfrm>
              <a:custGeom>
                <a:avLst/>
                <a:gdLst/>
                <a:ahLst/>
                <a:cxnLst/>
                <a:rect l="l" t="t" r="r" b="b"/>
                <a:pathLst>
                  <a:path w="17276" h="10567" extrusionOk="0">
                    <a:moveTo>
                      <a:pt x="282" y="1"/>
                    </a:moveTo>
                    <a:lnTo>
                      <a:pt x="181" y="21"/>
                    </a:lnTo>
                    <a:lnTo>
                      <a:pt x="101" y="61"/>
                    </a:lnTo>
                    <a:lnTo>
                      <a:pt x="21" y="141"/>
                    </a:lnTo>
                    <a:lnTo>
                      <a:pt x="0" y="242"/>
                    </a:lnTo>
                    <a:lnTo>
                      <a:pt x="0" y="342"/>
                    </a:lnTo>
                    <a:lnTo>
                      <a:pt x="41" y="423"/>
                    </a:lnTo>
                    <a:lnTo>
                      <a:pt x="7654" y="10466"/>
                    </a:lnTo>
                    <a:lnTo>
                      <a:pt x="7694" y="10506"/>
                    </a:lnTo>
                    <a:lnTo>
                      <a:pt x="7734" y="10527"/>
                    </a:lnTo>
                    <a:lnTo>
                      <a:pt x="7794" y="10547"/>
                    </a:lnTo>
                    <a:lnTo>
                      <a:pt x="7855" y="10567"/>
                    </a:lnTo>
                    <a:lnTo>
                      <a:pt x="7875" y="10567"/>
                    </a:lnTo>
                    <a:lnTo>
                      <a:pt x="7975" y="10547"/>
                    </a:lnTo>
                    <a:lnTo>
                      <a:pt x="8055" y="10486"/>
                    </a:lnTo>
                    <a:lnTo>
                      <a:pt x="17215" y="443"/>
                    </a:lnTo>
                    <a:lnTo>
                      <a:pt x="17275" y="362"/>
                    </a:lnTo>
                    <a:lnTo>
                      <a:pt x="17275" y="262"/>
                    </a:lnTo>
                    <a:lnTo>
                      <a:pt x="17255" y="161"/>
                    </a:lnTo>
                    <a:lnTo>
                      <a:pt x="17195" y="81"/>
                    </a:lnTo>
                    <a:lnTo>
                      <a:pt x="17115" y="21"/>
                    </a:lnTo>
                    <a:lnTo>
                      <a:pt x="17014" y="1"/>
                    </a:lnTo>
                    <a:lnTo>
                      <a:pt x="16914" y="21"/>
                    </a:lnTo>
                    <a:lnTo>
                      <a:pt x="16833" y="101"/>
                    </a:lnTo>
                    <a:lnTo>
                      <a:pt x="7875" y="9884"/>
                    </a:lnTo>
                    <a:lnTo>
                      <a:pt x="462" y="101"/>
                    </a:lnTo>
                    <a:lnTo>
                      <a:pt x="382" y="41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7" name="Google Shape;1457;p26"/>
              <p:cNvSpPr/>
              <p:nvPr/>
            </p:nvSpPr>
            <p:spPr>
              <a:xfrm>
                <a:off x="-642200" y="3609775"/>
                <a:ext cx="627250" cy="399250"/>
              </a:xfrm>
              <a:custGeom>
                <a:avLst/>
                <a:gdLst/>
                <a:ahLst/>
                <a:cxnLst/>
                <a:rect l="l" t="t" r="r" b="b"/>
                <a:pathLst>
                  <a:path w="25090" h="15970" extrusionOk="0">
                    <a:moveTo>
                      <a:pt x="24808" y="0"/>
                    </a:moveTo>
                    <a:lnTo>
                      <a:pt x="24708" y="20"/>
                    </a:lnTo>
                    <a:lnTo>
                      <a:pt x="24627" y="81"/>
                    </a:lnTo>
                    <a:lnTo>
                      <a:pt x="10667" y="15307"/>
                    </a:lnTo>
                    <a:lnTo>
                      <a:pt x="462" y="2069"/>
                    </a:lnTo>
                    <a:lnTo>
                      <a:pt x="382" y="2009"/>
                    </a:lnTo>
                    <a:lnTo>
                      <a:pt x="282" y="1969"/>
                    </a:lnTo>
                    <a:lnTo>
                      <a:pt x="181" y="1989"/>
                    </a:lnTo>
                    <a:lnTo>
                      <a:pt x="101" y="2029"/>
                    </a:lnTo>
                    <a:lnTo>
                      <a:pt x="20" y="2110"/>
                    </a:lnTo>
                    <a:lnTo>
                      <a:pt x="0" y="2210"/>
                    </a:lnTo>
                    <a:lnTo>
                      <a:pt x="0" y="2310"/>
                    </a:lnTo>
                    <a:lnTo>
                      <a:pt x="40" y="2391"/>
                    </a:lnTo>
                    <a:lnTo>
                      <a:pt x="10446" y="15869"/>
                    </a:lnTo>
                    <a:lnTo>
                      <a:pt x="10486" y="15909"/>
                    </a:lnTo>
                    <a:lnTo>
                      <a:pt x="10546" y="15950"/>
                    </a:lnTo>
                    <a:lnTo>
                      <a:pt x="10586" y="15970"/>
                    </a:lnTo>
                    <a:lnTo>
                      <a:pt x="10667" y="15970"/>
                    </a:lnTo>
                    <a:lnTo>
                      <a:pt x="10767" y="15950"/>
                    </a:lnTo>
                    <a:lnTo>
                      <a:pt x="10847" y="15889"/>
                    </a:lnTo>
                    <a:lnTo>
                      <a:pt x="25009" y="442"/>
                    </a:lnTo>
                    <a:lnTo>
                      <a:pt x="25069" y="362"/>
                    </a:lnTo>
                    <a:lnTo>
                      <a:pt x="25089" y="261"/>
                    </a:lnTo>
                    <a:lnTo>
                      <a:pt x="25069" y="161"/>
                    </a:lnTo>
                    <a:lnTo>
                      <a:pt x="24989" y="81"/>
                    </a:lnTo>
                    <a:lnTo>
                      <a:pt x="24908" y="20"/>
                    </a:lnTo>
                    <a:lnTo>
                      <a:pt x="24808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8" name="Google Shape;1458;p26"/>
              <p:cNvSpPr/>
              <p:nvPr/>
            </p:nvSpPr>
            <p:spPr>
              <a:xfrm>
                <a:off x="-699950" y="3976875"/>
                <a:ext cx="690525" cy="786925"/>
              </a:xfrm>
              <a:custGeom>
                <a:avLst/>
                <a:gdLst/>
                <a:ahLst/>
                <a:cxnLst/>
                <a:rect l="l" t="t" r="r" b="b"/>
                <a:pathLst>
                  <a:path w="27621" h="31477" extrusionOk="0">
                    <a:moveTo>
                      <a:pt x="0" y="0"/>
                    </a:moveTo>
                    <a:lnTo>
                      <a:pt x="5966" y="31477"/>
                    </a:lnTo>
                    <a:lnTo>
                      <a:pt x="21775" y="31477"/>
                    </a:lnTo>
                    <a:lnTo>
                      <a:pt x="27620" y="0"/>
                    </a:lnTo>
                    <a:close/>
                  </a:path>
                </a:pathLst>
              </a:custGeom>
              <a:solidFill>
                <a:srgbClr val="2D8C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7750" y="612648"/>
            <a:ext cx="77085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idact Gothic"/>
              <a:buNone/>
              <a:defRPr sz="3800" b="1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92700" y="1351875"/>
            <a:ext cx="7711800" cy="324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●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1pPr>
            <a:lvl2pPr marL="914400" lvl="1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○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2pPr>
            <a:lvl3pPr marL="1371600" lvl="2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■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3pPr>
            <a:lvl4pPr marL="1828800" lvl="3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●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4pPr>
            <a:lvl5pPr marL="2286000" lvl="4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○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5pPr>
            <a:lvl6pPr marL="2743200" lvl="5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■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6pPr>
            <a:lvl7pPr marL="3200400" lvl="6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●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7pPr>
            <a:lvl8pPr marL="3657600" lvl="7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○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8pPr>
            <a:lvl9pPr marL="4114800" lvl="8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■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3" r:id="rId4"/>
    <p:sldLayoutId id="2147483658" r:id="rId5"/>
    <p:sldLayoutId id="2147483661" r:id="rId6"/>
    <p:sldLayoutId id="2147483662" r:id="rId7"/>
    <p:sldLayoutId id="2147483671" r:id="rId8"/>
    <p:sldLayoutId id="2147483672" r:id="rId9"/>
    <p:sldLayoutId id="2147483677" r:id="rId10"/>
    <p:sldLayoutId id="214748367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9" name="Google Shape;1469;p30"/>
          <p:cNvGrpSpPr/>
          <p:nvPr/>
        </p:nvGrpSpPr>
        <p:grpSpPr>
          <a:xfrm>
            <a:off x="64150" y="2090000"/>
            <a:ext cx="1102825" cy="1470925"/>
            <a:chOff x="8269775" y="3716750"/>
            <a:chExt cx="1102825" cy="1470925"/>
          </a:xfrm>
        </p:grpSpPr>
        <p:sp>
          <p:nvSpPr>
            <p:cNvPr id="1470" name="Google Shape;1470;p30"/>
            <p:cNvSpPr/>
            <p:nvPr/>
          </p:nvSpPr>
          <p:spPr>
            <a:xfrm>
              <a:off x="8420425" y="3716750"/>
              <a:ext cx="813575" cy="1012425"/>
            </a:xfrm>
            <a:custGeom>
              <a:avLst/>
              <a:gdLst/>
              <a:ahLst/>
              <a:cxnLst/>
              <a:rect l="l" t="t" r="r" b="b"/>
              <a:pathLst>
                <a:path w="32543" h="40497" extrusionOk="0">
                  <a:moveTo>
                    <a:pt x="2251" y="1"/>
                  </a:moveTo>
                  <a:lnTo>
                    <a:pt x="2351" y="201"/>
                  </a:lnTo>
                  <a:lnTo>
                    <a:pt x="2431" y="422"/>
                  </a:lnTo>
                  <a:lnTo>
                    <a:pt x="2492" y="684"/>
                  </a:lnTo>
                  <a:lnTo>
                    <a:pt x="2512" y="985"/>
                  </a:lnTo>
                  <a:lnTo>
                    <a:pt x="2512" y="1286"/>
                  </a:lnTo>
                  <a:lnTo>
                    <a:pt x="2512" y="1608"/>
                  </a:lnTo>
                  <a:lnTo>
                    <a:pt x="2472" y="1949"/>
                  </a:lnTo>
                  <a:lnTo>
                    <a:pt x="2411" y="2291"/>
                  </a:lnTo>
                  <a:lnTo>
                    <a:pt x="2351" y="2632"/>
                  </a:lnTo>
                  <a:lnTo>
                    <a:pt x="2291" y="2973"/>
                  </a:lnTo>
                  <a:lnTo>
                    <a:pt x="2110" y="3616"/>
                  </a:lnTo>
                  <a:lnTo>
                    <a:pt x="1909" y="4179"/>
                  </a:lnTo>
                  <a:lnTo>
                    <a:pt x="1728" y="4661"/>
                  </a:lnTo>
                  <a:lnTo>
                    <a:pt x="1527" y="5042"/>
                  </a:lnTo>
                  <a:lnTo>
                    <a:pt x="1327" y="5444"/>
                  </a:lnTo>
                  <a:lnTo>
                    <a:pt x="885" y="6208"/>
                  </a:lnTo>
                  <a:lnTo>
                    <a:pt x="664" y="6589"/>
                  </a:lnTo>
                  <a:lnTo>
                    <a:pt x="483" y="6991"/>
                  </a:lnTo>
                  <a:lnTo>
                    <a:pt x="302" y="7393"/>
                  </a:lnTo>
                  <a:lnTo>
                    <a:pt x="162" y="7794"/>
                  </a:lnTo>
                  <a:lnTo>
                    <a:pt x="101" y="8015"/>
                  </a:lnTo>
                  <a:lnTo>
                    <a:pt x="61" y="8236"/>
                  </a:lnTo>
                  <a:lnTo>
                    <a:pt x="21" y="8457"/>
                  </a:lnTo>
                  <a:lnTo>
                    <a:pt x="1" y="8678"/>
                  </a:lnTo>
                  <a:lnTo>
                    <a:pt x="1" y="8899"/>
                  </a:lnTo>
                  <a:lnTo>
                    <a:pt x="1" y="9140"/>
                  </a:lnTo>
                  <a:lnTo>
                    <a:pt x="41" y="9361"/>
                  </a:lnTo>
                  <a:lnTo>
                    <a:pt x="81" y="9562"/>
                  </a:lnTo>
                  <a:lnTo>
                    <a:pt x="121" y="9783"/>
                  </a:lnTo>
                  <a:lnTo>
                    <a:pt x="202" y="9984"/>
                  </a:lnTo>
                  <a:lnTo>
                    <a:pt x="282" y="10185"/>
                  </a:lnTo>
                  <a:lnTo>
                    <a:pt x="403" y="10366"/>
                  </a:lnTo>
                  <a:lnTo>
                    <a:pt x="523" y="10546"/>
                  </a:lnTo>
                  <a:lnTo>
                    <a:pt x="664" y="10687"/>
                  </a:lnTo>
                  <a:lnTo>
                    <a:pt x="824" y="10828"/>
                  </a:lnTo>
                  <a:lnTo>
                    <a:pt x="1005" y="10968"/>
                  </a:lnTo>
                  <a:lnTo>
                    <a:pt x="1246" y="11089"/>
                  </a:lnTo>
                  <a:lnTo>
                    <a:pt x="1487" y="11189"/>
                  </a:lnTo>
                  <a:lnTo>
                    <a:pt x="1748" y="11270"/>
                  </a:lnTo>
                  <a:lnTo>
                    <a:pt x="2030" y="11350"/>
                  </a:lnTo>
                  <a:lnTo>
                    <a:pt x="2291" y="11430"/>
                  </a:lnTo>
                  <a:lnTo>
                    <a:pt x="2552" y="11511"/>
                  </a:lnTo>
                  <a:lnTo>
                    <a:pt x="2793" y="11611"/>
                  </a:lnTo>
                  <a:lnTo>
                    <a:pt x="3034" y="11752"/>
                  </a:lnTo>
                  <a:lnTo>
                    <a:pt x="3235" y="11932"/>
                  </a:lnTo>
                  <a:lnTo>
                    <a:pt x="3416" y="12113"/>
                  </a:lnTo>
                  <a:lnTo>
                    <a:pt x="3556" y="12314"/>
                  </a:lnTo>
                  <a:lnTo>
                    <a:pt x="3677" y="12555"/>
                  </a:lnTo>
                  <a:lnTo>
                    <a:pt x="3757" y="12796"/>
                  </a:lnTo>
                  <a:lnTo>
                    <a:pt x="3817" y="13037"/>
                  </a:lnTo>
                  <a:lnTo>
                    <a:pt x="3858" y="13318"/>
                  </a:lnTo>
                  <a:lnTo>
                    <a:pt x="3878" y="13580"/>
                  </a:lnTo>
                  <a:lnTo>
                    <a:pt x="3858" y="13861"/>
                  </a:lnTo>
                  <a:lnTo>
                    <a:pt x="3837" y="14142"/>
                  </a:lnTo>
                  <a:lnTo>
                    <a:pt x="3797" y="14423"/>
                  </a:lnTo>
                  <a:lnTo>
                    <a:pt x="3737" y="14725"/>
                  </a:lnTo>
                  <a:lnTo>
                    <a:pt x="3596" y="15287"/>
                  </a:lnTo>
                  <a:lnTo>
                    <a:pt x="3396" y="15809"/>
                  </a:lnTo>
                  <a:lnTo>
                    <a:pt x="3215" y="16352"/>
                  </a:lnTo>
                  <a:lnTo>
                    <a:pt x="3034" y="16894"/>
                  </a:lnTo>
                  <a:lnTo>
                    <a:pt x="2893" y="17456"/>
                  </a:lnTo>
                  <a:lnTo>
                    <a:pt x="2833" y="17738"/>
                  </a:lnTo>
                  <a:lnTo>
                    <a:pt x="2793" y="18019"/>
                  </a:lnTo>
                  <a:lnTo>
                    <a:pt x="2773" y="18280"/>
                  </a:lnTo>
                  <a:lnTo>
                    <a:pt x="2773" y="18561"/>
                  </a:lnTo>
                  <a:lnTo>
                    <a:pt x="2793" y="18822"/>
                  </a:lnTo>
                  <a:lnTo>
                    <a:pt x="2853" y="19063"/>
                  </a:lnTo>
                  <a:lnTo>
                    <a:pt x="2934" y="19324"/>
                  </a:lnTo>
                  <a:lnTo>
                    <a:pt x="3034" y="19545"/>
                  </a:lnTo>
                  <a:lnTo>
                    <a:pt x="3175" y="19766"/>
                  </a:lnTo>
                  <a:lnTo>
                    <a:pt x="3335" y="19987"/>
                  </a:lnTo>
                  <a:lnTo>
                    <a:pt x="3456" y="20108"/>
                  </a:lnTo>
                  <a:lnTo>
                    <a:pt x="3596" y="20208"/>
                  </a:lnTo>
                  <a:lnTo>
                    <a:pt x="3737" y="20309"/>
                  </a:lnTo>
                  <a:lnTo>
                    <a:pt x="3878" y="20389"/>
                  </a:lnTo>
                  <a:lnTo>
                    <a:pt x="4199" y="20550"/>
                  </a:lnTo>
                  <a:lnTo>
                    <a:pt x="4541" y="20670"/>
                  </a:lnTo>
                  <a:lnTo>
                    <a:pt x="4882" y="20751"/>
                  </a:lnTo>
                  <a:lnTo>
                    <a:pt x="5244" y="20831"/>
                  </a:lnTo>
                  <a:lnTo>
                    <a:pt x="5967" y="20952"/>
                  </a:lnTo>
                  <a:lnTo>
                    <a:pt x="6328" y="21032"/>
                  </a:lnTo>
                  <a:lnTo>
                    <a:pt x="6690" y="21092"/>
                  </a:lnTo>
                  <a:lnTo>
                    <a:pt x="7011" y="21193"/>
                  </a:lnTo>
                  <a:lnTo>
                    <a:pt x="7333" y="21313"/>
                  </a:lnTo>
                  <a:lnTo>
                    <a:pt x="7634" y="21454"/>
                  </a:lnTo>
                  <a:lnTo>
                    <a:pt x="7754" y="21554"/>
                  </a:lnTo>
                  <a:lnTo>
                    <a:pt x="7875" y="21635"/>
                  </a:lnTo>
                  <a:lnTo>
                    <a:pt x="7996" y="21755"/>
                  </a:lnTo>
                  <a:lnTo>
                    <a:pt x="8096" y="21876"/>
                  </a:lnTo>
                  <a:lnTo>
                    <a:pt x="8196" y="22016"/>
                  </a:lnTo>
                  <a:lnTo>
                    <a:pt x="8277" y="22157"/>
                  </a:lnTo>
                  <a:lnTo>
                    <a:pt x="8337" y="22297"/>
                  </a:lnTo>
                  <a:lnTo>
                    <a:pt x="8397" y="22438"/>
                  </a:lnTo>
                  <a:lnTo>
                    <a:pt x="8437" y="22579"/>
                  </a:lnTo>
                  <a:lnTo>
                    <a:pt x="8458" y="22699"/>
                  </a:lnTo>
                  <a:lnTo>
                    <a:pt x="8478" y="22980"/>
                  </a:lnTo>
                  <a:lnTo>
                    <a:pt x="8437" y="23282"/>
                  </a:lnTo>
                  <a:lnTo>
                    <a:pt x="8397" y="23563"/>
                  </a:lnTo>
                  <a:lnTo>
                    <a:pt x="8317" y="23844"/>
                  </a:lnTo>
                  <a:lnTo>
                    <a:pt x="8196" y="24145"/>
                  </a:lnTo>
                  <a:lnTo>
                    <a:pt x="8096" y="24427"/>
                  </a:lnTo>
                  <a:lnTo>
                    <a:pt x="7855" y="25029"/>
                  </a:lnTo>
                  <a:lnTo>
                    <a:pt x="7734" y="25331"/>
                  </a:lnTo>
                  <a:lnTo>
                    <a:pt x="7614" y="25632"/>
                  </a:lnTo>
                  <a:lnTo>
                    <a:pt x="7534" y="25933"/>
                  </a:lnTo>
                  <a:lnTo>
                    <a:pt x="7473" y="26235"/>
                  </a:lnTo>
                  <a:lnTo>
                    <a:pt x="7433" y="26536"/>
                  </a:lnTo>
                  <a:lnTo>
                    <a:pt x="7433" y="26837"/>
                  </a:lnTo>
                  <a:lnTo>
                    <a:pt x="7473" y="27118"/>
                  </a:lnTo>
                  <a:lnTo>
                    <a:pt x="7554" y="27379"/>
                  </a:lnTo>
                  <a:lnTo>
                    <a:pt x="7654" y="27641"/>
                  </a:lnTo>
                  <a:lnTo>
                    <a:pt x="7795" y="27882"/>
                  </a:lnTo>
                  <a:lnTo>
                    <a:pt x="7955" y="28103"/>
                  </a:lnTo>
                  <a:lnTo>
                    <a:pt x="8136" y="28303"/>
                  </a:lnTo>
                  <a:lnTo>
                    <a:pt x="8337" y="28504"/>
                  </a:lnTo>
                  <a:lnTo>
                    <a:pt x="8558" y="28705"/>
                  </a:lnTo>
                  <a:lnTo>
                    <a:pt x="8779" y="28886"/>
                  </a:lnTo>
                  <a:lnTo>
                    <a:pt x="9040" y="29047"/>
                  </a:lnTo>
                  <a:lnTo>
                    <a:pt x="9281" y="29207"/>
                  </a:lnTo>
                  <a:lnTo>
                    <a:pt x="9562" y="29348"/>
                  </a:lnTo>
                  <a:lnTo>
                    <a:pt x="10105" y="29609"/>
                  </a:lnTo>
                  <a:lnTo>
                    <a:pt x="10647" y="29830"/>
                  </a:lnTo>
                  <a:lnTo>
                    <a:pt x="11189" y="30071"/>
                  </a:lnTo>
                  <a:lnTo>
                    <a:pt x="11752" y="30312"/>
                  </a:lnTo>
                  <a:lnTo>
                    <a:pt x="12274" y="30614"/>
                  </a:lnTo>
                  <a:lnTo>
                    <a:pt x="12535" y="30754"/>
                  </a:lnTo>
                  <a:lnTo>
                    <a:pt x="12776" y="30935"/>
                  </a:lnTo>
                  <a:lnTo>
                    <a:pt x="12997" y="31116"/>
                  </a:lnTo>
                  <a:lnTo>
                    <a:pt x="13198" y="31296"/>
                  </a:lnTo>
                  <a:lnTo>
                    <a:pt x="13399" y="31517"/>
                  </a:lnTo>
                  <a:lnTo>
                    <a:pt x="13560" y="31718"/>
                  </a:lnTo>
                  <a:lnTo>
                    <a:pt x="13700" y="31959"/>
                  </a:lnTo>
                  <a:lnTo>
                    <a:pt x="13821" y="32200"/>
                  </a:lnTo>
                  <a:lnTo>
                    <a:pt x="13921" y="32462"/>
                  </a:lnTo>
                  <a:lnTo>
                    <a:pt x="13982" y="32743"/>
                  </a:lnTo>
                  <a:lnTo>
                    <a:pt x="14002" y="33024"/>
                  </a:lnTo>
                  <a:lnTo>
                    <a:pt x="14002" y="33325"/>
                  </a:lnTo>
                  <a:lnTo>
                    <a:pt x="13961" y="33607"/>
                  </a:lnTo>
                  <a:lnTo>
                    <a:pt x="13921" y="33888"/>
                  </a:lnTo>
                  <a:lnTo>
                    <a:pt x="13841" y="34470"/>
                  </a:lnTo>
                  <a:lnTo>
                    <a:pt x="13801" y="34751"/>
                  </a:lnTo>
                  <a:lnTo>
                    <a:pt x="13801" y="35053"/>
                  </a:lnTo>
                  <a:lnTo>
                    <a:pt x="13801" y="35254"/>
                  </a:lnTo>
                  <a:lnTo>
                    <a:pt x="13821" y="35434"/>
                  </a:lnTo>
                  <a:lnTo>
                    <a:pt x="13861" y="35635"/>
                  </a:lnTo>
                  <a:lnTo>
                    <a:pt x="13901" y="35816"/>
                  </a:lnTo>
                  <a:lnTo>
                    <a:pt x="13961" y="35997"/>
                  </a:lnTo>
                  <a:lnTo>
                    <a:pt x="14022" y="36178"/>
                  </a:lnTo>
                  <a:lnTo>
                    <a:pt x="14202" y="36519"/>
                  </a:lnTo>
                  <a:lnTo>
                    <a:pt x="14403" y="36841"/>
                  </a:lnTo>
                  <a:lnTo>
                    <a:pt x="14644" y="37142"/>
                  </a:lnTo>
                  <a:lnTo>
                    <a:pt x="14926" y="37423"/>
                  </a:lnTo>
                  <a:lnTo>
                    <a:pt x="15227" y="37684"/>
                  </a:lnTo>
                  <a:lnTo>
                    <a:pt x="15568" y="37925"/>
                  </a:lnTo>
                  <a:lnTo>
                    <a:pt x="15910" y="38126"/>
                  </a:lnTo>
                  <a:lnTo>
                    <a:pt x="16292" y="38327"/>
                  </a:lnTo>
                  <a:lnTo>
                    <a:pt x="16673" y="38488"/>
                  </a:lnTo>
                  <a:lnTo>
                    <a:pt x="17075" y="38608"/>
                  </a:lnTo>
                  <a:lnTo>
                    <a:pt x="17477" y="38709"/>
                  </a:lnTo>
                  <a:lnTo>
                    <a:pt x="17878" y="38789"/>
                  </a:lnTo>
                  <a:lnTo>
                    <a:pt x="18280" y="38829"/>
                  </a:lnTo>
                  <a:lnTo>
                    <a:pt x="18682" y="38849"/>
                  </a:lnTo>
                  <a:lnTo>
                    <a:pt x="19084" y="38849"/>
                  </a:lnTo>
                  <a:lnTo>
                    <a:pt x="19485" y="38829"/>
                  </a:lnTo>
                  <a:lnTo>
                    <a:pt x="19887" y="38789"/>
                  </a:lnTo>
                  <a:lnTo>
                    <a:pt x="20691" y="38709"/>
                  </a:lnTo>
                  <a:lnTo>
                    <a:pt x="21494" y="38568"/>
                  </a:lnTo>
                  <a:lnTo>
                    <a:pt x="23081" y="38287"/>
                  </a:lnTo>
                  <a:lnTo>
                    <a:pt x="23884" y="38166"/>
                  </a:lnTo>
                  <a:lnTo>
                    <a:pt x="24688" y="38066"/>
                  </a:lnTo>
                  <a:lnTo>
                    <a:pt x="25090" y="38046"/>
                  </a:lnTo>
                  <a:lnTo>
                    <a:pt x="25512" y="38046"/>
                  </a:lnTo>
                  <a:lnTo>
                    <a:pt x="25913" y="38066"/>
                  </a:lnTo>
                  <a:lnTo>
                    <a:pt x="26335" y="38106"/>
                  </a:lnTo>
                  <a:lnTo>
                    <a:pt x="26757" y="38166"/>
                  </a:lnTo>
                  <a:lnTo>
                    <a:pt x="27159" y="38247"/>
                  </a:lnTo>
                  <a:lnTo>
                    <a:pt x="27540" y="38367"/>
                  </a:lnTo>
                  <a:lnTo>
                    <a:pt x="27942" y="38488"/>
                  </a:lnTo>
                  <a:lnTo>
                    <a:pt x="28304" y="38648"/>
                  </a:lnTo>
                  <a:lnTo>
                    <a:pt x="28665" y="38829"/>
                  </a:lnTo>
                  <a:lnTo>
                    <a:pt x="28987" y="39050"/>
                  </a:lnTo>
                  <a:lnTo>
                    <a:pt x="29308" y="39271"/>
                  </a:lnTo>
                  <a:lnTo>
                    <a:pt x="29589" y="39532"/>
                  </a:lnTo>
                  <a:lnTo>
                    <a:pt x="29850" y="39834"/>
                  </a:lnTo>
                  <a:lnTo>
                    <a:pt x="30071" y="40155"/>
                  </a:lnTo>
                  <a:lnTo>
                    <a:pt x="30252" y="40496"/>
                  </a:lnTo>
                  <a:lnTo>
                    <a:pt x="30152" y="39813"/>
                  </a:lnTo>
                  <a:lnTo>
                    <a:pt x="30071" y="39110"/>
                  </a:lnTo>
                  <a:lnTo>
                    <a:pt x="30011" y="38407"/>
                  </a:lnTo>
                  <a:lnTo>
                    <a:pt x="29971" y="37724"/>
                  </a:lnTo>
                  <a:lnTo>
                    <a:pt x="29971" y="37021"/>
                  </a:lnTo>
                  <a:lnTo>
                    <a:pt x="29991" y="36318"/>
                  </a:lnTo>
                  <a:lnTo>
                    <a:pt x="30051" y="35615"/>
                  </a:lnTo>
                  <a:lnTo>
                    <a:pt x="30112" y="34932"/>
                  </a:lnTo>
                  <a:lnTo>
                    <a:pt x="30212" y="34229"/>
                  </a:lnTo>
                  <a:lnTo>
                    <a:pt x="30332" y="33546"/>
                  </a:lnTo>
                  <a:lnTo>
                    <a:pt x="30473" y="32863"/>
                  </a:lnTo>
                  <a:lnTo>
                    <a:pt x="30654" y="32180"/>
                  </a:lnTo>
                  <a:lnTo>
                    <a:pt x="30855" y="31497"/>
                  </a:lnTo>
                  <a:lnTo>
                    <a:pt x="31076" y="30834"/>
                  </a:lnTo>
                  <a:lnTo>
                    <a:pt x="31317" y="30192"/>
                  </a:lnTo>
                  <a:lnTo>
                    <a:pt x="31598" y="29549"/>
                  </a:lnTo>
                  <a:lnTo>
                    <a:pt x="31839" y="28986"/>
                  </a:lnTo>
                  <a:lnTo>
                    <a:pt x="32060" y="28424"/>
                  </a:lnTo>
                  <a:lnTo>
                    <a:pt x="32281" y="27841"/>
                  </a:lnTo>
                  <a:lnTo>
                    <a:pt x="32361" y="27540"/>
                  </a:lnTo>
                  <a:lnTo>
                    <a:pt x="32442" y="27259"/>
                  </a:lnTo>
                  <a:lnTo>
                    <a:pt x="32502" y="26958"/>
                  </a:lnTo>
                  <a:lnTo>
                    <a:pt x="32542" y="26676"/>
                  </a:lnTo>
                  <a:lnTo>
                    <a:pt x="32542" y="26395"/>
                  </a:lnTo>
                  <a:lnTo>
                    <a:pt x="32542" y="26114"/>
                  </a:lnTo>
                  <a:lnTo>
                    <a:pt x="32482" y="25833"/>
                  </a:lnTo>
                  <a:lnTo>
                    <a:pt x="32422" y="25572"/>
                  </a:lnTo>
                  <a:lnTo>
                    <a:pt x="32321" y="25310"/>
                  </a:lnTo>
                  <a:lnTo>
                    <a:pt x="32160" y="25069"/>
                  </a:lnTo>
                  <a:lnTo>
                    <a:pt x="32080" y="24929"/>
                  </a:lnTo>
                  <a:lnTo>
                    <a:pt x="31980" y="24808"/>
                  </a:lnTo>
                  <a:lnTo>
                    <a:pt x="31739" y="24567"/>
                  </a:lnTo>
                  <a:lnTo>
                    <a:pt x="31498" y="24386"/>
                  </a:lnTo>
                  <a:lnTo>
                    <a:pt x="31216" y="24206"/>
                  </a:lnTo>
                  <a:lnTo>
                    <a:pt x="30915" y="24065"/>
                  </a:lnTo>
                  <a:lnTo>
                    <a:pt x="30614" y="23924"/>
                  </a:lnTo>
                  <a:lnTo>
                    <a:pt x="29971" y="23683"/>
                  </a:lnTo>
                  <a:lnTo>
                    <a:pt x="29328" y="23442"/>
                  </a:lnTo>
                  <a:lnTo>
                    <a:pt x="29007" y="23322"/>
                  </a:lnTo>
                  <a:lnTo>
                    <a:pt x="28705" y="23181"/>
                  </a:lnTo>
                  <a:lnTo>
                    <a:pt x="28404" y="23021"/>
                  </a:lnTo>
                  <a:lnTo>
                    <a:pt x="28143" y="22840"/>
                  </a:lnTo>
                  <a:lnTo>
                    <a:pt x="27882" y="22619"/>
                  </a:lnTo>
                  <a:lnTo>
                    <a:pt x="27661" y="22378"/>
                  </a:lnTo>
                  <a:lnTo>
                    <a:pt x="27520" y="22197"/>
                  </a:lnTo>
                  <a:lnTo>
                    <a:pt x="27420" y="21996"/>
                  </a:lnTo>
                  <a:lnTo>
                    <a:pt x="27319" y="21795"/>
                  </a:lnTo>
                  <a:lnTo>
                    <a:pt x="27219" y="21594"/>
                  </a:lnTo>
                  <a:lnTo>
                    <a:pt x="27159" y="21373"/>
                  </a:lnTo>
                  <a:lnTo>
                    <a:pt x="27119" y="21152"/>
                  </a:lnTo>
                  <a:lnTo>
                    <a:pt x="27078" y="20911"/>
                  </a:lnTo>
                  <a:lnTo>
                    <a:pt x="27038" y="20690"/>
                  </a:lnTo>
                  <a:lnTo>
                    <a:pt x="27018" y="20208"/>
                  </a:lnTo>
                  <a:lnTo>
                    <a:pt x="27018" y="19706"/>
                  </a:lnTo>
                  <a:lnTo>
                    <a:pt x="27058" y="18702"/>
                  </a:lnTo>
                  <a:lnTo>
                    <a:pt x="27098" y="18220"/>
                  </a:lnTo>
                  <a:lnTo>
                    <a:pt x="27098" y="17718"/>
                  </a:lnTo>
                  <a:lnTo>
                    <a:pt x="27078" y="17256"/>
                  </a:lnTo>
                  <a:lnTo>
                    <a:pt x="27018" y="16794"/>
                  </a:lnTo>
                  <a:lnTo>
                    <a:pt x="26978" y="16593"/>
                  </a:lnTo>
                  <a:lnTo>
                    <a:pt x="26918" y="16372"/>
                  </a:lnTo>
                  <a:lnTo>
                    <a:pt x="26837" y="16171"/>
                  </a:lnTo>
                  <a:lnTo>
                    <a:pt x="26757" y="15970"/>
                  </a:lnTo>
                  <a:lnTo>
                    <a:pt x="26657" y="15789"/>
                  </a:lnTo>
                  <a:lnTo>
                    <a:pt x="26516" y="15608"/>
                  </a:lnTo>
                  <a:lnTo>
                    <a:pt x="26375" y="15448"/>
                  </a:lnTo>
                  <a:lnTo>
                    <a:pt x="26215" y="15287"/>
                  </a:lnTo>
                  <a:lnTo>
                    <a:pt x="26054" y="15187"/>
                  </a:lnTo>
                  <a:lnTo>
                    <a:pt x="25913" y="15086"/>
                  </a:lnTo>
                  <a:lnTo>
                    <a:pt x="25753" y="15006"/>
                  </a:lnTo>
                  <a:lnTo>
                    <a:pt x="25592" y="14925"/>
                  </a:lnTo>
                  <a:lnTo>
                    <a:pt x="25250" y="14805"/>
                  </a:lnTo>
                  <a:lnTo>
                    <a:pt x="24889" y="14725"/>
                  </a:lnTo>
                  <a:lnTo>
                    <a:pt x="24507" y="14664"/>
                  </a:lnTo>
                  <a:lnTo>
                    <a:pt x="24126" y="14624"/>
                  </a:lnTo>
                  <a:lnTo>
                    <a:pt x="23342" y="14544"/>
                  </a:lnTo>
                  <a:lnTo>
                    <a:pt x="22960" y="14524"/>
                  </a:lnTo>
                  <a:lnTo>
                    <a:pt x="22599" y="14463"/>
                  </a:lnTo>
                  <a:lnTo>
                    <a:pt x="22237" y="14403"/>
                  </a:lnTo>
                  <a:lnTo>
                    <a:pt x="21896" y="14303"/>
                  </a:lnTo>
                  <a:lnTo>
                    <a:pt x="21595" y="14182"/>
                  </a:lnTo>
                  <a:lnTo>
                    <a:pt x="21434" y="14102"/>
                  </a:lnTo>
                  <a:lnTo>
                    <a:pt x="21293" y="14001"/>
                  </a:lnTo>
                  <a:lnTo>
                    <a:pt x="21173" y="13901"/>
                  </a:lnTo>
                  <a:lnTo>
                    <a:pt x="21052" y="13780"/>
                  </a:lnTo>
                  <a:lnTo>
                    <a:pt x="20932" y="13660"/>
                  </a:lnTo>
                  <a:lnTo>
                    <a:pt x="20831" y="13519"/>
                  </a:lnTo>
                  <a:lnTo>
                    <a:pt x="20751" y="13379"/>
                  </a:lnTo>
                  <a:lnTo>
                    <a:pt x="20691" y="13258"/>
                  </a:lnTo>
                  <a:lnTo>
                    <a:pt x="20610" y="12977"/>
                  </a:lnTo>
                  <a:lnTo>
                    <a:pt x="20550" y="12696"/>
                  </a:lnTo>
                  <a:lnTo>
                    <a:pt x="20530" y="12394"/>
                  </a:lnTo>
                  <a:lnTo>
                    <a:pt x="20550" y="12093"/>
                  </a:lnTo>
                  <a:lnTo>
                    <a:pt x="20570" y="11792"/>
                  </a:lnTo>
                  <a:lnTo>
                    <a:pt x="20671" y="11169"/>
                  </a:lnTo>
                  <a:lnTo>
                    <a:pt x="20771" y="10546"/>
                  </a:lnTo>
                  <a:lnTo>
                    <a:pt x="20811" y="10245"/>
                  </a:lnTo>
                  <a:lnTo>
                    <a:pt x="20851" y="9924"/>
                  </a:lnTo>
                  <a:lnTo>
                    <a:pt x="20851" y="9622"/>
                  </a:lnTo>
                  <a:lnTo>
                    <a:pt x="20811" y="9321"/>
                  </a:lnTo>
                  <a:lnTo>
                    <a:pt x="20751" y="9040"/>
                  </a:lnTo>
                  <a:lnTo>
                    <a:pt x="20650" y="8759"/>
                  </a:lnTo>
                  <a:lnTo>
                    <a:pt x="20550" y="8558"/>
                  </a:lnTo>
                  <a:lnTo>
                    <a:pt x="20429" y="8377"/>
                  </a:lnTo>
                  <a:lnTo>
                    <a:pt x="20269" y="8196"/>
                  </a:lnTo>
                  <a:lnTo>
                    <a:pt x="20108" y="8056"/>
                  </a:lnTo>
                  <a:lnTo>
                    <a:pt x="19947" y="7915"/>
                  </a:lnTo>
                  <a:lnTo>
                    <a:pt x="19747" y="7794"/>
                  </a:lnTo>
                  <a:lnTo>
                    <a:pt x="19546" y="7694"/>
                  </a:lnTo>
                  <a:lnTo>
                    <a:pt x="19345" y="7594"/>
                  </a:lnTo>
                  <a:lnTo>
                    <a:pt x="19124" y="7513"/>
                  </a:lnTo>
                  <a:lnTo>
                    <a:pt x="18903" y="7453"/>
                  </a:lnTo>
                  <a:lnTo>
                    <a:pt x="18441" y="7332"/>
                  </a:lnTo>
                  <a:lnTo>
                    <a:pt x="17959" y="7272"/>
                  </a:lnTo>
                  <a:lnTo>
                    <a:pt x="17497" y="7232"/>
                  </a:lnTo>
                  <a:lnTo>
                    <a:pt x="16553" y="7172"/>
                  </a:lnTo>
                  <a:lnTo>
                    <a:pt x="16091" y="7111"/>
                  </a:lnTo>
                  <a:lnTo>
                    <a:pt x="15629" y="7051"/>
                  </a:lnTo>
                  <a:lnTo>
                    <a:pt x="15167" y="6931"/>
                  </a:lnTo>
                  <a:lnTo>
                    <a:pt x="14966" y="6870"/>
                  </a:lnTo>
                  <a:lnTo>
                    <a:pt x="14745" y="6770"/>
                  </a:lnTo>
                  <a:lnTo>
                    <a:pt x="14544" y="6670"/>
                  </a:lnTo>
                  <a:lnTo>
                    <a:pt x="14363" y="6569"/>
                  </a:lnTo>
                  <a:lnTo>
                    <a:pt x="14182" y="6428"/>
                  </a:lnTo>
                  <a:lnTo>
                    <a:pt x="14002" y="6268"/>
                  </a:lnTo>
                  <a:lnTo>
                    <a:pt x="13781" y="6027"/>
                  </a:lnTo>
                  <a:lnTo>
                    <a:pt x="13600" y="5746"/>
                  </a:lnTo>
                  <a:lnTo>
                    <a:pt x="13459" y="5464"/>
                  </a:lnTo>
                  <a:lnTo>
                    <a:pt x="13319" y="5143"/>
                  </a:lnTo>
                  <a:lnTo>
                    <a:pt x="13218" y="4822"/>
                  </a:lnTo>
                  <a:lnTo>
                    <a:pt x="13118" y="4500"/>
                  </a:lnTo>
                  <a:lnTo>
                    <a:pt x="12957" y="3817"/>
                  </a:lnTo>
                  <a:lnTo>
                    <a:pt x="12796" y="3154"/>
                  </a:lnTo>
                  <a:lnTo>
                    <a:pt x="12696" y="2813"/>
                  </a:lnTo>
                  <a:lnTo>
                    <a:pt x="12575" y="2511"/>
                  </a:lnTo>
                  <a:lnTo>
                    <a:pt x="12435" y="2210"/>
                  </a:lnTo>
                  <a:lnTo>
                    <a:pt x="12274" y="1929"/>
                  </a:lnTo>
                  <a:lnTo>
                    <a:pt x="12073" y="1668"/>
                  </a:lnTo>
                  <a:lnTo>
                    <a:pt x="11852" y="1427"/>
                  </a:lnTo>
                  <a:lnTo>
                    <a:pt x="11631" y="1266"/>
                  </a:lnTo>
                  <a:lnTo>
                    <a:pt x="11410" y="1125"/>
                  </a:lnTo>
                  <a:lnTo>
                    <a:pt x="11169" y="1005"/>
                  </a:lnTo>
                  <a:lnTo>
                    <a:pt x="10928" y="925"/>
                  </a:lnTo>
                  <a:lnTo>
                    <a:pt x="10667" y="864"/>
                  </a:lnTo>
                  <a:lnTo>
                    <a:pt x="10406" y="824"/>
                  </a:lnTo>
                  <a:lnTo>
                    <a:pt x="10145" y="784"/>
                  </a:lnTo>
                  <a:lnTo>
                    <a:pt x="9582" y="784"/>
                  </a:lnTo>
                  <a:lnTo>
                    <a:pt x="9301" y="804"/>
                  </a:lnTo>
                  <a:lnTo>
                    <a:pt x="8739" y="884"/>
                  </a:lnTo>
                  <a:lnTo>
                    <a:pt x="8176" y="985"/>
                  </a:lnTo>
                  <a:lnTo>
                    <a:pt x="7634" y="1105"/>
                  </a:lnTo>
                  <a:lnTo>
                    <a:pt x="7353" y="1166"/>
                  </a:lnTo>
                  <a:lnTo>
                    <a:pt x="7031" y="1186"/>
                  </a:lnTo>
                  <a:lnTo>
                    <a:pt x="6670" y="1226"/>
                  </a:lnTo>
                  <a:lnTo>
                    <a:pt x="5906" y="1226"/>
                  </a:lnTo>
                  <a:lnTo>
                    <a:pt x="5505" y="1206"/>
                  </a:lnTo>
                  <a:lnTo>
                    <a:pt x="5103" y="1166"/>
                  </a:lnTo>
                  <a:lnTo>
                    <a:pt x="4701" y="1125"/>
                  </a:lnTo>
                  <a:lnTo>
                    <a:pt x="4320" y="1045"/>
                  </a:lnTo>
                  <a:lnTo>
                    <a:pt x="3938" y="965"/>
                  </a:lnTo>
                  <a:lnTo>
                    <a:pt x="3576" y="864"/>
                  </a:lnTo>
                  <a:lnTo>
                    <a:pt x="3235" y="724"/>
                  </a:lnTo>
                  <a:lnTo>
                    <a:pt x="2934" y="583"/>
                  </a:lnTo>
                  <a:lnTo>
                    <a:pt x="2652" y="402"/>
                  </a:lnTo>
                  <a:lnTo>
                    <a:pt x="2431" y="201"/>
                  </a:lnTo>
                  <a:lnTo>
                    <a:pt x="2331" y="101"/>
                  </a:lnTo>
                  <a:lnTo>
                    <a:pt x="225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30"/>
            <p:cNvSpPr/>
            <p:nvPr/>
          </p:nvSpPr>
          <p:spPr>
            <a:xfrm>
              <a:off x="8508325" y="3788575"/>
              <a:ext cx="676450" cy="932050"/>
            </a:xfrm>
            <a:custGeom>
              <a:avLst/>
              <a:gdLst/>
              <a:ahLst/>
              <a:cxnLst/>
              <a:rect l="l" t="t" r="r" b="b"/>
              <a:pathLst>
                <a:path w="27058" h="37282" extrusionOk="0">
                  <a:moveTo>
                    <a:pt x="201" y="0"/>
                  </a:moveTo>
                  <a:lnTo>
                    <a:pt x="121" y="20"/>
                  </a:lnTo>
                  <a:lnTo>
                    <a:pt x="60" y="60"/>
                  </a:lnTo>
                  <a:lnTo>
                    <a:pt x="20" y="141"/>
                  </a:lnTo>
                  <a:lnTo>
                    <a:pt x="0" y="201"/>
                  </a:lnTo>
                  <a:lnTo>
                    <a:pt x="20" y="281"/>
                  </a:lnTo>
                  <a:lnTo>
                    <a:pt x="60" y="342"/>
                  </a:lnTo>
                  <a:lnTo>
                    <a:pt x="141" y="382"/>
                  </a:lnTo>
                  <a:lnTo>
                    <a:pt x="342" y="462"/>
                  </a:lnTo>
                  <a:lnTo>
                    <a:pt x="522" y="583"/>
                  </a:lnTo>
                  <a:lnTo>
                    <a:pt x="723" y="703"/>
                  </a:lnTo>
                  <a:lnTo>
                    <a:pt x="884" y="844"/>
                  </a:lnTo>
                  <a:lnTo>
                    <a:pt x="1045" y="1004"/>
                  </a:lnTo>
                  <a:lnTo>
                    <a:pt x="1205" y="1185"/>
                  </a:lnTo>
                  <a:lnTo>
                    <a:pt x="1346" y="1386"/>
                  </a:lnTo>
                  <a:lnTo>
                    <a:pt x="1487" y="1607"/>
                  </a:lnTo>
                  <a:lnTo>
                    <a:pt x="1607" y="1848"/>
                  </a:lnTo>
                  <a:lnTo>
                    <a:pt x="1728" y="2129"/>
                  </a:lnTo>
                  <a:lnTo>
                    <a:pt x="1828" y="2411"/>
                  </a:lnTo>
                  <a:lnTo>
                    <a:pt x="1928" y="2712"/>
                  </a:lnTo>
                  <a:lnTo>
                    <a:pt x="2009" y="3033"/>
                  </a:lnTo>
                  <a:lnTo>
                    <a:pt x="2089" y="3395"/>
                  </a:lnTo>
                  <a:lnTo>
                    <a:pt x="2170" y="3756"/>
                  </a:lnTo>
                  <a:lnTo>
                    <a:pt x="2230" y="4158"/>
                  </a:lnTo>
                  <a:lnTo>
                    <a:pt x="2310" y="4721"/>
                  </a:lnTo>
                  <a:lnTo>
                    <a:pt x="2411" y="5323"/>
                  </a:lnTo>
                  <a:lnTo>
                    <a:pt x="2551" y="5926"/>
                  </a:lnTo>
                  <a:lnTo>
                    <a:pt x="2632" y="6227"/>
                  </a:lnTo>
                  <a:lnTo>
                    <a:pt x="2732" y="6528"/>
                  </a:lnTo>
                  <a:lnTo>
                    <a:pt x="2832" y="6830"/>
                  </a:lnTo>
                  <a:lnTo>
                    <a:pt x="2973" y="7111"/>
                  </a:lnTo>
                  <a:lnTo>
                    <a:pt x="3114" y="7372"/>
                  </a:lnTo>
                  <a:lnTo>
                    <a:pt x="3294" y="7633"/>
                  </a:lnTo>
                  <a:lnTo>
                    <a:pt x="3475" y="7874"/>
                  </a:lnTo>
                  <a:lnTo>
                    <a:pt x="3696" y="8095"/>
                  </a:lnTo>
                  <a:lnTo>
                    <a:pt x="3917" y="8296"/>
                  </a:lnTo>
                  <a:lnTo>
                    <a:pt x="4198" y="8477"/>
                  </a:lnTo>
                  <a:lnTo>
                    <a:pt x="4439" y="8617"/>
                  </a:lnTo>
                  <a:lnTo>
                    <a:pt x="4700" y="8718"/>
                  </a:lnTo>
                  <a:lnTo>
                    <a:pt x="4982" y="8798"/>
                  </a:lnTo>
                  <a:lnTo>
                    <a:pt x="5243" y="8879"/>
                  </a:lnTo>
                  <a:lnTo>
                    <a:pt x="5524" y="8939"/>
                  </a:lnTo>
                  <a:lnTo>
                    <a:pt x="5805" y="8979"/>
                  </a:lnTo>
                  <a:lnTo>
                    <a:pt x="6368" y="9039"/>
                  </a:lnTo>
                  <a:lnTo>
                    <a:pt x="7011" y="9120"/>
                  </a:lnTo>
                  <a:lnTo>
                    <a:pt x="7312" y="9180"/>
                  </a:lnTo>
                  <a:lnTo>
                    <a:pt x="7613" y="9240"/>
                  </a:lnTo>
                  <a:lnTo>
                    <a:pt x="7894" y="9321"/>
                  </a:lnTo>
                  <a:lnTo>
                    <a:pt x="8176" y="9441"/>
                  </a:lnTo>
                  <a:lnTo>
                    <a:pt x="8417" y="9582"/>
                  </a:lnTo>
                  <a:lnTo>
                    <a:pt x="8658" y="9762"/>
                  </a:lnTo>
                  <a:lnTo>
                    <a:pt x="8818" y="9923"/>
                  </a:lnTo>
                  <a:lnTo>
                    <a:pt x="8939" y="10084"/>
                  </a:lnTo>
                  <a:lnTo>
                    <a:pt x="9059" y="10265"/>
                  </a:lnTo>
                  <a:lnTo>
                    <a:pt x="9160" y="10465"/>
                  </a:lnTo>
                  <a:lnTo>
                    <a:pt x="9260" y="10666"/>
                  </a:lnTo>
                  <a:lnTo>
                    <a:pt x="9321" y="10887"/>
                  </a:lnTo>
                  <a:lnTo>
                    <a:pt x="9381" y="11108"/>
                  </a:lnTo>
                  <a:lnTo>
                    <a:pt x="9421" y="11329"/>
                  </a:lnTo>
                  <a:lnTo>
                    <a:pt x="9461" y="11791"/>
                  </a:lnTo>
                  <a:lnTo>
                    <a:pt x="9461" y="12253"/>
                  </a:lnTo>
                  <a:lnTo>
                    <a:pt x="9441" y="12735"/>
                  </a:lnTo>
                  <a:lnTo>
                    <a:pt x="9401" y="13197"/>
                  </a:lnTo>
                  <a:lnTo>
                    <a:pt x="9341" y="13679"/>
                  </a:lnTo>
                  <a:lnTo>
                    <a:pt x="9300" y="14182"/>
                  </a:lnTo>
                  <a:lnTo>
                    <a:pt x="9280" y="14664"/>
                  </a:lnTo>
                  <a:lnTo>
                    <a:pt x="9300" y="15166"/>
                  </a:lnTo>
                  <a:lnTo>
                    <a:pt x="9321" y="15407"/>
                  </a:lnTo>
                  <a:lnTo>
                    <a:pt x="9361" y="15648"/>
                  </a:lnTo>
                  <a:lnTo>
                    <a:pt x="9401" y="15889"/>
                  </a:lnTo>
                  <a:lnTo>
                    <a:pt x="9461" y="16110"/>
                  </a:lnTo>
                  <a:lnTo>
                    <a:pt x="9541" y="16351"/>
                  </a:lnTo>
                  <a:lnTo>
                    <a:pt x="9642" y="16572"/>
                  </a:lnTo>
                  <a:lnTo>
                    <a:pt x="9762" y="16773"/>
                  </a:lnTo>
                  <a:lnTo>
                    <a:pt x="9903" y="16974"/>
                  </a:lnTo>
                  <a:lnTo>
                    <a:pt x="10044" y="17155"/>
                  </a:lnTo>
                  <a:lnTo>
                    <a:pt x="10204" y="17315"/>
                  </a:lnTo>
                  <a:lnTo>
                    <a:pt x="10365" y="17456"/>
                  </a:lnTo>
                  <a:lnTo>
                    <a:pt x="10546" y="17576"/>
                  </a:lnTo>
                  <a:lnTo>
                    <a:pt x="10727" y="17697"/>
                  </a:lnTo>
                  <a:lnTo>
                    <a:pt x="10907" y="17797"/>
                  </a:lnTo>
                  <a:lnTo>
                    <a:pt x="11309" y="17978"/>
                  </a:lnTo>
                  <a:lnTo>
                    <a:pt x="11731" y="18119"/>
                  </a:lnTo>
                  <a:lnTo>
                    <a:pt x="12173" y="18239"/>
                  </a:lnTo>
                  <a:lnTo>
                    <a:pt x="12615" y="18340"/>
                  </a:lnTo>
                  <a:lnTo>
                    <a:pt x="13057" y="18440"/>
                  </a:lnTo>
                  <a:lnTo>
                    <a:pt x="13860" y="18601"/>
                  </a:lnTo>
                  <a:lnTo>
                    <a:pt x="14242" y="18701"/>
                  </a:lnTo>
                  <a:lnTo>
                    <a:pt x="14624" y="18822"/>
                  </a:lnTo>
                  <a:lnTo>
                    <a:pt x="14965" y="18962"/>
                  </a:lnTo>
                  <a:lnTo>
                    <a:pt x="15307" y="19143"/>
                  </a:lnTo>
                  <a:lnTo>
                    <a:pt x="15447" y="19244"/>
                  </a:lnTo>
                  <a:lnTo>
                    <a:pt x="15608" y="19344"/>
                  </a:lnTo>
                  <a:lnTo>
                    <a:pt x="15748" y="19465"/>
                  </a:lnTo>
                  <a:lnTo>
                    <a:pt x="15869" y="19605"/>
                  </a:lnTo>
                  <a:lnTo>
                    <a:pt x="16030" y="19786"/>
                  </a:lnTo>
                  <a:lnTo>
                    <a:pt x="16150" y="19967"/>
                  </a:lnTo>
                  <a:lnTo>
                    <a:pt x="16271" y="20168"/>
                  </a:lnTo>
                  <a:lnTo>
                    <a:pt x="16371" y="20369"/>
                  </a:lnTo>
                  <a:lnTo>
                    <a:pt x="16451" y="20569"/>
                  </a:lnTo>
                  <a:lnTo>
                    <a:pt x="16512" y="20790"/>
                  </a:lnTo>
                  <a:lnTo>
                    <a:pt x="16572" y="21011"/>
                  </a:lnTo>
                  <a:lnTo>
                    <a:pt x="16632" y="21252"/>
                  </a:lnTo>
                  <a:lnTo>
                    <a:pt x="16693" y="21714"/>
                  </a:lnTo>
                  <a:lnTo>
                    <a:pt x="16713" y="22217"/>
                  </a:lnTo>
                  <a:lnTo>
                    <a:pt x="16733" y="22719"/>
                  </a:lnTo>
                  <a:lnTo>
                    <a:pt x="16733" y="23201"/>
                  </a:lnTo>
                  <a:lnTo>
                    <a:pt x="16733" y="23623"/>
                  </a:lnTo>
                  <a:lnTo>
                    <a:pt x="16753" y="24044"/>
                  </a:lnTo>
                  <a:lnTo>
                    <a:pt x="16813" y="24567"/>
                  </a:lnTo>
                  <a:lnTo>
                    <a:pt x="16853" y="24828"/>
                  </a:lnTo>
                  <a:lnTo>
                    <a:pt x="16913" y="25109"/>
                  </a:lnTo>
                  <a:lnTo>
                    <a:pt x="16974" y="25410"/>
                  </a:lnTo>
                  <a:lnTo>
                    <a:pt x="17074" y="25692"/>
                  </a:lnTo>
                  <a:lnTo>
                    <a:pt x="17175" y="25993"/>
                  </a:lnTo>
                  <a:lnTo>
                    <a:pt x="17315" y="26254"/>
                  </a:lnTo>
                  <a:lnTo>
                    <a:pt x="17476" y="26515"/>
                  </a:lnTo>
                  <a:lnTo>
                    <a:pt x="17657" y="26776"/>
                  </a:lnTo>
                  <a:lnTo>
                    <a:pt x="17858" y="26997"/>
                  </a:lnTo>
                  <a:lnTo>
                    <a:pt x="18099" y="27198"/>
                  </a:lnTo>
                  <a:lnTo>
                    <a:pt x="18380" y="27359"/>
                  </a:lnTo>
                  <a:lnTo>
                    <a:pt x="18520" y="27419"/>
                  </a:lnTo>
                  <a:lnTo>
                    <a:pt x="18681" y="27479"/>
                  </a:lnTo>
                  <a:lnTo>
                    <a:pt x="18862" y="27540"/>
                  </a:lnTo>
                  <a:lnTo>
                    <a:pt x="19043" y="27580"/>
                  </a:lnTo>
                  <a:lnTo>
                    <a:pt x="19404" y="27620"/>
                  </a:lnTo>
                  <a:lnTo>
                    <a:pt x="19766" y="27640"/>
                  </a:lnTo>
                  <a:lnTo>
                    <a:pt x="20107" y="27620"/>
                  </a:lnTo>
                  <a:lnTo>
                    <a:pt x="20710" y="27620"/>
                  </a:lnTo>
                  <a:lnTo>
                    <a:pt x="20991" y="27660"/>
                  </a:lnTo>
                  <a:lnTo>
                    <a:pt x="21272" y="27700"/>
                  </a:lnTo>
                  <a:lnTo>
                    <a:pt x="21453" y="27761"/>
                  </a:lnTo>
                  <a:lnTo>
                    <a:pt x="21634" y="27841"/>
                  </a:lnTo>
                  <a:lnTo>
                    <a:pt x="21795" y="27921"/>
                  </a:lnTo>
                  <a:lnTo>
                    <a:pt x="21955" y="28022"/>
                  </a:lnTo>
                  <a:lnTo>
                    <a:pt x="22116" y="28122"/>
                  </a:lnTo>
                  <a:lnTo>
                    <a:pt x="22257" y="28243"/>
                  </a:lnTo>
                  <a:lnTo>
                    <a:pt x="22538" y="28524"/>
                  </a:lnTo>
                  <a:lnTo>
                    <a:pt x="22799" y="28825"/>
                  </a:lnTo>
                  <a:lnTo>
                    <a:pt x="23040" y="29147"/>
                  </a:lnTo>
                  <a:lnTo>
                    <a:pt x="23261" y="29468"/>
                  </a:lnTo>
                  <a:lnTo>
                    <a:pt x="23462" y="29810"/>
                  </a:lnTo>
                  <a:lnTo>
                    <a:pt x="23964" y="30673"/>
                  </a:lnTo>
                  <a:lnTo>
                    <a:pt x="24446" y="31557"/>
                  </a:lnTo>
                  <a:lnTo>
                    <a:pt x="24888" y="32461"/>
                  </a:lnTo>
                  <a:lnTo>
                    <a:pt x="25290" y="33385"/>
                  </a:lnTo>
                  <a:lnTo>
                    <a:pt x="25672" y="34309"/>
                  </a:lnTo>
                  <a:lnTo>
                    <a:pt x="26033" y="35233"/>
                  </a:lnTo>
                  <a:lnTo>
                    <a:pt x="26354" y="36177"/>
                  </a:lnTo>
                  <a:lnTo>
                    <a:pt x="26656" y="37141"/>
                  </a:lnTo>
                  <a:lnTo>
                    <a:pt x="26696" y="37202"/>
                  </a:lnTo>
                  <a:lnTo>
                    <a:pt x="26736" y="37242"/>
                  </a:lnTo>
                  <a:lnTo>
                    <a:pt x="26796" y="37282"/>
                  </a:lnTo>
                  <a:lnTo>
                    <a:pt x="26897" y="37282"/>
                  </a:lnTo>
                  <a:lnTo>
                    <a:pt x="26977" y="37242"/>
                  </a:lnTo>
                  <a:lnTo>
                    <a:pt x="27017" y="37182"/>
                  </a:lnTo>
                  <a:lnTo>
                    <a:pt x="27058" y="37101"/>
                  </a:lnTo>
                  <a:lnTo>
                    <a:pt x="27037" y="37021"/>
                  </a:lnTo>
                  <a:lnTo>
                    <a:pt x="26736" y="36057"/>
                  </a:lnTo>
                  <a:lnTo>
                    <a:pt x="26415" y="35092"/>
                  </a:lnTo>
                  <a:lnTo>
                    <a:pt x="26053" y="34148"/>
                  </a:lnTo>
                  <a:lnTo>
                    <a:pt x="25651" y="33224"/>
                  </a:lnTo>
                  <a:lnTo>
                    <a:pt x="25250" y="32300"/>
                  </a:lnTo>
                  <a:lnTo>
                    <a:pt x="24788" y="31376"/>
                  </a:lnTo>
                  <a:lnTo>
                    <a:pt x="24326" y="30492"/>
                  </a:lnTo>
                  <a:lnTo>
                    <a:pt x="23803" y="29609"/>
                  </a:lnTo>
                  <a:lnTo>
                    <a:pt x="23582" y="29247"/>
                  </a:lnTo>
                  <a:lnTo>
                    <a:pt x="23341" y="28885"/>
                  </a:lnTo>
                  <a:lnTo>
                    <a:pt x="23080" y="28544"/>
                  </a:lnTo>
                  <a:lnTo>
                    <a:pt x="22799" y="28203"/>
                  </a:lnTo>
                  <a:lnTo>
                    <a:pt x="22498" y="27921"/>
                  </a:lnTo>
                  <a:lnTo>
                    <a:pt x="22317" y="27781"/>
                  </a:lnTo>
                  <a:lnTo>
                    <a:pt x="22156" y="27660"/>
                  </a:lnTo>
                  <a:lnTo>
                    <a:pt x="21975" y="27560"/>
                  </a:lnTo>
                  <a:lnTo>
                    <a:pt x="21775" y="27459"/>
                  </a:lnTo>
                  <a:lnTo>
                    <a:pt x="21574" y="27379"/>
                  </a:lnTo>
                  <a:lnTo>
                    <a:pt x="21373" y="27319"/>
                  </a:lnTo>
                  <a:lnTo>
                    <a:pt x="21051" y="27258"/>
                  </a:lnTo>
                  <a:lnTo>
                    <a:pt x="20750" y="27238"/>
                  </a:lnTo>
                  <a:lnTo>
                    <a:pt x="20429" y="27218"/>
                  </a:lnTo>
                  <a:lnTo>
                    <a:pt x="20107" y="27238"/>
                  </a:lnTo>
                  <a:lnTo>
                    <a:pt x="19766" y="27238"/>
                  </a:lnTo>
                  <a:lnTo>
                    <a:pt x="19444" y="27218"/>
                  </a:lnTo>
                  <a:lnTo>
                    <a:pt x="19123" y="27178"/>
                  </a:lnTo>
                  <a:lnTo>
                    <a:pt x="18962" y="27158"/>
                  </a:lnTo>
                  <a:lnTo>
                    <a:pt x="18822" y="27098"/>
                  </a:lnTo>
                  <a:lnTo>
                    <a:pt x="18541" y="26997"/>
                  </a:lnTo>
                  <a:lnTo>
                    <a:pt x="18320" y="26857"/>
                  </a:lnTo>
                  <a:lnTo>
                    <a:pt x="18119" y="26676"/>
                  </a:lnTo>
                  <a:lnTo>
                    <a:pt x="17938" y="26475"/>
                  </a:lnTo>
                  <a:lnTo>
                    <a:pt x="17777" y="26254"/>
                  </a:lnTo>
                  <a:lnTo>
                    <a:pt x="17637" y="26013"/>
                  </a:lnTo>
                  <a:lnTo>
                    <a:pt x="17516" y="25772"/>
                  </a:lnTo>
                  <a:lnTo>
                    <a:pt x="17416" y="25511"/>
                  </a:lnTo>
                  <a:lnTo>
                    <a:pt x="17355" y="25250"/>
                  </a:lnTo>
                  <a:lnTo>
                    <a:pt x="17275" y="24989"/>
                  </a:lnTo>
                  <a:lnTo>
                    <a:pt x="17195" y="24466"/>
                  </a:lnTo>
                  <a:lnTo>
                    <a:pt x="17155" y="24004"/>
                  </a:lnTo>
                  <a:lnTo>
                    <a:pt x="17134" y="23623"/>
                  </a:lnTo>
                  <a:lnTo>
                    <a:pt x="17134" y="23201"/>
                  </a:lnTo>
                  <a:lnTo>
                    <a:pt x="17134" y="22699"/>
                  </a:lnTo>
                  <a:lnTo>
                    <a:pt x="17114" y="22176"/>
                  </a:lnTo>
                  <a:lnTo>
                    <a:pt x="17074" y="21654"/>
                  </a:lnTo>
                  <a:lnTo>
                    <a:pt x="17014" y="21152"/>
                  </a:lnTo>
                  <a:lnTo>
                    <a:pt x="16954" y="20891"/>
                  </a:lnTo>
                  <a:lnTo>
                    <a:pt x="16893" y="20650"/>
                  </a:lnTo>
                  <a:lnTo>
                    <a:pt x="16813" y="20409"/>
                  </a:lnTo>
                  <a:lnTo>
                    <a:pt x="16713" y="20188"/>
                  </a:lnTo>
                  <a:lnTo>
                    <a:pt x="16612" y="19947"/>
                  </a:lnTo>
                  <a:lnTo>
                    <a:pt x="16492" y="19746"/>
                  </a:lnTo>
                  <a:lnTo>
                    <a:pt x="16331" y="19525"/>
                  </a:lnTo>
                  <a:lnTo>
                    <a:pt x="16170" y="19324"/>
                  </a:lnTo>
                  <a:lnTo>
                    <a:pt x="16030" y="19183"/>
                  </a:lnTo>
                  <a:lnTo>
                    <a:pt x="15869" y="19043"/>
                  </a:lnTo>
                  <a:lnTo>
                    <a:pt x="15688" y="18922"/>
                  </a:lnTo>
                  <a:lnTo>
                    <a:pt x="15527" y="18822"/>
                  </a:lnTo>
                  <a:lnTo>
                    <a:pt x="15166" y="18621"/>
                  </a:lnTo>
                  <a:lnTo>
                    <a:pt x="14784" y="18460"/>
                  </a:lnTo>
                  <a:lnTo>
                    <a:pt x="14383" y="18340"/>
                  </a:lnTo>
                  <a:lnTo>
                    <a:pt x="13961" y="18219"/>
                  </a:lnTo>
                  <a:lnTo>
                    <a:pt x="13137" y="18038"/>
                  </a:lnTo>
                  <a:lnTo>
                    <a:pt x="12273" y="17858"/>
                  </a:lnTo>
                  <a:lnTo>
                    <a:pt x="11872" y="17757"/>
                  </a:lnTo>
                  <a:lnTo>
                    <a:pt x="11490" y="17617"/>
                  </a:lnTo>
                  <a:lnTo>
                    <a:pt x="11128" y="17456"/>
                  </a:lnTo>
                  <a:lnTo>
                    <a:pt x="10948" y="17376"/>
                  </a:lnTo>
                  <a:lnTo>
                    <a:pt x="10787" y="17275"/>
                  </a:lnTo>
                  <a:lnTo>
                    <a:pt x="10626" y="17155"/>
                  </a:lnTo>
                  <a:lnTo>
                    <a:pt x="10486" y="17034"/>
                  </a:lnTo>
                  <a:lnTo>
                    <a:pt x="10345" y="16893"/>
                  </a:lnTo>
                  <a:lnTo>
                    <a:pt x="10224" y="16733"/>
                  </a:lnTo>
                  <a:lnTo>
                    <a:pt x="10104" y="16552"/>
                  </a:lnTo>
                  <a:lnTo>
                    <a:pt x="10004" y="16371"/>
                  </a:lnTo>
                  <a:lnTo>
                    <a:pt x="9903" y="16170"/>
                  </a:lnTo>
                  <a:lnTo>
                    <a:pt x="9843" y="15969"/>
                  </a:lnTo>
                  <a:lnTo>
                    <a:pt x="9783" y="15748"/>
                  </a:lnTo>
                  <a:lnTo>
                    <a:pt x="9742" y="15527"/>
                  </a:lnTo>
                  <a:lnTo>
                    <a:pt x="9702" y="15307"/>
                  </a:lnTo>
                  <a:lnTo>
                    <a:pt x="9682" y="15086"/>
                  </a:lnTo>
                  <a:lnTo>
                    <a:pt x="9682" y="14624"/>
                  </a:lnTo>
                  <a:lnTo>
                    <a:pt x="9702" y="14141"/>
                  </a:lnTo>
                  <a:lnTo>
                    <a:pt x="9742" y="13659"/>
                  </a:lnTo>
                  <a:lnTo>
                    <a:pt x="9803" y="13197"/>
                  </a:lnTo>
                  <a:lnTo>
                    <a:pt x="9843" y="12715"/>
                  </a:lnTo>
                  <a:lnTo>
                    <a:pt x="9863" y="12213"/>
                  </a:lnTo>
                  <a:lnTo>
                    <a:pt x="9843" y="11711"/>
                  </a:lnTo>
                  <a:lnTo>
                    <a:pt x="9823" y="11450"/>
                  </a:lnTo>
                  <a:lnTo>
                    <a:pt x="9803" y="11209"/>
                  </a:lnTo>
                  <a:lnTo>
                    <a:pt x="9742" y="10948"/>
                  </a:lnTo>
                  <a:lnTo>
                    <a:pt x="9682" y="10707"/>
                  </a:lnTo>
                  <a:lnTo>
                    <a:pt x="9602" y="10486"/>
                  </a:lnTo>
                  <a:lnTo>
                    <a:pt x="9521" y="10265"/>
                  </a:lnTo>
                  <a:lnTo>
                    <a:pt x="9401" y="10044"/>
                  </a:lnTo>
                  <a:lnTo>
                    <a:pt x="9260" y="9843"/>
                  </a:lnTo>
                  <a:lnTo>
                    <a:pt x="9100" y="9642"/>
                  </a:lnTo>
                  <a:lnTo>
                    <a:pt x="8919" y="9461"/>
                  </a:lnTo>
                  <a:lnTo>
                    <a:pt x="8638" y="9260"/>
                  </a:lnTo>
                  <a:lnTo>
                    <a:pt x="8356" y="9100"/>
                  </a:lnTo>
                  <a:lnTo>
                    <a:pt x="8055" y="8959"/>
                  </a:lnTo>
                  <a:lnTo>
                    <a:pt x="7734" y="8859"/>
                  </a:lnTo>
                  <a:lnTo>
                    <a:pt x="7412" y="8798"/>
                  </a:lnTo>
                  <a:lnTo>
                    <a:pt x="7091" y="8738"/>
                  </a:lnTo>
                  <a:lnTo>
                    <a:pt x="6428" y="8638"/>
                  </a:lnTo>
                  <a:lnTo>
                    <a:pt x="5886" y="8577"/>
                  </a:lnTo>
                  <a:lnTo>
                    <a:pt x="5363" y="8497"/>
                  </a:lnTo>
                  <a:lnTo>
                    <a:pt x="5102" y="8437"/>
                  </a:lnTo>
                  <a:lnTo>
                    <a:pt x="4861" y="8356"/>
                  </a:lnTo>
                  <a:lnTo>
                    <a:pt x="4620" y="8256"/>
                  </a:lnTo>
                  <a:lnTo>
                    <a:pt x="4399" y="8135"/>
                  </a:lnTo>
                  <a:lnTo>
                    <a:pt x="4158" y="7975"/>
                  </a:lnTo>
                  <a:lnTo>
                    <a:pt x="3957" y="7794"/>
                  </a:lnTo>
                  <a:lnTo>
                    <a:pt x="3756" y="7593"/>
                  </a:lnTo>
                  <a:lnTo>
                    <a:pt x="3596" y="7372"/>
                  </a:lnTo>
                  <a:lnTo>
                    <a:pt x="3435" y="7151"/>
                  </a:lnTo>
                  <a:lnTo>
                    <a:pt x="3314" y="6890"/>
                  </a:lnTo>
                  <a:lnTo>
                    <a:pt x="3194" y="6629"/>
                  </a:lnTo>
                  <a:lnTo>
                    <a:pt x="3094" y="6368"/>
                  </a:lnTo>
                  <a:lnTo>
                    <a:pt x="2993" y="6086"/>
                  </a:lnTo>
                  <a:lnTo>
                    <a:pt x="2933" y="5805"/>
                  </a:lnTo>
                  <a:lnTo>
                    <a:pt x="2792" y="5223"/>
                  </a:lnTo>
                  <a:lnTo>
                    <a:pt x="2712" y="4660"/>
                  </a:lnTo>
                  <a:lnTo>
                    <a:pt x="2632" y="4098"/>
                  </a:lnTo>
                  <a:lnTo>
                    <a:pt x="2551" y="3676"/>
                  </a:lnTo>
                  <a:lnTo>
                    <a:pt x="2471" y="3274"/>
                  </a:lnTo>
                  <a:lnTo>
                    <a:pt x="2390" y="2893"/>
                  </a:lnTo>
                  <a:lnTo>
                    <a:pt x="2290" y="2551"/>
                  </a:lnTo>
                  <a:lnTo>
                    <a:pt x="2190" y="2210"/>
                  </a:lnTo>
                  <a:lnTo>
                    <a:pt x="2069" y="1908"/>
                  </a:lnTo>
                  <a:lnTo>
                    <a:pt x="1949" y="1627"/>
                  </a:lnTo>
                  <a:lnTo>
                    <a:pt x="1808" y="1366"/>
                  </a:lnTo>
                  <a:lnTo>
                    <a:pt x="1647" y="1105"/>
                  </a:lnTo>
                  <a:lnTo>
                    <a:pt x="1487" y="884"/>
                  </a:lnTo>
                  <a:lnTo>
                    <a:pt x="1306" y="683"/>
                  </a:lnTo>
                  <a:lnTo>
                    <a:pt x="1125" y="522"/>
                  </a:lnTo>
                  <a:lnTo>
                    <a:pt x="924" y="362"/>
                  </a:lnTo>
                  <a:lnTo>
                    <a:pt x="723" y="221"/>
                  </a:lnTo>
                  <a:lnTo>
                    <a:pt x="502" y="100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30"/>
            <p:cNvSpPr/>
            <p:nvPr/>
          </p:nvSpPr>
          <p:spPr>
            <a:xfrm>
              <a:off x="8269775" y="4266150"/>
              <a:ext cx="1102825" cy="921525"/>
            </a:xfrm>
            <a:custGeom>
              <a:avLst/>
              <a:gdLst/>
              <a:ahLst/>
              <a:cxnLst/>
              <a:rect l="l" t="t" r="r" b="b"/>
              <a:pathLst>
                <a:path w="44113" h="36861" extrusionOk="0">
                  <a:moveTo>
                    <a:pt x="4842" y="0"/>
                  </a:moveTo>
                  <a:lnTo>
                    <a:pt x="4500" y="40"/>
                  </a:lnTo>
                  <a:lnTo>
                    <a:pt x="4159" y="80"/>
                  </a:lnTo>
                  <a:lnTo>
                    <a:pt x="3817" y="161"/>
                  </a:lnTo>
                  <a:lnTo>
                    <a:pt x="3476" y="241"/>
                  </a:lnTo>
                  <a:lnTo>
                    <a:pt x="3154" y="341"/>
                  </a:lnTo>
                  <a:lnTo>
                    <a:pt x="2833" y="462"/>
                  </a:lnTo>
                  <a:lnTo>
                    <a:pt x="2512" y="603"/>
                  </a:lnTo>
                  <a:lnTo>
                    <a:pt x="2210" y="763"/>
                  </a:lnTo>
                  <a:lnTo>
                    <a:pt x="1929" y="944"/>
                  </a:lnTo>
                  <a:lnTo>
                    <a:pt x="1648" y="1145"/>
                  </a:lnTo>
                  <a:lnTo>
                    <a:pt x="1387" y="1346"/>
                  </a:lnTo>
                  <a:lnTo>
                    <a:pt x="1146" y="1587"/>
                  </a:lnTo>
                  <a:lnTo>
                    <a:pt x="925" y="1828"/>
                  </a:lnTo>
                  <a:lnTo>
                    <a:pt x="724" y="2109"/>
                  </a:lnTo>
                  <a:lnTo>
                    <a:pt x="543" y="2390"/>
                  </a:lnTo>
                  <a:lnTo>
                    <a:pt x="382" y="2692"/>
                  </a:lnTo>
                  <a:lnTo>
                    <a:pt x="262" y="2973"/>
                  </a:lnTo>
                  <a:lnTo>
                    <a:pt x="161" y="3294"/>
                  </a:lnTo>
                  <a:lnTo>
                    <a:pt x="101" y="3596"/>
                  </a:lnTo>
                  <a:lnTo>
                    <a:pt x="41" y="3917"/>
                  </a:lnTo>
                  <a:lnTo>
                    <a:pt x="1" y="4238"/>
                  </a:lnTo>
                  <a:lnTo>
                    <a:pt x="1" y="4560"/>
                  </a:lnTo>
                  <a:lnTo>
                    <a:pt x="1" y="4881"/>
                  </a:lnTo>
                  <a:lnTo>
                    <a:pt x="41" y="5203"/>
                  </a:lnTo>
                  <a:lnTo>
                    <a:pt x="81" y="5544"/>
                  </a:lnTo>
                  <a:lnTo>
                    <a:pt x="141" y="5865"/>
                  </a:lnTo>
                  <a:lnTo>
                    <a:pt x="222" y="6187"/>
                  </a:lnTo>
                  <a:lnTo>
                    <a:pt x="302" y="6488"/>
                  </a:lnTo>
                  <a:lnTo>
                    <a:pt x="423" y="6810"/>
                  </a:lnTo>
                  <a:lnTo>
                    <a:pt x="543" y="7111"/>
                  </a:lnTo>
                  <a:lnTo>
                    <a:pt x="664" y="7412"/>
                  </a:lnTo>
                  <a:lnTo>
                    <a:pt x="965" y="7995"/>
                  </a:lnTo>
                  <a:lnTo>
                    <a:pt x="1306" y="8557"/>
                  </a:lnTo>
                  <a:lnTo>
                    <a:pt x="1668" y="9100"/>
                  </a:lnTo>
                  <a:lnTo>
                    <a:pt x="2050" y="9622"/>
                  </a:lnTo>
                  <a:lnTo>
                    <a:pt x="2451" y="10144"/>
                  </a:lnTo>
                  <a:lnTo>
                    <a:pt x="2853" y="10666"/>
                  </a:lnTo>
                  <a:lnTo>
                    <a:pt x="3657" y="11691"/>
                  </a:lnTo>
                  <a:lnTo>
                    <a:pt x="4078" y="12233"/>
                  </a:lnTo>
                  <a:lnTo>
                    <a:pt x="4480" y="12796"/>
                  </a:lnTo>
                  <a:lnTo>
                    <a:pt x="5264" y="13941"/>
                  </a:lnTo>
                  <a:lnTo>
                    <a:pt x="6007" y="15106"/>
                  </a:lnTo>
                  <a:lnTo>
                    <a:pt x="6730" y="16271"/>
                  </a:lnTo>
                  <a:lnTo>
                    <a:pt x="7433" y="17476"/>
                  </a:lnTo>
                  <a:lnTo>
                    <a:pt x="8116" y="18681"/>
                  </a:lnTo>
                  <a:lnTo>
                    <a:pt x="9482" y="21092"/>
                  </a:lnTo>
                  <a:lnTo>
                    <a:pt x="10185" y="22277"/>
                  </a:lnTo>
                  <a:lnTo>
                    <a:pt x="10888" y="23462"/>
                  </a:lnTo>
                  <a:lnTo>
                    <a:pt x="11611" y="24627"/>
                  </a:lnTo>
                  <a:lnTo>
                    <a:pt x="12374" y="25772"/>
                  </a:lnTo>
                  <a:lnTo>
                    <a:pt x="12776" y="26334"/>
                  </a:lnTo>
                  <a:lnTo>
                    <a:pt x="13178" y="26897"/>
                  </a:lnTo>
                  <a:lnTo>
                    <a:pt x="13580" y="27439"/>
                  </a:lnTo>
                  <a:lnTo>
                    <a:pt x="14001" y="27982"/>
                  </a:lnTo>
                  <a:lnTo>
                    <a:pt x="14443" y="28524"/>
                  </a:lnTo>
                  <a:lnTo>
                    <a:pt x="14885" y="29046"/>
                  </a:lnTo>
                  <a:lnTo>
                    <a:pt x="15347" y="29548"/>
                  </a:lnTo>
                  <a:lnTo>
                    <a:pt x="15829" y="30051"/>
                  </a:lnTo>
                  <a:lnTo>
                    <a:pt x="16432" y="30633"/>
                  </a:lnTo>
                  <a:lnTo>
                    <a:pt x="17095" y="31216"/>
                  </a:lnTo>
                  <a:lnTo>
                    <a:pt x="17778" y="31738"/>
                  </a:lnTo>
                  <a:lnTo>
                    <a:pt x="18501" y="32260"/>
                  </a:lnTo>
                  <a:lnTo>
                    <a:pt x="19264" y="32742"/>
                  </a:lnTo>
                  <a:lnTo>
                    <a:pt x="20048" y="33204"/>
                  </a:lnTo>
                  <a:lnTo>
                    <a:pt x="20851" y="33646"/>
                  </a:lnTo>
                  <a:lnTo>
                    <a:pt x="21695" y="34048"/>
                  </a:lnTo>
                  <a:lnTo>
                    <a:pt x="22559" y="34430"/>
                  </a:lnTo>
                  <a:lnTo>
                    <a:pt x="23442" y="34771"/>
                  </a:lnTo>
                  <a:lnTo>
                    <a:pt x="24346" y="35092"/>
                  </a:lnTo>
                  <a:lnTo>
                    <a:pt x="25270" y="35394"/>
                  </a:lnTo>
                  <a:lnTo>
                    <a:pt x="26194" y="35655"/>
                  </a:lnTo>
                  <a:lnTo>
                    <a:pt x="27159" y="35896"/>
                  </a:lnTo>
                  <a:lnTo>
                    <a:pt x="28103" y="36117"/>
                  </a:lnTo>
                  <a:lnTo>
                    <a:pt x="29087" y="36298"/>
                  </a:lnTo>
                  <a:lnTo>
                    <a:pt x="30051" y="36458"/>
                  </a:lnTo>
                  <a:lnTo>
                    <a:pt x="31035" y="36599"/>
                  </a:lnTo>
                  <a:lnTo>
                    <a:pt x="32020" y="36699"/>
                  </a:lnTo>
                  <a:lnTo>
                    <a:pt x="33004" y="36780"/>
                  </a:lnTo>
                  <a:lnTo>
                    <a:pt x="33968" y="36840"/>
                  </a:lnTo>
                  <a:lnTo>
                    <a:pt x="34952" y="36860"/>
                  </a:lnTo>
                  <a:lnTo>
                    <a:pt x="35917" y="36860"/>
                  </a:lnTo>
                  <a:lnTo>
                    <a:pt x="36881" y="36820"/>
                  </a:lnTo>
                  <a:lnTo>
                    <a:pt x="37845" y="36760"/>
                  </a:lnTo>
                  <a:lnTo>
                    <a:pt x="38769" y="36679"/>
                  </a:lnTo>
                  <a:lnTo>
                    <a:pt x="39693" y="36559"/>
                  </a:lnTo>
                  <a:lnTo>
                    <a:pt x="40617" y="36418"/>
                  </a:lnTo>
                  <a:lnTo>
                    <a:pt x="41501" y="36257"/>
                  </a:lnTo>
                  <a:lnTo>
                    <a:pt x="42365" y="36057"/>
                  </a:lnTo>
                  <a:lnTo>
                    <a:pt x="43208" y="35836"/>
                  </a:lnTo>
                  <a:lnTo>
                    <a:pt x="44032" y="35574"/>
                  </a:lnTo>
                  <a:lnTo>
                    <a:pt x="44092" y="34791"/>
                  </a:lnTo>
                  <a:lnTo>
                    <a:pt x="44112" y="33988"/>
                  </a:lnTo>
                  <a:lnTo>
                    <a:pt x="44092" y="33164"/>
                  </a:lnTo>
                  <a:lnTo>
                    <a:pt x="44052" y="32361"/>
                  </a:lnTo>
                  <a:lnTo>
                    <a:pt x="43972" y="31537"/>
                  </a:lnTo>
                  <a:lnTo>
                    <a:pt x="43871" y="30713"/>
                  </a:lnTo>
                  <a:lnTo>
                    <a:pt x="43751" y="29890"/>
                  </a:lnTo>
                  <a:lnTo>
                    <a:pt x="43590" y="29066"/>
                  </a:lnTo>
                  <a:lnTo>
                    <a:pt x="43409" y="28263"/>
                  </a:lnTo>
                  <a:lnTo>
                    <a:pt x="43188" y="27439"/>
                  </a:lnTo>
                  <a:lnTo>
                    <a:pt x="42967" y="26616"/>
                  </a:lnTo>
                  <a:lnTo>
                    <a:pt x="42706" y="25792"/>
                  </a:lnTo>
                  <a:lnTo>
                    <a:pt x="42425" y="24989"/>
                  </a:lnTo>
                  <a:lnTo>
                    <a:pt x="42103" y="24185"/>
                  </a:lnTo>
                  <a:lnTo>
                    <a:pt x="41782" y="23382"/>
                  </a:lnTo>
                  <a:lnTo>
                    <a:pt x="41420" y="22598"/>
                  </a:lnTo>
                  <a:lnTo>
                    <a:pt x="41059" y="21815"/>
                  </a:lnTo>
                  <a:lnTo>
                    <a:pt x="40657" y="21051"/>
                  </a:lnTo>
                  <a:lnTo>
                    <a:pt x="40235" y="20288"/>
                  </a:lnTo>
                  <a:lnTo>
                    <a:pt x="39813" y="19545"/>
                  </a:lnTo>
                  <a:lnTo>
                    <a:pt x="39351" y="18822"/>
                  </a:lnTo>
                  <a:lnTo>
                    <a:pt x="38889" y="18099"/>
                  </a:lnTo>
                  <a:lnTo>
                    <a:pt x="38387" y="17416"/>
                  </a:lnTo>
                  <a:lnTo>
                    <a:pt x="37885" y="16733"/>
                  </a:lnTo>
                  <a:lnTo>
                    <a:pt x="37363" y="16070"/>
                  </a:lnTo>
                  <a:lnTo>
                    <a:pt x="36820" y="15427"/>
                  </a:lnTo>
                  <a:lnTo>
                    <a:pt x="36278" y="14804"/>
                  </a:lnTo>
                  <a:lnTo>
                    <a:pt x="35716" y="14202"/>
                  </a:lnTo>
                  <a:lnTo>
                    <a:pt x="35133" y="13619"/>
                  </a:lnTo>
                  <a:lnTo>
                    <a:pt x="34531" y="13057"/>
                  </a:lnTo>
                  <a:lnTo>
                    <a:pt x="33928" y="12534"/>
                  </a:lnTo>
                  <a:lnTo>
                    <a:pt x="33305" y="12032"/>
                  </a:lnTo>
                  <a:lnTo>
                    <a:pt x="32683" y="11550"/>
                  </a:lnTo>
                  <a:lnTo>
                    <a:pt x="32040" y="11088"/>
                  </a:lnTo>
                  <a:lnTo>
                    <a:pt x="31397" y="10626"/>
                  </a:lnTo>
                  <a:lnTo>
                    <a:pt x="30754" y="10184"/>
                  </a:lnTo>
                  <a:lnTo>
                    <a:pt x="30091" y="9762"/>
                  </a:lnTo>
                  <a:lnTo>
                    <a:pt x="29408" y="9341"/>
                  </a:lnTo>
                  <a:lnTo>
                    <a:pt x="28745" y="8919"/>
                  </a:lnTo>
                  <a:lnTo>
                    <a:pt x="28062" y="8537"/>
                  </a:lnTo>
                  <a:lnTo>
                    <a:pt x="26676" y="7774"/>
                  </a:lnTo>
                  <a:lnTo>
                    <a:pt x="25270" y="7051"/>
                  </a:lnTo>
                  <a:lnTo>
                    <a:pt x="23844" y="6348"/>
                  </a:lnTo>
                  <a:lnTo>
                    <a:pt x="22418" y="5705"/>
                  </a:lnTo>
                  <a:lnTo>
                    <a:pt x="20952" y="5062"/>
                  </a:lnTo>
                  <a:lnTo>
                    <a:pt x="19485" y="4459"/>
                  </a:lnTo>
                  <a:lnTo>
                    <a:pt x="17999" y="3877"/>
                  </a:lnTo>
                  <a:lnTo>
                    <a:pt x="16512" y="3314"/>
                  </a:lnTo>
                  <a:lnTo>
                    <a:pt x="15026" y="2772"/>
                  </a:lnTo>
                  <a:lnTo>
                    <a:pt x="13519" y="2230"/>
                  </a:lnTo>
                  <a:lnTo>
                    <a:pt x="10526" y="1185"/>
                  </a:lnTo>
                  <a:lnTo>
                    <a:pt x="9221" y="743"/>
                  </a:lnTo>
                  <a:lnTo>
                    <a:pt x="8558" y="542"/>
                  </a:lnTo>
                  <a:lnTo>
                    <a:pt x="7895" y="341"/>
                  </a:lnTo>
                  <a:lnTo>
                    <a:pt x="7232" y="201"/>
                  </a:lnTo>
                  <a:lnTo>
                    <a:pt x="6549" y="80"/>
                  </a:lnTo>
                  <a:lnTo>
                    <a:pt x="6208" y="40"/>
                  </a:lnTo>
                  <a:lnTo>
                    <a:pt x="5886" y="20"/>
                  </a:lnTo>
                  <a:lnTo>
                    <a:pt x="55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30"/>
            <p:cNvSpPr/>
            <p:nvPr/>
          </p:nvSpPr>
          <p:spPr>
            <a:xfrm>
              <a:off x="8356650" y="4365575"/>
              <a:ext cx="1005400" cy="778400"/>
            </a:xfrm>
            <a:custGeom>
              <a:avLst/>
              <a:gdLst/>
              <a:ahLst/>
              <a:cxnLst/>
              <a:rect l="l" t="t" r="r" b="b"/>
              <a:pathLst>
                <a:path w="40216" h="31136" extrusionOk="0">
                  <a:moveTo>
                    <a:pt x="141" y="0"/>
                  </a:moveTo>
                  <a:lnTo>
                    <a:pt x="61" y="40"/>
                  </a:lnTo>
                  <a:lnTo>
                    <a:pt x="21" y="101"/>
                  </a:lnTo>
                  <a:lnTo>
                    <a:pt x="1" y="181"/>
                  </a:lnTo>
                  <a:lnTo>
                    <a:pt x="1" y="261"/>
                  </a:lnTo>
                  <a:lnTo>
                    <a:pt x="41" y="322"/>
                  </a:lnTo>
                  <a:lnTo>
                    <a:pt x="101" y="382"/>
                  </a:lnTo>
                  <a:lnTo>
                    <a:pt x="1065" y="864"/>
                  </a:lnTo>
                  <a:lnTo>
                    <a:pt x="1989" y="1366"/>
                  </a:lnTo>
                  <a:lnTo>
                    <a:pt x="2913" y="1909"/>
                  </a:lnTo>
                  <a:lnTo>
                    <a:pt x="3837" y="2451"/>
                  </a:lnTo>
                  <a:lnTo>
                    <a:pt x="4741" y="3013"/>
                  </a:lnTo>
                  <a:lnTo>
                    <a:pt x="5625" y="3616"/>
                  </a:lnTo>
                  <a:lnTo>
                    <a:pt x="6509" y="4199"/>
                  </a:lnTo>
                  <a:lnTo>
                    <a:pt x="7393" y="4821"/>
                  </a:lnTo>
                  <a:lnTo>
                    <a:pt x="8257" y="5444"/>
                  </a:lnTo>
                  <a:lnTo>
                    <a:pt x="9100" y="6067"/>
                  </a:lnTo>
                  <a:lnTo>
                    <a:pt x="10808" y="7352"/>
                  </a:lnTo>
                  <a:lnTo>
                    <a:pt x="12475" y="8658"/>
                  </a:lnTo>
                  <a:lnTo>
                    <a:pt x="14142" y="9964"/>
                  </a:lnTo>
                  <a:lnTo>
                    <a:pt x="15870" y="11329"/>
                  </a:lnTo>
                  <a:lnTo>
                    <a:pt x="17758" y="12836"/>
                  </a:lnTo>
                  <a:lnTo>
                    <a:pt x="21836" y="16150"/>
                  </a:lnTo>
                  <a:lnTo>
                    <a:pt x="26094" y="19646"/>
                  </a:lnTo>
                  <a:lnTo>
                    <a:pt x="30232" y="23060"/>
                  </a:lnTo>
                  <a:lnTo>
                    <a:pt x="37021" y="28705"/>
                  </a:lnTo>
                  <a:lnTo>
                    <a:pt x="39874" y="31095"/>
                  </a:lnTo>
                  <a:lnTo>
                    <a:pt x="39934" y="31135"/>
                  </a:lnTo>
                  <a:lnTo>
                    <a:pt x="40014" y="31135"/>
                  </a:lnTo>
                  <a:lnTo>
                    <a:pt x="40095" y="31115"/>
                  </a:lnTo>
                  <a:lnTo>
                    <a:pt x="40155" y="31075"/>
                  </a:lnTo>
                  <a:lnTo>
                    <a:pt x="40195" y="30995"/>
                  </a:lnTo>
                  <a:lnTo>
                    <a:pt x="40215" y="30915"/>
                  </a:lnTo>
                  <a:lnTo>
                    <a:pt x="40175" y="30854"/>
                  </a:lnTo>
                  <a:lnTo>
                    <a:pt x="40135" y="30794"/>
                  </a:lnTo>
                  <a:lnTo>
                    <a:pt x="37262" y="28404"/>
                  </a:lnTo>
                  <a:lnTo>
                    <a:pt x="30473" y="22759"/>
                  </a:lnTo>
                  <a:lnTo>
                    <a:pt x="26335" y="19324"/>
                  </a:lnTo>
                  <a:lnTo>
                    <a:pt x="22077" y="15849"/>
                  </a:lnTo>
                  <a:lnTo>
                    <a:pt x="17999" y="12535"/>
                  </a:lnTo>
                  <a:lnTo>
                    <a:pt x="16111" y="11008"/>
                  </a:lnTo>
                  <a:lnTo>
                    <a:pt x="14383" y="9642"/>
                  </a:lnTo>
                  <a:lnTo>
                    <a:pt x="12716" y="8336"/>
                  </a:lnTo>
                  <a:lnTo>
                    <a:pt x="11049" y="7031"/>
                  </a:lnTo>
                  <a:lnTo>
                    <a:pt x="9341" y="5745"/>
                  </a:lnTo>
                  <a:lnTo>
                    <a:pt x="8478" y="5102"/>
                  </a:lnTo>
                  <a:lnTo>
                    <a:pt x="7614" y="4480"/>
                  </a:lnTo>
                  <a:lnTo>
                    <a:pt x="6730" y="3877"/>
                  </a:lnTo>
                  <a:lnTo>
                    <a:pt x="5846" y="3274"/>
                  </a:lnTo>
                  <a:lnTo>
                    <a:pt x="4942" y="2672"/>
                  </a:lnTo>
                  <a:lnTo>
                    <a:pt x="4038" y="2109"/>
                  </a:lnTo>
                  <a:lnTo>
                    <a:pt x="3114" y="1547"/>
                  </a:lnTo>
                  <a:lnTo>
                    <a:pt x="2190" y="1025"/>
                  </a:lnTo>
                  <a:lnTo>
                    <a:pt x="1246" y="502"/>
                  </a:lnTo>
                  <a:lnTo>
                    <a:pt x="282" y="20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30"/>
            <p:cNvSpPr/>
            <p:nvPr/>
          </p:nvSpPr>
          <p:spPr>
            <a:xfrm>
              <a:off x="8383275" y="4350000"/>
              <a:ext cx="84400" cy="98950"/>
            </a:xfrm>
            <a:custGeom>
              <a:avLst/>
              <a:gdLst/>
              <a:ahLst/>
              <a:cxnLst/>
              <a:rect l="l" t="t" r="r" b="b"/>
              <a:pathLst>
                <a:path w="3376" h="3958" extrusionOk="0">
                  <a:moveTo>
                    <a:pt x="2491" y="1"/>
                  </a:moveTo>
                  <a:lnTo>
                    <a:pt x="2411" y="41"/>
                  </a:lnTo>
                  <a:lnTo>
                    <a:pt x="2351" y="101"/>
                  </a:lnTo>
                  <a:lnTo>
                    <a:pt x="2330" y="161"/>
                  </a:lnTo>
                  <a:lnTo>
                    <a:pt x="2330" y="242"/>
                  </a:lnTo>
                  <a:lnTo>
                    <a:pt x="2933" y="2953"/>
                  </a:lnTo>
                  <a:lnTo>
                    <a:pt x="141" y="3576"/>
                  </a:lnTo>
                  <a:lnTo>
                    <a:pt x="81" y="3596"/>
                  </a:lnTo>
                  <a:lnTo>
                    <a:pt x="20" y="3656"/>
                  </a:lnTo>
                  <a:lnTo>
                    <a:pt x="0" y="3737"/>
                  </a:lnTo>
                  <a:lnTo>
                    <a:pt x="0" y="3817"/>
                  </a:lnTo>
                  <a:lnTo>
                    <a:pt x="20" y="3877"/>
                  </a:lnTo>
                  <a:lnTo>
                    <a:pt x="61" y="3918"/>
                  </a:lnTo>
                  <a:lnTo>
                    <a:pt x="121" y="3958"/>
                  </a:lnTo>
                  <a:lnTo>
                    <a:pt x="241" y="3958"/>
                  </a:lnTo>
                  <a:lnTo>
                    <a:pt x="3214" y="3295"/>
                  </a:lnTo>
                  <a:lnTo>
                    <a:pt x="3295" y="3255"/>
                  </a:lnTo>
                  <a:lnTo>
                    <a:pt x="3335" y="3194"/>
                  </a:lnTo>
                  <a:lnTo>
                    <a:pt x="3375" y="3134"/>
                  </a:lnTo>
                  <a:lnTo>
                    <a:pt x="3375" y="3054"/>
                  </a:lnTo>
                  <a:lnTo>
                    <a:pt x="2712" y="161"/>
                  </a:lnTo>
                  <a:lnTo>
                    <a:pt x="2692" y="81"/>
                  </a:lnTo>
                  <a:lnTo>
                    <a:pt x="2632" y="41"/>
                  </a:lnTo>
                  <a:lnTo>
                    <a:pt x="2572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30"/>
            <p:cNvSpPr/>
            <p:nvPr/>
          </p:nvSpPr>
          <p:spPr>
            <a:xfrm>
              <a:off x="8473675" y="4370600"/>
              <a:ext cx="194350" cy="247100"/>
            </a:xfrm>
            <a:custGeom>
              <a:avLst/>
              <a:gdLst/>
              <a:ahLst/>
              <a:cxnLst/>
              <a:rect l="l" t="t" r="r" b="b"/>
              <a:pathLst>
                <a:path w="7774" h="9884" extrusionOk="0">
                  <a:moveTo>
                    <a:pt x="5765" y="0"/>
                  </a:moveTo>
                  <a:lnTo>
                    <a:pt x="5705" y="20"/>
                  </a:lnTo>
                  <a:lnTo>
                    <a:pt x="5645" y="81"/>
                  </a:lnTo>
                  <a:lnTo>
                    <a:pt x="5624" y="161"/>
                  </a:lnTo>
                  <a:lnTo>
                    <a:pt x="5624" y="241"/>
                  </a:lnTo>
                  <a:lnTo>
                    <a:pt x="7332" y="7874"/>
                  </a:lnTo>
                  <a:lnTo>
                    <a:pt x="161" y="9481"/>
                  </a:lnTo>
                  <a:lnTo>
                    <a:pt x="80" y="9521"/>
                  </a:lnTo>
                  <a:lnTo>
                    <a:pt x="20" y="9582"/>
                  </a:lnTo>
                  <a:lnTo>
                    <a:pt x="0" y="9642"/>
                  </a:lnTo>
                  <a:lnTo>
                    <a:pt x="0" y="9722"/>
                  </a:lnTo>
                  <a:lnTo>
                    <a:pt x="20" y="9783"/>
                  </a:lnTo>
                  <a:lnTo>
                    <a:pt x="80" y="9843"/>
                  </a:lnTo>
                  <a:lnTo>
                    <a:pt x="121" y="9863"/>
                  </a:lnTo>
                  <a:lnTo>
                    <a:pt x="201" y="9883"/>
                  </a:lnTo>
                  <a:lnTo>
                    <a:pt x="241" y="9883"/>
                  </a:lnTo>
                  <a:lnTo>
                    <a:pt x="7613" y="8216"/>
                  </a:lnTo>
                  <a:lnTo>
                    <a:pt x="7693" y="8196"/>
                  </a:lnTo>
                  <a:lnTo>
                    <a:pt x="7754" y="8135"/>
                  </a:lnTo>
                  <a:lnTo>
                    <a:pt x="7774" y="8055"/>
                  </a:lnTo>
                  <a:lnTo>
                    <a:pt x="7774" y="7975"/>
                  </a:lnTo>
                  <a:lnTo>
                    <a:pt x="6006" y="141"/>
                  </a:lnTo>
                  <a:lnTo>
                    <a:pt x="5986" y="81"/>
                  </a:lnTo>
                  <a:lnTo>
                    <a:pt x="5926" y="20"/>
                  </a:lnTo>
                  <a:lnTo>
                    <a:pt x="584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30"/>
            <p:cNvSpPr/>
            <p:nvPr/>
          </p:nvSpPr>
          <p:spPr>
            <a:xfrm>
              <a:off x="8655450" y="4474050"/>
              <a:ext cx="247100" cy="368125"/>
            </a:xfrm>
            <a:custGeom>
              <a:avLst/>
              <a:gdLst/>
              <a:ahLst/>
              <a:cxnLst/>
              <a:rect l="l" t="t" r="r" b="b"/>
              <a:pathLst>
                <a:path w="9884" h="14725" extrusionOk="0">
                  <a:moveTo>
                    <a:pt x="9622" y="0"/>
                  </a:moveTo>
                  <a:lnTo>
                    <a:pt x="9542" y="20"/>
                  </a:lnTo>
                  <a:lnTo>
                    <a:pt x="9482" y="60"/>
                  </a:lnTo>
                  <a:lnTo>
                    <a:pt x="9442" y="121"/>
                  </a:lnTo>
                  <a:lnTo>
                    <a:pt x="9422" y="201"/>
                  </a:lnTo>
                  <a:lnTo>
                    <a:pt x="9502" y="11149"/>
                  </a:lnTo>
                  <a:lnTo>
                    <a:pt x="141" y="14322"/>
                  </a:lnTo>
                  <a:lnTo>
                    <a:pt x="61" y="14362"/>
                  </a:lnTo>
                  <a:lnTo>
                    <a:pt x="21" y="14423"/>
                  </a:lnTo>
                  <a:lnTo>
                    <a:pt x="1" y="14503"/>
                  </a:lnTo>
                  <a:lnTo>
                    <a:pt x="21" y="14583"/>
                  </a:lnTo>
                  <a:lnTo>
                    <a:pt x="41" y="14644"/>
                  </a:lnTo>
                  <a:lnTo>
                    <a:pt x="81" y="14684"/>
                  </a:lnTo>
                  <a:lnTo>
                    <a:pt x="141" y="14704"/>
                  </a:lnTo>
                  <a:lnTo>
                    <a:pt x="202" y="14724"/>
                  </a:lnTo>
                  <a:lnTo>
                    <a:pt x="262" y="14704"/>
                  </a:lnTo>
                  <a:lnTo>
                    <a:pt x="9763" y="11470"/>
                  </a:lnTo>
                  <a:lnTo>
                    <a:pt x="9803" y="11450"/>
                  </a:lnTo>
                  <a:lnTo>
                    <a:pt x="9863" y="11410"/>
                  </a:lnTo>
                  <a:lnTo>
                    <a:pt x="9884" y="11349"/>
                  </a:lnTo>
                  <a:lnTo>
                    <a:pt x="9884" y="11289"/>
                  </a:lnTo>
                  <a:lnTo>
                    <a:pt x="9823" y="201"/>
                  </a:lnTo>
                  <a:lnTo>
                    <a:pt x="9803" y="121"/>
                  </a:lnTo>
                  <a:lnTo>
                    <a:pt x="9763" y="60"/>
                  </a:lnTo>
                  <a:lnTo>
                    <a:pt x="9703" y="20"/>
                  </a:lnTo>
                  <a:lnTo>
                    <a:pt x="962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30"/>
            <p:cNvSpPr/>
            <p:nvPr/>
          </p:nvSpPr>
          <p:spPr>
            <a:xfrm>
              <a:off x="8875900" y="4683450"/>
              <a:ext cx="282750" cy="361100"/>
            </a:xfrm>
            <a:custGeom>
              <a:avLst/>
              <a:gdLst/>
              <a:ahLst/>
              <a:cxnLst/>
              <a:rect l="l" t="t" r="r" b="b"/>
              <a:pathLst>
                <a:path w="11310" h="14444" extrusionOk="0">
                  <a:moveTo>
                    <a:pt x="11129" y="0"/>
                  </a:moveTo>
                  <a:lnTo>
                    <a:pt x="11049" y="21"/>
                  </a:lnTo>
                  <a:lnTo>
                    <a:pt x="10989" y="61"/>
                  </a:lnTo>
                  <a:lnTo>
                    <a:pt x="10928" y="121"/>
                  </a:lnTo>
                  <a:lnTo>
                    <a:pt x="10908" y="201"/>
                  </a:lnTo>
                  <a:lnTo>
                    <a:pt x="10647" y="10968"/>
                  </a:lnTo>
                  <a:lnTo>
                    <a:pt x="142" y="14062"/>
                  </a:lnTo>
                  <a:lnTo>
                    <a:pt x="61" y="14082"/>
                  </a:lnTo>
                  <a:lnTo>
                    <a:pt x="21" y="14142"/>
                  </a:lnTo>
                  <a:lnTo>
                    <a:pt x="1" y="14222"/>
                  </a:lnTo>
                  <a:lnTo>
                    <a:pt x="1" y="14303"/>
                  </a:lnTo>
                  <a:lnTo>
                    <a:pt x="21" y="14363"/>
                  </a:lnTo>
                  <a:lnTo>
                    <a:pt x="81" y="14403"/>
                  </a:lnTo>
                  <a:lnTo>
                    <a:pt x="121" y="14443"/>
                  </a:lnTo>
                  <a:lnTo>
                    <a:pt x="242" y="14443"/>
                  </a:lnTo>
                  <a:lnTo>
                    <a:pt x="10888" y="11310"/>
                  </a:lnTo>
                  <a:lnTo>
                    <a:pt x="10948" y="11269"/>
                  </a:lnTo>
                  <a:lnTo>
                    <a:pt x="10989" y="11229"/>
                  </a:lnTo>
                  <a:lnTo>
                    <a:pt x="11029" y="11189"/>
                  </a:lnTo>
                  <a:lnTo>
                    <a:pt x="11029" y="11109"/>
                  </a:lnTo>
                  <a:lnTo>
                    <a:pt x="11310" y="221"/>
                  </a:lnTo>
                  <a:lnTo>
                    <a:pt x="11310" y="141"/>
                  </a:lnTo>
                  <a:lnTo>
                    <a:pt x="11250" y="81"/>
                  </a:lnTo>
                  <a:lnTo>
                    <a:pt x="11189" y="21"/>
                  </a:lnTo>
                  <a:lnTo>
                    <a:pt x="11129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78" name="Google Shape;1478;p30"/>
          <p:cNvSpPr/>
          <p:nvPr/>
        </p:nvSpPr>
        <p:spPr>
          <a:xfrm>
            <a:off x="294525" y="4440875"/>
            <a:ext cx="8084400" cy="375300"/>
          </a:xfrm>
          <a:prstGeom prst="ellipse">
            <a:avLst/>
          </a:prstGeom>
          <a:solidFill>
            <a:srgbClr val="2C3045">
              <a:alpha val="155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9" name="Google Shape;1479;p30"/>
          <p:cNvGrpSpPr/>
          <p:nvPr/>
        </p:nvGrpSpPr>
        <p:grpSpPr>
          <a:xfrm>
            <a:off x="628875" y="452264"/>
            <a:ext cx="5732400" cy="4147136"/>
            <a:chOff x="628875" y="452264"/>
            <a:chExt cx="5732400" cy="4147136"/>
          </a:xfrm>
        </p:grpSpPr>
        <p:sp>
          <p:nvSpPr>
            <p:cNvPr id="1480" name="Google Shape;1480;p30"/>
            <p:cNvSpPr/>
            <p:nvPr/>
          </p:nvSpPr>
          <p:spPr>
            <a:xfrm>
              <a:off x="696870" y="617500"/>
              <a:ext cx="5598900" cy="3981900"/>
            </a:xfrm>
            <a:prstGeom prst="roundRect">
              <a:avLst>
                <a:gd name="adj" fmla="val 528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30"/>
            <p:cNvSpPr/>
            <p:nvPr/>
          </p:nvSpPr>
          <p:spPr>
            <a:xfrm>
              <a:off x="628875" y="527550"/>
              <a:ext cx="5732400" cy="433500"/>
            </a:xfrm>
            <a:prstGeom prst="roundRect">
              <a:avLst>
                <a:gd name="adj" fmla="val 13206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82" name="Google Shape;1482;p30"/>
            <p:cNvGrpSpPr/>
            <p:nvPr/>
          </p:nvGrpSpPr>
          <p:grpSpPr>
            <a:xfrm>
              <a:off x="816950" y="452264"/>
              <a:ext cx="196200" cy="375250"/>
              <a:chOff x="816950" y="467150"/>
              <a:chExt cx="196200" cy="375250"/>
            </a:xfrm>
          </p:grpSpPr>
          <p:sp>
            <p:nvSpPr>
              <p:cNvPr id="1483" name="Google Shape;1483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4" name="Google Shape;1484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5" name="Google Shape;1485;p30"/>
            <p:cNvGrpSpPr/>
            <p:nvPr/>
          </p:nvGrpSpPr>
          <p:grpSpPr>
            <a:xfrm>
              <a:off x="1244763" y="452264"/>
              <a:ext cx="196200" cy="375250"/>
              <a:chOff x="816950" y="467150"/>
              <a:chExt cx="196200" cy="375250"/>
            </a:xfrm>
          </p:grpSpPr>
          <p:sp>
            <p:nvSpPr>
              <p:cNvPr id="1486" name="Google Shape;1486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7" name="Google Shape;1487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8" name="Google Shape;1488;p30"/>
            <p:cNvGrpSpPr/>
            <p:nvPr/>
          </p:nvGrpSpPr>
          <p:grpSpPr>
            <a:xfrm>
              <a:off x="1672575" y="452264"/>
              <a:ext cx="196200" cy="375250"/>
              <a:chOff x="816950" y="467150"/>
              <a:chExt cx="196200" cy="375250"/>
            </a:xfrm>
          </p:grpSpPr>
          <p:sp>
            <p:nvSpPr>
              <p:cNvPr id="1489" name="Google Shape;1489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0" name="Google Shape;1490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91" name="Google Shape;1491;p30"/>
            <p:cNvGrpSpPr/>
            <p:nvPr/>
          </p:nvGrpSpPr>
          <p:grpSpPr>
            <a:xfrm>
              <a:off x="2100388" y="452264"/>
              <a:ext cx="196200" cy="375250"/>
              <a:chOff x="816950" y="467150"/>
              <a:chExt cx="196200" cy="375250"/>
            </a:xfrm>
          </p:grpSpPr>
          <p:sp>
            <p:nvSpPr>
              <p:cNvPr id="1492" name="Google Shape;1492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3" name="Google Shape;1493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94" name="Google Shape;1494;p30"/>
            <p:cNvGrpSpPr/>
            <p:nvPr/>
          </p:nvGrpSpPr>
          <p:grpSpPr>
            <a:xfrm>
              <a:off x="2528200" y="452264"/>
              <a:ext cx="196200" cy="375250"/>
              <a:chOff x="816950" y="467150"/>
              <a:chExt cx="196200" cy="375250"/>
            </a:xfrm>
          </p:grpSpPr>
          <p:sp>
            <p:nvSpPr>
              <p:cNvPr id="1495" name="Google Shape;1495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6" name="Google Shape;1496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97" name="Google Shape;1497;p30"/>
            <p:cNvGrpSpPr/>
            <p:nvPr/>
          </p:nvGrpSpPr>
          <p:grpSpPr>
            <a:xfrm>
              <a:off x="2956013" y="452264"/>
              <a:ext cx="196200" cy="375250"/>
              <a:chOff x="816950" y="467150"/>
              <a:chExt cx="196200" cy="375250"/>
            </a:xfrm>
          </p:grpSpPr>
          <p:sp>
            <p:nvSpPr>
              <p:cNvPr id="1498" name="Google Shape;1498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9" name="Google Shape;1499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00" name="Google Shape;1500;p30"/>
            <p:cNvGrpSpPr/>
            <p:nvPr/>
          </p:nvGrpSpPr>
          <p:grpSpPr>
            <a:xfrm>
              <a:off x="3383825" y="452264"/>
              <a:ext cx="196200" cy="375250"/>
              <a:chOff x="816950" y="467150"/>
              <a:chExt cx="196200" cy="375250"/>
            </a:xfrm>
          </p:grpSpPr>
          <p:sp>
            <p:nvSpPr>
              <p:cNvPr id="1501" name="Google Shape;1501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2" name="Google Shape;1502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03" name="Google Shape;1503;p30"/>
            <p:cNvGrpSpPr/>
            <p:nvPr/>
          </p:nvGrpSpPr>
          <p:grpSpPr>
            <a:xfrm>
              <a:off x="3811638" y="452264"/>
              <a:ext cx="196200" cy="375250"/>
              <a:chOff x="816950" y="467150"/>
              <a:chExt cx="196200" cy="375250"/>
            </a:xfrm>
          </p:grpSpPr>
          <p:sp>
            <p:nvSpPr>
              <p:cNvPr id="1504" name="Google Shape;1504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5" name="Google Shape;1505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06" name="Google Shape;1506;p30"/>
            <p:cNvGrpSpPr/>
            <p:nvPr/>
          </p:nvGrpSpPr>
          <p:grpSpPr>
            <a:xfrm>
              <a:off x="4239450" y="452264"/>
              <a:ext cx="196200" cy="375250"/>
              <a:chOff x="816950" y="467150"/>
              <a:chExt cx="196200" cy="375250"/>
            </a:xfrm>
          </p:grpSpPr>
          <p:sp>
            <p:nvSpPr>
              <p:cNvPr id="1507" name="Google Shape;1507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8" name="Google Shape;1508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09" name="Google Shape;1509;p30"/>
            <p:cNvGrpSpPr/>
            <p:nvPr/>
          </p:nvGrpSpPr>
          <p:grpSpPr>
            <a:xfrm>
              <a:off x="4667263" y="452264"/>
              <a:ext cx="196200" cy="375250"/>
              <a:chOff x="816950" y="467150"/>
              <a:chExt cx="196200" cy="375250"/>
            </a:xfrm>
          </p:grpSpPr>
          <p:sp>
            <p:nvSpPr>
              <p:cNvPr id="1510" name="Google Shape;1510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1" name="Google Shape;1511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12" name="Google Shape;1512;p30"/>
            <p:cNvGrpSpPr/>
            <p:nvPr/>
          </p:nvGrpSpPr>
          <p:grpSpPr>
            <a:xfrm>
              <a:off x="5095075" y="452264"/>
              <a:ext cx="196200" cy="375250"/>
              <a:chOff x="816950" y="467150"/>
              <a:chExt cx="196200" cy="375250"/>
            </a:xfrm>
          </p:grpSpPr>
          <p:sp>
            <p:nvSpPr>
              <p:cNvPr id="1513" name="Google Shape;1513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4" name="Google Shape;1514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15" name="Google Shape;1515;p30"/>
            <p:cNvGrpSpPr/>
            <p:nvPr/>
          </p:nvGrpSpPr>
          <p:grpSpPr>
            <a:xfrm>
              <a:off x="5522888" y="452264"/>
              <a:ext cx="196200" cy="375250"/>
              <a:chOff x="816950" y="467150"/>
              <a:chExt cx="196200" cy="375250"/>
            </a:xfrm>
          </p:grpSpPr>
          <p:sp>
            <p:nvSpPr>
              <p:cNvPr id="1516" name="Google Shape;1516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7" name="Google Shape;1517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18" name="Google Shape;1518;p30"/>
            <p:cNvGrpSpPr/>
            <p:nvPr/>
          </p:nvGrpSpPr>
          <p:grpSpPr>
            <a:xfrm>
              <a:off x="5950700" y="452264"/>
              <a:ext cx="196200" cy="375250"/>
              <a:chOff x="816950" y="467150"/>
              <a:chExt cx="196200" cy="375250"/>
            </a:xfrm>
          </p:grpSpPr>
          <p:sp>
            <p:nvSpPr>
              <p:cNvPr id="1519" name="Google Shape;1519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0" name="Google Shape;1520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521" name="Google Shape;1521;p30"/>
          <p:cNvSpPr txBox="1">
            <a:spLocks noGrp="1"/>
          </p:cNvSpPr>
          <p:nvPr>
            <p:ph type="ctrTitle"/>
          </p:nvPr>
        </p:nvSpPr>
        <p:spPr>
          <a:xfrm>
            <a:off x="783650" y="1218548"/>
            <a:ext cx="5648100" cy="259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dirty="0">
                <a:highlight>
                  <a:srgbClr val="F28749"/>
                </a:highlight>
              </a:rPr>
              <a:t>Unit 1. My new school</a:t>
            </a:r>
            <a:endParaRPr dirty="0">
              <a:highlight>
                <a:srgbClr val="F28749"/>
              </a:highlight>
            </a:endParaRPr>
          </a:p>
        </p:txBody>
      </p:sp>
      <p:sp>
        <p:nvSpPr>
          <p:cNvPr id="1522" name="Google Shape;1522;p30"/>
          <p:cNvSpPr txBox="1">
            <a:spLocks noGrp="1"/>
          </p:cNvSpPr>
          <p:nvPr>
            <p:ph type="subTitle" idx="1"/>
          </p:nvPr>
        </p:nvSpPr>
        <p:spPr>
          <a:xfrm>
            <a:off x="1932572" y="3077936"/>
            <a:ext cx="35976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/>
              <a:t>Lesson 3. A closer look 2</a:t>
            </a:r>
            <a:endParaRPr sz="2000" dirty="0"/>
          </a:p>
        </p:txBody>
      </p:sp>
      <p:grpSp>
        <p:nvGrpSpPr>
          <p:cNvPr id="1523" name="Google Shape;1523;p30"/>
          <p:cNvGrpSpPr/>
          <p:nvPr/>
        </p:nvGrpSpPr>
        <p:grpSpPr>
          <a:xfrm>
            <a:off x="5213677" y="3484734"/>
            <a:ext cx="919723" cy="908168"/>
            <a:chOff x="1756600" y="-1013525"/>
            <a:chExt cx="1158050" cy="1143500"/>
          </a:xfrm>
        </p:grpSpPr>
        <p:sp>
          <p:nvSpPr>
            <p:cNvPr id="1524" name="Google Shape;1524;p30"/>
            <p:cNvSpPr/>
            <p:nvPr/>
          </p:nvSpPr>
          <p:spPr>
            <a:xfrm>
              <a:off x="1933875" y="-950250"/>
              <a:ext cx="945125" cy="1072175"/>
            </a:xfrm>
            <a:custGeom>
              <a:avLst/>
              <a:gdLst/>
              <a:ahLst/>
              <a:cxnLst/>
              <a:rect l="l" t="t" r="r" b="b"/>
              <a:pathLst>
                <a:path w="37805" h="42887" extrusionOk="0">
                  <a:moveTo>
                    <a:pt x="36117" y="1"/>
                  </a:moveTo>
                  <a:lnTo>
                    <a:pt x="35957" y="21"/>
                  </a:lnTo>
                  <a:lnTo>
                    <a:pt x="35816" y="41"/>
                  </a:lnTo>
                  <a:lnTo>
                    <a:pt x="35675" y="101"/>
                  </a:lnTo>
                  <a:lnTo>
                    <a:pt x="35535" y="141"/>
                  </a:lnTo>
                  <a:lnTo>
                    <a:pt x="35394" y="221"/>
                  </a:lnTo>
                  <a:lnTo>
                    <a:pt x="35253" y="302"/>
                  </a:lnTo>
                  <a:lnTo>
                    <a:pt x="35133" y="402"/>
                  </a:lnTo>
                  <a:lnTo>
                    <a:pt x="35033" y="523"/>
                  </a:lnTo>
                  <a:lnTo>
                    <a:pt x="34932" y="643"/>
                  </a:lnTo>
                  <a:lnTo>
                    <a:pt x="34832" y="784"/>
                  </a:lnTo>
                  <a:lnTo>
                    <a:pt x="23402" y="19967"/>
                  </a:lnTo>
                  <a:lnTo>
                    <a:pt x="18320" y="11410"/>
                  </a:lnTo>
                  <a:lnTo>
                    <a:pt x="18199" y="11229"/>
                  </a:lnTo>
                  <a:lnTo>
                    <a:pt x="18059" y="11069"/>
                  </a:lnTo>
                  <a:lnTo>
                    <a:pt x="17898" y="10948"/>
                  </a:lnTo>
                  <a:lnTo>
                    <a:pt x="17717" y="10828"/>
                  </a:lnTo>
                  <a:lnTo>
                    <a:pt x="17537" y="10747"/>
                  </a:lnTo>
                  <a:lnTo>
                    <a:pt x="17336" y="10667"/>
                  </a:lnTo>
                  <a:lnTo>
                    <a:pt x="17115" y="10647"/>
                  </a:lnTo>
                  <a:lnTo>
                    <a:pt x="16914" y="10627"/>
                  </a:lnTo>
                  <a:lnTo>
                    <a:pt x="16693" y="10647"/>
                  </a:lnTo>
                  <a:lnTo>
                    <a:pt x="16492" y="10687"/>
                  </a:lnTo>
                  <a:lnTo>
                    <a:pt x="16291" y="10767"/>
                  </a:lnTo>
                  <a:lnTo>
                    <a:pt x="16110" y="10868"/>
                  </a:lnTo>
                  <a:lnTo>
                    <a:pt x="15930" y="10988"/>
                  </a:lnTo>
                  <a:lnTo>
                    <a:pt x="15789" y="11129"/>
                  </a:lnTo>
                  <a:lnTo>
                    <a:pt x="15648" y="11290"/>
                  </a:lnTo>
                  <a:lnTo>
                    <a:pt x="15528" y="11470"/>
                  </a:lnTo>
                  <a:lnTo>
                    <a:pt x="181" y="40537"/>
                  </a:lnTo>
                  <a:lnTo>
                    <a:pt x="121" y="40697"/>
                  </a:lnTo>
                  <a:lnTo>
                    <a:pt x="61" y="40838"/>
                  </a:lnTo>
                  <a:lnTo>
                    <a:pt x="21" y="40999"/>
                  </a:lnTo>
                  <a:lnTo>
                    <a:pt x="0" y="41159"/>
                  </a:lnTo>
                  <a:lnTo>
                    <a:pt x="0" y="41300"/>
                  </a:lnTo>
                  <a:lnTo>
                    <a:pt x="21" y="41461"/>
                  </a:lnTo>
                  <a:lnTo>
                    <a:pt x="41" y="41601"/>
                  </a:lnTo>
                  <a:lnTo>
                    <a:pt x="81" y="41762"/>
                  </a:lnTo>
                  <a:lnTo>
                    <a:pt x="121" y="41902"/>
                  </a:lnTo>
                  <a:lnTo>
                    <a:pt x="201" y="42043"/>
                  </a:lnTo>
                  <a:lnTo>
                    <a:pt x="282" y="42184"/>
                  </a:lnTo>
                  <a:lnTo>
                    <a:pt x="362" y="42304"/>
                  </a:lnTo>
                  <a:lnTo>
                    <a:pt x="462" y="42425"/>
                  </a:lnTo>
                  <a:lnTo>
                    <a:pt x="583" y="42525"/>
                  </a:lnTo>
                  <a:lnTo>
                    <a:pt x="724" y="42626"/>
                  </a:lnTo>
                  <a:lnTo>
                    <a:pt x="864" y="42706"/>
                  </a:lnTo>
                  <a:lnTo>
                    <a:pt x="1045" y="42786"/>
                  </a:lnTo>
                  <a:lnTo>
                    <a:pt x="1226" y="42847"/>
                  </a:lnTo>
                  <a:lnTo>
                    <a:pt x="1407" y="42867"/>
                  </a:lnTo>
                  <a:lnTo>
                    <a:pt x="1607" y="42887"/>
                  </a:lnTo>
                  <a:lnTo>
                    <a:pt x="1808" y="42867"/>
                  </a:lnTo>
                  <a:lnTo>
                    <a:pt x="2029" y="42826"/>
                  </a:lnTo>
                  <a:lnTo>
                    <a:pt x="2230" y="42766"/>
                  </a:lnTo>
                  <a:lnTo>
                    <a:pt x="2411" y="42666"/>
                  </a:lnTo>
                  <a:lnTo>
                    <a:pt x="2592" y="42545"/>
                  </a:lnTo>
                  <a:lnTo>
                    <a:pt x="2752" y="42405"/>
                  </a:lnTo>
                  <a:lnTo>
                    <a:pt x="2893" y="42224"/>
                  </a:lnTo>
                  <a:lnTo>
                    <a:pt x="3014" y="42043"/>
                  </a:lnTo>
                  <a:lnTo>
                    <a:pt x="17034" y="15488"/>
                  </a:lnTo>
                  <a:lnTo>
                    <a:pt x="22036" y="23924"/>
                  </a:lnTo>
                  <a:lnTo>
                    <a:pt x="22157" y="24085"/>
                  </a:lnTo>
                  <a:lnTo>
                    <a:pt x="22277" y="24246"/>
                  </a:lnTo>
                  <a:lnTo>
                    <a:pt x="22438" y="24386"/>
                  </a:lnTo>
                  <a:lnTo>
                    <a:pt x="22619" y="24487"/>
                  </a:lnTo>
                  <a:lnTo>
                    <a:pt x="22799" y="24587"/>
                  </a:lnTo>
                  <a:lnTo>
                    <a:pt x="23000" y="24648"/>
                  </a:lnTo>
                  <a:lnTo>
                    <a:pt x="23201" y="24688"/>
                  </a:lnTo>
                  <a:lnTo>
                    <a:pt x="23402" y="24708"/>
                  </a:lnTo>
                  <a:lnTo>
                    <a:pt x="23603" y="24688"/>
                  </a:lnTo>
                  <a:lnTo>
                    <a:pt x="23824" y="24648"/>
                  </a:lnTo>
                  <a:lnTo>
                    <a:pt x="24005" y="24587"/>
                  </a:lnTo>
                  <a:lnTo>
                    <a:pt x="24185" y="24487"/>
                  </a:lnTo>
                  <a:lnTo>
                    <a:pt x="24366" y="24386"/>
                  </a:lnTo>
                  <a:lnTo>
                    <a:pt x="24527" y="24246"/>
                  </a:lnTo>
                  <a:lnTo>
                    <a:pt x="24668" y="24085"/>
                  </a:lnTo>
                  <a:lnTo>
                    <a:pt x="24768" y="23924"/>
                  </a:lnTo>
                  <a:lnTo>
                    <a:pt x="37584" y="2411"/>
                  </a:lnTo>
                  <a:lnTo>
                    <a:pt x="37664" y="2270"/>
                  </a:lnTo>
                  <a:lnTo>
                    <a:pt x="37724" y="2130"/>
                  </a:lnTo>
                  <a:lnTo>
                    <a:pt x="37764" y="1969"/>
                  </a:lnTo>
                  <a:lnTo>
                    <a:pt x="37784" y="1808"/>
                  </a:lnTo>
                  <a:lnTo>
                    <a:pt x="37805" y="1668"/>
                  </a:lnTo>
                  <a:lnTo>
                    <a:pt x="37805" y="1507"/>
                  </a:lnTo>
                  <a:lnTo>
                    <a:pt x="37784" y="1346"/>
                  </a:lnTo>
                  <a:lnTo>
                    <a:pt x="37764" y="1206"/>
                  </a:lnTo>
                  <a:lnTo>
                    <a:pt x="37704" y="1065"/>
                  </a:lnTo>
                  <a:lnTo>
                    <a:pt x="37644" y="925"/>
                  </a:lnTo>
                  <a:lnTo>
                    <a:pt x="37584" y="784"/>
                  </a:lnTo>
                  <a:lnTo>
                    <a:pt x="37503" y="643"/>
                  </a:lnTo>
                  <a:lnTo>
                    <a:pt x="37403" y="523"/>
                  </a:lnTo>
                  <a:lnTo>
                    <a:pt x="37282" y="422"/>
                  </a:lnTo>
                  <a:lnTo>
                    <a:pt x="37162" y="322"/>
                  </a:lnTo>
                  <a:lnTo>
                    <a:pt x="37021" y="221"/>
                  </a:lnTo>
                  <a:lnTo>
                    <a:pt x="36881" y="141"/>
                  </a:lnTo>
                  <a:lnTo>
                    <a:pt x="36740" y="81"/>
                  </a:lnTo>
                  <a:lnTo>
                    <a:pt x="36579" y="41"/>
                  </a:lnTo>
                  <a:lnTo>
                    <a:pt x="36419" y="21"/>
                  </a:lnTo>
                  <a:lnTo>
                    <a:pt x="3627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5" name="Google Shape;1525;p30"/>
            <p:cNvSpPr/>
            <p:nvPr/>
          </p:nvSpPr>
          <p:spPr>
            <a:xfrm>
              <a:off x="2754950" y="-1013525"/>
              <a:ext cx="159700" cy="152700"/>
            </a:xfrm>
            <a:custGeom>
              <a:avLst/>
              <a:gdLst/>
              <a:ahLst/>
              <a:cxnLst/>
              <a:rect l="l" t="t" r="r" b="b"/>
              <a:pathLst>
                <a:path w="6388" h="6108" extrusionOk="0">
                  <a:moveTo>
                    <a:pt x="5022" y="1"/>
                  </a:moveTo>
                  <a:lnTo>
                    <a:pt x="4861" y="21"/>
                  </a:lnTo>
                  <a:lnTo>
                    <a:pt x="4721" y="81"/>
                  </a:lnTo>
                  <a:lnTo>
                    <a:pt x="362" y="2250"/>
                  </a:lnTo>
                  <a:lnTo>
                    <a:pt x="261" y="2311"/>
                  </a:lnTo>
                  <a:lnTo>
                    <a:pt x="201" y="2371"/>
                  </a:lnTo>
                  <a:lnTo>
                    <a:pt x="141" y="2431"/>
                  </a:lnTo>
                  <a:lnTo>
                    <a:pt x="80" y="2491"/>
                  </a:lnTo>
                  <a:lnTo>
                    <a:pt x="20" y="2652"/>
                  </a:lnTo>
                  <a:lnTo>
                    <a:pt x="0" y="2833"/>
                  </a:lnTo>
                  <a:lnTo>
                    <a:pt x="20" y="2994"/>
                  </a:lnTo>
                  <a:lnTo>
                    <a:pt x="80" y="3154"/>
                  </a:lnTo>
                  <a:lnTo>
                    <a:pt x="141" y="3214"/>
                  </a:lnTo>
                  <a:lnTo>
                    <a:pt x="201" y="3295"/>
                  </a:lnTo>
                  <a:lnTo>
                    <a:pt x="261" y="3355"/>
                  </a:lnTo>
                  <a:lnTo>
                    <a:pt x="342" y="3395"/>
                  </a:lnTo>
                  <a:lnTo>
                    <a:pt x="2893" y="4721"/>
                  </a:lnTo>
                  <a:lnTo>
                    <a:pt x="5444" y="6047"/>
                  </a:lnTo>
                  <a:lnTo>
                    <a:pt x="5544" y="6067"/>
                  </a:lnTo>
                  <a:lnTo>
                    <a:pt x="5624" y="6107"/>
                  </a:lnTo>
                  <a:lnTo>
                    <a:pt x="5805" y="6107"/>
                  </a:lnTo>
                  <a:lnTo>
                    <a:pt x="5966" y="6067"/>
                  </a:lnTo>
                  <a:lnTo>
                    <a:pt x="6107" y="5987"/>
                  </a:lnTo>
                  <a:lnTo>
                    <a:pt x="6247" y="5866"/>
                  </a:lnTo>
                  <a:lnTo>
                    <a:pt x="6327" y="5725"/>
                  </a:lnTo>
                  <a:lnTo>
                    <a:pt x="6368" y="5645"/>
                  </a:lnTo>
                  <a:lnTo>
                    <a:pt x="6368" y="5565"/>
                  </a:lnTo>
                  <a:lnTo>
                    <a:pt x="6388" y="5464"/>
                  </a:lnTo>
                  <a:lnTo>
                    <a:pt x="6368" y="5384"/>
                  </a:lnTo>
                  <a:lnTo>
                    <a:pt x="5645" y="543"/>
                  </a:lnTo>
                  <a:lnTo>
                    <a:pt x="5584" y="402"/>
                  </a:lnTo>
                  <a:lnTo>
                    <a:pt x="5524" y="262"/>
                  </a:lnTo>
                  <a:lnTo>
                    <a:pt x="5424" y="161"/>
                  </a:lnTo>
                  <a:lnTo>
                    <a:pt x="5303" y="81"/>
                  </a:lnTo>
                  <a:lnTo>
                    <a:pt x="5162" y="21"/>
                  </a:lnTo>
                  <a:lnTo>
                    <a:pt x="502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Google Shape;1526;p30"/>
            <p:cNvSpPr/>
            <p:nvPr/>
          </p:nvSpPr>
          <p:spPr>
            <a:xfrm>
              <a:off x="1756600" y="-478700"/>
              <a:ext cx="1022475" cy="608675"/>
            </a:xfrm>
            <a:custGeom>
              <a:avLst/>
              <a:gdLst/>
              <a:ahLst/>
              <a:cxnLst/>
              <a:rect l="l" t="t" r="r" b="b"/>
              <a:pathLst>
                <a:path w="40899" h="24347" extrusionOk="0">
                  <a:moveTo>
                    <a:pt x="35796" y="0"/>
                  </a:moveTo>
                  <a:lnTo>
                    <a:pt x="35615" y="21"/>
                  </a:lnTo>
                  <a:lnTo>
                    <a:pt x="35414" y="41"/>
                  </a:lnTo>
                  <a:lnTo>
                    <a:pt x="35234" y="101"/>
                  </a:lnTo>
                  <a:lnTo>
                    <a:pt x="35073" y="161"/>
                  </a:lnTo>
                  <a:lnTo>
                    <a:pt x="34912" y="262"/>
                  </a:lnTo>
                  <a:lnTo>
                    <a:pt x="34752" y="382"/>
                  </a:lnTo>
                  <a:lnTo>
                    <a:pt x="34631" y="503"/>
                  </a:lnTo>
                  <a:lnTo>
                    <a:pt x="34510" y="643"/>
                  </a:lnTo>
                  <a:lnTo>
                    <a:pt x="34390" y="804"/>
                  </a:lnTo>
                  <a:lnTo>
                    <a:pt x="23623" y="19405"/>
                  </a:lnTo>
                  <a:lnTo>
                    <a:pt x="13339" y="3998"/>
                  </a:lnTo>
                  <a:lnTo>
                    <a:pt x="13218" y="3837"/>
                  </a:lnTo>
                  <a:lnTo>
                    <a:pt x="13077" y="3696"/>
                  </a:lnTo>
                  <a:lnTo>
                    <a:pt x="12917" y="3556"/>
                  </a:lnTo>
                  <a:lnTo>
                    <a:pt x="12736" y="3455"/>
                  </a:lnTo>
                  <a:lnTo>
                    <a:pt x="12555" y="3375"/>
                  </a:lnTo>
                  <a:lnTo>
                    <a:pt x="12374" y="3335"/>
                  </a:lnTo>
                  <a:lnTo>
                    <a:pt x="12174" y="3295"/>
                  </a:lnTo>
                  <a:lnTo>
                    <a:pt x="11953" y="3295"/>
                  </a:lnTo>
                  <a:lnTo>
                    <a:pt x="11752" y="3315"/>
                  </a:lnTo>
                  <a:lnTo>
                    <a:pt x="11571" y="3355"/>
                  </a:lnTo>
                  <a:lnTo>
                    <a:pt x="11370" y="3415"/>
                  </a:lnTo>
                  <a:lnTo>
                    <a:pt x="11189" y="3516"/>
                  </a:lnTo>
                  <a:lnTo>
                    <a:pt x="11029" y="3616"/>
                  </a:lnTo>
                  <a:lnTo>
                    <a:pt x="10888" y="3757"/>
                  </a:lnTo>
                  <a:lnTo>
                    <a:pt x="10747" y="3917"/>
                  </a:lnTo>
                  <a:lnTo>
                    <a:pt x="10627" y="4078"/>
                  </a:lnTo>
                  <a:lnTo>
                    <a:pt x="222" y="21936"/>
                  </a:lnTo>
                  <a:lnTo>
                    <a:pt x="141" y="22076"/>
                  </a:lnTo>
                  <a:lnTo>
                    <a:pt x="81" y="22237"/>
                  </a:lnTo>
                  <a:lnTo>
                    <a:pt x="41" y="22378"/>
                  </a:lnTo>
                  <a:lnTo>
                    <a:pt x="1" y="22538"/>
                  </a:lnTo>
                  <a:lnTo>
                    <a:pt x="1" y="22699"/>
                  </a:lnTo>
                  <a:lnTo>
                    <a:pt x="1" y="22840"/>
                  </a:lnTo>
                  <a:lnTo>
                    <a:pt x="21" y="23000"/>
                  </a:lnTo>
                  <a:lnTo>
                    <a:pt x="41" y="23141"/>
                  </a:lnTo>
                  <a:lnTo>
                    <a:pt x="101" y="23302"/>
                  </a:lnTo>
                  <a:lnTo>
                    <a:pt x="161" y="23442"/>
                  </a:lnTo>
                  <a:lnTo>
                    <a:pt x="222" y="23563"/>
                  </a:lnTo>
                  <a:lnTo>
                    <a:pt x="322" y="23703"/>
                  </a:lnTo>
                  <a:lnTo>
                    <a:pt x="423" y="23824"/>
                  </a:lnTo>
                  <a:lnTo>
                    <a:pt x="523" y="23924"/>
                  </a:lnTo>
                  <a:lnTo>
                    <a:pt x="643" y="24025"/>
                  </a:lnTo>
                  <a:lnTo>
                    <a:pt x="784" y="24125"/>
                  </a:lnTo>
                  <a:lnTo>
                    <a:pt x="985" y="24226"/>
                  </a:lnTo>
                  <a:lnTo>
                    <a:pt x="1186" y="24286"/>
                  </a:lnTo>
                  <a:lnTo>
                    <a:pt x="1387" y="24326"/>
                  </a:lnTo>
                  <a:lnTo>
                    <a:pt x="1588" y="24346"/>
                  </a:lnTo>
                  <a:lnTo>
                    <a:pt x="1788" y="24326"/>
                  </a:lnTo>
                  <a:lnTo>
                    <a:pt x="1989" y="24286"/>
                  </a:lnTo>
                  <a:lnTo>
                    <a:pt x="2190" y="24226"/>
                  </a:lnTo>
                  <a:lnTo>
                    <a:pt x="2371" y="24125"/>
                  </a:lnTo>
                  <a:lnTo>
                    <a:pt x="2552" y="24025"/>
                  </a:lnTo>
                  <a:lnTo>
                    <a:pt x="2712" y="23884"/>
                  </a:lnTo>
                  <a:lnTo>
                    <a:pt x="2853" y="23723"/>
                  </a:lnTo>
                  <a:lnTo>
                    <a:pt x="2974" y="23543"/>
                  </a:lnTo>
                  <a:lnTo>
                    <a:pt x="12093" y="7895"/>
                  </a:lnTo>
                  <a:lnTo>
                    <a:pt x="22398" y="23322"/>
                  </a:lnTo>
                  <a:lnTo>
                    <a:pt x="22518" y="23482"/>
                  </a:lnTo>
                  <a:lnTo>
                    <a:pt x="22659" y="23623"/>
                  </a:lnTo>
                  <a:lnTo>
                    <a:pt x="22820" y="23744"/>
                  </a:lnTo>
                  <a:lnTo>
                    <a:pt x="23001" y="23844"/>
                  </a:lnTo>
                  <a:lnTo>
                    <a:pt x="23181" y="23924"/>
                  </a:lnTo>
                  <a:lnTo>
                    <a:pt x="23382" y="23985"/>
                  </a:lnTo>
                  <a:lnTo>
                    <a:pt x="23583" y="24025"/>
                  </a:lnTo>
                  <a:lnTo>
                    <a:pt x="23784" y="24025"/>
                  </a:lnTo>
                  <a:lnTo>
                    <a:pt x="23985" y="24005"/>
                  </a:lnTo>
                  <a:lnTo>
                    <a:pt x="24186" y="23964"/>
                  </a:lnTo>
                  <a:lnTo>
                    <a:pt x="24366" y="23884"/>
                  </a:lnTo>
                  <a:lnTo>
                    <a:pt x="24547" y="23804"/>
                  </a:lnTo>
                  <a:lnTo>
                    <a:pt x="24708" y="23683"/>
                  </a:lnTo>
                  <a:lnTo>
                    <a:pt x="24869" y="23543"/>
                  </a:lnTo>
                  <a:lnTo>
                    <a:pt x="24989" y="23402"/>
                  </a:lnTo>
                  <a:lnTo>
                    <a:pt x="25110" y="23221"/>
                  </a:lnTo>
                  <a:lnTo>
                    <a:pt x="36077" y="4299"/>
                  </a:lnTo>
                  <a:lnTo>
                    <a:pt x="38126" y="6549"/>
                  </a:lnTo>
                  <a:lnTo>
                    <a:pt x="38247" y="6669"/>
                  </a:lnTo>
                  <a:lnTo>
                    <a:pt x="38367" y="6770"/>
                  </a:lnTo>
                  <a:lnTo>
                    <a:pt x="38488" y="6850"/>
                  </a:lnTo>
                  <a:lnTo>
                    <a:pt x="38628" y="6931"/>
                  </a:lnTo>
                  <a:lnTo>
                    <a:pt x="38769" y="6991"/>
                  </a:lnTo>
                  <a:lnTo>
                    <a:pt x="38930" y="7031"/>
                  </a:lnTo>
                  <a:lnTo>
                    <a:pt x="39070" y="7051"/>
                  </a:lnTo>
                  <a:lnTo>
                    <a:pt x="39231" y="7071"/>
                  </a:lnTo>
                  <a:lnTo>
                    <a:pt x="39392" y="7071"/>
                  </a:lnTo>
                  <a:lnTo>
                    <a:pt x="39532" y="7051"/>
                  </a:lnTo>
                  <a:lnTo>
                    <a:pt x="39693" y="7031"/>
                  </a:lnTo>
                  <a:lnTo>
                    <a:pt x="39834" y="6991"/>
                  </a:lnTo>
                  <a:lnTo>
                    <a:pt x="39974" y="6931"/>
                  </a:lnTo>
                  <a:lnTo>
                    <a:pt x="40115" y="6850"/>
                  </a:lnTo>
                  <a:lnTo>
                    <a:pt x="40255" y="6750"/>
                  </a:lnTo>
                  <a:lnTo>
                    <a:pt x="40376" y="6649"/>
                  </a:lnTo>
                  <a:lnTo>
                    <a:pt x="40496" y="6549"/>
                  </a:lnTo>
                  <a:lnTo>
                    <a:pt x="40597" y="6408"/>
                  </a:lnTo>
                  <a:lnTo>
                    <a:pt x="40677" y="6288"/>
                  </a:lnTo>
                  <a:lnTo>
                    <a:pt x="40758" y="6147"/>
                  </a:lnTo>
                  <a:lnTo>
                    <a:pt x="40818" y="6006"/>
                  </a:lnTo>
                  <a:lnTo>
                    <a:pt x="40858" y="5846"/>
                  </a:lnTo>
                  <a:lnTo>
                    <a:pt x="40878" y="5705"/>
                  </a:lnTo>
                  <a:lnTo>
                    <a:pt x="40898" y="5544"/>
                  </a:lnTo>
                  <a:lnTo>
                    <a:pt x="40898" y="5404"/>
                  </a:lnTo>
                  <a:lnTo>
                    <a:pt x="40878" y="5243"/>
                  </a:lnTo>
                  <a:lnTo>
                    <a:pt x="40858" y="5082"/>
                  </a:lnTo>
                  <a:lnTo>
                    <a:pt x="40818" y="4942"/>
                  </a:lnTo>
                  <a:lnTo>
                    <a:pt x="40758" y="4801"/>
                  </a:lnTo>
                  <a:lnTo>
                    <a:pt x="40677" y="4661"/>
                  </a:lnTo>
                  <a:lnTo>
                    <a:pt x="40597" y="4520"/>
                  </a:lnTo>
                  <a:lnTo>
                    <a:pt x="40476" y="4400"/>
                  </a:lnTo>
                  <a:lnTo>
                    <a:pt x="36961" y="523"/>
                  </a:lnTo>
                  <a:lnTo>
                    <a:pt x="36821" y="402"/>
                  </a:lnTo>
                  <a:lnTo>
                    <a:pt x="36680" y="282"/>
                  </a:lnTo>
                  <a:lnTo>
                    <a:pt x="36519" y="181"/>
                  </a:lnTo>
                  <a:lnTo>
                    <a:pt x="36338" y="101"/>
                  </a:lnTo>
                  <a:lnTo>
                    <a:pt x="36178" y="61"/>
                  </a:lnTo>
                  <a:lnTo>
                    <a:pt x="35977" y="21"/>
                  </a:lnTo>
                  <a:lnTo>
                    <a:pt x="3579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7" name="Google Shape;1527;p30"/>
            <p:cNvSpPr/>
            <p:nvPr/>
          </p:nvSpPr>
          <p:spPr>
            <a:xfrm>
              <a:off x="2672575" y="-393825"/>
              <a:ext cx="149675" cy="153675"/>
            </a:xfrm>
            <a:custGeom>
              <a:avLst/>
              <a:gdLst/>
              <a:ahLst/>
              <a:cxnLst/>
              <a:rect l="l" t="t" r="r" b="b"/>
              <a:pathLst>
                <a:path w="5987" h="6147" extrusionOk="0">
                  <a:moveTo>
                    <a:pt x="5063" y="0"/>
                  </a:moveTo>
                  <a:lnTo>
                    <a:pt x="4982" y="20"/>
                  </a:lnTo>
                  <a:lnTo>
                    <a:pt x="4902" y="40"/>
                  </a:lnTo>
                  <a:lnTo>
                    <a:pt x="4822" y="81"/>
                  </a:lnTo>
                  <a:lnTo>
                    <a:pt x="4741" y="141"/>
                  </a:lnTo>
                  <a:lnTo>
                    <a:pt x="2492" y="1929"/>
                  </a:lnTo>
                  <a:lnTo>
                    <a:pt x="242" y="3716"/>
                  </a:lnTo>
                  <a:lnTo>
                    <a:pt x="182" y="3777"/>
                  </a:lnTo>
                  <a:lnTo>
                    <a:pt x="121" y="3857"/>
                  </a:lnTo>
                  <a:lnTo>
                    <a:pt x="61" y="3937"/>
                  </a:lnTo>
                  <a:lnTo>
                    <a:pt x="41" y="4018"/>
                  </a:lnTo>
                  <a:lnTo>
                    <a:pt x="1" y="4178"/>
                  </a:lnTo>
                  <a:lnTo>
                    <a:pt x="21" y="4339"/>
                  </a:lnTo>
                  <a:lnTo>
                    <a:pt x="61" y="4500"/>
                  </a:lnTo>
                  <a:lnTo>
                    <a:pt x="161" y="4640"/>
                  </a:lnTo>
                  <a:lnTo>
                    <a:pt x="222" y="4701"/>
                  </a:lnTo>
                  <a:lnTo>
                    <a:pt x="302" y="4761"/>
                  </a:lnTo>
                  <a:lnTo>
                    <a:pt x="382" y="4801"/>
                  </a:lnTo>
                  <a:lnTo>
                    <a:pt x="463" y="4841"/>
                  </a:lnTo>
                  <a:lnTo>
                    <a:pt x="5183" y="6127"/>
                  </a:lnTo>
                  <a:lnTo>
                    <a:pt x="5324" y="6147"/>
                  </a:lnTo>
                  <a:lnTo>
                    <a:pt x="5485" y="6147"/>
                  </a:lnTo>
                  <a:lnTo>
                    <a:pt x="5625" y="6087"/>
                  </a:lnTo>
                  <a:lnTo>
                    <a:pt x="5746" y="6006"/>
                  </a:lnTo>
                  <a:lnTo>
                    <a:pt x="5846" y="5906"/>
                  </a:lnTo>
                  <a:lnTo>
                    <a:pt x="5926" y="5785"/>
                  </a:lnTo>
                  <a:lnTo>
                    <a:pt x="5967" y="5645"/>
                  </a:lnTo>
                  <a:lnTo>
                    <a:pt x="5987" y="5484"/>
                  </a:lnTo>
                  <a:lnTo>
                    <a:pt x="5786" y="603"/>
                  </a:lnTo>
                  <a:lnTo>
                    <a:pt x="5766" y="522"/>
                  </a:lnTo>
                  <a:lnTo>
                    <a:pt x="5746" y="422"/>
                  </a:lnTo>
                  <a:lnTo>
                    <a:pt x="5705" y="342"/>
                  </a:lnTo>
                  <a:lnTo>
                    <a:pt x="5665" y="261"/>
                  </a:lnTo>
                  <a:lnTo>
                    <a:pt x="5545" y="141"/>
                  </a:lnTo>
                  <a:lnTo>
                    <a:pt x="5404" y="60"/>
                  </a:lnTo>
                  <a:lnTo>
                    <a:pt x="524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28" name="Google Shape;1528;p30"/>
          <p:cNvGrpSpPr/>
          <p:nvPr/>
        </p:nvGrpSpPr>
        <p:grpSpPr>
          <a:xfrm>
            <a:off x="7986350" y="266775"/>
            <a:ext cx="994850" cy="1167075"/>
            <a:chOff x="7986350" y="266775"/>
            <a:chExt cx="994850" cy="1167075"/>
          </a:xfrm>
        </p:grpSpPr>
        <p:sp>
          <p:nvSpPr>
            <p:cNvPr id="1529" name="Google Shape;1529;p30"/>
            <p:cNvSpPr/>
            <p:nvPr/>
          </p:nvSpPr>
          <p:spPr>
            <a:xfrm flipH="1">
              <a:off x="7986350" y="266775"/>
              <a:ext cx="994850" cy="1167075"/>
            </a:xfrm>
            <a:custGeom>
              <a:avLst/>
              <a:gdLst/>
              <a:ahLst/>
              <a:cxnLst/>
              <a:rect l="l" t="t" r="r" b="b"/>
              <a:pathLst>
                <a:path w="39794" h="46683" extrusionOk="0">
                  <a:moveTo>
                    <a:pt x="19546" y="0"/>
                  </a:moveTo>
                  <a:lnTo>
                    <a:pt x="19043" y="20"/>
                  </a:lnTo>
                  <a:lnTo>
                    <a:pt x="18521" y="60"/>
                  </a:lnTo>
                  <a:lnTo>
                    <a:pt x="18019" y="101"/>
                  </a:lnTo>
                  <a:lnTo>
                    <a:pt x="17517" y="141"/>
                  </a:lnTo>
                  <a:lnTo>
                    <a:pt x="17015" y="221"/>
                  </a:lnTo>
                  <a:lnTo>
                    <a:pt x="16513" y="301"/>
                  </a:lnTo>
                  <a:lnTo>
                    <a:pt x="16030" y="382"/>
                  </a:lnTo>
                  <a:lnTo>
                    <a:pt x="15548" y="482"/>
                  </a:lnTo>
                  <a:lnTo>
                    <a:pt x="15066" y="603"/>
                  </a:lnTo>
                  <a:lnTo>
                    <a:pt x="14584" y="723"/>
                  </a:lnTo>
                  <a:lnTo>
                    <a:pt x="14122" y="864"/>
                  </a:lnTo>
                  <a:lnTo>
                    <a:pt x="13640" y="1004"/>
                  </a:lnTo>
                  <a:lnTo>
                    <a:pt x="13178" y="1165"/>
                  </a:lnTo>
                  <a:lnTo>
                    <a:pt x="12736" y="1346"/>
                  </a:lnTo>
                  <a:lnTo>
                    <a:pt x="11832" y="1707"/>
                  </a:lnTo>
                  <a:lnTo>
                    <a:pt x="10948" y="2129"/>
                  </a:lnTo>
                  <a:lnTo>
                    <a:pt x="10105" y="2571"/>
                  </a:lnTo>
                  <a:lnTo>
                    <a:pt x="9281" y="3073"/>
                  </a:lnTo>
                  <a:lnTo>
                    <a:pt x="8478" y="3596"/>
                  </a:lnTo>
                  <a:lnTo>
                    <a:pt x="7714" y="4178"/>
                  </a:lnTo>
                  <a:lnTo>
                    <a:pt x="6971" y="4781"/>
                  </a:lnTo>
                  <a:lnTo>
                    <a:pt x="6248" y="5404"/>
                  </a:lnTo>
                  <a:lnTo>
                    <a:pt x="5585" y="6087"/>
                  </a:lnTo>
                  <a:lnTo>
                    <a:pt x="4922" y="6790"/>
                  </a:lnTo>
                  <a:lnTo>
                    <a:pt x="4320" y="7513"/>
                  </a:lnTo>
                  <a:lnTo>
                    <a:pt x="3737" y="8276"/>
                  </a:lnTo>
                  <a:lnTo>
                    <a:pt x="3195" y="9080"/>
                  </a:lnTo>
                  <a:lnTo>
                    <a:pt x="2693" y="9883"/>
                  </a:lnTo>
                  <a:lnTo>
                    <a:pt x="2231" y="10727"/>
                  </a:lnTo>
                  <a:lnTo>
                    <a:pt x="1809" y="11590"/>
                  </a:lnTo>
                  <a:lnTo>
                    <a:pt x="1427" y="12494"/>
                  </a:lnTo>
                  <a:lnTo>
                    <a:pt x="1086" y="13398"/>
                  </a:lnTo>
                  <a:lnTo>
                    <a:pt x="925" y="13860"/>
                  </a:lnTo>
                  <a:lnTo>
                    <a:pt x="784" y="14322"/>
                  </a:lnTo>
                  <a:lnTo>
                    <a:pt x="664" y="14804"/>
                  </a:lnTo>
                  <a:lnTo>
                    <a:pt x="543" y="15266"/>
                  </a:lnTo>
                  <a:lnTo>
                    <a:pt x="423" y="15748"/>
                  </a:lnTo>
                  <a:lnTo>
                    <a:pt x="322" y="16251"/>
                  </a:lnTo>
                  <a:lnTo>
                    <a:pt x="242" y="16733"/>
                  </a:lnTo>
                  <a:lnTo>
                    <a:pt x="162" y="17215"/>
                  </a:lnTo>
                  <a:lnTo>
                    <a:pt x="101" y="17717"/>
                  </a:lnTo>
                  <a:lnTo>
                    <a:pt x="61" y="18219"/>
                  </a:lnTo>
                  <a:lnTo>
                    <a:pt x="21" y="18721"/>
                  </a:lnTo>
                  <a:lnTo>
                    <a:pt x="1" y="19244"/>
                  </a:lnTo>
                  <a:lnTo>
                    <a:pt x="1" y="19746"/>
                  </a:lnTo>
                  <a:lnTo>
                    <a:pt x="1" y="20268"/>
                  </a:lnTo>
                  <a:lnTo>
                    <a:pt x="1" y="20770"/>
                  </a:lnTo>
                  <a:lnTo>
                    <a:pt x="41" y="21272"/>
                  </a:lnTo>
                  <a:lnTo>
                    <a:pt x="81" y="21795"/>
                  </a:lnTo>
                  <a:lnTo>
                    <a:pt x="141" y="22297"/>
                  </a:lnTo>
                  <a:lnTo>
                    <a:pt x="202" y="22799"/>
                  </a:lnTo>
                  <a:lnTo>
                    <a:pt x="282" y="23281"/>
                  </a:lnTo>
                  <a:lnTo>
                    <a:pt x="362" y="23783"/>
                  </a:lnTo>
                  <a:lnTo>
                    <a:pt x="463" y="24265"/>
                  </a:lnTo>
                  <a:lnTo>
                    <a:pt x="583" y="24748"/>
                  </a:lnTo>
                  <a:lnTo>
                    <a:pt x="704" y="25230"/>
                  </a:lnTo>
                  <a:lnTo>
                    <a:pt x="845" y="25692"/>
                  </a:lnTo>
                  <a:lnTo>
                    <a:pt x="985" y="26154"/>
                  </a:lnTo>
                  <a:lnTo>
                    <a:pt x="1146" y="26616"/>
                  </a:lnTo>
                  <a:lnTo>
                    <a:pt x="1327" y="27078"/>
                  </a:lnTo>
                  <a:lnTo>
                    <a:pt x="1688" y="27982"/>
                  </a:lnTo>
                  <a:lnTo>
                    <a:pt x="2110" y="28845"/>
                  </a:lnTo>
                  <a:lnTo>
                    <a:pt x="2552" y="29709"/>
                  </a:lnTo>
                  <a:lnTo>
                    <a:pt x="3054" y="30533"/>
                  </a:lnTo>
                  <a:lnTo>
                    <a:pt x="3596" y="31336"/>
                  </a:lnTo>
                  <a:lnTo>
                    <a:pt x="4159" y="32099"/>
                  </a:lnTo>
                  <a:lnTo>
                    <a:pt x="4762" y="32843"/>
                  </a:lnTo>
                  <a:lnTo>
                    <a:pt x="5404" y="33546"/>
                  </a:lnTo>
                  <a:lnTo>
                    <a:pt x="6067" y="34229"/>
                  </a:lnTo>
                  <a:lnTo>
                    <a:pt x="6770" y="34872"/>
                  </a:lnTo>
                  <a:lnTo>
                    <a:pt x="7513" y="35494"/>
                  </a:lnTo>
                  <a:lnTo>
                    <a:pt x="8257" y="36077"/>
                  </a:lnTo>
                  <a:lnTo>
                    <a:pt x="9060" y="36599"/>
                  </a:lnTo>
                  <a:lnTo>
                    <a:pt x="9864" y="37121"/>
                  </a:lnTo>
                  <a:lnTo>
                    <a:pt x="10707" y="37583"/>
                  </a:lnTo>
                  <a:lnTo>
                    <a:pt x="11571" y="38005"/>
                  </a:lnTo>
                  <a:lnTo>
                    <a:pt x="12475" y="38387"/>
                  </a:lnTo>
                  <a:lnTo>
                    <a:pt x="13379" y="38728"/>
                  </a:lnTo>
                  <a:lnTo>
                    <a:pt x="13841" y="38889"/>
                  </a:lnTo>
                  <a:lnTo>
                    <a:pt x="14303" y="39030"/>
                  </a:lnTo>
                  <a:lnTo>
                    <a:pt x="14785" y="39150"/>
                  </a:lnTo>
                  <a:lnTo>
                    <a:pt x="15267" y="39271"/>
                  </a:lnTo>
                  <a:lnTo>
                    <a:pt x="15729" y="39391"/>
                  </a:lnTo>
                  <a:lnTo>
                    <a:pt x="16231" y="39471"/>
                  </a:lnTo>
                  <a:lnTo>
                    <a:pt x="16713" y="39572"/>
                  </a:lnTo>
                  <a:lnTo>
                    <a:pt x="17216" y="39632"/>
                  </a:lnTo>
                  <a:lnTo>
                    <a:pt x="17698" y="39692"/>
                  </a:lnTo>
                  <a:lnTo>
                    <a:pt x="18200" y="39753"/>
                  </a:lnTo>
                  <a:lnTo>
                    <a:pt x="18702" y="39773"/>
                  </a:lnTo>
                  <a:lnTo>
                    <a:pt x="19224" y="39813"/>
                  </a:lnTo>
                  <a:lnTo>
                    <a:pt x="20249" y="39813"/>
                  </a:lnTo>
                  <a:lnTo>
                    <a:pt x="20771" y="39793"/>
                  </a:lnTo>
                  <a:lnTo>
                    <a:pt x="21273" y="39773"/>
                  </a:lnTo>
                  <a:lnTo>
                    <a:pt x="30393" y="46683"/>
                  </a:lnTo>
                  <a:lnTo>
                    <a:pt x="26636" y="38628"/>
                  </a:lnTo>
                  <a:lnTo>
                    <a:pt x="27360" y="38367"/>
                  </a:lnTo>
                  <a:lnTo>
                    <a:pt x="28083" y="38065"/>
                  </a:lnTo>
                  <a:lnTo>
                    <a:pt x="28766" y="37724"/>
                  </a:lnTo>
                  <a:lnTo>
                    <a:pt x="29449" y="37362"/>
                  </a:lnTo>
                  <a:lnTo>
                    <a:pt x="30112" y="36981"/>
                  </a:lnTo>
                  <a:lnTo>
                    <a:pt x="30754" y="36579"/>
                  </a:lnTo>
                  <a:lnTo>
                    <a:pt x="31397" y="36157"/>
                  </a:lnTo>
                  <a:lnTo>
                    <a:pt x="32000" y="35695"/>
                  </a:lnTo>
                  <a:lnTo>
                    <a:pt x="32602" y="35233"/>
                  </a:lnTo>
                  <a:lnTo>
                    <a:pt x="33185" y="34731"/>
                  </a:lnTo>
                  <a:lnTo>
                    <a:pt x="33727" y="34209"/>
                  </a:lnTo>
                  <a:lnTo>
                    <a:pt x="34270" y="33666"/>
                  </a:lnTo>
                  <a:lnTo>
                    <a:pt x="34792" y="33124"/>
                  </a:lnTo>
                  <a:lnTo>
                    <a:pt x="35274" y="32541"/>
                  </a:lnTo>
                  <a:lnTo>
                    <a:pt x="35756" y="31939"/>
                  </a:lnTo>
                  <a:lnTo>
                    <a:pt x="36198" y="31336"/>
                  </a:lnTo>
                  <a:lnTo>
                    <a:pt x="36620" y="30693"/>
                  </a:lnTo>
                  <a:lnTo>
                    <a:pt x="37022" y="30051"/>
                  </a:lnTo>
                  <a:lnTo>
                    <a:pt x="37403" y="29388"/>
                  </a:lnTo>
                  <a:lnTo>
                    <a:pt x="37765" y="28705"/>
                  </a:lnTo>
                  <a:lnTo>
                    <a:pt x="38086" y="28002"/>
                  </a:lnTo>
                  <a:lnTo>
                    <a:pt x="38387" y="27299"/>
                  </a:lnTo>
                  <a:lnTo>
                    <a:pt x="38649" y="26575"/>
                  </a:lnTo>
                  <a:lnTo>
                    <a:pt x="38910" y="25832"/>
                  </a:lnTo>
                  <a:lnTo>
                    <a:pt x="39111" y="25089"/>
                  </a:lnTo>
                  <a:lnTo>
                    <a:pt x="39311" y="24326"/>
                  </a:lnTo>
                  <a:lnTo>
                    <a:pt x="39472" y="23562"/>
                  </a:lnTo>
                  <a:lnTo>
                    <a:pt x="39593" y="22779"/>
                  </a:lnTo>
                  <a:lnTo>
                    <a:pt x="39693" y="21996"/>
                  </a:lnTo>
                  <a:lnTo>
                    <a:pt x="39753" y="21192"/>
                  </a:lnTo>
                  <a:lnTo>
                    <a:pt x="39794" y="20389"/>
                  </a:lnTo>
                  <a:lnTo>
                    <a:pt x="39794" y="19565"/>
                  </a:lnTo>
                  <a:lnTo>
                    <a:pt x="39773" y="19043"/>
                  </a:lnTo>
                  <a:lnTo>
                    <a:pt x="39753" y="18541"/>
                  </a:lnTo>
                  <a:lnTo>
                    <a:pt x="39713" y="18038"/>
                  </a:lnTo>
                  <a:lnTo>
                    <a:pt x="39653" y="17536"/>
                  </a:lnTo>
                  <a:lnTo>
                    <a:pt x="39593" y="17034"/>
                  </a:lnTo>
                  <a:lnTo>
                    <a:pt x="39512" y="16532"/>
                  </a:lnTo>
                  <a:lnTo>
                    <a:pt x="39432" y="16050"/>
                  </a:lnTo>
                  <a:lnTo>
                    <a:pt x="39332" y="15568"/>
                  </a:lnTo>
                  <a:lnTo>
                    <a:pt x="39211" y="15086"/>
                  </a:lnTo>
                  <a:lnTo>
                    <a:pt x="39091" y="14603"/>
                  </a:lnTo>
                  <a:lnTo>
                    <a:pt x="38950" y="14121"/>
                  </a:lnTo>
                  <a:lnTo>
                    <a:pt x="38809" y="13659"/>
                  </a:lnTo>
                  <a:lnTo>
                    <a:pt x="38649" y="13197"/>
                  </a:lnTo>
                  <a:lnTo>
                    <a:pt x="38468" y="12735"/>
                  </a:lnTo>
                  <a:lnTo>
                    <a:pt x="38106" y="11852"/>
                  </a:lnTo>
                  <a:lnTo>
                    <a:pt x="37684" y="10968"/>
                  </a:lnTo>
                  <a:lnTo>
                    <a:pt x="37222" y="10124"/>
                  </a:lnTo>
                  <a:lnTo>
                    <a:pt x="36740" y="9300"/>
                  </a:lnTo>
                  <a:lnTo>
                    <a:pt x="36198" y="8497"/>
                  </a:lnTo>
                  <a:lnTo>
                    <a:pt x="35636" y="7734"/>
                  </a:lnTo>
                  <a:lnTo>
                    <a:pt x="35033" y="6990"/>
                  </a:lnTo>
                  <a:lnTo>
                    <a:pt x="34390" y="6267"/>
                  </a:lnTo>
                  <a:lnTo>
                    <a:pt x="33727" y="5584"/>
                  </a:lnTo>
                  <a:lnTo>
                    <a:pt x="33024" y="4942"/>
                  </a:lnTo>
                  <a:lnTo>
                    <a:pt x="32281" y="4339"/>
                  </a:lnTo>
                  <a:lnTo>
                    <a:pt x="31518" y="3756"/>
                  </a:lnTo>
                  <a:lnTo>
                    <a:pt x="30734" y="3214"/>
                  </a:lnTo>
                  <a:lnTo>
                    <a:pt x="29911" y="2712"/>
                  </a:lnTo>
                  <a:lnTo>
                    <a:pt x="29067" y="2250"/>
                  </a:lnTo>
                  <a:lnTo>
                    <a:pt x="28203" y="1828"/>
                  </a:lnTo>
                  <a:lnTo>
                    <a:pt x="27319" y="1446"/>
                  </a:lnTo>
                  <a:lnTo>
                    <a:pt x="26415" y="1105"/>
                  </a:lnTo>
                  <a:lnTo>
                    <a:pt x="25953" y="944"/>
                  </a:lnTo>
                  <a:lnTo>
                    <a:pt x="25491" y="804"/>
                  </a:lnTo>
                  <a:lnTo>
                    <a:pt x="25009" y="663"/>
                  </a:lnTo>
                  <a:lnTo>
                    <a:pt x="24527" y="542"/>
                  </a:lnTo>
                  <a:lnTo>
                    <a:pt x="24045" y="442"/>
                  </a:lnTo>
                  <a:lnTo>
                    <a:pt x="23563" y="342"/>
                  </a:lnTo>
                  <a:lnTo>
                    <a:pt x="23081" y="261"/>
                  </a:lnTo>
                  <a:lnTo>
                    <a:pt x="22579" y="181"/>
                  </a:lnTo>
                  <a:lnTo>
                    <a:pt x="22077" y="121"/>
                  </a:lnTo>
                  <a:lnTo>
                    <a:pt x="21595" y="80"/>
                  </a:lnTo>
                  <a:lnTo>
                    <a:pt x="21072" y="40"/>
                  </a:lnTo>
                  <a:lnTo>
                    <a:pt x="20570" y="20"/>
                  </a:lnTo>
                  <a:lnTo>
                    <a:pt x="2006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30" name="Google Shape;1530;p30"/>
            <p:cNvGrpSpPr/>
            <p:nvPr/>
          </p:nvGrpSpPr>
          <p:grpSpPr>
            <a:xfrm>
              <a:off x="8110688" y="470089"/>
              <a:ext cx="689027" cy="604812"/>
              <a:chOff x="5186475" y="238864"/>
              <a:chExt cx="689027" cy="604812"/>
            </a:xfrm>
          </p:grpSpPr>
          <p:sp>
            <p:nvSpPr>
              <p:cNvPr id="1531" name="Google Shape;1531;p30"/>
              <p:cNvSpPr/>
              <p:nvPr/>
            </p:nvSpPr>
            <p:spPr>
              <a:xfrm>
                <a:off x="5186475" y="351100"/>
                <a:ext cx="161779" cy="201620"/>
              </a:xfrm>
              <a:custGeom>
                <a:avLst/>
                <a:gdLst/>
                <a:ahLst/>
                <a:cxnLst/>
                <a:rect l="l" t="t" r="r" b="b"/>
                <a:pathLst>
                  <a:path w="4353" h="5425" extrusionOk="0">
                    <a:moveTo>
                      <a:pt x="498" y="0"/>
                    </a:moveTo>
                    <a:lnTo>
                      <a:pt x="379" y="40"/>
                    </a:lnTo>
                    <a:lnTo>
                      <a:pt x="279" y="100"/>
                    </a:lnTo>
                    <a:lnTo>
                      <a:pt x="180" y="179"/>
                    </a:lnTo>
                    <a:lnTo>
                      <a:pt x="100" y="278"/>
                    </a:lnTo>
                    <a:lnTo>
                      <a:pt x="21" y="437"/>
                    </a:lnTo>
                    <a:lnTo>
                      <a:pt x="1" y="596"/>
                    </a:lnTo>
                    <a:lnTo>
                      <a:pt x="1" y="755"/>
                    </a:lnTo>
                    <a:lnTo>
                      <a:pt x="160" y="2365"/>
                    </a:lnTo>
                    <a:lnTo>
                      <a:pt x="239" y="3160"/>
                    </a:lnTo>
                    <a:lnTo>
                      <a:pt x="339" y="3954"/>
                    </a:lnTo>
                    <a:lnTo>
                      <a:pt x="398" y="4272"/>
                    </a:lnTo>
                    <a:lnTo>
                      <a:pt x="458" y="4471"/>
                    </a:lnTo>
                    <a:lnTo>
                      <a:pt x="498" y="4610"/>
                    </a:lnTo>
                    <a:lnTo>
                      <a:pt x="537" y="4729"/>
                    </a:lnTo>
                    <a:lnTo>
                      <a:pt x="597" y="4849"/>
                    </a:lnTo>
                    <a:lnTo>
                      <a:pt x="677" y="4968"/>
                    </a:lnTo>
                    <a:lnTo>
                      <a:pt x="756" y="5067"/>
                    </a:lnTo>
                    <a:lnTo>
                      <a:pt x="855" y="5147"/>
                    </a:lnTo>
                    <a:lnTo>
                      <a:pt x="955" y="5226"/>
                    </a:lnTo>
                    <a:lnTo>
                      <a:pt x="1074" y="5286"/>
                    </a:lnTo>
                    <a:lnTo>
                      <a:pt x="1312" y="5365"/>
                    </a:lnTo>
                    <a:lnTo>
                      <a:pt x="1571" y="5425"/>
                    </a:lnTo>
                    <a:lnTo>
                      <a:pt x="2008" y="5425"/>
                    </a:lnTo>
                    <a:lnTo>
                      <a:pt x="2445" y="5385"/>
                    </a:lnTo>
                    <a:lnTo>
                      <a:pt x="2803" y="5325"/>
                    </a:lnTo>
                    <a:lnTo>
                      <a:pt x="3140" y="5246"/>
                    </a:lnTo>
                    <a:lnTo>
                      <a:pt x="3518" y="5147"/>
                    </a:lnTo>
                    <a:lnTo>
                      <a:pt x="3876" y="5047"/>
                    </a:lnTo>
                    <a:lnTo>
                      <a:pt x="4035" y="4988"/>
                    </a:lnTo>
                    <a:lnTo>
                      <a:pt x="4154" y="4908"/>
                    </a:lnTo>
                    <a:lnTo>
                      <a:pt x="4253" y="4789"/>
                    </a:lnTo>
                    <a:lnTo>
                      <a:pt x="4313" y="4670"/>
                    </a:lnTo>
                    <a:lnTo>
                      <a:pt x="4353" y="4551"/>
                    </a:lnTo>
                    <a:lnTo>
                      <a:pt x="4353" y="4431"/>
                    </a:lnTo>
                    <a:lnTo>
                      <a:pt x="4353" y="4312"/>
                    </a:lnTo>
                    <a:lnTo>
                      <a:pt x="4313" y="4193"/>
                    </a:lnTo>
                    <a:lnTo>
                      <a:pt x="4253" y="4094"/>
                    </a:lnTo>
                    <a:lnTo>
                      <a:pt x="4174" y="4014"/>
                    </a:lnTo>
                    <a:lnTo>
                      <a:pt x="4074" y="3935"/>
                    </a:lnTo>
                    <a:lnTo>
                      <a:pt x="3975" y="3875"/>
                    </a:lnTo>
                    <a:lnTo>
                      <a:pt x="3856" y="3835"/>
                    </a:lnTo>
                    <a:lnTo>
                      <a:pt x="3617" y="3835"/>
                    </a:lnTo>
                    <a:lnTo>
                      <a:pt x="2823" y="4034"/>
                    </a:lnTo>
                    <a:lnTo>
                      <a:pt x="2425" y="4113"/>
                    </a:lnTo>
                    <a:lnTo>
                      <a:pt x="2028" y="4173"/>
                    </a:lnTo>
                    <a:lnTo>
                      <a:pt x="1869" y="4173"/>
                    </a:lnTo>
                    <a:lnTo>
                      <a:pt x="1690" y="4153"/>
                    </a:lnTo>
                    <a:lnTo>
                      <a:pt x="1670" y="4153"/>
                    </a:lnTo>
                    <a:lnTo>
                      <a:pt x="1591" y="3776"/>
                    </a:lnTo>
                    <a:lnTo>
                      <a:pt x="1531" y="3398"/>
                    </a:lnTo>
                    <a:lnTo>
                      <a:pt x="1432" y="2464"/>
                    </a:lnTo>
                    <a:lnTo>
                      <a:pt x="1332" y="1491"/>
                    </a:lnTo>
                    <a:lnTo>
                      <a:pt x="1253" y="497"/>
                    </a:lnTo>
                    <a:lnTo>
                      <a:pt x="1233" y="378"/>
                    </a:lnTo>
                    <a:lnTo>
                      <a:pt x="1153" y="278"/>
                    </a:lnTo>
                    <a:lnTo>
                      <a:pt x="1074" y="179"/>
                    </a:lnTo>
                    <a:lnTo>
                      <a:pt x="975" y="100"/>
                    </a:lnTo>
                    <a:lnTo>
                      <a:pt x="895" y="60"/>
                    </a:lnTo>
                    <a:lnTo>
                      <a:pt x="816" y="20"/>
                    </a:lnTo>
                    <a:lnTo>
                      <a:pt x="71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2" name="Google Shape;1532;p30"/>
              <p:cNvSpPr/>
              <p:nvPr/>
            </p:nvSpPr>
            <p:spPr>
              <a:xfrm>
                <a:off x="5287673" y="308250"/>
                <a:ext cx="205337" cy="220128"/>
              </a:xfrm>
              <a:custGeom>
                <a:avLst/>
                <a:gdLst/>
                <a:ahLst/>
                <a:cxnLst/>
                <a:rect l="l" t="t" r="r" b="b"/>
                <a:pathLst>
                  <a:path w="5525" h="5923" extrusionOk="0">
                    <a:moveTo>
                      <a:pt x="2325" y="1"/>
                    </a:moveTo>
                    <a:lnTo>
                      <a:pt x="2206" y="21"/>
                    </a:lnTo>
                    <a:lnTo>
                      <a:pt x="2087" y="60"/>
                    </a:lnTo>
                    <a:lnTo>
                      <a:pt x="1987" y="120"/>
                    </a:lnTo>
                    <a:lnTo>
                      <a:pt x="1908" y="200"/>
                    </a:lnTo>
                    <a:lnTo>
                      <a:pt x="1828" y="279"/>
                    </a:lnTo>
                    <a:lnTo>
                      <a:pt x="1769" y="398"/>
                    </a:lnTo>
                    <a:lnTo>
                      <a:pt x="1749" y="498"/>
                    </a:lnTo>
                    <a:lnTo>
                      <a:pt x="1729" y="617"/>
                    </a:lnTo>
                    <a:lnTo>
                      <a:pt x="1749" y="736"/>
                    </a:lnTo>
                    <a:lnTo>
                      <a:pt x="1769" y="915"/>
                    </a:lnTo>
                    <a:lnTo>
                      <a:pt x="755" y="955"/>
                    </a:lnTo>
                    <a:lnTo>
                      <a:pt x="616" y="974"/>
                    </a:lnTo>
                    <a:lnTo>
                      <a:pt x="477" y="1014"/>
                    </a:lnTo>
                    <a:lnTo>
                      <a:pt x="358" y="1054"/>
                    </a:lnTo>
                    <a:lnTo>
                      <a:pt x="239" y="1153"/>
                    </a:lnTo>
                    <a:lnTo>
                      <a:pt x="139" y="1253"/>
                    </a:lnTo>
                    <a:lnTo>
                      <a:pt x="60" y="1372"/>
                    </a:lnTo>
                    <a:lnTo>
                      <a:pt x="20" y="1491"/>
                    </a:lnTo>
                    <a:lnTo>
                      <a:pt x="0" y="1630"/>
                    </a:lnTo>
                    <a:lnTo>
                      <a:pt x="0" y="1789"/>
                    </a:lnTo>
                    <a:lnTo>
                      <a:pt x="40" y="1928"/>
                    </a:lnTo>
                    <a:lnTo>
                      <a:pt x="100" y="2047"/>
                    </a:lnTo>
                    <a:lnTo>
                      <a:pt x="179" y="2167"/>
                    </a:lnTo>
                    <a:lnTo>
                      <a:pt x="278" y="2246"/>
                    </a:lnTo>
                    <a:lnTo>
                      <a:pt x="398" y="2326"/>
                    </a:lnTo>
                    <a:lnTo>
                      <a:pt x="537" y="2385"/>
                    </a:lnTo>
                    <a:lnTo>
                      <a:pt x="676" y="2405"/>
                    </a:lnTo>
                    <a:lnTo>
                      <a:pt x="1987" y="2345"/>
                    </a:lnTo>
                    <a:lnTo>
                      <a:pt x="2027" y="2604"/>
                    </a:lnTo>
                    <a:lnTo>
                      <a:pt x="1033" y="2703"/>
                    </a:lnTo>
                    <a:lnTo>
                      <a:pt x="894" y="2743"/>
                    </a:lnTo>
                    <a:lnTo>
                      <a:pt x="775" y="2803"/>
                    </a:lnTo>
                    <a:lnTo>
                      <a:pt x="676" y="2902"/>
                    </a:lnTo>
                    <a:lnTo>
                      <a:pt x="596" y="3001"/>
                    </a:lnTo>
                    <a:lnTo>
                      <a:pt x="537" y="3120"/>
                    </a:lnTo>
                    <a:lnTo>
                      <a:pt x="497" y="3240"/>
                    </a:lnTo>
                    <a:lnTo>
                      <a:pt x="497" y="3379"/>
                    </a:lnTo>
                    <a:lnTo>
                      <a:pt x="497" y="3498"/>
                    </a:lnTo>
                    <a:lnTo>
                      <a:pt x="537" y="3637"/>
                    </a:lnTo>
                    <a:lnTo>
                      <a:pt x="616" y="3756"/>
                    </a:lnTo>
                    <a:lnTo>
                      <a:pt x="696" y="3856"/>
                    </a:lnTo>
                    <a:lnTo>
                      <a:pt x="795" y="3935"/>
                    </a:lnTo>
                    <a:lnTo>
                      <a:pt x="954" y="4015"/>
                    </a:lnTo>
                    <a:lnTo>
                      <a:pt x="1133" y="4034"/>
                    </a:lnTo>
                    <a:lnTo>
                      <a:pt x="1312" y="4034"/>
                    </a:lnTo>
                    <a:lnTo>
                      <a:pt x="2265" y="3935"/>
                    </a:lnTo>
                    <a:lnTo>
                      <a:pt x="2305" y="4134"/>
                    </a:lnTo>
                    <a:lnTo>
                      <a:pt x="2444" y="4809"/>
                    </a:lnTo>
                    <a:lnTo>
                      <a:pt x="2504" y="5127"/>
                    </a:lnTo>
                    <a:lnTo>
                      <a:pt x="2544" y="5247"/>
                    </a:lnTo>
                    <a:lnTo>
                      <a:pt x="2623" y="5485"/>
                    </a:lnTo>
                    <a:lnTo>
                      <a:pt x="2742" y="5684"/>
                    </a:lnTo>
                    <a:lnTo>
                      <a:pt x="2822" y="5743"/>
                    </a:lnTo>
                    <a:lnTo>
                      <a:pt x="2901" y="5783"/>
                    </a:lnTo>
                    <a:lnTo>
                      <a:pt x="2981" y="5843"/>
                    </a:lnTo>
                    <a:lnTo>
                      <a:pt x="3060" y="5882"/>
                    </a:lnTo>
                    <a:lnTo>
                      <a:pt x="3259" y="5922"/>
                    </a:lnTo>
                    <a:lnTo>
                      <a:pt x="3477" y="5922"/>
                    </a:lnTo>
                    <a:lnTo>
                      <a:pt x="3696" y="5902"/>
                    </a:lnTo>
                    <a:lnTo>
                      <a:pt x="3895" y="5882"/>
                    </a:lnTo>
                    <a:lnTo>
                      <a:pt x="4292" y="5823"/>
                    </a:lnTo>
                    <a:lnTo>
                      <a:pt x="4650" y="5743"/>
                    </a:lnTo>
                    <a:lnTo>
                      <a:pt x="5007" y="5644"/>
                    </a:lnTo>
                    <a:lnTo>
                      <a:pt x="5127" y="5604"/>
                    </a:lnTo>
                    <a:lnTo>
                      <a:pt x="5246" y="5545"/>
                    </a:lnTo>
                    <a:lnTo>
                      <a:pt x="5325" y="5465"/>
                    </a:lnTo>
                    <a:lnTo>
                      <a:pt x="5425" y="5366"/>
                    </a:lnTo>
                    <a:lnTo>
                      <a:pt x="5464" y="5266"/>
                    </a:lnTo>
                    <a:lnTo>
                      <a:pt x="5504" y="5147"/>
                    </a:lnTo>
                    <a:lnTo>
                      <a:pt x="5524" y="5028"/>
                    </a:lnTo>
                    <a:lnTo>
                      <a:pt x="5504" y="4889"/>
                    </a:lnTo>
                    <a:lnTo>
                      <a:pt x="5464" y="4770"/>
                    </a:lnTo>
                    <a:lnTo>
                      <a:pt x="5405" y="4670"/>
                    </a:lnTo>
                    <a:lnTo>
                      <a:pt x="5325" y="4571"/>
                    </a:lnTo>
                    <a:lnTo>
                      <a:pt x="5226" y="4491"/>
                    </a:lnTo>
                    <a:lnTo>
                      <a:pt x="5107" y="4432"/>
                    </a:lnTo>
                    <a:lnTo>
                      <a:pt x="5007" y="4392"/>
                    </a:lnTo>
                    <a:lnTo>
                      <a:pt x="4868" y="4392"/>
                    </a:lnTo>
                    <a:lnTo>
                      <a:pt x="4749" y="4412"/>
                    </a:lnTo>
                    <a:lnTo>
                      <a:pt x="4193" y="4531"/>
                    </a:lnTo>
                    <a:lnTo>
                      <a:pt x="3656" y="4631"/>
                    </a:lnTo>
                    <a:lnTo>
                      <a:pt x="3517" y="4054"/>
                    </a:lnTo>
                    <a:lnTo>
                      <a:pt x="3477" y="3796"/>
                    </a:lnTo>
                    <a:lnTo>
                      <a:pt x="4093" y="3697"/>
                    </a:lnTo>
                    <a:lnTo>
                      <a:pt x="4690" y="3577"/>
                    </a:lnTo>
                    <a:lnTo>
                      <a:pt x="4829" y="3538"/>
                    </a:lnTo>
                    <a:lnTo>
                      <a:pt x="4928" y="3478"/>
                    </a:lnTo>
                    <a:lnTo>
                      <a:pt x="5027" y="3399"/>
                    </a:lnTo>
                    <a:lnTo>
                      <a:pt x="5107" y="3299"/>
                    </a:lnTo>
                    <a:lnTo>
                      <a:pt x="5147" y="3180"/>
                    </a:lnTo>
                    <a:lnTo>
                      <a:pt x="5186" y="3081"/>
                    </a:lnTo>
                    <a:lnTo>
                      <a:pt x="5206" y="2942"/>
                    </a:lnTo>
                    <a:lnTo>
                      <a:pt x="5186" y="2822"/>
                    </a:lnTo>
                    <a:lnTo>
                      <a:pt x="5147" y="2703"/>
                    </a:lnTo>
                    <a:lnTo>
                      <a:pt x="5087" y="2584"/>
                    </a:lnTo>
                    <a:lnTo>
                      <a:pt x="5007" y="2485"/>
                    </a:lnTo>
                    <a:lnTo>
                      <a:pt x="4908" y="2425"/>
                    </a:lnTo>
                    <a:lnTo>
                      <a:pt x="4829" y="2365"/>
                    </a:lnTo>
                    <a:lnTo>
                      <a:pt x="4749" y="2345"/>
                    </a:lnTo>
                    <a:lnTo>
                      <a:pt x="4650" y="2326"/>
                    </a:lnTo>
                    <a:lnTo>
                      <a:pt x="4431" y="2326"/>
                    </a:lnTo>
                    <a:lnTo>
                      <a:pt x="3239" y="2465"/>
                    </a:lnTo>
                    <a:lnTo>
                      <a:pt x="3219" y="2286"/>
                    </a:lnTo>
                    <a:lnTo>
                      <a:pt x="3934" y="2226"/>
                    </a:lnTo>
                    <a:lnTo>
                      <a:pt x="4650" y="2147"/>
                    </a:lnTo>
                    <a:lnTo>
                      <a:pt x="4749" y="2107"/>
                    </a:lnTo>
                    <a:lnTo>
                      <a:pt x="4848" y="2067"/>
                    </a:lnTo>
                    <a:lnTo>
                      <a:pt x="4948" y="2008"/>
                    </a:lnTo>
                    <a:lnTo>
                      <a:pt x="5027" y="1928"/>
                    </a:lnTo>
                    <a:lnTo>
                      <a:pt x="5087" y="1829"/>
                    </a:lnTo>
                    <a:lnTo>
                      <a:pt x="5127" y="1730"/>
                    </a:lnTo>
                    <a:lnTo>
                      <a:pt x="5166" y="1610"/>
                    </a:lnTo>
                    <a:lnTo>
                      <a:pt x="5186" y="1511"/>
                    </a:lnTo>
                    <a:lnTo>
                      <a:pt x="5186" y="1372"/>
                    </a:lnTo>
                    <a:lnTo>
                      <a:pt x="5147" y="1233"/>
                    </a:lnTo>
                    <a:lnTo>
                      <a:pt x="5087" y="1114"/>
                    </a:lnTo>
                    <a:lnTo>
                      <a:pt x="5007" y="1014"/>
                    </a:lnTo>
                    <a:lnTo>
                      <a:pt x="4908" y="935"/>
                    </a:lnTo>
                    <a:lnTo>
                      <a:pt x="4809" y="855"/>
                    </a:lnTo>
                    <a:lnTo>
                      <a:pt x="4690" y="796"/>
                    </a:lnTo>
                    <a:lnTo>
                      <a:pt x="4550" y="776"/>
                    </a:lnTo>
                    <a:lnTo>
                      <a:pt x="4531" y="776"/>
                    </a:lnTo>
                    <a:lnTo>
                      <a:pt x="2981" y="875"/>
                    </a:lnTo>
                    <a:lnTo>
                      <a:pt x="2921" y="498"/>
                    </a:lnTo>
                    <a:lnTo>
                      <a:pt x="2901" y="378"/>
                    </a:lnTo>
                    <a:lnTo>
                      <a:pt x="2861" y="299"/>
                    </a:lnTo>
                    <a:lnTo>
                      <a:pt x="2782" y="219"/>
                    </a:lnTo>
                    <a:lnTo>
                      <a:pt x="2722" y="140"/>
                    </a:lnTo>
                    <a:lnTo>
                      <a:pt x="2623" y="80"/>
                    </a:lnTo>
                    <a:lnTo>
                      <a:pt x="2524" y="41"/>
                    </a:lnTo>
                    <a:lnTo>
                      <a:pt x="2424" y="21"/>
                    </a:lnTo>
                    <a:lnTo>
                      <a:pt x="232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3" name="Google Shape;1533;p30"/>
              <p:cNvSpPr/>
              <p:nvPr/>
            </p:nvSpPr>
            <p:spPr>
              <a:xfrm>
                <a:off x="5508466" y="279448"/>
                <a:ext cx="153640" cy="234883"/>
              </a:xfrm>
              <a:custGeom>
                <a:avLst/>
                <a:gdLst/>
                <a:ahLst/>
                <a:cxnLst/>
                <a:rect l="l" t="t" r="r" b="b"/>
                <a:pathLst>
                  <a:path w="4134" h="6320" extrusionOk="0">
                    <a:moveTo>
                      <a:pt x="3517" y="1"/>
                    </a:moveTo>
                    <a:lnTo>
                      <a:pt x="3378" y="21"/>
                    </a:lnTo>
                    <a:lnTo>
                      <a:pt x="2703" y="140"/>
                    </a:lnTo>
                    <a:lnTo>
                      <a:pt x="2027" y="279"/>
                    </a:lnTo>
                    <a:lnTo>
                      <a:pt x="1471" y="398"/>
                    </a:lnTo>
                    <a:lnTo>
                      <a:pt x="1391" y="398"/>
                    </a:lnTo>
                    <a:lnTo>
                      <a:pt x="1312" y="418"/>
                    </a:lnTo>
                    <a:lnTo>
                      <a:pt x="517" y="597"/>
                    </a:lnTo>
                    <a:lnTo>
                      <a:pt x="398" y="657"/>
                    </a:lnTo>
                    <a:lnTo>
                      <a:pt x="279" y="716"/>
                    </a:lnTo>
                    <a:lnTo>
                      <a:pt x="179" y="796"/>
                    </a:lnTo>
                    <a:lnTo>
                      <a:pt x="100" y="895"/>
                    </a:lnTo>
                    <a:lnTo>
                      <a:pt x="40" y="1014"/>
                    </a:lnTo>
                    <a:lnTo>
                      <a:pt x="0" y="1133"/>
                    </a:lnTo>
                    <a:lnTo>
                      <a:pt x="0" y="1273"/>
                    </a:lnTo>
                    <a:lnTo>
                      <a:pt x="0" y="1392"/>
                    </a:lnTo>
                    <a:lnTo>
                      <a:pt x="40" y="1531"/>
                    </a:lnTo>
                    <a:lnTo>
                      <a:pt x="120" y="1630"/>
                    </a:lnTo>
                    <a:lnTo>
                      <a:pt x="199" y="1730"/>
                    </a:lnTo>
                    <a:lnTo>
                      <a:pt x="298" y="1809"/>
                    </a:lnTo>
                    <a:lnTo>
                      <a:pt x="418" y="1869"/>
                    </a:lnTo>
                    <a:lnTo>
                      <a:pt x="537" y="1908"/>
                    </a:lnTo>
                    <a:lnTo>
                      <a:pt x="656" y="1928"/>
                    </a:lnTo>
                    <a:lnTo>
                      <a:pt x="795" y="1908"/>
                    </a:lnTo>
                    <a:lnTo>
                      <a:pt x="1053" y="1849"/>
                    </a:lnTo>
                    <a:lnTo>
                      <a:pt x="1411" y="3736"/>
                    </a:lnTo>
                    <a:lnTo>
                      <a:pt x="1630" y="4829"/>
                    </a:lnTo>
                    <a:lnTo>
                      <a:pt x="1709" y="5286"/>
                    </a:lnTo>
                    <a:lnTo>
                      <a:pt x="1789" y="5565"/>
                    </a:lnTo>
                    <a:lnTo>
                      <a:pt x="1848" y="5783"/>
                    </a:lnTo>
                    <a:lnTo>
                      <a:pt x="1928" y="6002"/>
                    </a:lnTo>
                    <a:lnTo>
                      <a:pt x="2007" y="6121"/>
                    </a:lnTo>
                    <a:lnTo>
                      <a:pt x="2126" y="6220"/>
                    </a:lnTo>
                    <a:lnTo>
                      <a:pt x="2226" y="6280"/>
                    </a:lnTo>
                    <a:lnTo>
                      <a:pt x="2345" y="6320"/>
                    </a:lnTo>
                    <a:lnTo>
                      <a:pt x="2464" y="6320"/>
                    </a:lnTo>
                    <a:lnTo>
                      <a:pt x="2583" y="6300"/>
                    </a:lnTo>
                    <a:lnTo>
                      <a:pt x="2683" y="6280"/>
                    </a:lnTo>
                    <a:lnTo>
                      <a:pt x="2802" y="6220"/>
                    </a:lnTo>
                    <a:lnTo>
                      <a:pt x="2881" y="6141"/>
                    </a:lnTo>
                    <a:lnTo>
                      <a:pt x="2941" y="6041"/>
                    </a:lnTo>
                    <a:lnTo>
                      <a:pt x="3001" y="5942"/>
                    </a:lnTo>
                    <a:lnTo>
                      <a:pt x="3040" y="5843"/>
                    </a:lnTo>
                    <a:lnTo>
                      <a:pt x="3040" y="5723"/>
                    </a:lnTo>
                    <a:lnTo>
                      <a:pt x="3040" y="5604"/>
                    </a:lnTo>
                    <a:lnTo>
                      <a:pt x="2862" y="4591"/>
                    </a:lnTo>
                    <a:lnTo>
                      <a:pt x="2683" y="3578"/>
                    </a:lnTo>
                    <a:lnTo>
                      <a:pt x="2285" y="1571"/>
                    </a:lnTo>
                    <a:lnTo>
                      <a:pt x="2305" y="1571"/>
                    </a:lnTo>
                    <a:lnTo>
                      <a:pt x="2981" y="1412"/>
                    </a:lnTo>
                    <a:lnTo>
                      <a:pt x="3299" y="1332"/>
                    </a:lnTo>
                    <a:lnTo>
                      <a:pt x="3637" y="1233"/>
                    </a:lnTo>
                    <a:lnTo>
                      <a:pt x="3756" y="1173"/>
                    </a:lnTo>
                    <a:lnTo>
                      <a:pt x="3855" y="1133"/>
                    </a:lnTo>
                    <a:lnTo>
                      <a:pt x="3954" y="1054"/>
                    </a:lnTo>
                    <a:lnTo>
                      <a:pt x="4034" y="955"/>
                    </a:lnTo>
                    <a:lnTo>
                      <a:pt x="4094" y="855"/>
                    </a:lnTo>
                    <a:lnTo>
                      <a:pt x="4113" y="736"/>
                    </a:lnTo>
                    <a:lnTo>
                      <a:pt x="4133" y="617"/>
                    </a:lnTo>
                    <a:lnTo>
                      <a:pt x="4113" y="498"/>
                    </a:lnTo>
                    <a:lnTo>
                      <a:pt x="4074" y="378"/>
                    </a:lnTo>
                    <a:lnTo>
                      <a:pt x="4014" y="279"/>
                    </a:lnTo>
                    <a:lnTo>
                      <a:pt x="3935" y="180"/>
                    </a:lnTo>
                    <a:lnTo>
                      <a:pt x="3855" y="100"/>
                    </a:lnTo>
                    <a:lnTo>
                      <a:pt x="3776" y="61"/>
                    </a:lnTo>
                    <a:lnTo>
                      <a:pt x="3676" y="21"/>
                    </a:lnTo>
                    <a:lnTo>
                      <a:pt x="3597" y="21"/>
                    </a:lnTo>
                    <a:lnTo>
                      <a:pt x="351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4" name="Google Shape;1534;p30"/>
              <p:cNvSpPr/>
              <p:nvPr/>
            </p:nvSpPr>
            <p:spPr>
              <a:xfrm>
                <a:off x="5698227" y="238864"/>
                <a:ext cx="56900" cy="82729"/>
              </a:xfrm>
              <a:custGeom>
                <a:avLst/>
                <a:gdLst/>
                <a:ahLst/>
                <a:cxnLst/>
                <a:rect l="l" t="t" r="r" b="b"/>
                <a:pathLst>
                  <a:path w="1531" h="2226" extrusionOk="0">
                    <a:moveTo>
                      <a:pt x="597" y="0"/>
                    </a:moveTo>
                    <a:lnTo>
                      <a:pt x="478" y="20"/>
                    </a:lnTo>
                    <a:lnTo>
                      <a:pt x="359" y="60"/>
                    </a:lnTo>
                    <a:lnTo>
                      <a:pt x="259" y="99"/>
                    </a:lnTo>
                    <a:lnTo>
                      <a:pt x="180" y="179"/>
                    </a:lnTo>
                    <a:lnTo>
                      <a:pt x="100" y="278"/>
                    </a:lnTo>
                    <a:lnTo>
                      <a:pt x="41" y="378"/>
                    </a:lnTo>
                    <a:lnTo>
                      <a:pt x="1" y="497"/>
                    </a:lnTo>
                    <a:lnTo>
                      <a:pt x="1" y="616"/>
                    </a:lnTo>
                    <a:lnTo>
                      <a:pt x="21" y="735"/>
                    </a:lnTo>
                    <a:lnTo>
                      <a:pt x="200" y="1331"/>
                    </a:lnTo>
                    <a:lnTo>
                      <a:pt x="398" y="1908"/>
                    </a:lnTo>
                    <a:lnTo>
                      <a:pt x="498" y="2047"/>
                    </a:lnTo>
                    <a:lnTo>
                      <a:pt x="617" y="2146"/>
                    </a:lnTo>
                    <a:lnTo>
                      <a:pt x="716" y="2186"/>
                    </a:lnTo>
                    <a:lnTo>
                      <a:pt x="816" y="2225"/>
                    </a:lnTo>
                    <a:lnTo>
                      <a:pt x="1054" y="2225"/>
                    </a:lnTo>
                    <a:lnTo>
                      <a:pt x="1173" y="2186"/>
                    </a:lnTo>
                    <a:lnTo>
                      <a:pt x="1273" y="2126"/>
                    </a:lnTo>
                    <a:lnTo>
                      <a:pt x="1352" y="2047"/>
                    </a:lnTo>
                    <a:lnTo>
                      <a:pt x="1432" y="1967"/>
                    </a:lnTo>
                    <a:lnTo>
                      <a:pt x="1471" y="1868"/>
                    </a:lnTo>
                    <a:lnTo>
                      <a:pt x="1511" y="1749"/>
                    </a:lnTo>
                    <a:lnTo>
                      <a:pt x="1531" y="1629"/>
                    </a:lnTo>
                    <a:lnTo>
                      <a:pt x="1511" y="1510"/>
                    </a:lnTo>
                    <a:lnTo>
                      <a:pt x="1193" y="477"/>
                    </a:lnTo>
                    <a:lnTo>
                      <a:pt x="1153" y="378"/>
                    </a:lnTo>
                    <a:lnTo>
                      <a:pt x="1094" y="258"/>
                    </a:lnTo>
                    <a:lnTo>
                      <a:pt x="1034" y="179"/>
                    </a:lnTo>
                    <a:lnTo>
                      <a:pt x="935" y="99"/>
                    </a:lnTo>
                    <a:lnTo>
                      <a:pt x="855" y="60"/>
                    </a:lnTo>
                    <a:lnTo>
                      <a:pt x="776" y="20"/>
                    </a:lnTo>
                    <a:lnTo>
                      <a:pt x="69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5" name="Google Shape;1535;p30"/>
              <p:cNvSpPr/>
              <p:nvPr/>
            </p:nvSpPr>
            <p:spPr>
              <a:xfrm>
                <a:off x="5779468" y="247709"/>
                <a:ext cx="96034" cy="230423"/>
              </a:xfrm>
              <a:custGeom>
                <a:avLst/>
                <a:gdLst/>
                <a:ahLst/>
                <a:cxnLst/>
                <a:rect l="l" t="t" r="r" b="b"/>
                <a:pathLst>
                  <a:path w="2584" h="6200" extrusionOk="0">
                    <a:moveTo>
                      <a:pt x="1809" y="0"/>
                    </a:moveTo>
                    <a:lnTo>
                      <a:pt x="1690" y="20"/>
                    </a:lnTo>
                    <a:lnTo>
                      <a:pt x="1590" y="40"/>
                    </a:lnTo>
                    <a:lnTo>
                      <a:pt x="1471" y="100"/>
                    </a:lnTo>
                    <a:lnTo>
                      <a:pt x="1392" y="179"/>
                    </a:lnTo>
                    <a:lnTo>
                      <a:pt x="1133" y="438"/>
                    </a:lnTo>
                    <a:lnTo>
                      <a:pt x="895" y="696"/>
                    </a:lnTo>
                    <a:lnTo>
                      <a:pt x="676" y="974"/>
                    </a:lnTo>
                    <a:lnTo>
                      <a:pt x="497" y="1272"/>
                    </a:lnTo>
                    <a:lnTo>
                      <a:pt x="418" y="1451"/>
                    </a:lnTo>
                    <a:lnTo>
                      <a:pt x="378" y="1610"/>
                    </a:lnTo>
                    <a:lnTo>
                      <a:pt x="338" y="1789"/>
                    </a:lnTo>
                    <a:lnTo>
                      <a:pt x="319" y="1968"/>
                    </a:lnTo>
                    <a:lnTo>
                      <a:pt x="319" y="2047"/>
                    </a:lnTo>
                    <a:lnTo>
                      <a:pt x="319" y="2186"/>
                    </a:lnTo>
                    <a:lnTo>
                      <a:pt x="338" y="2325"/>
                    </a:lnTo>
                    <a:lnTo>
                      <a:pt x="418" y="2564"/>
                    </a:lnTo>
                    <a:lnTo>
                      <a:pt x="497" y="2802"/>
                    </a:lnTo>
                    <a:lnTo>
                      <a:pt x="557" y="2941"/>
                    </a:lnTo>
                    <a:lnTo>
                      <a:pt x="636" y="3080"/>
                    </a:lnTo>
                    <a:lnTo>
                      <a:pt x="815" y="3319"/>
                    </a:lnTo>
                    <a:lnTo>
                      <a:pt x="994" y="3537"/>
                    </a:lnTo>
                    <a:lnTo>
                      <a:pt x="1312" y="3915"/>
                    </a:lnTo>
                    <a:lnTo>
                      <a:pt x="1312" y="3955"/>
                    </a:lnTo>
                    <a:lnTo>
                      <a:pt x="1352" y="4094"/>
                    </a:lnTo>
                    <a:lnTo>
                      <a:pt x="1332" y="4253"/>
                    </a:lnTo>
                    <a:lnTo>
                      <a:pt x="1312" y="4372"/>
                    </a:lnTo>
                    <a:lnTo>
                      <a:pt x="1233" y="4471"/>
                    </a:lnTo>
                    <a:lnTo>
                      <a:pt x="1093" y="4610"/>
                    </a:lnTo>
                    <a:lnTo>
                      <a:pt x="935" y="4749"/>
                    </a:lnTo>
                    <a:lnTo>
                      <a:pt x="636" y="4928"/>
                    </a:lnTo>
                    <a:lnTo>
                      <a:pt x="319" y="5087"/>
                    </a:lnTo>
                    <a:lnTo>
                      <a:pt x="219" y="5147"/>
                    </a:lnTo>
                    <a:lnTo>
                      <a:pt x="140" y="5226"/>
                    </a:lnTo>
                    <a:lnTo>
                      <a:pt x="80" y="5326"/>
                    </a:lnTo>
                    <a:lnTo>
                      <a:pt x="40" y="5425"/>
                    </a:lnTo>
                    <a:lnTo>
                      <a:pt x="1" y="5544"/>
                    </a:lnTo>
                    <a:lnTo>
                      <a:pt x="1" y="5663"/>
                    </a:lnTo>
                    <a:lnTo>
                      <a:pt x="21" y="5783"/>
                    </a:lnTo>
                    <a:lnTo>
                      <a:pt x="60" y="5882"/>
                    </a:lnTo>
                    <a:lnTo>
                      <a:pt x="140" y="5981"/>
                    </a:lnTo>
                    <a:lnTo>
                      <a:pt x="219" y="6061"/>
                    </a:lnTo>
                    <a:lnTo>
                      <a:pt x="299" y="6120"/>
                    </a:lnTo>
                    <a:lnTo>
                      <a:pt x="418" y="6180"/>
                    </a:lnTo>
                    <a:lnTo>
                      <a:pt x="537" y="6200"/>
                    </a:lnTo>
                    <a:lnTo>
                      <a:pt x="636" y="6200"/>
                    </a:lnTo>
                    <a:lnTo>
                      <a:pt x="756" y="6180"/>
                    </a:lnTo>
                    <a:lnTo>
                      <a:pt x="875" y="6140"/>
                    </a:lnTo>
                    <a:lnTo>
                      <a:pt x="1093" y="6041"/>
                    </a:lnTo>
                    <a:lnTo>
                      <a:pt x="1292" y="5922"/>
                    </a:lnTo>
                    <a:lnTo>
                      <a:pt x="1511" y="5803"/>
                    </a:lnTo>
                    <a:lnTo>
                      <a:pt x="1709" y="5663"/>
                    </a:lnTo>
                    <a:lnTo>
                      <a:pt x="1868" y="5544"/>
                    </a:lnTo>
                    <a:lnTo>
                      <a:pt x="2008" y="5405"/>
                    </a:lnTo>
                    <a:lnTo>
                      <a:pt x="2147" y="5266"/>
                    </a:lnTo>
                    <a:lnTo>
                      <a:pt x="2286" y="5107"/>
                    </a:lnTo>
                    <a:lnTo>
                      <a:pt x="2385" y="4928"/>
                    </a:lnTo>
                    <a:lnTo>
                      <a:pt x="2465" y="4730"/>
                    </a:lnTo>
                    <a:lnTo>
                      <a:pt x="2524" y="4511"/>
                    </a:lnTo>
                    <a:lnTo>
                      <a:pt x="2564" y="4292"/>
                    </a:lnTo>
                    <a:lnTo>
                      <a:pt x="2584" y="4074"/>
                    </a:lnTo>
                    <a:lnTo>
                      <a:pt x="2564" y="3875"/>
                    </a:lnTo>
                    <a:lnTo>
                      <a:pt x="2504" y="3637"/>
                    </a:lnTo>
                    <a:lnTo>
                      <a:pt x="2445" y="3438"/>
                    </a:lnTo>
                    <a:lnTo>
                      <a:pt x="2365" y="3299"/>
                    </a:lnTo>
                    <a:lnTo>
                      <a:pt x="2286" y="3180"/>
                    </a:lnTo>
                    <a:lnTo>
                      <a:pt x="2107" y="2941"/>
                    </a:lnTo>
                    <a:lnTo>
                      <a:pt x="1829" y="2544"/>
                    </a:lnTo>
                    <a:lnTo>
                      <a:pt x="1670" y="2286"/>
                    </a:lnTo>
                    <a:lnTo>
                      <a:pt x="1610" y="2027"/>
                    </a:lnTo>
                    <a:lnTo>
                      <a:pt x="1610" y="2007"/>
                    </a:lnTo>
                    <a:lnTo>
                      <a:pt x="1650" y="1928"/>
                    </a:lnTo>
                    <a:lnTo>
                      <a:pt x="1769" y="1729"/>
                    </a:lnTo>
                    <a:lnTo>
                      <a:pt x="1888" y="1550"/>
                    </a:lnTo>
                    <a:lnTo>
                      <a:pt x="2266" y="1153"/>
                    </a:lnTo>
                    <a:lnTo>
                      <a:pt x="2365" y="1054"/>
                    </a:lnTo>
                    <a:lnTo>
                      <a:pt x="2425" y="954"/>
                    </a:lnTo>
                    <a:lnTo>
                      <a:pt x="2465" y="835"/>
                    </a:lnTo>
                    <a:lnTo>
                      <a:pt x="2484" y="696"/>
                    </a:lnTo>
                    <a:lnTo>
                      <a:pt x="2484" y="577"/>
                    </a:lnTo>
                    <a:lnTo>
                      <a:pt x="2445" y="438"/>
                    </a:lnTo>
                    <a:lnTo>
                      <a:pt x="2385" y="318"/>
                    </a:lnTo>
                    <a:lnTo>
                      <a:pt x="2325" y="219"/>
                    </a:lnTo>
                    <a:lnTo>
                      <a:pt x="2206" y="120"/>
                    </a:lnTo>
                    <a:lnTo>
                      <a:pt x="2087" y="60"/>
                    </a:lnTo>
                    <a:lnTo>
                      <a:pt x="1948" y="20"/>
                    </a:lnTo>
                    <a:lnTo>
                      <a:pt x="180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6" name="Google Shape;1536;p30"/>
              <p:cNvSpPr/>
              <p:nvPr/>
            </p:nvSpPr>
            <p:spPr>
              <a:xfrm>
                <a:off x="5382925" y="636893"/>
                <a:ext cx="153640" cy="205299"/>
              </a:xfrm>
              <a:custGeom>
                <a:avLst/>
                <a:gdLst/>
                <a:ahLst/>
                <a:cxnLst/>
                <a:rect l="l" t="t" r="r" b="b"/>
                <a:pathLst>
                  <a:path w="4134" h="5524" extrusionOk="0">
                    <a:moveTo>
                      <a:pt x="2405" y="0"/>
                    </a:moveTo>
                    <a:lnTo>
                      <a:pt x="2246" y="20"/>
                    </a:lnTo>
                    <a:lnTo>
                      <a:pt x="2087" y="79"/>
                    </a:lnTo>
                    <a:lnTo>
                      <a:pt x="1888" y="159"/>
                    </a:lnTo>
                    <a:lnTo>
                      <a:pt x="1689" y="258"/>
                    </a:lnTo>
                    <a:lnTo>
                      <a:pt x="1451" y="397"/>
                    </a:lnTo>
                    <a:lnTo>
                      <a:pt x="1232" y="576"/>
                    </a:lnTo>
                    <a:lnTo>
                      <a:pt x="1014" y="735"/>
                    </a:lnTo>
                    <a:lnTo>
                      <a:pt x="815" y="934"/>
                    </a:lnTo>
                    <a:lnTo>
                      <a:pt x="636" y="1133"/>
                    </a:lnTo>
                    <a:lnTo>
                      <a:pt x="457" y="1351"/>
                    </a:lnTo>
                    <a:lnTo>
                      <a:pt x="298" y="1570"/>
                    </a:lnTo>
                    <a:lnTo>
                      <a:pt x="179" y="1788"/>
                    </a:lnTo>
                    <a:lnTo>
                      <a:pt x="100" y="2047"/>
                    </a:lnTo>
                    <a:lnTo>
                      <a:pt x="40" y="2285"/>
                    </a:lnTo>
                    <a:lnTo>
                      <a:pt x="0" y="2444"/>
                    </a:lnTo>
                    <a:lnTo>
                      <a:pt x="0" y="2603"/>
                    </a:lnTo>
                    <a:lnTo>
                      <a:pt x="0" y="2921"/>
                    </a:lnTo>
                    <a:lnTo>
                      <a:pt x="40" y="3120"/>
                    </a:lnTo>
                    <a:lnTo>
                      <a:pt x="100" y="3318"/>
                    </a:lnTo>
                    <a:lnTo>
                      <a:pt x="159" y="3517"/>
                    </a:lnTo>
                    <a:lnTo>
                      <a:pt x="279" y="3736"/>
                    </a:lnTo>
                    <a:lnTo>
                      <a:pt x="398" y="3934"/>
                    </a:lnTo>
                    <a:lnTo>
                      <a:pt x="577" y="4173"/>
                    </a:lnTo>
                    <a:lnTo>
                      <a:pt x="795" y="4391"/>
                    </a:lnTo>
                    <a:lnTo>
                      <a:pt x="974" y="4570"/>
                    </a:lnTo>
                    <a:lnTo>
                      <a:pt x="1193" y="4749"/>
                    </a:lnTo>
                    <a:lnTo>
                      <a:pt x="1292" y="4828"/>
                    </a:lnTo>
                    <a:lnTo>
                      <a:pt x="1411" y="4888"/>
                    </a:lnTo>
                    <a:lnTo>
                      <a:pt x="1650" y="5007"/>
                    </a:lnTo>
                    <a:lnTo>
                      <a:pt x="1908" y="5047"/>
                    </a:lnTo>
                    <a:lnTo>
                      <a:pt x="2246" y="5047"/>
                    </a:lnTo>
                    <a:lnTo>
                      <a:pt x="2484" y="5007"/>
                    </a:lnTo>
                    <a:lnTo>
                      <a:pt x="2703" y="4928"/>
                    </a:lnTo>
                    <a:lnTo>
                      <a:pt x="2842" y="4848"/>
                    </a:lnTo>
                    <a:lnTo>
                      <a:pt x="2981" y="5206"/>
                    </a:lnTo>
                    <a:lnTo>
                      <a:pt x="3021" y="5285"/>
                    </a:lnTo>
                    <a:lnTo>
                      <a:pt x="3100" y="5365"/>
                    </a:lnTo>
                    <a:lnTo>
                      <a:pt x="3180" y="5425"/>
                    </a:lnTo>
                    <a:lnTo>
                      <a:pt x="3259" y="5464"/>
                    </a:lnTo>
                    <a:lnTo>
                      <a:pt x="3358" y="5504"/>
                    </a:lnTo>
                    <a:lnTo>
                      <a:pt x="3458" y="5524"/>
                    </a:lnTo>
                    <a:lnTo>
                      <a:pt x="3557" y="5524"/>
                    </a:lnTo>
                    <a:lnTo>
                      <a:pt x="3657" y="5504"/>
                    </a:lnTo>
                    <a:lnTo>
                      <a:pt x="3776" y="5484"/>
                    </a:lnTo>
                    <a:lnTo>
                      <a:pt x="3875" y="5425"/>
                    </a:lnTo>
                    <a:lnTo>
                      <a:pt x="3955" y="5345"/>
                    </a:lnTo>
                    <a:lnTo>
                      <a:pt x="4034" y="5246"/>
                    </a:lnTo>
                    <a:lnTo>
                      <a:pt x="4094" y="5146"/>
                    </a:lnTo>
                    <a:lnTo>
                      <a:pt x="4114" y="5027"/>
                    </a:lnTo>
                    <a:lnTo>
                      <a:pt x="4133" y="4908"/>
                    </a:lnTo>
                    <a:lnTo>
                      <a:pt x="4114" y="4789"/>
                    </a:lnTo>
                    <a:lnTo>
                      <a:pt x="4054" y="4511"/>
                    </a:lnTo>
                    <a:lnTo>
                      <a:pt x="3974" y="4232"/>
                    </a:lnTo>
                    <a:lnTo>
                      <a:pt x="3796" y="3696"/>
                    </a:lnTo>
                    <a:lnTo>
                      <a:pt x="3358" y="2384"/>
                    </a:lnTo>
                    <a:lnTo>
                      <a:pt x="3299" y="2225"/>
                    </a:lnTo>
                    <a:lnTo>
                      <a:pt x="3219" y="2086"/>
                    </a:lnTo>
                    <a:lnTo>
                      <a:pt x="3080" y="1967"/>
                    </a:lnTo>
                    <a:lnTo>
                      <a:pt x="3001" y="1927"/>
                    </a:lnTo>
                    <a:lnTo>
                      <a:pt x="2921" y="1908"/>
                    </a:lnTo>
                    <a:lnTo>
                      <a:pt x="2822" y="1888"/>
                    </a:lnTo>
                    <a:lnTo>
                      <a:pt x="2742" y="1868"/>
                    </a:lnTo>
                    <a:lnTo>
                      <a:pt x="2603" y="1888"/>
                    </a:lnTo>
                    <a:lnTo>
                      <a:pt x="2484" y="1927"/>
                    </a:lnTo>
                    <a:lnTo>
                      <a:pt x="2365" y="1987"/>
                    </a:lnTo>
                    <a:lnTo>
                      <a:pt x="2285" y="2067"/>
                    </a:lnTo>
                    <a:lnTo>
                      <a:pt x="2206" y="2166"/>
                    </a:lnTo>
                    <a:lnTo>
                      <a:pt x="2146" y="2265"/>
                    </a:lnTo>
                    <a:lnTo>
                      <a:pt x="2107" y="2404"/>
                    </a:lnTo>
                    <a:lnTo>
                      <a:pt x="2087" y="2524"/>
                    </a:lnTo>
                    <a:lnTo>
                      <a:pt x="2107" y="2643"/>
                    </a:lnTo>
                    <a:lnTo>
                      <a:pt x="2425" y="3577"/>
                    </a:lnTo>
                    <a:lnTo>
                      <a:pt x="2345" y="3676"/>
                    </a:lnTo>
                    <a:lnTo>
                      <a:pt x="2285" y="3755"/>
                    </a:lnTo>
                    <a:lnTo>
                      <a:pt x="2246" y="3795"/>
                    </a:lnTo>
                    <a:lnTo>
                      <a:pt x="2206" y="3815"/>
                    </a:lnTo>
                    <a:lnTo>
                      <a:pt x="2087" y="3835"/>
                    </a:lnTo>
                    <a:lnTo>
                      <a:pt x="2027" y="3835"/>
                    </a:lnTo>
                    <a:lnTo>
                      <a:pt x="1908" y="3736"/>
                    </a:lnTo>
                    <a:lnTo>
                      <a:pt x="1689" y="3517"/>
                    </a:lnTo>
                    <a:lnTo>
                      <a:pt x="1471" y="3298"/>
                    </a:lnTo>
                    <a:lnTo>
                      <a:pt x="1371" y="3100"/>
                    </a:lnTo>
                    <a:lnTo>
                      <a:pt x="1292" y="2901"/>
                    </a:lnTo>
                    <a:lnTo>
                      <a:pt x="1272" y="2822"/>
                    </a:lnTo>
                    <a:lnTo>
                      <a:pt x="1272" y="2663"/>
                    </a:lnTo>
                    <a:lnTo>
                      <a:pt x="1292" y="2484"/>
                    </a:lnTo>
                    <a:lnTo>
                      <a:pt x="1352" y="2285"/>
                    </a:lnTo>
                    <a:lnTo>
                      <a:pt x="1451" y="2146"/>
                    </a:lnTo>
                    <a:lnTo>
                      <a:pt x="1550" y="2007"/>
                    </a:lnTo>
                    <a:lnTo>
                      <a:pt x="1809" y="1729"/>
                    </a:lnTo>
                    <a:lnTo>
                      <a:pt x="2107" y="1490"/>
                    </a:lnTo>
                    <a:lnTo>
                      <a:pt x="2385" y="1331"/>
                    </a:lnTo>
                    <a:lnTo>
                      <a:pt x="2683" y="1212"/>
                    </a:lnTo>
                    <a:lnTo>
                      <a:pt x="2782" y="1133"/>
                    </a:lnTo>
                    <a:lnTo>
                      <a:pt x="2862" y="1053"/>
                    </a:lnTo>
                    <a:lnTo>
                      <a:pt x="2941" y="954"/>
                    </a:lnTo>
                    <a:lnTo>
                      <a:pt x="2981" y="835"/>
                    </a:lnTo>
                    <a:lnTo>
                      <a:pt x="3021" y="715"/>
                    </a:lnTo>
                    <a:lnTo>
                      <a:pt x="3021" y="596"/>
                    </a:lnTo>
                    <a:lnTo>
                      <a:pt x="3001" y="457"/>
                    </a:lnTo>
                    <a:lnTo>
                      <a:pt x="2941" y="338"/>
                    </a:lnTo>
                    <a:lnTo>
                      <a:pt x="2882" y="238"/>
                    </a:lnTo>
                    <a:lnTo>
                      <a:pt x="2802" y="159"/>
                    </a:lnTo>
                    <a:lnTo>
                      <a:pt x="2703" y="79"/>
                    </a:lnTo>
                    <a:lnTo>
                      <a:pt x="2584" y="40"/>
                    </a:lnTo>
                    <a:lnTo>
                      <a:pt x="2484" y="20"/>
                    </a:lnTo>
                    <a:lnTo>
                      <a:pt x="24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7" name="Google Shape;1537;p30"/>
              <p:cNvSpPr/>
              <p:nvPr/>
            </p:nvSpPr>
            <p:spPr>
              <a:xfrm>
                <a:off x="5549830" y="619909"/>
                <a:ext cx="138105" cy="161742"/>
              </a:xfrm>
              <a:custGeom>
                <a:avLst/>
                <a:gdLst/>
                <a:ahLst/>
                <a:cxnLst/>
                <a:rect l="l" t="t" r="r" b="b"/>
                <a:pathLst>
                  <a:path w="3716" h="4352" extrusionOk="0">
                    <a:moveTo>
                      <a:pt x="1550" y="1331"/>
                    </a:moveTo>
                    <a:lnTo>
                      <a:pt x="1629" y="1371"/>
                    </a:lnTo>
                    <a:lnTo>
                      <a:pt x="1868" y="1490"/>
                    </a:lnTo>
                    <a:lnTo>
                      <a:pt x="2067" y="1629"/>
                    </a:lnTo>
                    <a:lnTo>
                      <a:pt x="2186" y="1768"/>
                    </a:lnTo>
                    <a:lnTo>
                      <a:pt x="2305" y="1888"/>
                    </a:lnTo>
                    <a:lnTo>
                      <a:pt x="2424" y="2146"/>
                    </a:lnTo>
                    <a:lnTo>
                      <a:pt x="2484" y="2424"/>
                    </a:lnTo>
                    <a:lnTo>
                      <a:pt x="2484" y="2603"/>
                    </a:lnTo>
                    <a:lnTo>
                      <a:pt x="2424" y="2762"/>
                    </a:lnTo>
                    <a:lnTo>
                      <a:pt x="2345" y="2881"/>
                    </a:lnTo>
                    <a:lnTo>
                      <a:pt x="2225" y="2981"/>
                    </a:lnTo>
                    <a:lnTo>
                      <a:pt x="2007" y="3100"/>
                    </a:lnTo>
                    <a:lnTo>
                      <a:pt x="1908" y="3120"/>
                    </a:lnTo>
                    <a:lnTo>
                      <a:pt x="1888" y="3120"/>
                    </a:lnTo>
                    <a:lnTo>
                      <a:pt x="1808" y="3100"/>
                    </a:lnTo>
                    <a:lnTo>
                      <a:pt x="1610" y="2961"/>
                    </a:lnTo>
                    <a:lnTo>
                      <a:pt x="1470" y="2822"/>
                    </a:lnTo>
                    <a:lnTo>
                      <a:pt x="1331" y="2543"/>
                    </a:lnTo>
                    <a:lnTo>
                      <a:pt x="1292" y="2384"/>
                    </a:lnTo>
                    <a:lnTo>
                      <a:pt x="1252" y="2206"/>
                    </a:lnTo>
                    <a:lnTo>
                      <a:pt x="1272" y="2027"/>
                    </a:lnTo>
                    <a:lnTo>
                      <a:pt x="1331" y="1768"/>
                    </a:lnTo>
                    <a:lnTo>
                      <a:pt x="1431" y="1530"/>
                    </a:lnTo>
                    <a:lnTo>
                      <a:pt x="1550" y="1331"/>
                    </a:lnTo>
                    <a:close/>
                    <a:moveTo>
                      <a:pt x="1590" y="0"/>
                    </a:moveTo>
                    <a:lnTo>
                      <a:pt x="1431" y="60"/>
                    </a:lnTo>
                    <a:lnTo>
                      <a:pt x="1292" y="159"/>
                    </a:lnTo>
                    <a:lnTo>
                      <a:pt x="1153" y="139"/>
                    </a:lnTo>
                    <a:lnTo>
                      <a:pt x="1013" y="159"/>
                    </a:lnTo>
                    <a:lnTo>
                      <a:pt x="894" y="219"/>
                    </a:lnTo>
                    <a:lnTo>
                      <a:pt x="795" y="298"/>
                    </a:lnTo>
                    <a:lnTo>
                      <a:pt x="556" y="576"/>
                    </a:lnTo>
                    <a:lnTo>
                      <a:pt x="457" y="735"/>
                    </a:lnTo>
                    <a:lnTo>
                      <a:pt x="358" y="894"/>
                    </a:lnTo>
                    <a:lnTo>
                      <a:pt x="258" y="1093"/>
                    </a:lnTo>
                    <a:lnTo>
                      <a:pt x="179" y="1311"/>
                    </a:lnTo>
                    <a:lnTo>
                      <a:pt x="99" y="1530"/>
                    </a:lnTo>
                    <a:lnTo>
                      <a:pt x="60" y="1749"/>
                    </a:lnTo>
                    <a:lnTo>
                      <a:pt x="20" y="1927"/>
                    </a:lnTo>
                    <a:lnTo>
                      <a:pt x="0" y="2126"/>
                    </a:lnTo>
                    <a:lnTo>
                      <a:pt x="20" y="2365"/>
                    </a:lnTo>
                    <a:lnTo>
                      <a:pt x="60" y="2603"/>
                    </a:lnTo>
                    <a:lnTo>
                      <a:pt x="119" y="2841"/>
                    </a:lnTo>
                    <a:lnTo>
                      <a:pt x="199" y="3060"/>
                    </a:lnTo>
                    <a:lnTo>
                      <a:pt x="278" y="3239"/>
                    </a:lnTo>
                    <a:lnTo>
                      <a:pt x="378" y="3398"/>
                    </a:lnTo>
                    <a:lnTo>
                      <a:pt x="477" y="3537"/>
                    </a:lnTo>
                    <a:lnTo>
                      <a:pt x="576" y="3696"/>
                    </a:lnTo>
                    <a:lnTo>
                      <a:pt x="676" y="3775"/>
                    </a:lnTo>
                    <a:lnTo>
                      <a:pt x="755" y="3875"/>
                    </a:lnTo>
                    <a:lnTo>
                      <a:pt x="954" y="4014"/>
                    </a:lnTo>
                    <a:lnTo>
                      <a:pt x="1133" y="4133"/>
                    </a:lnTo>
                    <a:lnTo>
                      <a:pt x="1351" y="4232"/>
                    </a:lnTo>
                    <a:lnTo>
                      <a:pt x="1510" y="4312"/>
                    </a:lnTo>
                    <a:lnTo>
                      <a:pt x="1768" y="4352"/>
                    </a:lnTo>
                    <a:lnTo>
                      <a:pt x="1967" y="4352"/>
                    </a:lnTo>
                    <a:lnTo>
                      <a:pt x="2146" y="4332"/>
                    </a:lnTo>
                    <a:lnTo>
                      <a:pt x="2325" y="4292"/>
                    </a:lnTo>
                    <a:lnTo>
                      <a:pt x="2563" y="4212"/>
                    </a:lnTo>
                    <a:lnTo>
                      <a:pt x="2663" y="4153"/>
                    </a:lnTo>
                    <a:lnTo>
                      <a:pt x="2782" y="4093"/>
                    </a:lnTo>
                    <a:lnTo>
                      <a:pt x="2981" y="3954"/>
                    </a:lnTo>
                    <a:lnTo>
                      <a:pt x="3140" y="3795"/>
                    </a:lnTo>
                    <a:lnTo>
                      <a:pt x="3298" y="3636"/>
                    </a:lnTo>
                    <a:lnTo>
                      <a:pt x="3398" y="3497"/>
                    </a:lnTo>
                    <a:lnTo>
                      <a:pt x="3477" y="3358"/>
                    </a:lnTo>
                    <a:lnTo>
                      <a:pt x="3557" y="3199"/>
                    </a:lnTo>
                    <a:lnTo>
                      <a:pt x="3616" y="3040"/>
                    </a:lnTo>
                    <a:lnTo>
                      <a:pt x="3656" y="2881"/>
                    </a:lnTo>
                    <a:lnTo>
                      <a:pt x="3696" y="2702"/>
                    </a:lnTo>
                    <a:lnTo>
                      <a:pt x="3716" y="2524"/>
                    </a:lnTo>
                    <a:lnTo>
                      <a:pt x="3716" y="2365"/>
                    </a:lnTo>
                    <a:lnTo>
                      <a:pt x="3696" y="2166"/>
                    </a:lnTo>
                    <a:lnTo>
                      <a:pt x="3656" y="1987"/>
                    </a:lnTo>
                    <a:lnTo>
                      <a:pt x="3616" y="1808"/>
                    </a:lnTo>
                    <a:lnTo>
                      <a:pt x="3557" y="1629"/>
                    </a:lnTo>
                    <a:lnTo>
                      <a:pt x="3497" y="1470"/>
                    </a:lnTo>
                    <a:lnTo>
                      <a:pt x="3418" y="1311"/>
                    </a:lnTo>
                    <a:lnTo>
                      <a:pt x="3318" y="1152"/>
                    </a:lnTo>
                    <a:lnTo>
                      <a:pt x="3219" y="994"/>
                    </a:lnTo>
                    <a:lnTo>
                      <a:pt x="3100" y="854"/>
                    </a:lnTo>
                    <a:lnTo>
                      <a:pt x="2981" y="715"/>
                    </a:lnTo>
                    <a:lnTo>
                      <a:pt x="2702" y="477"/>
                    </a:lnTo>
                    <a:lnTo>
                      <a:pt x="2404" y="278"/>
                    </a:lnTo>
                    <a:lnTo>
                      <a:pt x="2106" y="99"/>
                    </a:lnTo>
                    <a:lnTo>
                      <a:pt x="1947" y="20"/>
                    </a:lnTo>
                    <a:lnTo>
                      <a:pt x="182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8" name="Google Shape;1538;p30"/>
              <p:cNvSpPr/>
              <p:nvPr/>
            </p:nvSpPr>
            <p:spPr>
              <a:xfrm>
                <a:off x="5752895" y="540861"/>
                <a:ext cx="50247" cy="212732"/>
              </a:xfrm>
              <a:custGeom>
                <a:avLst/>
                <a:gdLst/>
                <a:ahLst/>
                <a:cxnLst/>
                <a:rect l="l" t="t" r="r" b="b"/>
                <a:pathLst>
                  <a:path w="1352" h="5724" extrusionOk="0">
                    <a:moveTo>
                      <a:pt x="636" y="1"/>
                    </a:moveTo>
                    <a:lnTo>
                      <a:pt x="517" y="21"/>
                    </a:lnTo>
                    <a:lnTo>
                      <a:pt x="418" y="61"/>
                    </a:lnTo>
                    <a:lnTo>
                      <a:pt x="298" y="100"/>
                    </a:lnTo>
                    <a:lnTo>
                      <a:pt x="219" y="180"/>
                    </a:lnTo>
                    <a:lnTo>
                      <a:pt x="120" y="259"/>
                    </a:lnTo>
                    <a:lnTo>
                      <a:pt x="60" y="378"/>
                    </a:lnTo>
                    <a:lnTo>
                      <a:pt x="20" y="498"/>
                    </a:lnTo>
                    <a:lnTo>
                      <a:pt x="0" y="617"/>
                    </a:lnTo>
                    <a:lnTo>
                      <a:pt x="60" y="3061"/>
                    </a:lnTo>
                    <a:lnTo>
                      <a:pt x="80" y="4154"/>
                    </a:lnTo>
                    <a:lnTo>
                      <a:pt x="100" y="4710"/>
                    </a:lnTo>
                    <a:lnTo>
                      <a:pt x="139" y="5247"/>
                    </a:lnTo>
                    <a:lnTo>
                      <a:pt x="199" y="5406"/>
                    </a:lnTo>
                    <a:lnTo>
                      <a:pt x="298" y="5525"/>
                    </a:lnTo>
                    <a:lnTo>
                      <a:pt x="378" y="5604"/>
                    </a:lnTo>
                    <a:lnTo>
                      <a:pt x="477" y="5664"/>
                    </a:lnTo>
                    <a:lnTo>
                      <a:pt x="596" y="5704"/>
                    </a:lnTo>
                    <a:lnTo>
                      <a:pt x="696" y="5723"/>
                    </a:lnTo>
                    <a:lnTo>
                      <a:pt x="815" y="5723"/>
                    </a:lnTo>
                    <a:lnTo>
                      <a:pt x="934" y="5704"/>
                    </a:lnTo>
                    <a:lnTo>
                      <a:pt x="1034" y="5644"/>
                    </a:lnTo>
                    <a:lnTo>
                      <a:pt x="1133" y="5584"/>
                    </a:lnTo>
                    <a:lnTo>
                      <a:pt x="1212" y="5485"/>
                    </a:lnTo>
                    <a:lnTo>
                      <a:pt x="1292" y="5386"/>
                    </a:lnTo>
                    <a:lnTo>
                      <a:pt x="1332" y="5286"/>
                    </a:lnTo>
                    <a:lnTo>
                      <a:pt x="1332" y="5167"/>
                    </a:lnTo>
                    <a:lnTo>
                      <a:pt x="1351" y="4035"/>
                    </a:lnTo>
                    <a:lnTo>
                      <a:pt x="1332" y="2922"/>
                    </a:lnTo>
                    <a:lnTo>
                      <a:pt x="1272" y="696"/>
                    </a:lnTo>
                    <a:lnTo>
                      <a:pt x="1272" y="557"/>
                    </a:lnTo>
                    <a:lnTo>
                      <a:pt x="1232" y="438"/>
                    </a:lnTo>
                    <a:lnTo>
                      <a:pt x="1193" y="319"/>
                    </a:lnTo>
                    <a:lnTo>
                      <a:pt x="1113" y="219"/>
                    </a:lnTo>
                    <a:lnTo>
                      <a:pt x="1014" y="140"/>
                    </a:lnTo>
                    <a:lnTo>
                      <a:pt x="914" y="80"/>
                    </a:lnTo>
                    <a:lnTo>
                      <a:pt x="795" y="41"/>
                    </a:lnTo>
                    <a:lnTo>
                      <a:pt x="676" y="21"/>
                    </a:lnTo>
                    <a:lnTo>
                      <a:pt x="63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9" name="Google Shape;1539;p30"/>
              <p:cNvSpPr/>
              <p:nvPr/>
            </p:nvSpPr>
            <p:spPr>
              <a:xfrm>
                <a:off x="5753638" y="796365"/>
                <a:ext cx="47274" cy="47311"/>
              </a:xfrm>
              <a:custGeom>
                <a:avLst/>
                <a:gdLst/>
                <a:ahLst/>
                <a:cxnLst/>
                <a:rect l="l" t="t" r="r" b="b"/>
                <a:pathLst>
                  <a:path w="1272" h="1273" extrusionOk="0">
                    <a:moveTo>
                      <a:pt x="537" y="1"/>
                    </a:moveTo>
                    <a:lnTo>
                      <a:pt x="417" y="41"/>
                    </a:lnTo>
                    <a:lnTo>
                      <a:pt x="318" y="80"/>
                    </a:lnTo>
                    <a:lnTo>
                      <a:pt x="199" y="160"/>
                    </a:lnTo>
                    <a:lnTo>
                      <a:pt x="119" y="259"/>
                    </a:lnTo>
                    <a:lnTo>
                      <a:pt x="60" y="359"/>
                    </a:lnTo>
                    <a:lnTo>
                      <a:pt x="20" y="478"/>
                    </a:lnTo>
                    <a:lnTo>
                      <a:pt x="0" y="597"/>
                    </a:lnTo>
                    <a:lnTo>
                      <a:pt x="0" y="716"/>
                    </a:lnTo>
                    <a:lnTo>
                      <a:pt x="40" y="836"/>
                    </a:lnTo>
                    <a:lnTo>
                      <a:pt x="80" y="955"/>
                    </a:lnTo>
                    <a:lnTo>
                      <a:pt x="159" y="1054"/>
                    </a:lnTo>
                    <a:lnTo>
                      <a:pt x="239" y="1134"/>
                    </a:lnTo>
                    <a:lnTo>
                      <a:pt x="358" y="1213"/>
                    </a:lnTo>
                    <a:lnTo>
                      <a:pt x="477" y="1253"/>
                    </a:lnTo>
                    <a:lnTo>
                      <a:pt x="596" y="1273"/>
                    </a:lnTo>
                    <a:lnTo>
                      <a:pt x="716" y="1253"/>
                    </a:lnTo>
                    <a:lnTo>
                      <a:pt x="855" y="1233"/>
                    </a:lnTo>
                    <a:lnTo>
                      <a:pt x="954" y="1173"/>
                    </a:lnTo>
                    <a:lnTo>
                      <a:pt x="1073" y="1094"/>
                    </a:lnTo>
                    <a:lnTo>
                      <a:pt x="1153" y="1014"/>
                    </a:lnTo>
                    <a:lnTo>
                      <a:pt x="1212" y="915"/>
                    </a:lnTo>
                    <a:lnTo>
                      <a:pt x="1252" y="796"/>
                    </a:lnTo>
                    <a:lnTo>
                      <a:pt x="1272" y="677"/>
                    </a:lnTo>
                    <a:lnTo>
                      <a:pt x="1272" y="537"/>
                    </a:lnTo>
                    <a:lnTo>
                      <a:pt x="1232" y="418"/>
                    </a:lnTo>
                    <a:lnTo>
                      <a:pt x="1173" y="319"/>
                    </a:lnTo>
                    <a:lnTo>
                      <a:pt x="1113" y="200"/>
                    </a:lnTo>
                    <a:lnTo>
                      <a:pt x="1014" y="120"/>
                    </a:lnTo>
                    <a:lnTo>
                      <a:pt x="914" y="61"/>
                    </a:lnTo>
                    <a:lnTo>
                      <a:pt x="79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40" name="Google Shape;1540;p30"/>
          <p:cNvGrpSpPr/>
          <p:nvPr/>
        </p:nvGrpSpPr>
        <p:grpSpPr>
          <a:xfrm>
            <a:off x="5723804" y="345785"/>
            <a:ext cx="2193955" cy="4253650"/>
            <a:chOff x="4224625" y="287225"/>
            <a:chExt cx="1882900" cy="3650575"/>
          </a:xfrm>
        </p:grpSpPr>
        <p:sp>
          <p:nvSpPr>
            <p:cNvPr id="1541" name="Google Shape;1541;p30"/>
            <p:cNvSpPr/>
            <p:nvPr/>
          </p:nvSpPr>
          <p:spPr>
            <a:xfrm>
              <a:off x="4224625" y="832200"/>
              <a:ext cx="365550" cy="339125"/>
            </a:xfrm>
            <a:custGeom>
              <a:avLst/>
              <a:gdLst/>
              <a:ahLst/>
              <a:cxnLst/>
              <a:rect l="l" t="t" r="r" b="b"/>
              <a:pathLst>
                <a:path w="14622" h="13565" extrusionOk="0">
                  <a:moveTo>
                    <a:pt x="7746" y="454"/>
                  </a:moveTo>
                  <a:lnTo>
                    <a:pt x="8010" y="492"/>
                  </a:lnTo>
                  <a:lnTo>
                    <a:pt x="8275" y="530"/>
                  </a:lnTo>
                  <a:lnTo>
                    <a:pt x="8539" y="587"/>
                  </a:lnTo>
                  <a:lnTo>
                    <a:pt x="8803" y="643"/>
                  </a:lnTo>
                  <a:lnTo>
                    <a:pt x="9068" y="738"/>
                  </a:lnTo>
                  <a:lnTo>
                    <a:pt x="9314" y="832"/>
                  </a:lnTo>
                  <a:lnTo>
                    <a:pt x="9559" y="946"/>
                  </a:lnTo>
                  <a:lnTo>
                    <a:pt x="9805" y="1078"/>
                  </a:lnTo>
                  <a:lnTo>
                    <a:pt x="10031" y="1210"/>
                  </a:lnTo>
                  <a:lnTo>
                    <a:pt x="10258" y="1361"/>
                  </a:lnTo>
                  <a:lnTo>
                    <a:pt x="10466" y="1531"/>
                  </a:lnTo>
                  <a:lnTo>
                    <a:pt x="10674" y="1701"/>
                  </a:lnTo>
                  <a:lnTo>
                    <a:pt x="10863" y="1909"/>
                  </a:lnTo>
                  <a:lnTo>
                    <a:pt x="11033" y="2098"/>
                  </a:lnTo>
                  <a:lnTo>
                    <a:pt x="11203" y="2324"/>
                  </a:lnTo>
                  <a:lnTo>
                    <a:pt x="11391" y="2627"/>
                  </a:lnTo>
                  <a:lnTo>
                    <a:pt x="11561" y="2948"/>
                  </a:lnTo>
                  <a:lnTo>
                    <a:pt x="11713" y="3288"/>
                  </a:lnTo>
                  <a:lnTo>
                    <a:pt x="11826" y="3628"/>
                  </a:lnTo>
                  <a:lnTo>
                    <a:pt x="11920" y="3987"/>
                  </a:lnTo>
                  <a:lnTo>
                    <a:pt x="11996" y="4365"/>
                  </a:lnTo>
                  <a:lnTo>
                    <a:pt x="12034" y="4742"/>
                  </a:lnTo>
                  <a:lnTo>
                    <a:pt x="12053" y="5120"/>
                  </a:lnTo>
                  <a:lnTo>
                    <a:pt x="12034" y="5498"/>
                  </a:lnTo>
                  <a:lnTo>
                    <a:pt x="12015" y="5876"/>
                  </a:lnTo>
                  <a:lnTo>
                    <a:pt x="11939" y="6273"/>
                  </a:lnTo>
                  <a:lnTo>
                    <a:pt x="11864" y="6650"/>
                  </a:lnTo>
                  <a:lnTo>
                    <a:pt x="11750" y="7028"/>
                  </a:lnTo>
                  <a:lnTo>
                    <a:pt x="11599" y="7406"/>
                  </a:lnTo>
                  <a:lnTo>
                    <a:pt x="11448" y="7784"/>
                  </a:lnTo>
                  <a:lnTo>
                    <a:pt x="11240" y="8143"/>
                  </a:lnTo>
                  <a:lnTo>
                    <a:pt x="11089" y="8388"/>
                  </a:lnTo>
                  <a:lnTo>
                    <a:pt x="10919" y="8653"/>
                  </a:lnTo>
                  <a:lnTo>
                    <a:pt x="10749" y="8879"/>
                  </a:lnTo>
                  <a:lnTo>
                    <a:pt x="10560" y="9125"/>
                  </a:lnTo>
                  <a:lnTo>
                    <a:pt x="10352" y="9352"/>
                  </a:lnTo>
                  <a:lnTo>
                    <a:pt x="10145" y="9578"/>
                  </a:lnTo>
                  <a:lnTo>
                    <a:pt x="9918" y="9805"/>
                  </a:lnTo>
                  <a:lnTo>
                    <a:pt x="9691" y="10013"/>
                  </a:lnTo>
                  <a:lnTo>
                    <a:pt x="9200" y="10032"/>
                  </a:lnTo>
                  <a:lnTo>
                    <a:pt x="8747" y="9994"/>
                  </a:lnTo>
                  <a:lnTo>
                    <a:pt x="8293" y="9956"/>
                  </a:lnTo>
                  <a:lnTo>
                    <a:pt x="7859" y="9881"/>
                  </a:lnTo>
                  <a:lnTo>
                    <a:pt x="7500" y="9805"/>
                  </a:lnTo>
                  <a:lnTo>
                    <a:pt x="7122" y="9711"/>
                  </a:lnTo>
                  <a:lnTo>
                    <a:pt x="6763" y="9578"/>
                  </a:lnTo>
                  <a:lnTo>
                    <a:pt x="6404" y="9427"/>
                  </a:lnTo>
                  <a:lnTo>
                    <a:pt x="6046" y="9257"/>
                  </a:lnTo>
                  <a:lnTo>
                    <a:pt x="5687" y="9068"/>
                  </a:lnTo>
                  <a:lnTo>
                    <a:pt x="5347" y="8842"/>
                  </a:lnTo>
                  <a:lnTo>
                    <a:pt x="5025" y="8615"/>
                  </a:lnTo>
                  <a:lnTo>
                    <a:pt x="4704" y="8350"/>
                  </a:lnTo>
                  <a:lnTo>
                    <a:pt x="4421" y="8067"/>
                  </a:lnTo>
                  <a:lnTo>
                    <a:pt x="4138" y="7765"/>
                  </a:lnTo>
                  <a:lnTo>
                    <a:pt x="3892" y="7444"/>
                  </a:lnTo>
                  <a:lnTo>
                    <a:pt x="3684" y="7085"/>
                  </a:lnTo>
                  <a:lnTo>
                    <a:pt x="3495" y="6726"/>
                  </a:lnTo>
                  <a:lnTo>
                    <a:pt x="3344" y="6329"/>
                  </a:lnTo>
                  <a:lnTo>
                    <a:pt x="3212" y="5933"/>
                  </a:lnTo>
                  <a:lnTo>
                    <a:pt x="3136" y="5555"/>
                  </a:lnTo>
                  <a:lnTo>
                    <a:pt x="3118" y="5177"/>
                  </a:lnTo>
                  <a:lnTo>
                    <a:pt x="3118" y="4799"/>
                  </a:lnTo>
                  <a:lnTo>
                    <a:pt x="3136" y="4402"/>
                  </a:lnTo>
                  <a:lnTo>
                    <a:pt x="3212" y="4025"/>
                  </a:lnTo>
                  <a:lnTo>
                    <a:pt x="3306" y="3666"/>
                  </a:lnTo>
                  <a:lnTo>
                    <a:pt x="3439" y="3307"/>
                  </a:lnTo>
                  <a:lnTo>
                    <a:pt x="3590" y="2948"/>
                  </a:lnTo>
                  <a:lnTo>
                    <a:pt x="3779" y="2608"/>
                  </a:lnTo>
                  <a:lnTo>
                    <a:pt x="3986" y="2287"/>
                  </a:lnTo>
                  <a:lnTo>
                    <a:pt x="4213" y="1984"/>
                  </a:lnTo>
                  <a:lnTo>
                    <a:pt x="4478" y="1701"/>
                  </a:lnTo>
                  <a:lnTo>
                    <a:pt x="4761" y="1437"/>
                  </a:lnTo>
                  <a:lnTo>
                    <a:pt x="5063" y="1210"/>
                  </a:lnTo>
                  <a:lnTo>
                    <a:pt x="5384" y="1002"/>
                  </a:lnTo>
                  <a:lnTo>
                    <a:pt x="5705" y="832"/>
                  </a:lnTo>
                  <a:lnTo>
                    <a:pt x="5932" y="738"/>
                  </a:lnTo>
                  <a:lnTo>
                    <a:pt x="6140" y="662"/>
                  </a:lnTo>
                  <a:lnTo>
                    <a:pt x="6348" y="605"/>
                  </a:lnTo>
                  <a:lnTo>
                    <a:pt x="6574" y="549"/>
                  </a:lnTo>
                  <a:lnTo>
                    <a:pt x="6801" y="511"/>
                  </a:lnTo>
                  <a:lnTo>
                    <a:pt x="7028" y="473"/>
                  </a:lnTo>
                  <a:lnTo>
                    <a:pt x="7254" y="454"/>
                  </a:lnTo>
                  <a:close/>
                  <a:moveTo>
                    <a:pt x="7160" y="1"/>
                  </a:moveTo>
                  <a:lnTo>
                    <a:pt x="6744" y="39"/>
                  </a:lnTo>
                  <a:lnTo>
                    <a:pt x="6329" y="133"/>
                  </a:lnTo>
                  <a:lnTo>
                    <a:pt x="5913" y="247"/>
                  </a:lnTo>
                  <a:lnTo>
                    <a:pt x="5517" y="398"/>
                  </a:lnTo>
                  <a:lnTo>
                    <a:pt x="5139" y="587"/>
                  </a:lnTo>
                  <a:lnTo>
                    <a:pt x="4780" y="813"/>
                  </a:lnTo>
                  <a:lnTo>
                    <a:pt x="4440" y="1078"/>
                  </a:lnTo>
                  <a:lnTo>
                    <a:pt x="4138" y="1361"/>
                  </a:lnTo>
                  <a:lnTo>
                    <a:pt x="3854" y="1682"/>
                  </a:lnTo>
                  <a:lnTo>
                    <a:pt x="3590" y="2003"/>
                  </a:lnTo>
                  <a:lnTo>
                    <a:pt x="3363" y="2362"/>
                  </a:lnTo>
                  <a:lnTo>
                    <a:pt x="3155" y="2740"/>
                  </a:lnTo>
                  <a:lnTo>
                    <a:pt x="2985" y="3118"/>
                  </a:lnTo>
                  <a:lnTo>
                    <a:pt x="2853" y="3515"/>
                  </a:lnTo>
                  <a:lnTo>
                    <a:pt x="2740" y="3930"/>
                  </a:lnTo>
                  <a:lnTo>
                    <a:pt x="2683" y="4346"/>
                  </a:lnTo>
                  <a:lnTo>
                    <a:pt x="2645" y="4761"/>
                  </a:lnTo>
                  <a:lnTo>
                    <a:pt x="2645" y="5196"/>
                  </a:lnTo>
                  <a:lnTo>
                    <a:pt x="2683" y="5611"/>
                  </a:lnTo>
                  <a:lnTo>
                    <a:pt x="2759" y="6027"/>
                  </a:lnTo>
                  <a:lnTo>
                    <a:pt x="2872" y="6424"/>
                  </a:lnTo>
                  <a:lnTo>
                    <a:pt x="3023" y="6801"/>
                  </a:lnTo>
                  <a:lnTo>
                    <a:pt x="3212" y="7179"/>
                  </a:lnTo>
                  <a:lnTo>
                    <a:pt x="3420" y="7538"/>
                  </a:lnTo>
                  <a:lnTo>
                    <a:pt x="3646" y="7878"/>
                  </a:lnTo>
                  <a:lnTo>
                    <a:pt x="3911" y="8199"/>
                  </a:lnTo>
                  <a:lnTo>
                    <a:pt x="4213" y="8521"/>
                  </a:lnTo>
                  <a:lnTo>
                    <a:pt x="4534" y="8804"/>
                  </a:lnTo>
                  <a:lnTo>
                    <a:pt x="4874" y="9087"/>
                  </a:lnTo>
                  <a:lnTo>
                    <a:pt x="5233" y="9333"/>
                  </a:lnTo>
                  <a:lnTo>
                    <a:pt x="5611" y="9559"/>
                  </a:lnTo>
                  <a:lnTo>
                    <a:pt x="6008" y="9767"/>
                  </a:lnTo>
                  <a:lnTo>
                    <a:pt x="6423" y="9956"/>
                  </a:lnTo>
                  <a:lnTo>
                    <a:pt x="6858" y="10107"/>
                  </a:lnTo>
                  <a:lnTo>
                    <a:pt x="7311" y="10240"/>
                  </a:lnTo>
                  <a:lnTo>
                    <a:pt x="7765" y="10353"/>
                  </a:lnTo>
                  <a:lnTo>
                    <a:pt x="8105" y="10391"/>
                  </a:lnTo>
                  <a:lnTo>
                    <a:pt x="8426" y="10447"/>
                  </a:lnTo>
                  <a:lnTo>
                    <a:pt x="8766" y="10466"/>
                  </a:lnTo>
                  <a:lnTo>
                    <a:pt x="9106" y="10485"/>
                  </a:lnTo>
                  <a:lnTo>
                    <a:pt x="8803" y="10693"/>
                  </a:lnTo>
                  <a:lnTo>
                    <a:pt x="8501" y="10901"/>
                  </a:lnTo>
                  <a:lnTo>
                    <a:pt x="8180" y="11090"/>
                  </a:lnTo>
                  <a:lnTo>
                    <a:pt x="7859" y="11278"/>
                  </a:lnTo>
                  <a:lnTo>
                    <a:pt x="7519" y="11449"/>
                  </a:lnTo>
                  <a:lnTo>
                    <a:pt x="7160" y="11619"/>
                  </a:lnTo>
                  <a:lnTo>
                    <a:pt x="6801" y="11770"/>
                  </a:lnTo>
                  <a:lnTo>
                    <a:pt x="6423" y="11902"/>
                  </a:lnTo>
                  <a:lnTo>
                    <a:pt x="5687" y="12166"/>
                  </a:lnTo>
                  <a:lnTo>
                    <a:pt x="4931" y="12374"/>
                  </a:lnTo>
                  <a:lnTo>
                    <a:pt x="4175" y="12544"/>
                  </a:lnTo>
                  <a:lnTo>
                    <a:pt x="3401" y="12695"/>
                  </a:lnTo>
                  <a:lnTo>
                    <a:pt x="2607" y="12827"/>
                  </a:lnTo>
                  <a:lnTo>
                    <a:pt x="1814" y="12922"/>
                  </a:lnTo>
                  <a:lnTo>
                    <a:pt x="208" y="13111"/>
                  </a:lnTo>
                  <a:lnTo>
                    <a:pt x="133" y="13130"/>
                  </a:lnTo>
                  <a:lnTo>
                    <a:pt x="57" y="13186"/>
                  </a:lnTo>
                  <a:lnTo>
                    <a:pt x="20" y="13262"/>
                  </a:lnTo>
                  <a:lnTo>
                    <a:pt x="1" y="13356"/>
                  </a:lnTo>
                  <a:lnTo>
                    <a:pt x="38" y="13432"/>
                  </a:lnTo>
                  <a:lnTo>
                    <a:pt x="76" y="13508"/>
                  </a:lnTo>
                  <a:lnTo>
                    <a:pt x="152" y="13545"/>
                  </a:lnTo>
                  <a:lnTo>
                    <a:pt x="227" y="13564"/>
                  </a:lnTo>
                  <a:lnTo>
                    <a:pt x="265" y="13564"/>
                  </a:lnTo>
                  <a:lnTo>
                    <a:pt x="1890" y="13394"/>
                  </a:lnTo>
                  <a:lnTo>
                    <a:pt x="2702" y="13281"/>
                  </a:lnTo>
                  <a:lnTo>
                    <a:pt x="3495" y="13149"/>
                  </a:lnTo>
                  <a:lnTo>
                    <a:pt x="4289" y="12998"/>
                  </a:lnTo>
                  <a:lnTo>
                    <a:pt x="5063" y="12827"/>
                  </a:lnTo>
                  <a:lnTo>
                    <a:pt x="5838" y="12601"/>
                  </a:lnTo>
                  <a:lnTo>
                    <a:pt x="6593" y="12355"/>
                  </a:lnTo>
                  <a:lnTo>
                    <a:pt x="7047" y="12166"/>
                  </a:lnTo>
                  <a:lnTo>
                    <a:pt x="7500" y="11959"/>
                  </a:lnTo>
                  <a:lnTo>
                    <a:pt x="7935" y="11751"/>
                  </a:lnTo>
                  <a:lnTo>
                    <a:pt x="8350" y="11524"/>
                  </a:lnTo>
                  <a:lnTo>
                    <a:pt x="8766" y="11278"/>
                  </a:lnTo>
                  <a:lnTo>
                    <a:pt x="9144" y="11033"/>
                  </a:lnTo>
                  <a:lnTo>
                    <a:pt x="9521" y="10768"/>
                  </a:lnTo>
                  <a:lnTo>
                    <a:pt x="9861" y="10485"/>
                  </a:lnTo>
                  <a:lnTo>
                    <a:pt x="10390" y="10447"/>
                  </a:lnTo>
                  <a:lnTo>
                    <a:pt x="10938" y="10372"/>
                  </a:lnTo>
                  <a:lnTo>
                    <a:pt x="11486" y="10277"/>
                  </a:lnTo>
                  <a:lnTo>
                    <a:pt x="12053" y="10164"/>
                  </a:lnTo>
                  <a:lnTo>
                    <a:pt x="12638" y="10013"/>
                  </a:lnTo>
                  <a:lnTo>
                    <a:pt x="13224" y="9824"/>
                  </a:lnTo>
                  <a:lnTo>
                    <a:pt x="13847" y="9635"/>
                  </a:lnTo>
                  <a:lnTo>
                    <a:pt x="14471" y="9389"/>
                  </a:lnTo>
                  <a:lnTo>
                    <a:pt x="14546" y="9352"/>
                  </a:lnTo>
                  <a:lnTo>
                    <a:pt x="14603" y="9276"/>
                  </a:lnTo>
                  <a:lnTo>
                    <a:pt x="14622" y="9182"/>
                  </a:lnTo>
                  <a:lnTo>
                    <a:pt x="14603" y="9087"/>
                  </a:lnTo>
                  <a:lnTo>
                    <a:pt x="14546" y="9012"/>
                  </a:lnTo>
                  <a:lnTo>
                    <a:pt x="14471" y="8974"/>
                  </a:lnTo>
                  <a:lnTo>
                    <a:pt x="14395" y="8955"/>
                  </a:lnTo>
                  <a:lnTo>
                    <a:pt x="14301" y="8955"/>
                  </a:lnTo>
                  <a:lnTo>
                    <a:pt x="13772" y="9163"/>
                  </a:lnTo>
                  <a:lnTo>
                    <a:pt x="13262" y="9333"/>
                  </a:lnTo>
                  <a:lnTo>
                    <a:pt x="12770" y="9484"/>
                  </a:lnTo>
                  <a:lnTo>
                    <a:pt x="12279" y="9616"/>
                  </a:lnTo>
                  <a:lnTo>
                    <a:pt x="11788" y="9748"/>
                  </a:lnTo>
                  <a:lnTo>
                    <a:pt x="11316" y="9843"/>
                  </a:lnTo>
                  <a:lnTo>
                    <a:pt x="10863" y="9918"/>
                  </a:lnTo>
                  <a:lnTo>
                    <a:pt x="10409" y="9975"/>
                  </a:lnTo>
                  <a:lnTo>
                    <a:pt x="10768" y="9597"/>
                  </a:lnTo>
                  <a:lnTo>
                    <a:pt x="11089" y="9201"/>
                  </a:lnTo>
                  <a:lnTo>
                    <a:pt x="11391" y="8785"/>
                  </a:lnTo>
                  <a:lnTo>
                    <a:pt x="11656" y="8369"/>
                  </a:lnTo>
                  <a:lnTo>
                    <a:pt x="11864" y="7973"/>
                  </a:lnTo>
                  <a:lnTo>
                    <a:pt x="12034" y="7576"/>
                  </a:lnTo>
                  <a:lnTo>
                    <a:pt x="12185" y="7179"/>
                  </a:lnTo>
                  <a:lnTo>
                    <a:pt x="12317" y="6764"/>
                  </a:lnTo>
                  <a:lnTo>
                    <a:pt x="12393" y="6348"/>
                  </a:lnTo>
                  <a:lnTo>
                    <a:pt x="12468" y="5933"/>
                  </a:lnTo>
                  <a:lnTo>
                    <a:pt x="12506" y="5517"/>
                  </a:lnTo>
                  <a:lnTo>
                    <a:pt x="12506" y="5082"/>
                  </a:lnTo>
                  <a:lnTo>
                    <a:pt x="12487" y="4686"/>
                  </a:lnTo>
                  <a:lnTo>
                    <a:pt x="12449" y="4270"/>
                  </a:lnTo>
                  <a:lnTo>
                    <a:pt x="12374" y="3873"/>
                  </a:lnTo>
                  <a:lnTo>
                    <a:pt x="12279" y="3477"/>
                  </a:lnTo>
                  <a:lnTo>
                    <a:pt x="12147" y="3099"/>
                  </a:lnTo>
                  <a:lnTo>
                    <a:pt x="11977" y="2740"/>
                  </a:lnTo>
                  <a:lnTo>
                    <a:pt x="11788" y="2381"/>
                  </a:lnTo>
                  <a:lnTo>
                    <a:pt x="11580" y="2060"/>
                  </a:lnTo>
                  <a:lnTo>
                    <a:pt x="11316" y="1720"/>
                  </a:lnTo>
                  <a:lnTo>
                    <a:pt x="11033" y="1418"/>
                  </a:lnTo>
                  <a:lnTo>
                    <a:pt x="10711" y="1134"/>
                  </a:lnTo>
                  <a:lnTo>
                    <a:pt x="10371" y="889"/>
                  </a:lnTo>
                  <a:lnTo>
                    <a:pt x="10012" y="662"/>
                  </a:lnTo>
                  <a:lnTo>
                    <a:pt x="9635" y="473"/>
                  </a:lnTo>
                  <a:lnTo>
                    <a:pt x="9238" y="303"/>
                  </a:lnTo>
                  <a:lnTo>
                    <a:pt x="8841" y="171"/>
                  </a:lnTo>
                  <a:lnTo>
                    <a:pt x="8426" y="77"/>
                  </a:lnTo>
                  <a:lnTo>
                    <a:pt x="8010" y="20"/>
                  </a:lnTo>
                  <a:lnTo>
                    <a:pt x="757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30"/>
            <p:cNvSpPr/>
            <p:nvPr/>
          </p:nvSpPr>
          <p:spPr>
            <a:xfrm>
              <a:off x="5845875" y="1166575"/>
              <a:ext cx="261650" cy="588925"/>
            </a:xfrm>
            <a:custGeom>
              <a:avLst/>
              <a:gdLst/>
              <a:ahLst/>
              <a:cxnLst/>
              <a:rect l="l" t="t" r="r" b="b"/>
              <a:pathLst>
                <a:path w="10466" h="23557" extrusionOk="0">
                  <a:moveTo>
                    <a:pt x="3873" y="0"/>
                  </a:moveTo>
                  <a:lnTo>
                    <a:pt x="1" y="7443"/>
                  </a:lnTo>
                  <a:lnTo>
                    <a:pt x="435" y="8463"/>
                  </a:lnTo>
                  <a:lnTo>
                    <a:pt x="851" y="9502"/>
                  </a:lnTo>
                  <a:lnTo>
                    <a:pt x="1229" y="10541"/>
                  </a:lnTo>
                  <a:lnTo>
                    <a:pt x="1606" y="11542"/>
                  </a:lnTo>
                  <a:lnTo>
                    <a:pt x="1928" y="12543"/>
                  </a:lnTo>
                  <a:lnTo>
                    <a:pt x="2249" y="13507"/>
                  </a:lnTo>
                  <a:lnTo>
                    <a:pt x="2532" y="14432"/>
                  </a:lnTo>
                  <a:lnTo>
                    <a:pt x="2778" y="15283"/>
                  </a:lnTo>
                  <a:lnTo>
                    <a:pt x="3212" y="16813"/>
                  </a:lnTo>
                  <a:lnTo>
                    <a:pt x="3514" y="18003"/>
                  </a:lnTo>
                  <a:lnTo>
                    <a:pt x="3779" y="19061"/>
                  </a:lnTo>
                  <a:lnTo>
                    <a:pt x="10032" y="23557"/>
                  </a:lnTo>
                  <a:lnTo>
                    <a:pt x="10126" y="23386"/>
                  </a:lnTo>
                  <a:lnTo>
                    <a:pt x="10202" y="23198"/>
                  </a:lnTo>
                  <a:lnTo>
                    <a:pt x="10277" y="23009"/>
                  </a:lnTo>
                  <a:lnTo>
                    <a:pt x="10334" y="22801"/>
                  </a:lnTo>
                  <a:lnTo>
                    <a:pt x="10372" y="22593"/>
                  </a:lnTo>
                  <a:lnTo>
                    <a:pt x="10409" y="22385"/>
                  </a:lnTo>
                  <a:lnTo>
                    <a:pt x="10447" y="21913"/>
                  </a:lnTo>
                  <a:lnTo>
                    <a:pt x="10466" y="21384"/>
                  </a:lnTo>
                  <a:lnTo>
                    <a:pt x="10428" y="20855"/>
                  </a:lnTo>
                  <a:lnTo>
                    <a:pt x="10372" y="20270"/>
                  </a:lnTo>
                  <a:lnTo>
                    <a:pt x="10277" y="19646"/>
                  </a:lnTo>
                  <a:lnTo>
                    <a:pt x="10145" y="19004"/>
                  </a:lnTo>
                  <a:lnTo>
                    <a:pt x="9994" y="18343"/>
                  </a:lnTo>
                  <a:lnTo>
                    <a:pt x="9824" y="17625"/>
                  </a:lnTo>
                  <a:lnTo>
                    <a:pt x="9616" y="16907"/>
                  </a:lnTo>
                  <a:lnTo>
                    <a:pt x="9389" y="16170"/>
                  </a:lnTo>
                  <a:lnTo>
                    <a:pt x="9144" y="15396"/>
                  </a:lnTo>
                  <a:lnTo>
                    <a:pt x="8615" y="13790"/>
                  </a:lnTo>
                  <a:lnTo>
                    <a:pt x="8029" y="12147"/>
                  </a:lnTo>
                  <a:lnTo>
                    <a:pt x="7406" y="10428"/>
                  </a:lnTo>
                  <a:lnTo>
                    <a:pt x="6121" y="6933"/>
                  </a:lnTo>
                  <a:lnTo>
                    <a:pt x="5498" y="5176"/>
                  </a:lnTo>
                  <a:lnTo>
                    <a:pt x="4912" y="3419"/>
                  </a:lnTo>
                  <a:lnTo>
                    <a:pt x="4364" y="1700"/>
                  </a:lnTo>
                  <a:lnTo>
                    <a:pt x="4100" y="850"/>
                  </a:lnTo>
                  <a:lnTo>
                    <a:pt x="387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30"/>
            <p:cNvSpPr/>
            <p:nvPr/>
          </p:nvSpPr>
          <p:spPr>
            <a:xfrm>
              <a:off x="5778825" y="1152400"/>
              <a:ext cx="298500" cy="439225"/>
            </a:xfrm>
            <a:custGeom>
              <a:avLst/>
              <a:gdLst/>
              <a:ahLst/>
              <a:cxnLst/>
              <a:rect l="l" t="t" r="r" b="b"/>
              <a:pathLst>
                <a:path w="11940" h="17569" extrusionOk="0">
                  <a:moveTo>
                    <a:pt x="6631" y="1"/>
                  </a:moveTo>
                  <a:lnTo>
                    <a:pt x="0" y="4194"/>
                  </a:lnTo>
                  <a:lnTo>
                    <a:pt x="5800" y="17569"/>
                  </a:lnTo>
                  <a:lnTo>
                    <a:pt x="11939" y="14943"/>
                  </a:lnTo>
                  <a:lnTo>
                    <a:pt x="663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30"/>
            <p:cNvSpPr/>
            <p:nvPr/>
          </p:nvSpPr>
          <p:spPr>
            <a:xfrm>
              <a:off x="5893575" y="1457000"/>
              <a:ext cx="205450" cy="165325"/>
            </a:xfrm>
            <a:custGeom>
              <a:avLst/>
              <a:gdLst/>
              <a:ahLst/>
              <a:cxnLst/>
              <a:rect l="l" t="t" r="r" b="b"/>
              <a:pathLst>
                <a:path w="8218" h="6613" extrusionOk="0">
                  <a:moveTo>
                    <a:pt x="6707" y="1"/>
                  </a:moveTo>
                  <a:lnTo>
                    <a:pt x="1" y="2891"/>
                  </a:lnTo>
                  <a:lnTo>
                    <a:pt x="1493" y="6612"/>
                  </a:lnTo>
                  <a:lnTo>
                    <a:pt x="8218" y="4024"/>
                  </a:lnTo>
                  <a:lnTo>
                    <a:pt x="6707" y="1"/>
                  </a:lnTo>
                  <a:close/>
                </a:path>
              </a:pathLst>
            </a:custGeom>
            <a:solidFill>
              <a:srgbClr val="2D8C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30"/>
            <p:cNvSpPr/>
            <p:nvPr/>
          </p:nvSpPr>
          <p:spPr>
            <a:xfrm>
              <a:off x="5898300" y="1457000"/>
              <a:ext cx="156825" cy="69925"/>
            </a:xfrm>
            <a:custGeom>
              <a:avLst/>
              <a:gdLst/>
              <a:ahLst/>
              <a:cxnLst/>
              <a:rect l="l" t="t" r="r" b="b"/>
              <a:pathLst>
                <a:path w="6273" h="2797" extrusionOk="0">
                  <a:moveTo>
                    <a:pt x="6102" y="1"/>
                  </a:moveTo>
                  <a:lnTo>
                    <a:pt x="6027" y="20"/>
                  </a:lnTo>
                  <a:lnTo>
                    <a:pt x="114" y="2457"/>
                  </a:lnTo>
                  <a:lnTo>
                    <a:pt x="57" y="2494"/>
                  </a:lnTo>
                  <a:lnTo>
                    <a:pt x="20" y="2551"/>
                  </a:lnTo>
                  <a:lnTo>
                    <a:pt x="1" y="2627"/>
                  </a:lnTo>
                  <a:lnTo>
                    <a:pt x="20" y="2683"/>
                  </a:lnTo>
                  <a:lnTo>
                    <a:pt x="57" y="2740"/>
                  </a:lnTo>
                  <a:lnTo>
                    <a:pt x="95" y="2778"/>
                  </a:lnTo>
                  <a:lnTo>
                    <a:pt x="133" y="2797"/>
                  </a:lnTo>
                  <a:lnTo>
                    <a:pt x="190" y="2797"/>
                  </a:lnTo>
                  <a:lnTo>
                    <a:pt x="246" y="2778"/>
                  </a:lnTo>
                  <a:lnTo>
                    <a:pt x="6159" y="341"/>
                  </a:lnTo>
                  <a:lnTo>
                    <a:pt x="6216" y="303"/>
                  </a:lnTo>
                  <a:lnTo>
                    <a:pt x="6253" y="246"/>
                  </a:lnTo>
                  <a:lnTo>
                    <a:pt x="6272" y="171"/>
                  </a:lnTo>
                  <a:lnTo>
                    <a:pt x="6253" y="114"/>
                  </a:lnTo>
                  <a:lnTo>
                    <a:pt x="6216" y="58"/>
                  </a:lnTo>
                  <a:lnTo>
                    <a:pt x="6159" y="20"/>
                  </a:lnTo>
                  <a:lnTo>
                    <a:pt x="610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30"/>
            <p:cNvSpPr/>
            <p:nvPr/>
          </p:nvSpPr>
          <p:spPr>
            <a:xfrm>
              <a:off x="5754275" y="2804350"/>
              <a:ext cx="238500" cy="1133450"/>
            </a:xfrm>
            <a:custGeom>
              <a:avLst/>
              <a:gdLst/>
              <a:ahLst/>
              <a:cxnLst/>
              <a:rect l="l" t="t" r="r" b="b"/>
              <a:pathLst>
                <a:path w="9540" h="45338" extrusionOk="0">
                  <a:moveTo>
                    <a:pt x="0" y="1"/>
                  </a:moveTo>
                  <a:lnTo>
                    <a:pt x="1568" y="11562"/>
                  </a:lnTo>
                  <a:lnTo>
                    <a:pt x="1417" y="12317"/>
                  </a:lnTo>
                  <a:lnTo>
                    <a:pt x="1096" y="14112"/>
                  </a:lnTo>
                  <a:lnTo>
                    <a:pt x="926" y="15151"/>
                  </a:lnTo>
                  <a:lnTo>
                    <a:pt x="775" y="16171"/>
                  </a:lnTo>
                  <a:lnTo>
                    <a:pt x="661" y="17059"/>
                  </a:lnTo>
                  <a:lnTo>
                    <a:pt x="642" y="17418"/>
                  </a:lnTo>
                  <a:lnTo>
                    <a:pt x="623" y="17720"/>
                  </a:lnTo>
                  <a:lnTo>
                    <a:pt x="661" y="18136"/>
                  </a:lnTo>
                  <a:lnTo>
                    <a:pt x="775" y="18853"/>
                  </a:lnTo>
                  <a:lnTo>
                    <a:pt x="945" y="19817"/>
                  </a:lnTo>
                  <a:lnTo>
                    <a:pt x="1152" y="20988"/>
                  </a:lnTo>
                  <a:lnTo>
                    <a:pt x="1662" y="23784"/>
                  </a:lnTo>
                  <a:lnTo>
                    <a:pt x="2267" y="26844"/>
                  </a:lnTo>
                  <a:lnTo>
                    <a:pt x="3381" y="32435"/>
                  </a:lnTo>
                  <a:lnTo>
                    <a:pt x="3891" y="34929"/>
                  </a:lnTo>
                  <a:lnTo>
                    <a:pt x="3967" y="45338"/>
                  </a:lnTo>
                  <a:lnTo>
                    <a:pt x="8538" y="45338"/>
                  </a:lnTo>
                  <a:lnTo>
                    <a:pt x="7745" y="35005"/>
                  </a:lnTo>
                  <a:lnTo>
                    <a:pt x="8028" y="32568"/>
                  </a:lnTo>
                  <a:lnTo>
                    <a:pt x="8652" y="27090"/>
                  </a:lnTo>
                  <a:lnTo>
                    <a:pt x="8973" y="24067"/>
                  </a:lnTo>
                  <a:lnTo>
                    <a:pt x="9256" y="21309"/>
                  </a:lnTo>
                  <a:lnTo>
                    <a:pt x="9464" y="19156"/>
                  </a:lnTo>
                  <a:lnTo>
                    <a:pt x="9521" y="18419"/>
                  </a:lnTo>
                  <a:lnTo>
                    <a:pt x="9540" y="17947"/>
                  </a:lnTo>
                  <a:lnTo>
                    <a:pt x="9540" y="17607"/>
                  </a:lnTo>
                  <a:lnTo>
                    <a:pt x="9502" y="17210"/>
                  </a:lnTo>
                  <a:lnTo>
                    <a:pt x="9370" y="16265"/>
                  </a:lnTo>
                  <a:lnTo>
                    <a:pt x="9200" y="15208"/>
                  </a:lnTo>
                  <a:lnTo>
                    <a:pt x="9011" y="14150"/>
                  </a:lnTo>
                  <a:lnTo>
                    <a:pt x="8633" y="12317"/>
                  </a:lnTo>
                  <a:lnTo>
                    <a:pt x="8463" y="11562"/>
                  </a:lnTo>
                  <a:lnTo>
                    <a:pt x="931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30"/>
            <p:cNvSpPr/>
            <p:nvPr/>
          </p:nvSpPr>
          <p:spPr>
            <a:xfrm>
              <a:off x="5750025" y="2800100"/>
              <a:ext cx="247000" cy="1005950"/>
            </a:xfrm>
            <a:custGeom>
              <a:avLst/>
              <a:gdLst/>
              <a:ahLst/>
              <a:cxnLst/>
              <a:rect l="l" t="t" r="r" b="b"/>
              <a:pathLst>
                <a:path w="9880" h="40238" extrusionOk="0">
                  <a:moveTo>
                    <a:pt x="170" y="1"/>
                  </a:moveTo>
                  <a:lnTo>
                    <a:pt x="113" y="20"/>
                  </a:lnTo>
                  <a:lnTo>
                    <a:pt x="38" y="58"/>
                  </a:lnTo>
                  <a:lnTo>
                    <a:pt x="0" y="133"/>
                  </a:lnTo>
                  <a:lnTo>
                    <a:pt x="0" y="209"/>
                  </a:lnTo>
                  <a:lnTo>
                    <a:pt x="1568" y="11713"/>
                  </a:lnTo>
                  <a:lnTo>
                    <a:pt x="1379" y="12676"/>
                  </a:lnTo>
                  <a:lnTo>
                    <a:pt x="1058" y="14452"/>
                  </a:lnTo>
                  <a:lnTo>
                    <a:pt x="888" y="15453"/>
                  </a:lnTo>
                  <a:lnTo>
                    <a:pt x="756" y="16416"/>
                  </a:lnTo>
                  <a:lnTo>
                    <a:pt x="661" y="17248"/>
                  </a:lnTo>
                  <a:lnTo>
                    <a:pt x="623" y="17607"/>
                  </a:lnTo>
                  <a:lnTo>
                    <a:pt x="623" y="17890"/>
                  </a:lnTo>
                  <a:lnTo>
                    <a:pt x="661" y="18306"/>
                  </a:lnTo>
                  <a:lnTo>
                    <a:pt x="756" y="19004"/>
                  </a:lnTo>
                  <a:lnTo>
                    <a:pt x="926" y="19949"/>
                  </a:lnTo>
                  <a:lnTo>
                    <a:pt x="1115" y="21082"/>
                  </a:lnTo>
                  <a:lnTo>
                    <a:pt x="1625" y="23784"/>
                  </a:lnTo>
                  <a:lnTo>
                    <a:pt x="2210" y="26787"/>
                  </a:lnTo>
                  <a:lnTo>
                    <a:pt x="3325" y="32341"/>
                  </a:lnTo>
                  <a:lnTo>
                    <a:pt x="3891" y="35099"/>
                  </a:lnTo>
                  <a:lnTo>
                    <a:pt x="3929" y="40067"/>
                  </a:lnTo>
                  <a:lnTo>
                    <a:pt x="3948" y="40143"/>
                  </a:lnTo>
                  <a:lnTo>
                    <a:pt x="3986" y="40199"/>
                  </a:lnTo>
                  <a:lnTo>
                    <a:pt x="4043" y="40237"/>
                  </a:lnTo>
                  <a:lnTo>
                    <a:pt x="4175" y="40237"/>
                  </a:lnTo>
                  <a:lnTo>
                    <a:pt x="4232" y="40199"/>
                  </a:lnTo>
                  <a:lnTo>
                    <a:pt x="4269" y="40143"/>
                  </a:lnTo>
                  <a:lnTo>
                    <a:pt x="4269" y="40067"/>
                  </a:lnTo>
                  <a:lnTo>
                    <a:pt x="4232" y="35061"/>
                  </a:lnTo>
                  <a:lnTo>
                    <a:pt x="3721" y="32511"/>
                  </a:lnTo>
                  <a:lnTo>
                    <a:pt x="2607" y="26920"/>
                  </a:lnTo>
                  <a:lnTo>
                    <a:pt x="2002" y="23878"/>
                  </a:lnTo>
                  <a:lnTo>
                    <a:pt x="1492" y="21120"/>
                  </a:lnTo>
                  <a:lnTo>
                    <a:pt x="1285" y="19968"/>
                  </a:lnTo>
                  <a:lnTo>
                    <a:pt x="1115" y="19004"/>
                  </a:lnTo>
                  <a:lnTo>
                    <a:pt x="1001" y="18306"/>
                  </a:lnTo>
                  <a:lnTo>
                    <a:pt x="964" y="17890"/>
                  </a:lnTo>
                  <a:lnTo>
                    <a:pt x="982" y="17588"/>
                  </a:lnTo>
                  <a:lnTo>
                    <a:pt x="1001" y="17229"/>
                  </a:lnTo>
                  <a:lnTo>
                    <a:pt x="1115" y="16360"/>
                  </a:lnTo>
                  <a:lnTo>
                    <a:pt x="1266" y="15359"/>
                  </a:lnTo>
                  <a:lnTo>
                    <a:pt x="1436" y="14320"/>
                  </a:lnTo>
                  <a:lnTo>
                    <a:pt x="1757" y="12544"/>
                  </a:lnTo>
                  <a:lnTo>
                    <a:pt x="1908" y="11751"/>
                  </a:lnTo>
                  <a:lnTo>
                    <a:pt x="1908" y="11694"/>
                  </a:lnTo>
                  <a:lnTo>
                    <a:pt x="378" y="360"/>
                  </a:lnTo>
                  <a:lnTo>
                    <a:pt x="9294" y="360"/>
                  </a:lnTo>
                  <a:lnTo>
                    <a:pt x="8463" y="11713"/>
                  </a:lnTo>
                  <a:lnTo>
                    <a:pt x="8463" y="11769"/>
                  </a:lnTo>
                  <a:lnTo>
                    <a:pt x="8633" y="12544"/>
                  </a:lnTo>
                  <a:lnTo>
                    <a:pt x="9011" y="14357"/>
                  </a:lnTo>
                  <a:lnTo>
                    <a:pt x="9200" y="15415"/>
                  </a:lnTo>
                  <a:lnTo>
                    <a:pt x="9370" y="16454"/>
                  </a:lnTo>
                  <a:lnTo>
                    <a:pt x="9502" y="17399"/>
                  </a:lnTo>
                  <a:lnTo>
                    <a:pt x="9521" y="17795"/>
                  </a:lnTo>
                  <a:lnTo>
                    <a:pt x="9540" y="18117"/>
                  </a:lnTo>
                  <a:lnTo>
                    <a:pt x="9521" y="18570"/>
                  </a:lnTo>
                  <a:lnTo>
                    <a:pt x="9464" y="19307"/>
                  </a:lnTo>
                  <a:lnTo>
                    <a:pt x="9256" y="21441"/>
                  </a:lnTo>
                  <a:lnTo>
                    <a:pt x="8973" y="24180"/>
                  </a:lnTo>
                  <a:lnTo>
                    <a:pt x="8652" y="27184"/>
                  </a:lnTo>
                  <a:lnTo>
                    <a:pt x="8028" y="32662"/>
                  </a:lnTo>
                  <a:lnTo>
                    <a:pt x="7745" y="35193"/>
                  </a:lnTo>
                  <a:lnTo>
                    <a:pt x="8104" y="39935"/>
                  </a:lnTo>
                  <a:lnTo>
                    <a:pt x="8123" y="39992"/>
                  </a:lnTo>
                  <a:lnTo>
                    <a:pt x="8161" y="40048"/>
                  </a:lnTo>
                  <a:lnTo>
                    <a:pt x="8236" y="40086"/>
                  </a:lnTo>
                  <a:lnTo>
                    <a:pt x="8293" y="40086"/>
                  </a:lnTo>
                  <a:lnTo>
                    <a:pt x="8368" y="40067"/>
                  </a:lnTo>
                  <a:lnTo>
                    <a:pt x="8406" y="40029"/>
                  </a:lnTo>
                  <a:lnTo>
                    <a:pt x="8444" y="39973"/>
                  </a:lnTo>
                  <a:lnTo>
                    <a:pt x="8463" y="39897"/>
                  </a:lnTo>
                  <a:lnTo>
                    <a:pt x="8085" y="35193"/>
                  </a:lnTo>
                  <a:lnTo>
                    <a:pt x="8406" y="32492"/>
                  </a:lnTo>
                  <a:lnTo>
                    <a:pt x="9011" y="27033"/>
                  </a:lnTo>
                  <a:lnTo>
                    <a:pt x="9332" y="24067"/>
                  </a:lnTo>
                  <a:lnTo>
                    <a:pt x="9615" y="21385"/>
                  </a:lnTo>
                  <a:lnTo>
                    <a:pt x="9823" y="19288"/>
                  </a:lnTo>
                  <a:lnTo>
                    <a:pt x="9861" y="18570"/>
                  </a:lnTo>
                  <a:lnTo>
                    <a:pt x="9880" y="18117"/>
                  </a:lnTo>
                  <a:lnTo>
                    <a:pt x="9880" y="17795"/>
                  </a:lnTo>
                  <a:lnTo>
                    <a:pt x="9842" y="17399"/>
                  </a:lnTo>
                  <a:lnTo>
                    <a:pt x="9729" y="16511"/>
                  </a:lnTo>
                  <a:lnTo>
                    <a:pt x="9577" y="15510"/>
                  </a:lnTo>
                  <a:lnTo>
                    <a:pt x="9389" y="14471"/>
                  </a:lnTo>
                  <a:lnTo>
                    <a:pt x="9200" y="13507"/>
                  </a:lnTo>
                  <a:lnTo>
                    <a:pt x="9011" y="12657"/>
                  </a:lnTo>
                  <a:lnTo>
                    <a:pt x="8803" y="11713"/>
                  </a:lnTo>
                  <a:lnTo>
                    <a:pt x="9653" y="190"/>
                  </a:lnTo>
                  <a:lnTo>
                    <a:pt x="9653" y="114"/>
                  </a:lnTo>
                  <a:lnTo>
                    <a:pt x="9615" y="58"/>
                  </a:lnTo>
                  <a:lnTo>
                    <a:pt x="9559" y="20"/>
                  </a:lnTo>
                  <a:lnTo>
                    <a:pt x="9483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30"/>
            <p:cNvSpPr/>
            <p:nvPr/>
          </p:nvSpPr>
          <p:spPr>
            <a:xfrm>
              <a:off x="5851550" y="3787125"/>
              <a:ext cx="120925" cy="150675"/>
            </a:xfrm>
            <a:custGeom>
              <a:avLst/>
              <a:gdLst/>
              <a:ahLst/>
              <a:cxnLst/>
              <a:rect l="l" t="t" r="r" b="b"/>
              <a:pathLst>
                <a:path w="4837" h="6027" extrusionOk="0">
                  <a:moveTo>
                    <a:pt x="38" y="1"/>
                  </a:moveTo>
                  <a:lnTo>
                    <a:pt x="0" y="6027"/>
                  </a:lnTo>
                  <a:lnTo>
                    <a:pt x="4836" y="6027"/>
                  </a:lnTo>
                  <a:lnTo>
                    <a:pt x="4194" y="1"/>
                  </a:lnTo>
                  <a:lnTo>
                    <a:pt x="4194" y="4969"/>
                  </a:lnTo>
                  <a:lnTo>
                    <a:pt x="4043" y="4893"/>
                  </a:lnTo>
                  <a:lnTo>
                    <a:pt x="3665" y="4761"/>
                  </a:lnTo>
                  <a:lnTo>
                    <a:pt x="3420" y="4704"/>
                  </a:lnTo>
                  <a:lnTo>
                    <a:pt x="3117" y="4629"/>
                  </a:lnTo>
                  <a:lnTo>
                    <a:pt x="2815" y="4591"/>
                  </a:lnTo>
                  <a:lnTo>
                    <a:pt x="2475" y="4572"/>
                  </a:lnTo>
                  <a:lnTo>
                    <a:pt x="2116" y="4591"/>
                  </a:lnTo>
                  <a:lnTo>
                    <a:pt x="1776" y="4648"/>
                  </a:lnTo>
                  <a:lnTo>
                    <a:pt x="1436" y="4742"/>
                  </a:lnTo>
                  <a:lnTo>
                    <a:pt x="1115" y="4836"/>
                  </a:lnTo>
                  <a:lnTo>
                    <a:pt x="624" y="5025"/>
                  </a:lnTo>
                  <a:lnTo>
                    <a:pt x="435" y="5101"/>
                  </a:lnTo>
                  <a:lnTo>
                    <a:pt x="3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30"/>
            <p:cNvSpPr/>
            <p:nvPr/>
          </p:nvSpPr>
          <p:spPr>
            <a:xfrm>
              <a:off x="5284375" y="2804350"/>
              <a:ext cx="305100" cy="1132025"/>
            </a:xfrm>
            <a:custGeom>
              <a:avLst/>
              <a:gdLst/>
              <a:ahLst/>
              <a:cxnLst/>
              <a:rect l="l" t="t" r="r" b="b"/>
              <a:pathLst>
                <a:path w="12204" h="45281" extrusionOk="0">
                  <a:moveTo>
                    <a:pt x="1984" y="1"/>
                  </a:moveTo>
                  <a:lnTo>
                    <a:pt x="5271" y="35571"/>
                  </a:lnTo>
                  <a:lnTo>
                    <a:pt x="0" y="45281"/>
                  </a:lnTo>
                  <a:lnTo>
                    <a:pt x="4515" y="45016"/>
                  </a:lnTo>
                  <a:lnTo>
                    <a:pt x="9899" y="39255"/>
                  </a:lnTo>
                  <a:lnTo>
                    <a:pt x="9408" y="35326"/>
                  </a:lnTo>
                  <a:lnTo>
                    <a:pt x="9861" y="32776"/>
                  </a:lnTo>
                  <a:lnTo>
                    <a:pt x="10333" y="30131"/>
                  </a:lnTo>
                  <a:lnTo>
                    <a:pt x="10862" y="27071"/>
                  </a:lnTo>
                  <a:lnTo>
                    <a:pt x="11391" y="23954"/>
                  </a:lnTo>
                  <a:lnTo>
                    <a:pt x="11826" y="21120"/>
                  </a:lnTo>
                  <a:lnTo>
                    <a:pt x="11996" y="19930"/>
                  </a:lnTo>
                  <a:lnTo>
                    <a:pt x="12128" y="18967"/>
                  </a:lnTo>
                  <a:lnTo>
                    <a:pt x="12185" y="18230"/>
                  </a:lnTo>
                  <a:lnTo>
                    <a:pt x="12203" y="17984"/>
                  </a:lnTo>
                  <a:lnTo>
                    <a:pt x="12203" y="17814"/>
                  </a:lnTo>
                  <a:lnTo>
                    <a:pt x="12147" y="17531"/>
                  </a:lnTo>
                  <a:lnTo>
                    <a:pt x="12033" y="17153"/>
                  </a:lnTo>
                  <a:lnTo>
                    <a:pt x="11882" y="16738"/>
                  </a:lnTo>
                  <a:lnTo>
                    <a:pt x="11693" y="16265"/>
                  </a:lnTo>
                  <a:lnTo>
                    <a:pt x="11240" y="15245"/>
                  </a:lnTo>
                  <a:lnTo>
                    <a:pt x="10730" y="14169"/>
                  </a:lnTo>
                  <a:lnTo>
                    <a:pt x="10220" y="13186"/>
                  </a:lnTo>
                  <a:lnTo>
                    <a:pt x="9804" y="12336"/>
                  </a:lnTo>
                  <a:lnTo>
                    <a:pt x="9370" y="11562"/>
                  </a:lnTo>
                  <a:lnTo>
                    <a:pt x="1201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30"/>
            <p:cNvSpPr/>
            <p:nvPr/>
          </p:nvSpPr>
          <p:spPr>
            <a:xfrm>
              <a:off x="5301850" y="2800100"/>
              <a:ext cx="291875" cy="1100400"/>
            </a:xfrm>
            <a:custGeom>
              <a:avLst/>
              <a:gdLst/>
              <a:ahLst/>
              <a:cxnLst/>
              <a:rect l="l" t="t" r="r" b="b"/>
              <a:pathLst>
                <a:path w="11675" h="44016" extrusionOk="0">
                  <a:moveTo>
                    <a:pt x="1285" y="1"/>
                  </a:moveTo>
                  <a:lnTo>
                    <a:pt x="1209" y="20"/>
                  </a:lnTo>
                  <a:lnTo>
                    <a:pt x="1153" y="58"/>
                  </a:lnTo>
                  <a:lnTo>
                    <a:pt x="1115" y="114"/>
                  </a:lnTo>
                  <a:lnTo>
                    <a:pt x="1115" y="190"/>
                  </a:lnTo>
                  <a:lnTo>
                    <a:pt x="4383" y="35703"/>
                  </a:lnTo>
                  <a:lnTo>
                    <a:pt x="19" y="43770"/>
                  </a:lnTo>
                  <a:lnTo>
                    <a:pt x="0" y="43826"/>
                  </a:lnTo>
                  <a:lnTo>
                    <a:pt x="0" y="43902"/>
                  </a:lnTo>
                  <a:lnTo>
                    <a:pt x="38" y="43959"/>
                  </a:lnTo>
                  <a:lnTo>
                    <a:pt x="95" y="43996"/>
                  </a:lnTo>
                  <a:lnTo>
                    <a:pt x="170" y="44015"/>
                  </a:lnTo>
                  <a:lnTo>
                    <a:pt x="208" y="44015"/>
                  </a:lnTo>
                  <a:lnTo>
                    <a:pt x="265" y="43996"/>
                  </a:lnTo>
                  <a:lnTo>
                    <a:pt x="303" y="43977"/>
                  </a:lnTo>
                  <a:lnTo>
                    <a:pt x="321" y="43940"/>
                  </a:lnTo>
                  <a:lnTo>
                    <a:pt x="4723" y="35817"/>
                  </a:lnTo>
                  <a:lnTo>
                    <a:pt x="4742" y="35760"/>
                  </a:lnTo>
                  <a:lnTo>
                    <a:pt x="4742" y="35722"/>
                  </a:lnTo>
                  <a:lnTo>
                    <a:pt x="1474" y="360"/>
                  </a:lnTo>
                  <a:lnTo>
                    <a:pt x="11089" y="360"/>
                  </a:lnTo>
                  <a:lnTo>
                    <a:pt x="8501" y="11675"/>
                  </a:lnTo>
                  <a:lnTo>
                    <a:pt x="8501" y="11751"/>
                  </a:lnTo>
                  <a:lnTo>
                    <a:pt x="8520" y="11807"/>
                  </a:lnTo>
                  <a:lnTo>
                    <a:pt x="8954" y="12620"/>
                  </a:lnTo>
                  <a:lnTo>
                    <a:pt x="9389" y="13451"/>
                  </a:lnTo>
                  <a:lnTo>
                    <a:pt x="9880" y="14433"/>
                  </a:lnTo>
                  <a:lnTo>
                    <a:pt x="10371" y="15491"/>
                  </a:lnTo>
                  <a:lnTo>
                    <a:pt x="10824" y="16492"/>
                  </a:lnTo>
                  <a:lnTo>
                    <a:pt x="11013" y="16945"/>
                  </a:lnTo>
                  <a:lnTo>
                    <a:pt x="11164" y="17361"/>
                  </a:lnTo>
                  <a:lnTo>
                    <a:pt x="11278" y="17720"/>
                  </a:lnTo>
                  <a:lnTo>
                    <a:pt x="11334" y="18003"/>
                  </a:lnTo>
                  <a:lnTo>
                    <a:pt x="11334" y="18136"/>
                  </a:lnTo>
                  <a:lnTo>
                    <a:pt x="11334" y="18324"/>
                  </a:lnTo>
                  <a:lnTo>
                    <a:pt x="11278" y="18834"/>
                  </a:lnTo>
                  <a:lnTo>
                    <a:pt x="11202" y="19533"/>
                  </a:lnTo>
                  <a:lnTo>
                    <a:pt x="11089" y="20402"/>
                  </a:lnTo>
                  <a:lnTo>
                    <a:pt x="10768" y="22518"/>
                  </a:lnTo>
                  <a:lnTo>
                    <a:pt x="10371" y="25030"/>
                  </a:lnTo>
                  <a:lnTo>
                    <a:pt x="9899" y="27770"/>
                  </a:lnTo>
                  <a:lnTo>
                    <a:pt x="9426" y="30528"/>
                  </a:lnTo>
                  <a:lnTo>
                    <a:pt x="8539" y="35458"/>
                  </a:lnTo>
                  <a:lnTo>
                    <a:pt x="8539" y="35515"/>
                  </a:lnTo>
                  <a:lnTo>
                    <a:pt x="8784" y="37517"/>
                  </a:lnTo>
                  <a:lnTo>
                    <a:pt x="8803" y="37593"/>
                  </a:lnTo>
                  <a:lnTo>
                    <a:pt x="8841" y="37630"/>
                  </a:lnTo>
                  <a:lnTo>
                    <a:pt x="8916" y="37668"/>
                  </a:lnTo>
                  <a:lnTo>
                    <a:pt x="8973" y="37668"/>
                  </a:lnTo>
                  <a:lnTo>
                    <a:pt x="9049" y="37649"/>
                  </a:lnTo>
                  <a:lnTo>
                    <a:pt x="9105" y="37611"/>
                  </a:lnTo>
                  <a:lnTo>
                    <a:pt x="9124" y="37555"/>
                  </a:lnTo>
                  <a:lnTo>
                    <a:pt x="9124" y="37479"/>
                  </a:lnTo>
                  <a:lnTo>
                    <a:pt x="8898" y="35496"/>
                  </a:lnTo>
                  <a:lnTo>
                    <a:pt x="9426" y="32530"/>
                  </a:lnTo>
                  <a:lnTo>
                    <a:pt x="9880" y="29885"/>
                  </a:lnTo>
                  <a:lnTo>
                    <a:pt x="10409" y="26882"/>
                  </a:lnTo>
                  <a:lnTo>
                    <a:pt x="10900" y="23859"/>
                  </a:lnTo>
                  <a:lnTo>
                    <a:pt x="11334" y="21139"/>
                  </a:lnTo>
                  <a:lnTo>
                    <a:pt x="11486" y="20006"/>
                  </a:lnTo>
                  <a:lnTo>
                    <a:pt x="11599" y="19061"/>
                  </a:lnTo>
                  <a:lnTo>
                    <a:pt x="11674" y="18381"/>
                  </a:lnTo>
                  <a:lnTo>
                    <a:pt x="11674" y="18136"/>
                  </a:lnTo>
                  <a:lnTo>
                    <a:pt x="11674" y="17966"/>
                  </a:lnTo>
                  <a:lnTo>
                    <a:pt x="11618" y="17682"/>
                  </a:lnTo>
                  <a:lnTo>
                    <a:pt x="11523" y="17342"/>
                  </a:lnTo>
                  <a:lnTo>
                    <a:pt x="11372" y="16945"/>
                  </a:lnTo>
                  <a:lnTo>
                    <a:pt x="11202" y="16511"/>
                  </a:lnTo>
                  <a:lnTo>
                    <a:pt x="10805" y="15566"/>
                  </a:lnTo>
                  <a:lnTo>
                    <a:pt x="10333" y="14565"/>
                  </a:lnTo>
                  <a:lnTo>
                    <a:pt x="9842" y="13583"/>
                  </a:lnTo>
                  <a:lnTo>
                    <a:pt x="9408" y="12733"/>
                  </a:lnTo>
                  <a:lnTo>
                    <a:pt x="8860" y="11694"/>
                  </a:lnTo>
                  <a:lnTo>
                    <a:pt x="11486" y="209"/>
                  </a:lnTo>
                  <a:lnTo>
                    <a:pt x="11486" y="133"/>
                  </a:lnTo>
                  <a:lnTo>
                    <a:pt x="11448" y="76"/>
                  </a:lnTo>
                  <a:lnTo>
                    <a:pt x="11391" y="20"/>
                  </a:lnTo>
                  <a:lnTo>
                    <a:pt x="1131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30"/>
            <p:cNvSpPr/>
            <p:nvPr/>
          </p:nvSpPr>
          <p:spPr>
            <a:xfrm>
              <a:off x="5265950" y="3742725"/>
              <a:ext cx="278650" cy="195075"/>
            </a:xfrm>
            <a:custGeom>
              <a:avLst/>
              <a:gdLst/>
              <a:ahLst/>
              <a:cxnLst/>
              <a:rect l="l" t="t" r="r" b="b"/>
              <a:pathLst>
                <a:path w="11146" h="7803" extrusionOk="0">
                  <a:moveTo>
                    <a:pt x="10428" y="1"/>
                  </a:moveTo>
                  <a:lnTo>
                    <a:pt x="4818" y="6254"/>
                  </a:lnTo>
                  <a:lnTo>
                    <a:pt x="4383" y="6178"/>
                  </a:lnTo>
                  <a:lnTo>
                    <a:pt x="3968" y="6121"/>
                  </a:lnTo>
                  <a:lnTo>
                    <a:pt x="3590" y="6102"/>
                  </a:lnTo>
                  <a:lnTo>
                    <a:pt x="3231" y="6084"/>
                  </a:lnTo>
                  <a:lnTo>
                    <a:pt x="2910" y="6065"/>
                  </a:lnTo>
                  <a:lnTo>
                    <a:pt x="2607" y="6084"/>
                  </a:lnTo>
                  <a:lnTo>
                    <a:pt x="2305" y="6102"/>
                  </a:lnTo>
                  <a:lnTo>
                    <a:pt x="2041" y="6140"/>
                  </a:lnTo>
                  <a:lnTo>
                    <a:pt x="1814" y="6178"/>
                  </a:lnTo>
                  <a:lnTo>
                    <a:pt x="1587" y="6235"/>
                  </a:lnTo>
                  <a:lnTo>
                    <a:pt x="1380" y="6291"/>
                  </a:lnTo>
                  <a:lnTo>
                    <a:pt x="1191" y="6367"/>
                  </a:lnTo>
                  <a:lnTo>
                    <a:pt x="1021" y="6442"/>
                  </a:lnTo>
                  <a:lnTo>
                    <a:pt x="870" y="6537"/>
                  </a:lnTo>
                  <a:lnTo>
                    <a:pt x="737" y="6612"/>
                  </a:lnTo>
                  <a:lnTo>
                    <a:pt x="624" y="6707"/>
                  </a:lnTo>
                  <a:lnTo>
                    <a:pt x="416" y="6896"/>
                  </a:lnTo>
                  <a:lnTo>
                    <a:pt x="265" y="7085"/>
                  </a:lnTo>
                  <a:lnTo>
                    <a:pt x="152" y="7274"/>
                  </a:lnTo>
                  <a:lnTo>
                    <a:pt x="76" y="7444"/>
                  </a:lnTo>
                  <a:lnTo>
                    <a:pt x="38" y="7576"/>
                  </a:lnTo>
                  <a:lnTo>
                    <a:pt x="1" y="7689"/>
                  </a:lnTo>
                  <a:lnTo>
                    <a:pt x="1" y="7803"/>
                  </a:lnTo>
                  <a:lnTo>
                    <a:pt x="5214" y="7803"/>
                  </a:lnTo>
                  <a:lnTo>
                    <a:pt x="9502" y="2910"/>
                  </a:lnTo>
                  <a:lnTo>
                    <a:pt x="10485" y="7803"/>
                  </a:lnTo>
                  <a:lnTo>
                    <a:pt x="10598" y="6915"/>
                  </a:lnTo>
                  <a:lnTo>
                    <a:pt x="10862" y="4912"/>
                  </a:lnTo>
                  <a:lnTo>
                    <a:pt x="10995" y="3798"/>
                  </a:lnTo>
                  <a:lnTo>
                    <a:pt x="11089" y="2759"/>
                  </a:lnTo>
                  <a:lnTo>
                    <a:pt x="11127" y="2305"/>
                  </a:lnTo>
                  <a:lnTo>
                    <a:pt x="11146" y="1909"/>
                  </a:lnTo>
                  <a:lnTo>
                    <a:pt x="11146" y="1588"/>
                  </a:lnTo>
                  <a:lnTo>
                    <a:pt x="11127" y="1380"/>
                  </a:lnTo>
                  <a:lnTo>
                    <a:pt x="11051" y="1059"/>
                  </a:lnTo>
                  <a:lnTo>
                    <a:pt x="10938" y="775"/>
                  </a:lnTo>
                  <a:lnTo>
                    <a:pt x="10825" y="549"/>
                  </a:lnTo>
                  <a:lnTo>
                    <a:pt x="10711" y="341"/>
                  </a:lnTo>
                  <a:lnTo>
                    <a:pt x="10598" y="190"/>
                  </a:lnTo>
                  <a:lnTo>
                    <a:pt x="10504" y="95"/>
                  </a:lnTo>
                  <a:lnTo>
                    <a:pt x="1042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30"/>
            <p:cNvSpPr/>
            <p:nvPr/>
          </p:nvSpPr>
          <p:spPr>
            <a:xfrm>
              <a:off x="5284375" y="1742250"/>
              <a:ext cx="789625" cy="1504650"/>
            </a:xfrm>
            <a:custGeom>
              <a:avLst/>
              <a:gdLst/>
              <a:ahLst/>
              <a:cxnLst/>
              <a:rect l="l" t="t" r="r" b="b"/>
              <a:pathLst>
                <a:path w="31585" h="60186" extrusionOk="0">
                  <a:moveTo>
                    <a:pt x="8803" y="1"/>
                  </a:moveTo>
                  <a:lnTo>
                    <a:pt x="8444" y="454"/>
                  </a:lnTo>
                  <a:lnTo>
                    <a:pt x="8066" y="964"/>
                  </a:lnTo>
                  <a:lnTo>
                    <a:pt x="7689" y="1493"/>
                  </a:lnTo>
                  <a:lnTo>
                    <a:pt x="7311" y="2079"/>
                  </a:lnTo>
                  <a:lnTo>
                    <a:pt x="6933" y="2721"/>
                  </a:lnTo>
                  <a:lnTo>
                    <a:pt x="6536" y="3420"/>
                  </a:lnTo>
                  <a:lnTo>
                    <a:pt x="6159" y="4175"/>
                  </a:lnTo>
                  <a:lnTo>
                    <a:pt x="5781" y="5007"/>
                  </a:lnTo>
                  <a:lnTo>
                    <a:pt x="5403" y="5913"/>
                  </a:lnTo>
                  <a:lnTo>
                    <a:pt x="5025" y="6896"/>
                  </a:lnTo>
                  <a:lnTo>
                    <a:pt x="4666" y="7972"/>
                  </a:lnTo>
                  <a:lnTo>
                    <a:pt x="4307" y="9125"/>
                  </a:lnTo>
                  <a:lnTo>
                    <a:pt x="3948" y="10390"/>
                  </a:lnTo>
                  <a:lnTo>
                    <a:pt x="3608" y="11731"/>
                  </a:lnTo>
                  <a:lnTo>
                    <a:pt x="3268" y="13205"/>
                  </a:lnTo>
                  <a:lnTo>
                    <a:pt x="2928" y="14773"/>
                  </a:lnTo>
                  <a:lnTo>
                    <a:pt x="2626" y="16454"/>
                  </a:lnTo>
                  <a:lnTo>
                    <a:pt x="2324" y="18249"/>
                  </a:lnTo>
                  <a:lnTo>
                    <a:pt x="2022" y="20175"/>
                  </a:lnTo>
                  <a:lnTo>
                    <a:pt x="1757" y="22253"/>
                  </a:lnTo>
                  <a:lnTo>
                    <a:pt x="1493" y="24445"/>
                  </a:lnTo>
                  <a:lnTo>
                    <a:pt x="1247" y="26787"/>
                  </a:lnTo>
                  <a:lnTo>
                    <a:pt x="1020" y="29262"/>
                  </a:lnTo>
                  <a:lnTo>
                    <a:pt x="831" y="31906"/>
                  </a:lnTo>
                  <a:lnTo>
                    <a:pt x="643" y="34702"/>
                  </a:lnTo>
                  <a:lnTo>
                    <a:pt x="473" y="37649"/>
                  </a:lnTo>
                  <a:lnTo>
                    <a:pt x="340" y="40785"/>
                  </a:lnTo>
                  <a:lnTo>
                    <a:pt x="208" y="44072"/>
                  </a:lnTo>
                  <a:lnTo>
                    <a:pt x="114" y="47547"/>
                  </a:lnTo>
                  <a:lnTo>
                    <a:pt x="57" y="51193"/>
                  </a:lnTo>
                  <a:lnTo>
                    <a:pt x="19" y="55047"/>
                  </a:lnTo>
                  <a:lnTo>
                    <a:pt x="0" y="59071"/>
                  </a:lnTo>
                  <a:lnTo>
                    <a:pt x="2513" y="59354"/>
                  </a:lnTo>
                  <a:lnTo>
                    <a:pt x="4836" y="59581"/>
                  </a:lnTo>
                  <a:lnTo>
                    <a:pt x="7027" y="59769"/>
                  </a:lnTo>
                  <a:lnTo>
                    <a:pt x="9068" y="59939"/>
                  </a:lnTo>
                  <a:lnTo>
                    <a:pt x="10994" y="60053"/>
                  </a:lnTo>
                  <a:lnTo>
                    <a:pt x="12827" y="60128"/>
                  </a:lnTo>
                  <a:lnTo>
                    <a:pt x="14602" y="60185"/>
                  </a:lnTo>
                  <a:lnTo>
                    <a:pt x="16340" y="60185"/>
                  </a:lnTo>
                  <a:lnTo>
                    <a:pt x="18059" y="60147"/>
                  </a:lnTo>
                  <a:lnTo>
                    <a:pt x="19778" y="60072"/>
                  </a:lnTo>
                  <a:lnTo>
                    <a:pt x="21535" y="59958"/>
                  </a:lnTo>
                  <a:lnTo>
                    <a:pt x="23330" y="59807"/>
                  </a:lnTo>
                  <a:lnTo>
                    <a:pt x="25219" y="59618"/>
                  </a:lnTo>
                  <a:lnTo>
                    <a:pt x="27183" y="59392"/>
                  </a:lnTo>
                  <a:lnTo>
                    <a:pt x="29280" y="59127"/>
                  </a:lnTo>
                  <a:lnTo>
                    <a:pt x="31528" y="58806"/>
                  </a:lnTo>
                  <a:lnTo>
                    <a:pt x="31547" y="58277"/>
                  </a:lnTo>
                  <a:lnTo>
                    <a:pt x="31566" y="56728"/>
                  </a:lnTo>
                  <a:lnTo>
                    <a:pt x="31585" y="54310"/>
                  </a:lnTo>
                  <a:lnTo>
                    <a:pt x="31566" y="51137"/>
                  </a:lnTo>
                  <a:lnTo>
                    <a:pt x="31528" y="49304"/>
                  </a:lnTo>
                  <a:lnTo>
                    <a:pt x="31490" y="47340"/>
                  </a:lnTo>
                  <a:lnTo>
                    <a:pt x="31434" y="45243"/>
                  </a:lnTo>
                  <a:lnTo>
                    <a:pt x="31358" y="43052"/>
                  </a:lnTo>
                  <a:lnTo>
                    <a:pt x="31245" y="40747"/>
                  </a:lnTo>
                  <a:lnTo>
                    <a:pt x="31113" y="38367"/>
                  </a:lnTo>
                  <a:lnTo>
                    <a:pt x="30943" y="35930"/>
                  </a:lnTo>
                  <a:lnTo>
                    <a:pt x="30754" y="33455"/>
                  </a:lnTo>
                  <a:lnTo>
                    <a:pt x="30527" y="30943"/>
                  </a:lnTo>
                  <a:lnTo>
                    <a:pt x="30262" y="28393"/>
                  </a:lnTo>
                  <a:lnTo>
                    <a:pt x="29941" y="25861"/>
                  </a:lnTo>
                  <a:lnTo>
                    <a:pt x="29771" y="24596"/>
                  </a:lnTo>
                  <a:lnTo>
                    <a:pt x="29601" y="23349"/>
                  </a:lnTo>
                  <a:lnTo>
                    <a:pt x="29412" y="22102"/>
                  </a:lnTo>
                  <a:lnTo>
                    <a:pt x="29205" y="20855"/>
                  </a:lnTo>
                  <a:lnTo>
                    <a:pt x="28997" y="19628"/>
                  </a:lnTo>
                  <a:lnTo>
                    <a:pt x="28770" y="18419"/>
                  </a:lnTo>
                  <a:lnTo>
                    <a:pt x="28525" y="17229"/>
                  </a:lnTo>
                  <a:lnTo>
                    <a:pt x="28260" y="16038"/>
                  </a:lnTo>
                  <a:lnTo>
                    <a:pt x="27996" y="14886"/>
                  </a:lnTo>
                  <a:lnTo>
                    <a:pt x="27712" y="13734"/>
                  </a:lnTo>
                  <a:lnTo>
                    <a:pt x="27429" y="12619"/>
                  </a:lnTo>
                  <a:lnTo>
                    <a:pt x="27127" y="11524"/>
                  </a:lnTo>
                  <a:lnTo>
                    <a:pt x="26787" y="10466"/>
                  </a:lnTo>
                  <a:lnTo>
                    <a:pt x="26466" y="9427"/>
                  </a:lnTo>
                  <a:lnTo>
                    <a:pt x="26107" y="8426"/>
                  </a:lnTo>
                  <a:lnTo>
                    <a:pt x="25729" y="7462"/>
                  </a:lnTo>
                  <a:lnTo>
                    <a:pt x="25351" y="6518"/>
                  </a:lnTo>
                  <a:lnTo>
                    <a:pt x="24954" y="5630"/>
                  </a:lnTo>
                  <a:lnTo>
                    <a:pt x="24520" y="4761"/>
                  </a:lnTo>
                  <a:lnTo>
                    <a:pt x="24085" y="3949"/>
                  </a:lnTo>
                  <a:lnTo>
                    <a:pt x="23632" y="3174"/>
                  </a:lnTo>
                  <a:lnTo>
                    <a:pt x="23160" y="2437"/>
                  </a:lnTo>
                  <a:lnTo>
                    <a:pt x="22669" y="1757"/>
                  </a:lnTo>
                  <a:lnTo>
                    <a:pt x="22423" y="1436"/>
                  </a:lnTo>
                  <a:lnTo>
                    <a:pt x="22177" y="1115"/>
                  </a:lnTo>
                  <a:lnTo>
                    <a:pt x="21913" y="832"/>
                  </a:lnTo>
                  <a:lnTo>
                    <a:pt x="21649" y="530"/>
                  </a:lnTo>
                  <a:lnTo>
                    <a:pt x="21365" y="265"/>
                  </a:lnTo>
                  <a:lnTo>
                    <a:pt x="2110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30"/>
            <p:cNvSpPr/>
            <p:nvPr/>
          </p:nvSpPr>
          <p:spPr>
            <a:xfrm>
              <a:off x="5284375" y="1742250"/>
              <a:ext cx="789625" cy="1504650"/>
            </a:xfrm>
            <a:custGeom>
              <a:avLst/>
              <a:gdLst/>
              <a:ahLst/>
              <a:cxnLst/>
              <a:rect l="l" t="t" r="r" b="b"/>
              <a:pathLst>
                <a:path w="31585" h="60186" fill="none" extrusionOk="0">
                  <a:moveTo>
                    <a:pt x="14678" y="1"/>
                  </a:moveTo>
                  <a:lnTo>
                    <a:pt x="8803" y="1"/>
                  </a:lnTo>
                  <a:lnTo>
                    <a:pt x="8803" y="1"/>
                  </a:lnTo>
                  <a:lnTo>
                    <a:pt x="8444" y="454"/>
                  </a:lnTo>
                  <a:lnTo>
                    <a:pt x="8066" y="964"/>
                  </a:lnTo>
                  <a:lnTo>
                    <a:pt x="7689" y="1493"/>
                  </a:lnTo>
                  <a:lnTo>
                    <a:pt x="7311" y="2079"/>
                  </a:lnTo>
                  <a:lnTo>
                    <a:pt x="6933" y="2721"/>
                  </a:lnTo>
                  <a:lnTo>
                    <a:pt x="6536" y="3420"/>
                  </a:lnTo>
                  <a:lnTo>
                    <a:pt x="6159" y="4175"/>
                  </a:lnTo>
                  <a:lnTo>
                    <a:pt x="5781" y="5007"/>
                  </a:lnTo>
                  <a:lnTo>
                    <a:pt x="5403" y="5913"/>
                  </a:lnTo>
                  <a:lnTo>
                    <a:pt x="5025" y="6896"/>
                  </a:lnTo>
                  <a:lnTo>
                    <a:pt x="4666" y="7972"/>
                  </a:lnTo>
                  <a:lnTo>
                    <a:pt x="4307" y="9125"/>
                  </a:lnTo>
                  <a:lnTo>
                    <a:pt x="3948" y="10390"/>
                  </a:lnTo>
                  <a:lnTo>
                    <a:pt x="3608" y="11731"/>
                  </a:lnTo>
                  <a:lnTo>
                    <a:pt x="3268" y="13205"/>
                  </a:lnTo>
                  <a:lnTo>
                    <a:pt x="2928" y="14773"/>
                  </a:lnTo>
                  <a:lnTo>
                    <a:pt x="2626" y="16454"/>
                  </a:lnTo>
                  <a:lnTo>
                    <a:pt x="2324" y="18249"/>
                  </a:lnTo>
                  <a:lnTo>
                    <a:pt x="2022" y="20175"/>
                  </a:lnTo>
                  <a:lnTo>
                    <a:pt x="1757" y="22253"/>
                  </a:lnTo>
                  <a:lnTo>
                    <a:pt x="1493" y="24445"/>
                  </a:lnTo>
                  <a:lnTo>
                    <a:pt x="1247" y="26787"/>
                  </a:lnTo>
                  <a:lnTo>
                    <a:pt x="1020" y="29262"/>
                  </a:lnTo>
                  <a:lnTo>
                    <a:pt x="831" y="31906"/>
                  </a:lnTo>
                  <a:lnTo>
                    <a:pt x="643" y="34702"/>
                  </a:lnTo>
                  <a:lnTo>
                    <a:pt x="473" y="37649"/>
                  </a:lnTo>
                  <a:lnTo>
                    <a:pt x="340" y="40785"/>
                  </a:lnTo>
                  <a:lnTo>
                    <a:pt x="208" y="44072"/>
                  </a:lnTo>
                  <a:lnTo>
                    <a:pt x="114" y="47547"/>
                  </a:lnTo>
                  <a:lnTo>
                    <a:pt x="57" y="51193"/>
                  </a:lnTo>
                  <a:lnTo>
                    <a:pt x="19" y="55047"/>
                  </a:lnTo>
                  <a:lnTo>
                    <a:pt x="0" y="59071"/>
                  </a:lnTo>
                  <a:lnTo>
                    <a:pt x="0" y="59071"/>
                  </a:lnTo>
                  <a:lnTo>
                    <a:pt x="2513" y="59354"/>
                  </a:lnTo>
                  <a:lnTo>
                    <a:pt x="4836" y="59581"/>
                  </a:lnTo>
                  <a:lnTo>
                    <a:pt x="7027" y="59769"/>
                  </a:lnTo>
                  <a:lnTo>
                    <a:pt x="9068" y="59939"/>
                  </a:lnTo>
                  <a:lnTo>
                    <a:pt x="10994" y="60053"/>
                  </a:lnTo>
                  <a:lnTo>
                    <a:pt x="12827" y="60128"/>
                  </a:lnTo>
                  <a:lnTo>
                    <a:pt x="14602" y="60185"/>
                  </a:lnTo>
                  <a:lnTo>
                    <a:pt x="16340" y="60185"/>
                  </a:lnTo>
                  <a:lnTo>
                    <a:pt x="18059" y="60147"/>
                  </a:lnTo>
                  <a:lnTo>
                    <a:pt x="19778" y="60072"/>
                  </a:lnTo>
                  <a:lnTo>
                    <a:pt x="21535" y="59958"/>
                  </a:lnTo>
                  <a:lnTo>
                    <a:pt x="23330" y="59807"/>
                  </a:lnTo>
                  <a:lnTo>
                    <a:pt x="25219" y="59618"/>
                  </a:lnTo>
                  <a:lnTo>
                    <a:pt x="27183" y="59392"/>
                  </a:lnTo>
                  <a:lnTo>
                    <a:pt x="29280" y="59127"/>
                  </a:lnTo>
                  <a:lnTo>
                    <a:pt x="31528" y="58806"/>
                  </a:lnTo>
                  <a:lnTo>
                    <a:pt x="31528" y="58806"/>
                  </a:lnTo>
                  <a:lnTo>
                    <a:pt x="31547" y="58277"/>
                  </a:lnTo>
                  <a:lnTo>
                    <a:pt x="31566" y="56728"/>
                  </a:lnTo>
                  <a:lnTo>
                    <a:pt x="31585" y="54310"/>
                  </a:lnTo>
                  <a:lnTo>
                    <a:pt x="31566" y="51137"/>
                  </a:lnTo>
                  <a:lnTo>
                    <a:pt x="31528" y="49304"/>
                  </a:lnTo>
                  <a:lnTo>
                    <a:pt x="31490" y="47340"/>
                  </a:lnTo>
                  <a:lnTo>
                    <a:pt x="31434" y="45243"/>
                  </a:lnTo>
                  <a:lnTo>
                    <a:pt x="31358" y="43052"/>
                  </a:lnTo>
                  <a:lnTo>
                    <a:pt x="31245" y="40747"/>
                  </a:lnTo>
                  <a:lnTo>
                    <a:pt x="31113" y="38367"/>
                  </a:lnTo>
                  <a:lnTo>
                    <a:pt x="30943" y="35930"/>
                  </a:lnTo>
                  <a:lnTo>
                    <a:pt x="30754" y="33455"/>
                  </a:lnTo>
                  <a:lnTo>
                    <a:pt x="30527" y="30943"/>
                  </a:lnTo>
                  <a:lnTo>
                    <a:pt x="30262" y="28393"/>
                  </a:lnTo>
                  <a:lnTo>
                    <a:pt x="29941" y="25861"/>
                  </a:lnTo>
                  <a:lnTo>
                    <a:pt x="29771" y="24596"/>
                  </a:lnTo>
                  <a:lnTo>
                    <a:pt x="29601" y="23349"/>
                  </a:lnTo>
                  <a:lnTo>
                    <a:pt x="29412" y="22102"/>
                  </a:lnTo>
                  <a:lnTo>
                    <a:pt x="29205" y="20855"/>
                  </a:lnTo>
                  <a:lnTo>
                    <a:pt x="28997" y="19628"/>
                  </a:lnTo>
                  <a:lnTo>
                    <a:pt x="28770" y="18419"/>
                  </a:lnTo>
                  <a:lnTo>
                    <a:pt x="28525" y="17229"/>
                  </a:lnTo>
                  <a:lnTo>
                    <a:pt x="28260" y="16038"/>
                  </a:lnTo>
                  <a:lnTo>
                    <a:pt x="27996" y="14886"/>
                  </a:lnTo>
                  <a:lnTo>
                    <a:pt x="27712" y="13734"/>
                  </a:lnTo>
                  <a:lnTo>
                    <a:pt x="27429" y="12619"/>
                  </a:lnTo>
                  <a:lnTo>
                    <a:pt x="27127" y="11524"/>
                  </a:lnTo>
                  <a:lnTo>
                    <a:pt x="26787" y="10466"/>
                  </a:lnTo>
                  <a:lnTo>
                    <a:pt x="26466" y="9427"/>
                  </a:lnTo>
                  <a:lnTo>
                    <a:pt x="26107" y="8426"/>
                  </a:lnTo>
                  <a:lnTo>
                    <a:pt x="25729" y="7462"/>
                  </a:lnTo>
                  <a:lnTo>
                    <a:pt x="25351" y="6518"/>
                  </a:lnTo>
                  <a:lnTo>
                    <a:pt x="24954" y="5630"/>
                  </a:lnTo>
                  <a:lnTo>
                    <a:pt x="24520" y="4761"/>
                  </a:lnTo>
                  <a:lnTo>
                    <a:pt x="24085" y="3949"/>
                  </a:lnTo>
                  <a:lnTo>
                    <a:pt x="23632" y="3174"/>
                  </a:lnTo>
                  <a:lnTo>
                    <a:pt x="23160" y="2437"/>
                  </a:lnTo>
                  <a:lnTo>
                    <a:pt x="22669" y="1757"/>
                  </a:lnTo>
                  <a:lnTo>
                    <a:pt x="22423" y="1436"/>
                  </a:lnTo>
                  <a:lnTo>
                    <a:pt x="22177" y="1115"/>
                  </a:lnTo>
                  <a:lnTo>
                    <a:pt x="21913" y="832"/>
                  </a:lnTo>
                  <a:lnTo>
                    <a:pt x="21649" y="530"/>
                  </a:lnTo>
                  <a:lnTo>
                    <a:pt x="21365" y="265"/>
                  </a:lnTo>
                  <a:lnTo>
                    <a:pt x="2110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30"/>
            <p:cNvSpPr/>
            <p:nvPr/>
          </p:nvSpPr>
          <p:spPr>
            <a:xfrm>
              <a:off x="5280125" y="710850"/>
              <a:ext cx="762725" cy="517600"/>
            </a:xfrm>
            <a:custGeom>
              <a:avLst/>
              <a:gdLst/>
              <a:ahLst/>
              <a:cxnLst/>
              <a:rect l="l" t="t" r="r" b="b"/>
              <a:pathLst>
                <a:path w="30509" h="20704" extrusionOk="0">
                  <a:moveTo>
                    <a:pt x="26768" y="0"/>
                  </a:moveTo>
                  <a:lnTo>
                    <a:pt x="3514" y="1247"/>
                  </a:lnTo>
                  <a:lnTo>
                    <a:pt x="3363" y="1625"/>
                  </a:lnTo>
                  <a:lnTo>
                    <a:pt x="3174" y="1984"/>
                  </a:lnTo>
                  <a:lnTo>
                    <a:pt x="2947" y="2324"/>
                  </a:lnTo>
                  <a:lnTo>
                    <a:pt x="2683" y="2645"/>
                  </a:lnTo>
                  <a:lnTo>
                    <a:pt x="2475" y="2890"/>
                  </a:lnTo>
                  <a:lnTo>
                    <a:pt x="2229" y="3136"/>
                  </a:lnTo>
                  <a:lnTo>
                    <a:pt x="1738" y="3570"/>
                  </a:lnTo>
                  <a:lnTo>
                    <a:pt x="1247" y="4024"/>
                  </a:lnTo>
                  <a:lnTo>
                    <a:pt x="1020" y="4269"/>
                  </a:lnTo>
                  <a:lnTo>
                    <a:pt x="813" y="4515"/>
                  </a:lnTo>
                  <a:lnTo>
                    <a:pt x="680" y="4704"/>
                  </a:lnTo>
                  <a:lnTo>
                    <a:pt x="548" y="4893"/>
                  </a:lnTo>
                  <a:lnTo>
                    <a:pt x="435" y="5101"/>
                  </a:lnTo>
                  <a:lnTo>
                    <a:pt x="340" y="5308"/>
                  </a:lnTo>
                  <a:lnTo>
                    <a:pt x="246" y="5535"/>
                  </a:lnTo>
                  <a:lnTo>
                    <a:pt x="170" y="5743"/>
                  </a:lnTo>
                  <a:lnTo>
                    <a:pt x="114" y="5970"/>
                  </a:lnTo>
                  <a:lnTo>
                    <a:pt x="76" y="6196"/>
                  </a:lnTo>
                  <a:lnTo>
                    <a:pt x="38" y="6423"/>
                  </a:lnTo>
                  <a:lnTo>
                    <a:pt x="19" y="6668"/>
                  </a:lnTo>
                  <a:lnTo>
                    <a:pt x="0" y="6895"/>
                  </a:lnTo>
                  <a:lnTo>
                    <a:pt x="19" y="7122"/>
                  </a:lnTo>
                  <a:lnTo>
                    <a:pt x="38" y="7367"/>
                  </a:lnTo>
                  <a:lnTo>
                    <a:pt x="76" y="7594"/>
                  </a:lnTo>
                  <a:lnTo>
                    <a:pt x="133" y="7821"/>
                  </a:lnTo>
                  <a:lnTo>
                    <a:pt x="189" y="8047"/>
                  </a:lnTo>
                  <a:lnTo>
                    <a:pt x="265" y="8255"/>
                  </a:lnTo>
                  <a:lnTo>
                    <a:pt x="359" y="8463"/>
                  </a:lnTo>
                  <a:lnTo>
                    <a:pt x="473" y="8671"/>
                  </a:lnTo>
                  <a:lnTo>
                    <a:pt x="586" y="8879"/>
                  </a:lnTo>
                  <a:lnTo>
                    <a:pt x="718" y="9068"/>
                  </a:lnTo>
                  <a:lnTo>
                    <a:pt x="850" y="9256"/>
                  </a:lnTo>
                  <a:lnTo>
                    <a:pt x="1001" y="9426"/>
                  </a:lnTo>
                  <a:lnTo>
                    <a:pt x="1172" y="9596"/>
                  </a:lnTo>
                  <a:lnTo>
                    <a:pt x="1342" y="9766"/>
                  </a:lnTo>
                  <a:lnTo>
                    <a:pt x="1512" y="9899"/>
                  </a:lnTo>
                  <a:lnTo>
                    <a:pt x="1700" y="10031"/>
                  </a:lnTo>
                  <a:lnTo>
                    <a:pt x="1908" y="10163"/>
                  </a:lnTo>
                  <a:lnTo>
                    <a:pt x="2116" y="10277"/>
                  </a:lnTo>
                  <a:lnTo>
                    <a:pt x="2324" y="10371"/>
                  </a:lnTo>
                  <a:lnTo>
                    <a:pt x="2532" y="10465"/>
                  </a:lnTo>
                  <a:lnTo>
                    <a:pt x="2758" y="10541"/>
                  </a:lnTo>
                  <a:lnTo>
                    <a:pt x="2456" y="10692"/>
                  </a:lnTo>
                  <a:lnTo>
                    <a:pt x="2192" y="10900"/>
                  </a:lnTo>
                  <a:lnTo>
                    <a:pt x="1946" y="11127"/>
                  </a:lnTo>
                  <a:lnTo>
                    <a:pt x="1719" y="11372"/>
                  </a:lnTo>
                  <a:lnTo>
                    <a:pt x="1530" y="11637"/>
                  </a:lnTo>
                  <a:lnTo>
                    <a:pt x="1360" y="11920"/>
                  </a:lnTo>
                  <a:lnTo>
                    <a:pt x="1209" y="12222"/>
                  </a:lnTo>
                  <a:lnTo>
                    <a:pt x="1096" y="12543"/>
                  </a:lnTo>
                  <a:lnTo>
                    <a:pt x="1001" y="12864"/>
                  </a:lnTo>
                  <a:lnTo>
                    <a:pt x="945" y="13204"/>
                  </a:lnTo>
                  <a:lnTo>
                    <a:pt x="926" y="13526"/>
                  </a:lnTo>
                  <a:lnTo>
                    <a:pt x="945" y="13866"/>
                  </a:lnTo>
                  <a:lnTo>
                    <a:pt x="983" y="14187"/>
                  </a:lnTo>
                  <a:lnTo>
                    <a:pt x="1058" y="14527"/>
                  </a:lnTo>
                  <a:lnTo>
                    <a:pt x="1153" y="14829"/>
                  </a:lnTo>
                  <a:lnTo>
                    <a:pt x="1304" y="15131"/>
                  </a:lnTo>
                  <a:lnTo>
                    <a:pt x="1493" y="15415"/>
                  </a:lnTo>
                  <a:lnTo>
                    <a:pt x="1700" y="15679"/>
                  </a:lnTo>
                  <a:lnTo>
                    <a:pt x="1927" y="15906"/>
                  </a:lnTo>
                  <a:lnTo>
                    <a:pt x="2192" y="16132"/>
                  </a:lnTo>
                  <a:lnTo>
                    <a:pt x="2475" y="16303"/>
                  </a:lnTo>
                  <a:lnTo>
                    <a:pt x="2758" y="16454"/>
                  </a:lnTo>
                  <a:lnTo>
                    <a:pt x="3079" y="16586"/>
                  </a:lnTo>
                  <a:lnTo>
                    <a:pt x="3401" y="16699"/>
                  </a:lnTo>
                  <a:lnTo>
                    <a:pt x="3722" y="16756"/>
                  </a:lnTo>
                  <a:lnTo>
                    <a:pt x="4062" y="16794"/>
                  </a:lnTo>
                  <a:lnTo>
                    <a:pt x="4383" y="16813"/>
                  </a:lnTo>
                  <a:lnTo>
                    <a:pt x="4723" y="16775"/>
                  </a:lnTo>
                  <a:lnTo>
                    <a:pt x="5044" y="16718"/>
                  </a:lnTo>
                  <a:lnTo>
                    <a:pt x="5365" y="16643"/>
                  </a:lnTo>
                  <a:lnTo>
                    <a:pt x="5686" y="16510"/>
                  </a:lnTo>
                  <a:lnTo>
                    <a:pt x="5970" y="16340"/>
                  </a:lnTo>
                  <a:lnTo>
                    <a:pt x="6007" y="16737"/>
                  </a:lnTo>
                  <a:lnTo>
                    <a:pt x="6064" y="17134"/>
                  </a:lnTo>
                  <a:lnTo>
                    <a:pt x="6177" y="17511"/>
                  </a:lnTo>
                  <a:lnTo>
                    <a:pt x="6329" y="17870"/>
                  </a:lnTo>
                  <a:lnTo>
                    <a:pt x="6499" y="18210"/>
                  </a:lnTo>
                  <a:lnTo>
                    <a:pt x="6706" y="18550"/>
                  </a:lnTo>
                  <a:lnTo>
                    <a:pt x="6952" y="18872"/>
                  </a:lnTo>
                  <a:lnTo>
                    <a:pt x="7216" y="19155"/>
                  </a:lnTo>
                  <a:lnTo>
                    <a:pt x="7500" y="19438"/>
                  </a:lnTo>
                  <a:lnTo>
                    <a:pt x="7821" y="19684"/>
                  </a:lnTo>
                  <a:lnTo>
                    <a:pt x="8142" y="19911"/>
                  </a:lnTo>
                  <a:lnTo>
                    <a:pt x="8482" y="20118"/>
                  </a:lnTo>
                  <a:lnTo>
                    <a:pt x="8860" y="20288"/>
                  </a:lnTo>
                  <a:lnTo>
                    <a:pt x="9238" y="20439"/>
                  </a:lnTo>
                  <a:lnTo>
                    <a:pt x="9615" y="20553"/>
                  </a:lnTo>
                  <a:lnTo>
                    <a:pt x="10012" y="20628"/>
                  </a:lnTo>
                  <a:lnTo>
                    <a:pt x="10409" y="20685"/>
                  </a:lnTo>
                  <a:lnTo>
                    <a:pt x="10787" y="20704"/>
                  </a:lnTo>
                  <a:lnTo>
                    <a:pt x="11183" y="20685"/>
                  </a:lnTo>
                  <a:lnTo>
                    <a:pt x="11580" y="20647"/>
                  </a:lnTo>
                  <a:lnTo>
                    <a:pt x="11977" y="20591"/>
                  </a:lnTo>
                  <a:lnTo>
                    <a:pt x="12355" y="20515"/>
                  </a:lnTo>
                  <a:lnTo>
                    <a:pt x="12751" y="20402"/>
                  </a:lnTo>
                  <a:lnTo>
                    <a:pt x="13129" y="20269"/>
                  </a:lnTo>
                  <a:lnTo>
                    <a:pt x="13488" y="20137"/>
                  </a:lnTo>
                  <a:lnTo>
                    <a:pt x="13847" y="19967"/>
                  </a:lnTo>
                  <a:lnTo>
                    <a:pt x="14206" y="19778"/>
                  </a:lnTo>
                  <a:lnTo>
                    <a:pt x="14565" y="19571"/>
                  </a:lnTo>
                  <a:lnTo>
                    <a:pt x="14886" y="19344"/>
                  </a:lnTo>
                  <a:lnTo>
                    <a:pt x="15226" y="19098"/>
                  </a:lnTo>
                  <a:lnTo>
                    <a:pt x="15528" y="18853"/>
                  </a:lnTo>
                  <a:lnTo>
                    <a:pt x="15830" y="18588"/>
                  </a:lnTo>
                  <a:lnTo>
                    <a:pt x="15981" y="18853"/>
                  </a:lnTo>
                  <a:lnTo>
                    <a:pt x="16133" y="19098"/>
                  </a:lnTo>
                  <a:lnTo>
                    <a:pt x="16321" y="19325"/>
                  </a:lnTo>
                  <a:lnTo>
                    <a:pt x="16529" y="19533"/>
                  </a:lnTo>
                  <a:lnTo>
                    <a:pt x="16737" y="19741"/>
                  </a:lnTo>
                  <a:lnTo>
                    <a:pt x="16983" y="19911"/>
                  </a:lnTo>
                  <a:lnTo>
                    <a:pt x="17228" y="20081"/>
                  </a:lnTo>
                  <a:lnTo>
                    <a:pt x="17493" y="20213"/>
                  </a:lnTo>
                  <a:lnTo>
                    <a:pt x="17757" y="20345"/>
                  </a:lnTo>
                  <a:lnTo>
                    <a:pt x="18040" y="20439"/>
                  </a:lnTo>
                  <a:lnTo>
                    <a:pt x="18324" y="20515"/>
                  </a:lnTo>
                  <a:lnTo>
                    <a:pt x="18607" y="20572"/>
                  </a:lnTo>
                  <a:lnTo>
                    <a:pt x="18909" y="20609"/>
                  </a:lnTo>
                  <a:lnTo>
                    <a:pt x="19193" y="20609"/>
                  </a:lnTo>
                  <a:lnTo>
                    <a:pt x="19495" y="20591"/>
                  </a:lnTo>
                  <a:lnTo>
                    <a:pt x="19797" y="20553"/>
                  </a:lnTo>
                  <a:lnTo>
                    <a:pt x="20081" y="20477"/>
                  </a:lnTo>
                  <a:lnTo>
                    <a:pt x="20364" y="20364"/>
                  </a:lnTo>
                  <a:lnTo>
                    <a:pt x="20666" y="20232"/>
                  </a:lnTo>
                  <a:lnTo>
                    <a:pt x="20950" y="20062"/>
                  </a:lnTo>
                  <a:lnTo>
                    <a:pt x="21214" y="19873"/>
                  </a:lnTo>
                  <a:lnTo>
                    <a:pt x="21497" y="19665"/>
                  </a:lnTo>
                  <a:lnTo>
                    <a:pt x="21743" y="19438"/>
                  </a:lnTo>
                  <a:lnTo>
                    <a:pt x="21989" y="19174"/>
                  </a:lnTo>
                  <a:lnTo>
                    <a:pt x="22215" y="18909"/>
                  </a:lnTo>
                  <a:lnTo>
                    <a:pt x="22423" y="18626"/>
                  </a:lnTo>
                  <a:lnTo>
                    <a:pt x="22593" y="18343"/>
                  </a:lnTo>
                  <a:lnTo>
                    <a:pt x="22763" y="18059"/>
                  </a:lnTo>
                  <a:lnTo>
                    <a:pt x="22895" y="17757"/>
                  </a:lnTo>
                  <a:lnTo>
                    <a:pt x="22990" y="17455"/>
                  </a:lnTo>
                  <a:lnTo>
                    <a:pt x="23065" y="17153"/>
                  </a:lnTo>
                  <a:lnTo>
                    <a:pt x="23103" y="16850"/>
                  </a:lnTo>
                  <a:lnTo>
                    <a:pt x="23368" y="16945"/>
                  </a:lnTo>
                  <a:lnTo>
                    <a:pt x="23632" y="17039"/>
                  </a:lnTo>
                  <a:lnTo>
                    <a:pt x="23934" y="17115"/>
                  </a:lnTo>
                  <a:lnTo>
                    <a:pt x="24218" y="17171"/>
                  </a:lnTo>
                  <a:lnTo>
                    <a:pt x="24520" y="17228"/>
                  </a:lnTo>
                  <a:lnTo>
                    <a:pt x="24822" y="17247"/>
                  </a:lnTo>
                  <a:lnTo>
                    <a:pt x="25124" y="17266"/>
                  </a:lnTo>
                  <a:lnTo>
                    <a:pt x="25427" y="17247"/>
                  </a:lnTo>
                  <a:lnTo>
                    <a:pt x="25710" y="17209"/>
                  </a:lnTo>
                  <a:lnTo>
                    <a:pt x="26012" y="17153"/>
                  </a:lnTo>
                  <a:lnTo>
                    <a:pt x="26277" y="17058"/>
                  </a:lnTo>
                  <a:lnTo>
                    <a:pt x="26541" y="16945"/>
                  </a:lnTo>
                  <a:lnTo>
                    <a:pt x="26787" y="16813"/>
                  </a:lnTo>
                  <a:lnTo>
                    <a:pt x="27013" y="16643"/>
                  </a:lnTo>
                  <a:lnTo>
                    <a:pt x="27221" y="16435"/>
                  </a:lnTo>
                  <a:lnTo>
                    <a:pt x="27410" y="16189"/>
                  </a:lnTo>
                  <a:lnTo>
                    <a:pt x="27580" y="15925"/>
                  </a:lnTo>
                  <a:lnTo>
                    <a:pt x="27712" y="15641"/>
                  </a:lnTo>
                  <a:lnTo>
                    <a:pt x="27826" y="15339"/>
                  </a:lnTo>
                  <a:lnTo>
                    <a:pt x="27920" y="15037"/>
                  </a:lnTo>
                  <a:lnTo>
                    <a:pt x="27977" y="14697"/>
                  </a:lnTo>
                  <a:lnTo>
                    <a:pt x="28033" y="14376"/>
                  </a:lnTo>
                  <a:lnTo>
                    <a:pt x="28052" y="14036"/>
                  </a:lnTo>
                  <a:lnTo>
                    <a:pt x="28052" y="13715"/>
                  </a:lnTo>
                  <a:lnTo>
                    <a:pt x="28033" y="13375"/>
                  </a:lnTo>
                  <a:lnTo>
                    <a:pt x="27996" y="13053"/>
                  </a:lnTo>
                  <a:lnTo>
                    <a:pt x="27939" y="12732"/>
                  </a:lnTo>
                  <a:lnTo>
                    <a:pt x="27845" y="12411"/>
                  </a:lnTo>
                  <a:lnTo>
                    <a:pt x="27750" y="12128"/>
                  </a:lnTo>
                  <a:lnTo>
                    <a:pt x="27618" y="11844"/>
                  </a:lnTo>
                  <a:lnTo>
                    <a:pt x="27486" y="11580"/>
                  </a:lnTo>
                  <a:lnTo>
                    <a:pt x="27334" y="11353"/>
                  </a:lnTo>
                  <a:lnTo>
                    <a:pt x="27693" y="11202"/>
                  </a:lnTo>
                  <a:lnTo>
                    <a:pt x="28128" y="11032"/>
                  </a:lnTo>
                  <a:lnTo>
                    <a:pt x="28562" y="10843"/>
                  </a:lnTo>
                  <a:lnTo>
                    <a:pt x="29016" y="10598"/>
                  </a:lnTo>
                  <a:lnTo>
                    <a:pt x="29224" y="10484"/>
                  </a:lnTo>
                  <a:lnTo>
                    <a:pt x="29431" y="10352"/>
                  </a:lnTo>
                  <a:lnTo>
                    <a:pt x="29620" y="10220"/>
                  </a:lnTo>
                  <a:lnTo>
                    <a:pt x="29790" y="10069"/>
                  </a:lnTo>
                  <a:lnTo>
                    <a:pt x="29922" y="9918"/>
                  </a:lnTo>
                  <a:lnTo>
                    <a:pt x="30055" y="9766"/>
                  </a:lnTo>
                  <a:lnTo>
                    <a:pt x="30149" y="9596"/>
                  </a:lnTo>
                  <a:lnTo>
                    <a:pt x="30225" y="9426"/>
                  </a:lnTo>
                  <a:lnTo>
                    <a:pt x="30319" y="9049"/>
                  </a:lnTo>
                  <a:lnTo>
                    <a:pt x="30414" y="8652"/>
                  </a:lnTo>
                  <a:lnTo>
                    <a:pt x="30470" y="8217"/>
                  </a:lnTo>
                  <a:lnTo>
                    <a:pt x="30508" y="7783"/>
                  </a:lnTo>
                  <a:lnTo>
                    <a:pt x="30508" y="7575"/>
                  </a:lnTo>
                  <a:lnTo>
                    <a:pt x="30489" y="7349"/>
                  </a:lnTo>
                  <a:lnTo>
                    <a:pt x="30470" y="7141"/>
                  </a:lnTo>
                  <a:lnTo>
                    <a:pt x="30432" y="6952"/>
                  </a:lnTo>
                  <a:lnTo>
                    <a:pt x="30376" y="6763"/>
                  </a:lnTo>
                  <a:lnTo>
                    <a:pt x="30319" y="6574"/>
                  </a:lnTo>
                  <a:lnTo>
                    <a:pt x="30244" y="6404"/>
                  </a:lnTo>
                  <a:lnTo>
                    <a:pt x="30149" y="6253"/>
                  </a:lnTo>
                  <a:lnTo>
                    <a:pt x="29979" y="6064"/>
                  </a:lnTo>
                  <a:lnTo>
                    <a:pt x="29809" y="5856"/>
                  </a:lnTo>
                  <a:lnTo>
                    <a:pt x="29620" y="5686"/>
                  </a:lnTo>
                  <a:lnTo>
                    <a:pt x="29412" y="5516"/>
                  </a:lnTo>
                  <a:lnTo>
                    <a:pt x="29016" y="5195"/>
                  </a:lnTo>
                  <a:lnTo>
                    <a:pt x="28581" y="4874"/>
                  </a:lnTo>
                  <a:lnTo>
                    <a:pt x="28166" y="4572"/>
                  </a:lnTo>
                  <a:lnTo>
                    <a:pt x="27769" y="4232"/>
                  </a:lnTo>
                  <a:lnTo>
                    <a:pt x="27580" y="4062"/>
                  </a:lnTo>
                  <a:lnTo>
                    <a:pt x="27410" y="3873"/>
                  </a:lnTo>
                  <a:lnTo>
                    <a:pt x="27240" y="3665"/>
                  </a:lnTo>
                  <a:lnTo>
                    <a:pt x="27108" y="3457"/>
                  </a:lnTo>
                  <a:lnTo>
                    <a:pt x="26994" y="3268"/>
                  </a:lnTo>
                  <a:lnTo>
                    <a:pt x="26900" y="3060"/>
                  </a:lnTo>
                  <a:lnTo>
                    <a:pt x="26824" y="2872"/>
                  </a:lnTo>
                  <a:lnTo>
                    <a:pt x="26768" y="2664"/>
                  </a:lnTo>
                  <a:lnTo>
                    <a:pt x="26711" y="2456"/>
                  </a:lnTo>
                  <a:lnTo>
                    <a:pt x="26673" y="2229"/>
                  </a:lnTo>
                  <a:lnTo>
                    <a:pt x="26636" y="1795"/>
                  </a:lnTo>
                  <a:lnTo>
                    <a:pt x="26617" y="1360"/>
                  </a:lnTo>
                  <a:lnTo>
                    <a:pt x="26654" y="907"/>
                  </a:lnTo>
                  <a:lnTo>
                    <a:pt x="26692" y="454"/>
                  </a:lnTo>
                  <a:lnTo>
                    <a:pt x="2676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30"/>
            <p:cNvSpPr/>
            <p:nvPr/>
          </p:nvSpPr>
          <p:spPr>
            <a:xfrm>
              <a:off x="5280125" y="710850"/>
              <a:ext cx="762725" cy="517600"/>
            </a:xfrm>
            <a:custGeom>
              <a:avLst/>
              <a:gdLst/>
              <a:ahLst/>
              <a:cxnLst/>
              <a:rect l="l" t="t" r="r" b="b"/>
              <a:pathLst>
                <a:path w="30509" h="20704" fill="none" extrusionOk="0">
                  <a:moveTo>
                    <a:pt x="3514" y="1247"/>
                  </a:moveTo>
                  <a:lnTo>
                    <a:pt x="3514" y="1247"/>
                  </a:lnTo>
                  <a:lnTo>
                    <a:pt x="3363" y="1625"/>
                  </a:lnTo>
                  <a:lnTo>
                    <a:pt x="3174" y="1984"/>
                  </a:lnTo>
                  <a:lnTo>
                    <a:pt x="2947" y="2324"/>
                  </a:lnTo>
                  <a:lnTo>
                    <a:pt x="2683" y="2645"/>
                  </a:lnTo>
                  <a:lnTo>
                    <a:pt x="2683" y="2645"/>
                  </a:lnTo>
                  <a:lnTo>
                    <a:pt x="2475" y="2890"/>
                  </a:lnTo>
                  <a:lnTo>
                    <a:pt x="2229" y="3136"/>
                  </a:lnTo>
                  <a:lnTo>
                    <a:pt x="1738" y="3570"/>
                  </a:lnTo>
                  <a:lnTo>
                    <a:pt x="1247" y="4024"/>
                  </a:lnTo>
                  <a:lnTo>
                    <a:pt x="1020" y="4269"/>
                  </a:lnTo>
                  <a:lnTo>
                    <a:pt x="813" y="4515"/>
                  </a:lnTo>
                  <a:lnTo>
                    <a:pt x="813" y="4515"/>
                  </a:lnTo>
                  <a:lnTo>
                    <a:pt x="680" y="4704"/>
                  </a:lnTo>
                  <a:lnTo>
                    <a:pt x="548" y="4893"/>
                  </a:lnTo>
                  <a:lnTo>
                    <a:pt x="435" y="5101"/>
                  </a:lnTo>
                  <a:lnTo>
                    <a:pt x="340" y="5308"/>
                  </a:lnTo>
                  <a:lnTo>
                    <a:pt x="246" y="5535"/>
                  </a:lnTo>
                  <a:lnTo>
                    <a:pt x="170" y="5743"/>
                  </a:lnTo>
                  <a:lnTo>
                    <a:pt x="114" y="5970"/>
                  </a:lnTo>
                  <a:lnTo>
                    <a:pt x="76" y="6196"/>
                  </a:lnTo>
                  <a:lnTo>
                    <a:pt x="38" y="6423"/>
                  </a:lnTo>
                  <a:lnTo>
                    <a:pt x="19" y="6668"/>
                  </a:lnTo>
                  <a:lnTo>
                    <a:pt x="0" y="6895"/>
                  </a:lnTo>
                  <a:lnTo>
                    <a:pt x="19" y="7122"/>
                  </a:lnTo>
                  <a:lnTo>
                    <a:pt x="38" y="7367"/>
                  </a:lnTo>
                  <a:lnTo>
                    <a:pt x="76" y="7594"/>
                  </a:lnTo>
                  <a:lnTo>
                    <a:pt x="133" y="7821"/>
                  </a:lnTo>
                  <a:lnTo>
                    <a:pt x="189" y="8047"/>
                  </a:lnTo>
                  <a:lnTo>
                    <a:pt x="189" y="8047"/>
                  </a:lnTo>
                  <a:lnTo>
                    <a:pt x="265" y="8255"/>
                  </a:lnTo>
                  <a:lnTo>
                    <a:pt x="359" y="8463"/>
                  </a:lnTo>
                  <a:lnTo>
                    <a:pt x="473" y="8671"/>
                  </a:lnTo>
                  <a:lnTo>
                    <a:pt x="586" y="8879"/>
                  </a:lnTo>
                  <a:lnTo>
                    <a:pt x="718" y="9068"/>
                  </a:lnTo>
                  <a:lnTo>
                    <a:pt x="850" y="9256"/>
                  </a:lnTo>
                  <a:lnTo>
                    <a:pt x="1001" y="9426"/>
                  </a:lnTo>
                  <a:lnTo>
                    <a:pt x="1172" y="9596"/>
                  </a:lnTo>
                  <a:lnTo>
                    <a:pt x="1342" y="9766"/>
                  </a:lnTo>
                  <a:lnTo>
                    <a:pt x="1512" y="9899"/>
                  </a:lnTo>
                  <a:lnTo>
                    <a:pt x="1700" y="10031"/>
                  </a:lnTo>
                  <a:lnTo>
                    <a:pt x="1908" y="10163"/>
                  </a:lnTo>
                  <a:lnTo>
                    <a:pt x="2116" y="10277"/>
                  </a:lnTo>
                  <a:lnTo>
                    <a:pt x="2324" y="10371"/>
                  </a:lnTo>
                  <a:lnTo>
                    <a:pt x="2532" y="10465"/>
                  </a:lnTo>
                  <a:lnTo>
                    <a:pt x="2758" y="10541"/>
                  </a:lnTo>
                  <a:lnTo>
                    <a:pt x="2758" y="10541"/>
                  </a:lnTo>
                  <a:lnTo>
                    <a:pt x="2456" y="10692"/>
                  </a:lnTo>
                  <a:lnTo>
                    <a:pt x="2192" y="10900"/>
                  </a:lnTo>
                  <a:lnTo>
                    <a:pt x="1946" y="11127"/>
                  </a:lnTo>
                  <a:lnTo>
                    <a:pt x="1719" y="11372"/>
                  </a:lnTo>
                  <a:lnTo>
                    <a:pt x="1530" y="11637"/>
                  </a:lnTo>
                  <a:lnTo>
                    <a:pt x="1360" y="11920"/>
                  </a:lnTo>
                  <a:lnTo>
                    <a:pt x="1209" y="12222"/>
                  </a:lnTo>
                  <a:lnTo>
                    <a:pt x="1096" y="12543"/>
                  </a:lnTo>
                  <a:lnTo>
                    <a:pt x="1001" y="12864"/>
                  </a:lnTo>
                  <a:lnTo>
                    <a:pt x="945" y="13204"/>
                  </a:lnTo>
                  <a:lnTo>
                    <a:pt x="926" y="13526"/>
                  </a:lnTo>
                  <a:lnTo>
                    <a:pt x="945" y="13866"/>
                  </a:lnTo>
                  <a:lnTo>
                    <a:pt x="983" y="14187"/>
                  </a:lnTo>
                  <a:lnTo>
                    <a:pt x="1058" y="14527"/>
                  </a:lnTo>
                  <a:lnTo>
                    <a:pt x="1153" y="14829"/>
                  </a:lnTo>
                  <a:lnTo>
                    <a:pt x="1304" y="15131"/>
                  </a:lnTo>
                  <a:lnTo>
                    <a:pt x="1304" y="15131"/>
                  </a:lnTo>
                  <a:lnTo>
                    <a:pt x="1493" y="15415"/>
                  </a:lnTo>
                  <a:lnTo>
                    <a:pt x="1700" y="15679"/>
                  </a:lnTo>
                  <a:lnTo>
                    <a:pt x="1927" y="15906"/>
                  </a:lnTo>
                  <a:lnTo>
                    <a:pt x="2192" y="16132"/>
                  </a:lnTo>
                  <a:lnTo>
                    <a:pt x="2475" y="16303"/>
                  </a:lnTo>
                  <a:lnTo>
                    <a:pt x="2758" y="16454"/>
                  </a:lnTo>
                  <a:lnTo>
                    <a:pt x="3079" y="16586"/>
                  </a:lnTo>
                  <a:lnTo>
                    <a:pt x="3401" y="16699"/>
                  </a:lnTo>
                  <a:lnTo>
                    <a:pt x="3722" y="16756"/>
                  </a:lnTo>
                  <a:lnTo>
                    <a:pt x="4062" y="16794"/>
                  </a:lnTo>
                  <a:lnTo>
                    <a:pt x="4383" y="16813"/>
                  </a:lnTo>
                  <a:lnTo>
                    <a:pt x="4723" y="16775"/>
                  </a:lnTo>
                  <a:lnTo>
                    <a:pt x="5044" y="16718"/>
                  </a:lnTo>
                  <a:lnTo>
                    <a:pt x="5365" y="16643"/>
                  </a:lnTo>
                  <a:lnTo>
                    <a:pt x="5686" y="16510"/>
                  </a:lnTo>
                  <a:lnTo>
                    <a:pt x="5970" y="16340"/>
                  </a:lnTo>
                  <a:lnTo>
                    <a:pt x="5970" y="16340"/>
                  </a:lnTo>
                  <a:lnTo>
                    <a:pt x="6007" y="16737"/>
                  </a:lnTo>
                  <a:lnTo>
                    <a:pt x="6064" y="17134"/>
                  </a:lnTo>
                  <a:lnTo>
                    <a:pt x="6177" y="17511"/>
                  </a:lnTo>
                  <a:lnTo>
                    <a:pt x="6329" y="17870"/>
                  </a:lnTo>
                  <a:lnTo>
                    <a:pt x="6499" y="18210"/>
                  </a:lnTo>
                  <a:lnTo>
                    <a:pt x="6706" y="18550"/>
                  </a:lnTo>
                  <a:lnTo>
                    <a:pt x="6952" y="18872"/>
                  </a:lnTo>
                  <a:lnTo>
                    <a:pt x="7216" y="19155"/>
                  </a:lnTo>
                  <a:lnTo>
                    <a:pt x="7500" y="19438"/>
                  </a:lnTo>
                  <a:lnTo>
                    <a:pt x="7821" y="19684"/>
                  </a:lnTo>
                  <a:lnTo>
                    <a:pt x="8142" y="19911"/>
                  </a:lnTo>
                  <a:lnTo>
                    <a:pt x="8482" y="20118"/>
                  </a:lnTo>
                  <a:lnTo>
                    <a:pt x="8860" y="20288"/>
                  </a:lnTo>
                  <a:lnTo>
                    <a:pt x="9238" y="20439"/>
                  </a:lnTo>
                  <a:lnTo>
                    <a:pt x="9615" y="20553"/>
                  </a:lnTo>
                  <a:lnTo>
                    <a:pt x="10012" y="20628"/>
                  </a:lnTo>
                  <a:lnTo>
                    <a:pt x="10012" y="20628"/>
                  </a:lnTo>
                  <a:lnTo>
                    <a:pt x="10409" y="20685"/>
                  </a:lnTo>
                  <a:lnTo>
                    <a:pt x="10787" y="20704"/>
                  </a:lnTo>
                  <a:lnTo>
                    <a:pt x="11183" y="20685"/>
                  </a:lnTo>
                  <a:lnTo>
                    <a:pt x="11580" y="20647"/>
                  </a:lnTo>
                  <a:lnTo>
                    <a:pt x="11977" y="20591"/>
                  </a:lnTo>
                  <a:lnTo>
                    <a:pt x="12355" y="20515"/>
                  </a:lnTo>
                  <a:lnTo>
                    <a:pt x="12751" y="20402"/>
                  </a:lnTo>
                  <a:lnTo>
                    <a:pt x="13129" y="20269"/>
                  </a:lnTo>
                  <a:lnTo>
                    <a:pt x="13488" y="20137"/>
                  </a:lnTo>
                  <a:lnTo>
                    <a:pt x="13847" y="19967"/>
                  </a:lnTo>
                  <a:lnTo>
                    <a:pt x="14206" y="19778"/>
                  </a:lnTo>
                  <a:lnTo>
                    <a:pt x="14565" y="19571"/>
                  </a:lnTo>
                  <a:lnTo>
                    <a:pt x="14886" y="19344"/>
                  </a:lnTo>
                  <a:lnTo>
                    <a:pt x="15226" y="19098"/>
                  </a:lnTo>
                  <a:lnTo>
                    <a:pt x="15528" y="18853"/>
                  </a:lnTo>
                  <a:lnTo>
                    <a:pt x="15830" y="18588"/>
                  </a:lnTo>
                  <a:lnTo>
                    <a:pt x="15830" y="18588"/>
                  </a:lnTo>
                  <a:lnTo>
                    <a:pt x="15981" y="18853"/>
                  </a:lnTo>
                  <a:lnTo>
                    <a:pt x="16133" y="19098"/>
                  </a:lnTo>
                  <a:lnTo>
                    <a:pt x="16321" y="19325"/>
                  </a:lnTo>
                  <a:lnTo>
                    <a:pt x="16529" y="19533"/>
                  </a:lnTo>
                  <a:lnTo>
                    <a:pt x="16737" y="19741"/>
                  </a:lnTo>
                  <a:lnTo>
                    <a:pt x="16983" y="19911"/>
                  </a:lnTo>
                  <a:lnTo>
                    <a:pt x="17228" y="20081"/>
                  </a:lnTo>
                  <a:lnTo>
                    <a:pt x="17493" y="20213"/>
                  </a:lnTo>
                  <a:lnTo>
                    <a:pt x="17757" y="20345"/>
                  </a:lnTo>
                  <a:lnTo>
                    <a:pt x="18040" y="20439"/>
                  </a:lnTo>
                  <a:lnTo>
                    <a:pt x="18324" y="20515"/>
                  </a:lnTo>
                  <a:lnTo>
                    <a:pt x="18607" y="20572"/>
                  </a:lnTo>
                  <a:lnTo>
                    <a:pt x="18909" y="20609"/>
                  </a:lnTo>
                  <a:lnTo>
                    <a:pt x="19193" y="20609"/>
                  </a:lnTo>
                  <a:lnTo>
                    <a:pt x="19495" y="20591"/>
                  </a:lnTo>
                  <a:lnTo>
                    <a:pt x="19797" y="20553"/>
                  </a:lnTo>
                  <a:lnTo>
                    <a:pt x="19797" y="20553"/>
                  </a:lnTo>
                  <a:lnTo>
                    <a:pt x="20081" y="20477"/>
                  </a:lnTo>
                  <a:lnTo>
                    <a:pt x="20364" y="20364"/>
                  </a:lnTo>
                  <a:lnTo>
                    <a:pt x="20666" y="20232"/>
                  </a:lnTo>
                  <a:lnTo>
                    <a:pt x="20950" y="20062"/>
                  </a:lnTo>
                  <a:lnTo>
                    <a:pt x="21214" y="19873"/>
                  </a:lnTo>
                  <a:lnTo>
                    <a:pt x="21497" y="19665"/>
                  </a:lnTo>
                  <a:lnTo>
                    <a:pt x="21743" y="19438"/>
                  </a:lnTo>
                  <a:lnTo>
                    <a:pt x="21989" y="19174"/>
                  </a:lnTo>
                  <a:lnTo>
                    <a:pt x="22215" y="18909"/>
                  </a:lnTo>
                  <a:lnTo>
                    <a:pt x="22423" y="18626"/>
                  </a:lnTo>
                  <a:lnTo>
                    <a:pt x="22593" y="18343"/>
                  </a:lnTo>
                  <a:lnTo>
                    <a:pt x="22763" y="18059"/>
                  </a:lnTo>
                  <a:lnTo>
                    <a:pt x="22895" y="17757"/>
                  </a:lnTo>
                  <a:lnTo>
                    <a:pt x="22990" y="17455"/>
                  </a:lnTo>
                  <a:lnTo>
                    <a:pt x="23065" y="17153"/>
                  </a:lnTo>
                  <a:lnTo>
                    <a:pt x="23103" y="16850"/>
                  </a:lnTo>
                  <a:lnTo>
                    <a:pt x="23103" y="16850"/>
                  </a:lnTo>
                  <a:lnTo>
                    <a:pt x="23368" y="16945"/>
                  </a:lnTo>
                  <a:lnTo>
                    <a:pt x="23632" y="17039"/>
                  </a:lnTo>
                  <a:lnTo>
                    <a:pt x="23934" y="17115"/>
                  </a:lnTo>
                  <a:lnTo>
                    <a:pt x="24218" y="17171"/>
                  </a:lnTo>
                  <a:lnTo>
                    <a:pt x="24520" y="17228"/>
                  </a:lnTo>
                  <a:lnTo>
                    <a:pt x="24822" y="17247"/>
                  </a:lnTo>
                  <a:lnTo>
                    <a:pt x="25124" y="17266"/>
                  </a:lnTo>
                  <a:lnTo>
                    <a:pt x="25427" y="17247"/>
                  </a:lnTo>
                  <a:lnTo>
                    <a:pt x="25710" y="17209"/>
                  </a:lnTo>
                  <a:lnTo>
                    <a:pt x="26012" y="17153"/>
                  </a:lnTo>
                  <a:lnTo>
                    <a:pt x="26277" y="17058"/>
                  </a:lnTo>
                  <a:lnTo>
                    <a:pt x="26541" y="16945"/>
                  </a:lnTo>
                  <a:lnTo>
                    <a:pt x="26787" y="16813"/>
                  </a:lnTo>
                  <a:lnTo>
                    <a:pt x="27013" y="16643"/>
                  </a:lnTo>
                  <a:lnTo>
                    <a:pt x="27221" y="16435"/>
                  </a:lnTo>
                  <a:lnTo>
                    <a:pt x="27410" y="16189"/>
                  </a:lnTo>
                  <a:lnTo>
                    <a:pt x="27410" y="16189"/>
                  </a:lnTo>
                  <a:lnTo>
                    <a:pt x="27580" y="15925"/>
                  </a:lnTo>
                  <a:lnTo>
                    <a:pt x="27712" y="15641"/>
                  </a:lnTo>
                  <a:lnTo>
                    <a:pt x="27826" y="15339"/>
                  </a:lnTo>
                  <a:lnTo>
                    <a:pt x="27920" y="15037"/>
                  </a:lnTo>
                  <a:lnTo>
                    <a:pt x="27977" y="14697"/>
                  </a:lnTo>
                  <a:lnTo>
                    <a:pt x="28033" y="14376"/>
                  </a:lnTo>
                  <a:lnTo>
                    <a:pt x="28052" y="14036"/>
                  </a:lnTo>
                  <a:lnTo>
                    <a:pt x="28052" y="13715"/>
                  </a:lnTo>
                  <a:lnTo>
                    <a:pt x="28033" y="13375"/>
                  </a:lnTo>
                  <a:lnTo>
                    <a:pt x="27996" y="13053"/>
                  </a:lnTo>
                  <a:lnTo>
                    <a:pt x="27939" y="12732"/>
                  </a:lnTo>
                  <a:lnTo>
                    <a:pt x="27845" y="12411"/>
                  </a:lnTo>
                  <a:lnTo>
                    <a:pt x="27750" y="12128"/>
                  </a:lnTo>
                  <a:lnTo>
                    <a:pt x="27618" y="11844"/>
                  </a:lnTo>
                  <a:lnTo>
                    <a:pt x="27486" y="11580"/>
                  </a:lnTo>
                  <a:lnTo>
                    <a:pt x="27334" y="11353"/>
                  </a:lnTo>
                  <a:lnTo>
                    <a:pt x="27334" y="11353"/>
                  </a:lnTo>
                  <a:lnTo>
                    <a:pt x="27693" y="11202"/>
                  </a:lnTo>
                  <a:lnTo>
                    <a:pt x="28128" y="11032"/>
                  </a:lnTo>
                  <a:lnTo>
                    <a:pt x="28562" y="10843"/>
                  </a:lnTo>
                  <a:lnTo>
                    <a:pt x="29016" y="10598"/>
                  </a:lnTo>
                  <a:lnTo>
                    <a:pt x="29224" y="10484"/>
                  </a:lnTo>
                  <a:lnTo>
                    <a:pt x="29431" y="10352"/>
                  </a:lnTo>
                  <a:lnTo>
                    <a:pt x="29620" y="10220"/>
                  </a:lnTo>
                  <a:lnTo>
                    <a:pt x="29790" y="10069"/>
                  </a:lnTo>
                  <a:lnTo>
                    <a:pt x="29922" y="9918"/>
                  </a:lnTo>
                  <a:lnTo>
                    <a:pt x="30055" y="9766"/>
                  </a:lnTo>
                  <a:lnTo>
                    <a:pt x="30149" y="9596"/>
                  </a:lnTo>
                  <a:lnTo>
                    <a:pt x="30225" y="9426"/>
                  </a:lnTo>
                  <a:lnTo>
                    <a:pt x="30225" y="9426"/>
                  </a:lnTo>
                  <a:lnTo>
                    <a:pt x="30319" y="9049"/>
                  </a:lnTo>
                  <a:lnTo>
                    <a:pt x="30414" y="8652"/>
                  </a:lnTo>
                  <a:lnTo>
                    <a:pt x="30470" y="8217"/>
                  </a:lnTo>
                  <a:lnTo>
                    <a:pt x="30508" y="7783"/>
                  </a:lnTo>
                  <a:lnTo>
                    <a:pt x="30508" y="7575"/>
                  </a:lnTo>
                  <a:lnTo>
                    <a:pt x="30489" y="7349"/>
                  </a:lnTo>
                  <a:lnTo>
                    <a:pt x="30470" y="7141"/>
                  </a:lnTo>
                  <a:lnTo>
                    <a:pt x="30432" y="6952"/>
                  </a:lnTo>
                  <a:lnTo>
                    <a:pt x="30376" y="6763"/>
                  </a:lnTo>
                  <a:lnTo>
                    <a:pt x="30319" y="6574"/>
                  </a:lnTo>
                  <a:lnTo>
                    <a:pt x="30244" y="6404"/>
                  </a:lnTo>
                  <a:lnTo>
                    <a:pt x="30149" y="6253"/>
                  </a:lnTo>
                  <a:lnTo>
                    <a:pt x="30149" y="6253"/>
                  </a:lnTo>
                  <a:lnTo>
                    <a:pt x="29979" y="6064"/>
                  </a:lnTo>
                  <a:lnTo>
                    <a:pt x="29809" y="5856"/>
                  </a:lnTo>
                  <a:lnTo>
                    <a:pt x="29620" y="5686"/>
                  </a:lnTo>
                  <a:lnTo>
                    <a:pt x="29412" y="5516"/>
                  </a:lnTo>
                  <a:lnTo>
                    <a:pt x="29016" y="5195"/>
                  </a:lnTo>
                  <a:lnTo>
                    <a:pt x="28581" y="4874"/>
                  </a:lnTo>
                  <a:lnTo>
                    <a:pt x="28166" y="4572"/>
                  </a:lnTo>
                  <a:lnTo>
                    <a:pt x="27769" y="4232"/>
                  </a:lnTo>
                  <a:lnTo>
                    <a:pt x="27580" y="4062"/>
                  </a:lnTo>
                  <a:lnTo>
                    <a:pt x="27410" y="3873"/>
                  </a:lnTo>
                  <a:lnTo>
                    <a:pt x="27240" y="3665"/>
                  </a:lnTo>
                  <a:lnTo>
                    <a:pt x="27108" y="3457"/>
                  </a:lnTo>
                  <a:lnTo>
                    <a:pt x="27108" y="3457"/>
                  </a:lnTo>
                  <a:lnTo>
                    <a:pt x="26994" y="3268"/>
                  </a:lnTo>
                  <a:lnTo>
                    <a:pt x="26900" y="3060"/>
                  </a:lnTo>
                  <a:lnTo>
                    <a:pt x="26824" y="2872"/>
                  </a:lnTo>
                  <a:lnTo>
                    <a:pt x="26768" y="2664"/>
                  </a:lnTo>
                  <a:lnTo>
                    <a:pt x="26711" y="2456"/>
                  </a:lnTo>
                  <a:lnTo>
                    <a:pt x="26673" y="2229"/>
                  </a:lnTo>
                  <a:lnTo>
                    <a:pt x="26636" y="1795"/>
                  </a:lnTo>
                  <a:lnTo>
                    <a:pt x="26617" y="1360"/>
                  </a:lnTo>
                  <a:lnTo>
                    <a:pt x="26654" y="907"/>
                  </a:lnTo>
                  <a:lnTo>
                    <a:pt x="26692" y="454"/>
                  </a:lnTo>
                  <a:lnTo>
                    <a:pt x="26768" y="0"/>
                  </a:lnTo>
                  <a:lnTo>
                    <a:pt x="3514" y="124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30"/>
            <p:cNvSpPr/>
            <p:nvPr/>
          </p:nvSpPr>
          <p:spPr>
            <a:xfrm>
              <a:off x="5306100" y="537050"/>
              <a:ext cx="69925" cy="170500"/>
            </a:xfrm>
            <a:custGeom>
              <a:avLst/>
              <a:gdLst/>
              <a:ahLst/>
              <a:cxnLst/>
              <a:rect l="l" t="t" r="r" b="b"/>
              <a:pathLst>
                <a:path w="2797" h="6820" extrusionOk="0">
                  <a:moveTo>
                    <a:pt x="0" y="1"/>
                  </a:moveTo>
                  <a:lnTo>
                    <a:pt x="0" y="5176"/>
                  </a:lnTo>
                  <a:lnTo>
                    <a:pt x="114" y="5309"/>
                  </a:lnTo>
                  <a:lnTo>
                    <a:pt x="246" y="5460"/>
                  </a:lnTo>
                  <a:lnTo>
                    <a:pt x="435" y="5649"/>
                  </a:lnTo>
                  <a:lnTo>
                    <a:pt x="718" y="5875"/>
                  </a:lnTo>
                  <a:lnTo>
                    <a:pt x="1058" y="6121"/>
                  </a:lnTo>
                  <a:lnTo>
                    <a:pt x="1266" y="6234"/>
                  </a:lnTo>
                  <a:lnTo>
                    <a:pt x="1493" y="6348"/>
                  </a:lnTo>
                  <a:lnTo>
                    <a:pt x="1757" y="6461"/>
                  </a:lnTo>
                  <a:lnTo>
                    <a:pt x="2040" y="6574"/>
                  </a:lnTo>
                  <a:lnTo>
                    <a:pt x="2720" y="6820"/>
                  </a:lnTo>
                  <a:lnTo>
                    <a:pt x="2796" y="6820"/>
                  </a:lnTo>
                  <a:lnTo>
                    <a:pt x="2720" y="6782"/>
                  </a:lnTo>
                  <a:lnTo>
                    <a:pt x="2437" y="6650"/>
                  </a:lnTo>
                  <a:lnTo>
                    <a:pt x="2267" y="6574"/>
                  </a:lnTo>
                  <a:lnTo>
                    <a:pt x="2267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30"/>
            <p:cNvSpPr/>
            <p:nvPr/>
          </p:nvSpPr>
          <p:spPr>
            <a:xfrm>
              <a:off x="4786625" y="1144850"/>
              <a:ext cx="642275" cy="538400"/>
            </a:xfrm>
            <a:custGeom>
              <a:avLst/>
              <a:gdLst/>
              <a:ahLst/>
              <a:cxnLst/>
              <a:rect l="l" t="t" r="r" b="b"/>
              <a:pathLst>
                <a:path w="25691" h="21536" extrusionOk="0">
                  <a:moveTo>
                    <a:pt x="3929" y="0"/>
                  </a:moveTo>
                  <a:lnTo>
                    <a:pt x="0" y="1757"/>
                  </a:lnTo>
                  <a:lnTo>
                    <a:pt x="302" y="2343"/>
                  </a:lnTo>
                  <a:lnTo>
                    <a:pt x="718" y="3231"/>
                  </a:lnTo>
                  <a:lnTo>
                    <a:pt x="1832" y="5705"/>
                  </a:lnTo>
                  <a:lnTo>
                    <a:pt x="3211" y="8803"/>
                  </a:lnTo>
                  <a:lnTo>
                    <a:pt x="3967" y="10484"/>
                  </a:lnTo>
                  <a:lnTo>
                    <a:pt x="4741" y="12203"/>
                  </a:lnTo>
                  <a:lnTo>
                    <a:pt x="5554" y="13904"/>
                  </a:lnTo>
                  <a:lnTo>
                    <a:pt x="6347" y="15528"/>
                  </a:lnTo>
                  <a:lnTo>
                    <a:pt x="7141" y="17058"/>
                  </a:lnTo>
                  <a:lnTo>
                    <a:pt x="7518" y="17757"/>
                  </a:lnTo>
                  <a:lnTo>
                    <a:pt x="7896" y="18418"/>
                  </a:lnTo>
                  <a:lnTo>
                    <a:pt x="8255" y="19042"/>
                  </a:lnTo>
                  <a:lnTo>
                    <a:pt x="8595" y="19608"/>
                  </a:lnTo>
                  <a:lnTo>
                    <a:pt x="8935" y="20100"/>
                  </a:lnTo>
                  <a:lnTo>
                    <a:pt x="9256" y="20534"/>
                  </a:lnTo>
                  <a:lnTo>
                    <a:pt x="9558" y="20912"/>
                  </a:lnTo>
                  <a:lnTo>
                    <a:pt x="9842" y="21195"/>
                  </a:lnTo>
                  <a:lnTo>
                    <a:pt x="9974" y="21309"/>
                  </a:lnTo>
                  <a:lnTo>
                    <a:pt x="10106" y="21403"/>
                  </a:lnTo>
                  <a:lnTo>
                    <a:pt x="10239" y="21460"/>
                  </a:lnTo>
                  <a:lnTo>
                    <a:pt x="10352" y="21516"/>
                  </a:lnTo>
                  <a:lnTo>
                    <a:pt x="10427" y="21535"/>
                  </a:lnTo>
                  <a:lnTo>
                    <a:pt x="10522" y="21535"/>
                  </a:lnTo>
                  <a:lnTo>
                    <a:pt x="10730" y="21498"/>
                  </a:lnTo>
                  <a:lnTo>
                    <a:pt x="10994" y="21422"/>
                  </a:lnTo>
                  <a:lnTo>
                    <a:pt x="11277" y="21309"/>
                  </a:lnTo>
                  <a:lnTo>
                    <a:pt x="11580" y="21157"/>
                  </a:lnTo>
                  <a:lnTo>
                    <a:pt x="11920" y="20969"/>
                  </a:lnTo>
                  <a:lnTo>
                    <a:pt x="12298" y="20723"/>
                  </a:lnTo>
                  <a:lnTo>
                    <a:pt x="12713" y="20477"/>
                  </a:lnTo>
                  <a:lnTo>
                    <a:pt x="13582" y="19854"/>
                  </a:lnTo>
                  <a:lnTo>
                    <a:pt x="14545" y="19136"/>
                  </a:lnTo>
                  <a:lnTo>
                    <a:pt x="15584" y="18343"/>
                  </a:lnTo>
                  <a:lnTo>
                    <a:pt x="16661" y="17455"/>
                  </a:lnTo>
                  <a:lnTo>
                    <a:pt x="17795" y="16529"/>
                  </a:lnTo>
                  <a:lnTo>
                    <a:pt x="18966" y="15566"/>
                  </a:lnTo>
                  <a:lnTo>
                    <a:pt x="21308" y="13582"/>
                  </a:lnTo>
                  <a:lnTo>
                    <a:pt x="23594" y="11675"/>
                  </a:lnTo>
                  <a:lnTo>
                    <a:pt x="24671" y="10787"/>
                  </a:lnTo>
                  <a:lnTo>
                    <a:pt x="25691" y="9956"/>
                  </a:lnTo>
                  <a:lnTo>
                    <a:pt x="23159" y="605"/>
                  </a:lnTo>
                  <a:lnTo>
                    <a:pt x="11561" y="13469"/>
                  </a:lnTo>
                  <a:lnTo>
                    <a:pt x="39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30"/>
            <p:cNvSpPr/>
            <p:nvPr/>
          </p:nvSpPr>
          <p:spPr>
            <a:xfrm>
              <a:off x="4880600" y="1140600"/>
              <a:ext cx="230950" cy="345725"/>
            </a:xfrm>
            <a:custGeom>
              <a:avLst/>
              <a:gdLst/>
              <a:ahLst/>
              <a:cxnLst/>
              <a:rect l="l" t="t" r="r" b="b"/>
              <a:pathLst>
                <a:path w="9238" h="13829" extrusionOk="0">
                  <a:moveTo>
                    <a:pt x="151" y="0"/>
                  </a:moveTo>
                  <a:lnTo>
                    <a:pt x="95" y="19"/>
                  </a:lnTo>
                  <a:lnTo>
                    <a:pt x="38" y="76"/>
                  </a:lnTo>
                  <a:lnTo>
                    <a:pt x="0" y="133"/>
                  </a:lnTo>
                  <a:lnTo>
                    <a:pt x="0" y="189"/>
                  </a:lnTo>
                  <a:lnTo>
                    <a:pt x="19" y="265"/>
                  </a:lnTo>
                  <a:lnTo>
                    <a:pt x="7651" y="13734"/>
                  </a:lnTo>
                  <a:lnTo>
                    <a:pt x="7707" y="13790"/>
                  </a:lnTo>
                  <a:lnTo>
                    <a:pt x="7783" y="13828"/>
                  </a:lnTo>
                  <a:lnTo>
                    <a:pt x="7802" y="13828"/>
                  </a:lnTo>
                  <a:lnTo>
                    <a:pt x="7859" y="13809"/>
                  </a:lnTo>
                  <a:lnTo>
                    <a:pt x="7915" y="13771"/>
                  </a:lnTo>
                  <a:lnTo>
                    <a:pt x="9200" y="12355"/>
                  </a:lnTo>
                  <a:lnTo>
                    <a:pt x="9237" y="12279"/>
                  </a:lnTo>
                  <a:lnTo>
                    <a:pt x="9237" y="12222"/>
                  </a:lnTo>
                  <a:lnTo>
                    <a:pt x="9237" y="12166"/>
                  </a:lnTo>
                  <a:lnTo>
                    <a:pt x="9181" y="12109"/>
                  </a:lnTo>
                  <a:lnTo>
                    <a:pt x="9124" y="12071"/>
                  </a:lnTo>
                  <a:lnTo>
                    <a:pt x="9067" y="12052"/>
                  </a:lnTo>
                  <a:lnTo>
                    <a:pt x="8992" y="12071"/>
                  </a:lnTo>
                  <a:lnTo>
                    <a:pt x="8935" y="12109"/>
                  </a:lnTo>
                  <a:lnTo>
                    <a:pt x="7821" y="13356"/>
                  </a:lnTo>
                  <a:lnTo>
                    <a:pt x="321" y="95"/>
                  </a:lnTo>
                  <a:lnTo>
                    <a:pt x="284" y="38"/>
                  </a:lnTo>
                  <a:lnTo>
                    <a:pt x="227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30"/>
            <p:cNvSpPr/>
            <p:nvPr/>
          </p:nvSpPr>
          <p:spPr>
            <a:xfrm>
              <a:off x="4782375" y="1184525"/>
              <a:ext cx="424100" cy="502975"/>
            </a:xfrm>
            <a:custGeom>
              <a:avLst/>
              <a:gdLst/>
              <a:ahLst/>
              <a:cxnLst/>
              <a:rect l="l" t="t" r="r" b="b"/>
              <a:pathLst>
                <a:path w="16964" h="20119" extrusionOk="0">
                  <a:moveTo>
                    <a:pt x="151" y="0"/>
                  </a:moveTo>
                  <a:lnTo>
                    <a:pt x="94" y="19"/>
                  </a:lnTo>
                  <a:lnTo>
                    <a:pt x="38" y="76"/>
                  </a:lnTo>
                  <a:lnTo>
                    <a:pt x="0" y="132"/>
                  </a:lnTo>
                  <a:lnTo>
                    <a:pt x="0" y="189"/>
                  </a:lnTo>
                  <a:lnTo>
                    <a:pt x="19" y="265"/>
                  </a:lnTo>
                  <a:lnTo>
                    <a:pt x="170" y="548"/>
                  </a:lnTo>
                  <a:lnTo>
                    <a:pt x="359" y="907"/>
                  </a:lnTo>
                  <a:lnTo>
                    <a:pt x="831" y="1908"/>
                  </a:lnTo>
                  <a:lnTo>
                    <a:pt x="2078" y="4723"/>
                  </a:lnTo>
                  <a:lnTo>
                    <a:pt x="3325" y="7500"/>
                  </a:lnTo>
                  <a:lnTo>
                    <a:pt x="4553" y="10201"/>
                  </a:lnTo>
                  <a:lnTo>
                    <a:pt x="5138" y="11485"/>
                  </a:lnTo>
                  <a:lnTo>
                    <a:pt x="5743" y="12732"/>
                  </a:lnTo>
                  <a:lnTo>
                    <a:pt x="6309" y="13903"/>
                  </a:lnTo>
                  <a:lnTo>
                    <a:pt x="6876" y="15018"/>
                  </a:lnTo>
                  <a:lnTo>
                    <a:pt x="7424" y="16038"/>
                  </a:lnTo>
                  <a:lnTo>
                    <a:pt x="7934" y="16964"/>
                  </a:lnTo>
                  <a:lnTo>
                    <a:pt x="8444" y="17795"/>
                  </a:lnTo>
                  <a:lnTo>
                    <a:pt x="8916" y="18513"/>
                  </a:lnTo>
                  <a:lnTo>
                    <a:pt x="9124" y="18834"/>
                  </a:lnTo>
                  <a:lnTo>
                    <a:pt x="9351" y="19117"/>
                  </a:lnTo>
                  <a:lnTo>
                    <a:pt x="9558" y="19382"/>
                  </a:lnTo>
                  <a:lnTo>
                    <a:pt x="9766" y="19589"/>
                  </a:lnTo>
                  <a:lnTo>
                    <a:pt x="9955" y="19778"/>
                  </a:lnTo>
                  <a:lnTo>
                    <a:pt x="10144" y="19911"/>
                  </a:lnTo>
                  <a:lnTo>
                    <a:pt x="10314" y="20024"/>
                  </a:lnTo>
                  <a:lnTo>
                    <a:pt x="10484" y="20099"/>
                  </a:lnTo>
                  <a:lnTo>
                    <a:pt x="10654" y="20118"/>
                  </a:lnTo>
                  <a:lnTo>
                    <a:pt x="10824" y="20099"/>
                  </a:lnTo>
                  <a:lnTo>
                    <a:pt x="11032" y="20062"/>
                  </a:lnTo>
                  <a:lnTo>
                    <a:pt x="11259" y="19986"/>
                  </a:lnTo>
                  <a:lnTo>
                    <a:pt x="11504" y="19873"/>
                  </a:lnTo>
                  <a:lnTo>
                    <a:pt x="11788" y="19741"/>
                  </a:lnTo>
                  <a:lnTo>
                    <a:pt x="12090" y="19570"/>
                  </a:lnTo>
                  <a:lnTo>
                    <a:pt x="12430" y="19382"/>
                  </a:lnTo>
                  <a:lnTo>
                    <a:pt x="12808" y="19136"/>
                  </a:lnTo>
                  <a:lnTo>
                    <a:pt x="13620" y="18569"/>
                  </a:lnTo>
                  <a:lnTo>
                    <a:pt x="14583" y="17870"/>
                  </a:lnTo>
                  <a:lnTo>
                    <a:pt x="15679" y="17020"/>
                  </a:lnTo>
                  <a:lnTo>
                    <a:pt x="16907" y="16038"/>
                  </a:lnTo>
                  <a:lnTo>
                    <a:pt x="16945" y="15981"/>
                  </a:lnTo>
                  <a:lnTo>
                    <a:pt x="16963" y="15925"/>
                  </a:lnTo>
                  <a:lnTo>
                    <a:pt x="16963" y="15849"/>
                  </a:lnTo>
                  <a:lnTo>
                    <a:pt x="16926" y="15792"/>
                  </a:lnTo>
                  <a:lnTo>
                    <a:pt x="16888" y="15755"/>
                  </a:lnTo>
                  <a:lnTo>
                    <a:pt x="16812" y="15736"/>
                  </a:lnTo>
                  <a:lnTo>
                    <a:pt x="16756" y="15736"/>
                  </a:lnTo>
                  <a:lnTo>
                    <a:pt x="16680" y="15774"/>
                  </a:lnTo>
                  <a:lnTo>
                    <a:pt x="15320" y="16869"/>
                  </a:lnTo>
                  <a:lnTo>
                    <a:pt x="14432" y="17549"/>
                  </a:lnTo>
                  <a:lnTo>
                    <a:pt x="13488" y="18248"/>
                  </a:lnTo>
                  <a:lnTo>
                    <a:pt x="13034" y="18569"/>
                  </a:lnTo>
                  <a:lnTo>
                    <a:pt x="12581" y="18872"/>
                  </a:lnTo>
                  <a:lnTo>
                    <a:pt x="12146" y="19155"/>
                  </a:lnTo>
                  <a:lnTo>
                    <a:pt x="11731" y="19382"/>
                  </a:lnTo>
                  <a:lnTo>
                    <a:pt x="11372" y="19570"/>
                  </a:lnTo>
                  <a:lnTo>
                    <a:pt x="11051" y="19703"/>
                  </a:lnTo>
                  <a:lnTo>
                    <a:pt x="10900" y="19741"/>
                  </a:lnTo>
                  <a:lnTo>
                    <a:pt x="10786" y="19759"/>
                  </a:lnTo>
                  <a:lnTo>
                    <a:pt x="10673" y="19778"/>
                  </a:lnTo>
                  <a:lnTo>
                    <a:pt x="10579" y="19759"/>
                  </a:lnTo>
                  <a:lnTo>
                    <a:pt x="10409" y="19684"/>
                  </a:lnTo>
                  <a:lnTo>
                    <a:pt x="10220" y="19570"/>
                  </a:lnTo>
                  <a:lnTo>
                    <a:pt x="10031" y="19400"/>
                  </a:lnTo>
                  <a:lnTo>
                    <a:pt x="9842" y="19174"/>
                  </a:lnTo>
                  <a:lnTo>
                    <a:pt x="9615" y="18928"/>
                  </a:lnTo>
                  <a:lnTo>
                    <a:pt x="9388" y="18626"/>
                  </a:lnTo>
                  <a:lnTo>
                    <a:pt x="9162" y="18305"/>
                  </a:lnTo>
                  <a:lnTo>
                    <a:pt x="8916" y="17927"/>
                  </a:lnTo>
                  <a:lnTo>
                    <a:pt x="8406" y="17115"/>
                  </a:lnTo>
                  <a:lnTo>
                    <a:pt x="7877" y="16170"/>
                  </a:lnTo>
                  <a:lnTo>
                    <a:pt x="7329" y="15131"/>
                  </a:lnTo>
                  <a:lnTo>
                    <a:pt x="6763" y="14017"/>
                  </a:lnTo>
                  <a:lnTo>
                    <a:pt x="6177" y="12864"/>
                  </a:lnTo>
                  <a:lnTo>
                    <a:pt x="5592" y="11655"/>
                  </a:lnTo>
                  <a:lnTo>
                    <a:pt x="4458" y="9181"/>
                  </a:lnTo>
                  <a:lnTo>
                    <a:pt x="3362" y="6782"/>
                  </a:lnTo>
                  <a:lnTo>
                    <a:pt x="2399" y="4572"/>
                  </a:lnTo>
                  <a:lnTo>
                    <a:pt x="1133" y="1757"/>
                  </a:lnTo>
                  <a:lnTo>
                    <a:pt x="661" y="756"/>
                  </a:lnTo>
                  <a:lnTo>
                    <a:pt x="472" y="378"/>
                  </a:lnTo>
                  <a:lnTo>
                    <a:pt x="321" y="95"/>
                  </a:lnTo>
                  <a:lnTo>
                    <a:pt x="283" y="38"/>
                  </a:lnTo>
                  <a:lnTo>
                    <a:pt x="227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30"/>
            <p:cNvSpPr/>
            <p:nvPr/>
          </p:nvSpPr>
          <p:spPr>
            <a:xfrm>
              <a:off x="5102550" y="1152400"/>
              <a:ext cx="375475" cy="395300"/>
            </a:xfrm>
            <a:custGeom>
              <a:avLst/>
              <a:gdLst/>
              <a:ahLst/>
              <a:cxnLst/>
              <a:rect l="l" t="t" r="r" b="b"/>
              <a:pathLst>
                <a:path w="15019" h="15812" extrusionOk="0">
                  <a:moveTo>
                    <a:pt x="10806" y="1"/>
                  </a:moveTo>
                  <a:lnTo>
                    <a:pt x="1" y="11637"/>
                  </a:lnTo>
                  <a:lnTo>
                    <a:pt x="5989" y="15812"/>
                  </a:lnTo>
                  <a:lnTo>
                    <a:pt x="7160" y="14905"/>
                  </a:lnTo>
                  <a:lnTo>
                    <a:pt x="8331" y="13979"/>
                  </a:lnTo>
                  <a:lnTo>
                    <a:pt x="8917" y="13507"/>
                  </a:lnTo>
                  <a:lnTo>
                    <a:pt x="9502" y="13035"/>
                  </a:lnTo>
                  <a:lnTo>
                    <a:pt x="10069" y="12525"/>
                  </a:lnTo>
                  <a:lnTo>
                    <a:pt x="10655" y="12015"/>
                  </a:lnTo>
                  <a:lnTo>
                    <a:pt x="11221" y="11467"/>
                  </a:lnTo>
                  <a:lnTo>
                    <a:pt x="11788" y="10881"/>
                  </a:lnTo>
                  <a:lnTo>
                    <a:pt x="12336" y="10277"/>
                  </a:lnTo>
                  <a:lnTo>
                    <a:pt x="12903" y="9635"/>
                  </a:lnTo>
                  <a:lnTo>
                    <a:pt x="13450" y="8955"/>
                  </a:lnTo>
                  <a:lnTo>
                    <a:pt x="13979" y="8218"/>
                  </a:lnTo>
                  <a:lnTo>
                    <a:pt x="14508" y="7443"/>
                  </a:lnTo>
                  <a:lnTo>
                    <a:pt x="15018" y="6612"/>
                  </a:lnTo>
                  <a:lnTo>
                    <a:pt x="1080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30"/>
            <p:cNvSpPr/>
            <p:nvPr/>
          </p:nvSpPr>
          <p:spPr>
            <a:xfrm>
              <a:off x="5372675" y="946025"/>
              <a:ext cx="571925" cy="782075"/>
            </a:xfrm>
            <a:custGeom>
              <a:avLst/>
              <a:gdLst/>
              <a:ahLst/>
              <a:cxnLst/>
              <a:rect l="l" t="t" r="r" b="b"/>
              <a:pathLst>
                <a:path w="22877" h="31283" extrusionOk="0">
                  <a:moveTo>
                    <a:pt x="8596" y="1"/>
                  </a:moveTo>
                  <a:lnTo>
                    <a:pt x="8596" y="7557"/>
                  </a:lnTo>
                  <a:lnTo>
                    <a:pt x="1" y="8256"/>
                  </a:lnTo>
                  <a:lnTo>
                    <a:pt x="1569" y="15094"/>
                  </a:lnTo>
                  <a:lnTo>
                    <a:pt x="1493" y="15585"/>
                  </a:lnTo>
                  <a:lnTo>
                    <a:pt x="1304" y="16700"/>
                  </a:lnTo>
                  <a:lnTo>
                    <a:pt x="1210" y="17361"/>
                  </a:lnTo>
                  <a:lnTo>
                    <a:pt x="1134" y="18003"/>
                  </a:lnTo>
                  <a:lnTo>
                    <a:pt x="1115" y="18305"/>
                  </a:lnTo>
                  <a:lnTo>
                    <a:pt x="1115" y="18570"/>
                  </a:lnTo>
                  <a:lnTo>
                    <a:pt x="1115" y="18815"/>
                  </a:lnTo>
                  <a:lnTo>
                    <a:pt x="1153" y="19004"/>
                  </a:lnTo>
                  <a:lnTo>
                    <a:pt x="1191" y="19193"/>
                  </a:lnTo>
                  <a:lnTo>
                    <a:pt x="1285" y="19382"/>
                  </a:lnTo>
                  <a:lnTo>
                    <a:pt x="1380" y="19571"/>
                  </a:lnTo>
                  <a:lnTo>
                    <a:pt x="1512" y="19779"/>
                  </a:lnTo>
                  <a:lnTo>
                    <a:pt x="1663" y="19986"/>
                  </a:lnTo>
                  <a:lnTo>
                    <a:pt x="1814" y="20175"/>
                  </a:lnTo>
                  <a:lnTo>
                    <a:pt x="2154" y="20572"/>
                  </a:lnTo>
                  <a:lnTo>
                    <a:pt x="2494" y="20912"/>
                  </a:lnTo>
                  <a:lnTo>
                    <a:pt x="2778" y="21177"/>
                  </a:lnTo>
                  <a:lnTo>
                    <a:pt x="3042" y="21441"/>
                  </a:lnTo>
                  <a:lnTo>
                    <a:pt x="5328" y="31283"/>
                  </a:lnTo>
                  <a:lnTo>
                    <a:pt x="17550" y="31283"/>
                  </a:lnTo>
                  <a:lnTo>
                    <a:pt x="22877" y="8256"/>
                  </a:lnTo>
                  <a:lnTo>
                    <a:pt x="14282" y="7557"/>
                  </a:lnTo>
                  <a:lnTo>
                    <a:pt x="142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30"/>
            <p:cNvSpPr/>
            <p:nvPr/>
          </p:nvSpPr>
          <p:spPr>
            <a:xfrm>
              <a:off x="5372675" y="1134925"/>
              <a:ext cx="571925" cy="743350"/>
            </a:xfrm>
            <a:custGeom>
              <a:avLst/>
              <a:gdLst/>
              <a:ahLst/>
              <a:cxnLst/>
              <a:rect l="l" t="t" r="r" b="b"/>
              <a:pathLst>
                <a:path w="22877" h="29734" extrusionOk="0">
                  <a:moveTo>
                    <a:pt x="8596" y="1"/>
                  </a:moveTo>
                  <a:lnTo>
                    <a:pt x="1" y="700"/>
                  </a:lnTo>
                  <a:lnTo>
                    <a:pt x="284" y="2116"/>
                  </a:lnTo>
                  <a:lnTo>
                    <a:pt x="662" y="3779"/>
                  </a:lnTo>
                  <a:lnTo>
                    <a:pt x="1096" y="5592"/>
                  </a:lnTo>
                  <a:lnTo>
                    <a:pt x="1569" y="7538"/>
                  </a:lnTo>
                  <a:lnTo>
                    <a:pt x="1436" y="8086"/>
                  </a:lnTo>
                  <a:lnTo>
                    <a:pt x="1285" y="8671"/>
                  </a:lnTo>
                  <a:lnTo>
                    <a:pt x="1134" y="9370"/>
                  </a:lnTo>
                  <a:lnTo>
                    <a:pt x="983" y="10107"/>
                  </a:lnTo>
                  <a:lnTo>
                    <a:pt x="870" y="10806"/>
                  </a:lnTo>
                  <a:lnTo>
                    <a:pt x="832" y="11127"/>
                  </a:lnTo>
                  <a:lnTo>
                    <a:pt x="813" y="11429"/>
                  </a:lnTo>
                  <a:lnTo>
                    <a:pt x="813" y="11675"/>
                  </a:lnTo>
                  <a:lnTo>
                    <a:pt x="832" y="11864"/>
                  </a:lnTo>
                  <a:lnTo>
                    <a:pt x="889" y="12053"/>
                  </a:lnTo>
                  <a:lnTo>
                    <a:pt x="983" y="12279"/>
                  </a:lnTo>
                  <a:lnTo>
                    <a:pt x="1115" y="12525"/>
                  </a:lnTo>
                  <a:lnTo>
                    <a:pt x="1285" y="12771"/>
                  </a:lnTo>
                  <a:lnTo>
                    <a:pt x="1682" y="13318"/>
                  </a:lnTo>
                  <a:lnTo>
                    <a:pt x="2117" y="13885"/>
                  </a:lnTo>
                  <a:lnTo>
                    <a:pt x="2551" y="14376"/>
                  </a:lnTo>
                  <a:lnTo>
                    <a:pt x="2929" y="14811"/>
                  </a:lnTo>
                  <a:lnTo>
                    <a:pt x="3288" y="15188"/>
                  </a:lnTo>
                  <a:lnTo>
                    <a:pt x="5233" y="23727"/>
                  </a:lnTo>
                  <a:lnTo>
                    <a:pt x="1739" y="28676"/>
                  </a:lnTo>
                  <a:lnTo>
                    <a:pt x="10296" y="29526"/>
                  </a:lnTo>
                  <a:lnTo>
                    <a:pt x="11184" y="26164"/>
                  </a:lnTo>
                  <a:lnTo>
                    <a:pt x="11807" y="29734"/>
                  </a:lnTo>
                  <a:lnTo>
                    <a:pt x="21800" y="28714"/>
                  </a:lnTo>
                  <a:lnTo>
                    <a:pt x="17550" y="23727"/>
                  </a:lnTo>
                  <a:lnTo>
                    <a:pt x="17720" y="23066"/>
                  </a:lnTo>
                  <a:lnTo>
                    <a:pt x="17909" y="22405"/>
                  </a:lnTo>
                  <a:lnTo>
                    <a:pt x="18305" y="21101"/>
                  </a:lnTo>
                  <a:lnTo>
                    <a:pt x="18721" y="19854"/>
                  </a:lnTo>
                  <a:lnTo>
                    <a:pt x="19155" y="18626"/>
                  </a:lnTo>
                  <a:lnTo>
                    <a:pt x="20043" y="16190"/>
                  </a:lnTo>
                  <a:lnTo>
                    <a:pt x="20478" y="14943"/>
                  </a:lnTo>
                  <a:lnTo>
                    <a:pt x="20912" y="13677"/>
                  </a:lnTo>
                  <a:lnTo>
                    <a:pt x="21309" y="12355"/>
                  </a:lnTo>
                  <a:lnTo>
                    <a:pt x="21498" y="11675"/>
                  </a:lnTo>
                  <a:lnTo>
                    <a:pt x="21687" y="10976"/>
                  </a:lnTo>
                  <a:lnTo>
                    <a:pt x="21857" y="10258"/>
                  </a:lnTo>
                  <a:lnTo>
                    <a:pt x="22027" y="9521"/>
                  </a:lnTo>
                  <a:lnTo>
                    <a:pt x="22178" y="8766"/>
                  </a:lnTo>
                  <a:lnTo>
                    <a:pt x="22329" y="7991"/>
                  </a:lnTo>
                  <a:lnTo>
                    <a:pt x="22442" y="7179"/>
                  </a:lnTo>
                  <a:lnTo>
                    <a:pt x="22556" y="6348"/>
                  </a:lnTo>
                  <a:lnTo>
                    <a:pt x="22669" y="5498"/>
                  </a:lnTo>
                  <a:lnTo>
                    <a:pt x="22745" y="4591"/>
                  </a:lnTo>
                  <a:lnTo>
                    <a:pt x="22801" y="3684"/>
                  </a:lnTo>
                  <a:lnTo>
                    <a:pt x="22858" y="2721"/>
                  </a:lnTo>
                  <a:lnTo>
                    <a:pt x="22877" y="1720"/>
                  </a:lnTo>
                  <a:lnTo>
                    <a:pt x="22877" y="700"/>
                  </a:lnTo>
                  <a:lnTo>
                    <a:pt x="14282" y="1"/>
                  </a:lnTo>
                  <a:close/>
                </a:path>
              </a:pathLst>
            </a:custGeom>
            <a:solidFill>
              <a:srgbClr val="2D8C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30"/>
            <p:cNvSpPr/>
            <p:nvPr/>
          </p:nvSpPr>
          <p:spPr>
            <a:xfrm>
              <a:off x="5394875" y="1285100"/>
              <a:ext cx="21275" cy="94475"/>
            </a:xfrm>
            <a:custGeom>
              <a:avLst/>
              <a:gdLst/>
              <a:ahLst/>
              <a:cxnLst/>
              <a:rect l="l" t="t" r="r" b="b"/>
              <a:pathLst>
                <a:path w="851" h="3779" extrusionOk="0">
                  <a:moveTo>
                    <a:pt x="341" y="1"/>
                  </a:moveTo>
                  <a:lnTo>
                    <a:pt x="265" y="39"/>
                  </a:lnTo>
                  <a:lnTo>
                    <a:pt x="227" y="76"/>
                  </a:lnTo>
                  <a:lnTo>
                    <a:pt x="208" y="152"/>
                  </a:lnTo>
                  <a:lnTo>
                    <a:pt x="208" y="209"/>
                  </a:lnTo>
                  <a:lnTo>
                    <a:pt x="511" y="1531"/>
                  </a:lnTo>
                  <a:lnTo>
                    <a:pt x="303" y="2343"/>
                  </a:lnTo>
                  <a:lnTo>
                    <a:pt x="1" y="3571"/>
                  </a:lnTo>
                  <a:lnTo>
                    <a:pt x="1" y="3647"/>
                  </a:lnTo>
                  <a:lnTo>
                    <a:pt x="38" y="3703"/>
                  </a:lnTo>
                  <a:lnTo>
                    <a:pt x="76" y="3760"/>
                  </a:lnTo>
                  <a:lnTo>
                    <a:pt x="133" y="3779"/>
                  </a:lnTo>
                  <a:lnTo>
                    <a:pt x="227" y="3779"/>
                  </a:lnTo>
                  <a:lnTo>
                    <a:pt x="284" y="3741"/>
                  </a:lnTo>
                  <a:lnTo>
                    <a:pt x="322" y="3703"/>
                  </a:lnTo>
                  <a:lnTo>
                    <a:pt x="341" y="3647"/>
                  </a:lnTo>
                  <a:lnTo>
                    <a:pt x="681" y="2305"/>
                  </a:lnTo>
                  <a:lnTo>
                    <a:pt x="851" y="1588"/>
                  </a:lnTo>
                  <a:lnTo>
                    <a:pt x="851" y="1493"/>
                  </a:lnTo>
                  <a:lnTo>
                    <a:pt x="548" y="133"/>
                  </a:lnTo>
                  <a:lnTo>
                    <a:pt x="511" y="76"/>
                  </a:lnTo>
                  <a:lnTo>
                    <a:pt x="473" y="39"/>
                  </a:lnTo>
                  <a:lnTo>
                    <a:pt x="397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30"/>
            <p:cNvSpPr/>
            <p:nvPr/>
          </p:nvSpPr>
          <p:spPr>
            <a:xfrm>
              <a:off x="5326875" y="310850"/>
              <a:ext cx="599325" cy="738150"/>
            </a:xfrm>
            <a:custGeom>
              <a:avLst/>
              <a:gdLst/>
              <a:ahLst/>
              <a:cxnLst/>
              <a:rect l="l" t="t" r="r" b="b"/>
              <a:pathLst>
                <a:path w="23973" h="29526" extrusionOk="0">
                  <a:moveTo>
                    <a:pt x="11505" y="0"/>
                  </a:moveTo>
                  <a:lnTo>
                    <a:pt x="10995" y="19"/>
                  </a:lnTo>
                  <a:lnTo>
                    <a:pt x="10503" y="38"/>
                  </a:lnTo>
                  <a:lnTo>
                    <a:pt x="10031" y="76"/>
                  </a:lnTo>
                  <a:lnTo>
                    <a:pt x="9559" y="113"/>
                  </a:lnTo>
                  <a:lnTo>
                    <a:pt x="9106" y="170"/>
                  </a:lnTo>
                  <a:lnTo>
                    <a:pt x="8671" y="246"/>
                  </a:lnTo>
                  <a:lnTo>
                    <a:pt x="8255" y="340"/>
                  </a:lnTo>
                  <a:lnTo>
                    <a:pt x="7840" y="435"/>
                  </a:lnTo>
                  <a:lnTo>
                    <a:pt x="7443" y="548"/>
                  </a:lnTo>
                  <a:lnTo>
                    <a:pt x="7065" y="661"/>
                  </a:lnTo>
                  <a:lnTo>
                    <a:pt x="6688" y="793"/>
                  </a:lnTo>
                  <a:lnTo>
                    <a:pt x="6348" y="945"/>
                  </a:lnTo>
                  <a:lnTo>
                    <a:pt x="5989" y="1096"/>
                  </a:lnTo>
                  <a:lnTo>
                    <a:pt x="5668" y="1247"/>
                  </a:lnTo>
                  <a:lnTo>
                    <a:pt x="5346" y="1417"/>
                  </a:lnTo>
                  <a:lnTo>
                    <a:pt x="5025" y="1587"/>
                  </a:lnTo>
                  <a:lnTo>
                    <a:pt x="4742" y="1776"/>
                  </a:lnTo>
                  <a:lnTo>
                    <a:pt x="4459" y="1965"/>
                  </a:lnTo>
                  <a:lnTo>
                    <a:pt x="4175" y="2172"/>
                  </a:lnTo>
                  <a:lnTo>
                    <a:pt x="3911" y="2380"/>
                  </a:lnTo>
                  <a:lnTo>
                    <a:pt x="3665" y="2588"/>
                  </a:lnTo>
                  <a:lnTo>
                    <a:pt x="3420" y="2815"/>
                  </a:lnTo>
                  <a:lnTo>
                    <a:pt x="2966" y="3268"/>
                  </a:lnTo>
                  <a:lnTo>
                    <a:pt x="2551" y="3740"/>
                  </a:lnTo>
                  <a:lnTo>
                    <a:pt x="2192" y="4232"/>
                  </a:lnTo>
                  <a:lnTo>
                    <a:pt x="1852" y="4723"/>
                  </a:lnTo>
                  <a:lnTo>
                    <a:pt x="1549" y="5233"/>
                  </a:lnTo>
                  <a:lnTo>
                    <a:pt x="1266" y="5743"/>
                  </a:lnTo>
                  <a:lnTo>
                    <a:pt x="1039" y="6272"/>
                  </a:lnTo>
                  <a:lnTo>
                    <a:pt x="832" y="6782"/>
                  </a:lnTo>
                  <a:lnTo>
                    <a:pt x="643" y="7292"/>
                  </a:lnTo>
                  <a:lnTo>
                    <a:pt x="492" y="7783"/>
                  </a:lnTo>
                  <a:lnTo>
                    <a:pt x="359" y="8274"/>
                  </a:lnTo>
                  <a:lnTo>
                    <a:pt x="246" y="8765"/>
                  </a:lnTo>
                  <a:lnTo>
                    <a:pt x="170" y="9219"/>
                  </a:lnTo>
                  <a:lnTo>
                    <a:pt x="95" y="9653"/>
                  </a:lnTo>
                  <a:lnTo>
                    <a:pt x="57" y="10069"/>
                  </a:lnTo>
                  <a:lnTo>
                    <a:pt x="19" y="10446"/>
                  </a:lnTo>
                  <a:lnTo>
                    <a:pt x="0" y="10805"/>
                  </a:lnTo>
                  <a:lnTo>
                    <a:pt x="0" y="11126"/>
                  </a:lnTo>
                  <a:lnTo>
                    <a:pt x="19" y="11637"/>
                  </a:lnTo>
                  <a:lnTo>
                    <a:pt x="19" y="11901"/>
                  </a:lnTo>
                  <a:lnTo>
                    <a:pt x="57" y="12184"/>
                  </a:lnTo>
                  <a:lnTo>
                    <a:pt x="152" y="12808"/>
                  </a:lnTo>
                  <a:lnTo>
                    <a:pt x="303" y="13469"/>
                  </a:lnTo>
                  <a:lnTo>
                    <a:pt x="454" y="14130"/>
                  </a:lnTo>
                  <a:lnTo>
                    <a:pt x="586" y="14791"/>
                  </a:lnTo>
                  <a:lnTo>
                    <a:pt x="699" y="15415"/>
                  </a:lnTo>
                  <a:lnTo>
                    <a:pt x="756" y="15679"/>
                  </a:lnTo>
                  <a:lnTo>
                    <a:pt x="775" y="15944"/>
                  </a:lnTo>
                  <a:lnTo>
                    <a:pt x="794" y="16170"/>
                  </a:lnTo>
                  <a:lnTo>
                    <a:pt x="775" y="16378"/>
                  </a:lnTo>
                  <a:lnTo>
                    <a:pt x="756" y="16567"/>
                  </a:lnTo>
                  <a:lnTo>
                    <a:pt x="699" y="16812"/>
                  </a:lnTo>
                  <a:lnTo>
                    <a:pt x="567" y="17379"/>
                  </a:lnTo>
                  <a:lnTo>
                    <a:pt x="397" y="18059"/>
                  </a:lnTo>
                  <a:lnTo>
                    <a:pt x="322" y="18437"/>
                  </a:lnTo>
                  <a:lnTo>
                    <a:pt x="246" y="18834"/>
                  </a:lnTo>
                  <a:lnTo>
                    <a:pt x="189" y="19230"/>
                  </a:lnTo>
                  <a:lnTo>
                    <a:pt x="152" y="19665"/>
                  </a:lnTo>
                  <a:lnTo>
                    <a:pt x="133" y="20099"/>
                  </a:lnTo>
                  <a:lnTo>
                    <a:pt x="133" y="20534"/>
                  </a:lnTo>
                  <a:lnTo>
                    <a:pt x="170" y="20968"/>
                  </a:lnTo>
                  <a:lnTo>
                    <a:pt x="246" y="21422"/>
                  </a:lnTo>
                  <a:lnTo>
                    <a:pt x="359" y="21856"/>
                  </a:lnTo>
                  <a:lnTo>
                    <a:pt x="435" y="22083"/>
                  </a:lnTo>
                  <a:lnTo>
                    <a:pt x="510" y="22310"/>
                  </a:lnTo>
                  <a:lnTo>
                    <a:pt x="775" y="22838"/>
                  </a:lnTo>
                  <a:lnTo>
                    <a:pt x="1058" y="23330"/>
                  </a:lnTo>
                  <a:lnTo>
                    <a:pt x="1361" y="23821"/>
                  </a:lnTo>
                  <a:lnTo>
                    <a:pt x="1682" y="24274"/>
                  </a:lnTo>
                  <a:lnTo>
                    <a:pt x="2003" y="24709"/>
                  </a:lnTo>
                  <a:lnTo>
                    <a:pt x="2343" y="25124"/>
                  </a:lnTo>
                  <a:lnTo>
                    <a:pt x="2702" y="25502"/>
                  </a:lnTo>
                  <a:lnTo>
                    <a:pt x="3061" y="25880"/>
                  </a:lnTo>
                  <a:lnTo>
                    <a:pt x="3420" y="26220"/>
                  </a:lnTo>
                  <a:lnTo>
                    <a:pt x="3797" y="26560"/>
                  </a:lnTo>
                  <a:lnTo>
                    <a:pt x="4156" y="26862"/>
                  </a:lnTo>
                  <a:lnTo>
                    <a:pt x="4534" y="27145"/>
                  </a:lnTo>
                  <a:lnTo>
                    <a:pt x="4912" y="27429"/>
                  </a:lnTo>
                  <a:lnTo>
                    <a:pt x="5309" y="27674"/>
                  </a:lnTo>
                  <a:lnTo>
                    <a:pt x="5686" y="27901"/>
                  </a:lnTo>
                  <a:lnTo>
                    <a:pt x="6064" y="28128"/>
                  </a:lnTo>
                  <a:lnTo>
                    <a:pt x="6423" y="28317"/>
                  </a:lnTo>
                  <a:lnTo>
                    <a:pt x="6801" y="28506"/>
                  </a:lnTo>
                  <a:lnTo>
                    <a:pt x="7160" y="28657"/>
                  </a:lnTo>
                  <a:lnTo>
                    <a:pt x="7500" y="28808"/>
                  </a:lnTo>
                  <a:lnTo>
                    <a:pt x="8180" y="29072"/>
                  </a:lnTo>
                  <a:lnTo>
                    <a:pt x="8822" y="29261"/>
                  </a:lnTo>
                  <a:lnTo>
                    <a:pt x="9389" y="29393"/>
                  </a:lnTo>
                  <a:lnTo>
                    <a:pt x="9880" y="29488"/>
                  </a:lnTo>
                  <a:lnTo>
                    <a:pt x="10296" y="29526"/>
                  </a:lnTo>
                  <a:lnTo>
                    <a:pt x="10636" y="29526"/>
                  </a:lnTo>
                  <a:lnTo>
                    <a:pt x="10938" y="29488"/>
                  </a:lnTo>
                  <a:lnTo>
                    <a:pt x="11316" y="29412"/>
                  </a:lnTo>
                  <a:lnTo>
                    <a:pt x="11769" y="29299"/>
                  </a:lnTo>
                  <a:lnTo>
                    <a:pt x="12260" y="29148"/>
                  </a:lnTo>
                  <a:lnTo>
                    <a:pt x="12789" y="28978"/>
                  </a:lnTo>
                  <a:lnTo>
                    <a:pt x="13375" y="28751"/>
                  </a:lnTo>
                  <a:lnTo>
                    <a:pt x="13960" y="28506"/>
                  </a:lnTo>
                  <a:lnTo>
                    <a:pt x="14584" y="28241"/>
                  </a:lnTo>
                  <a:lnTo>
                    <a:pt x="15226" y="27920"/>
                  </a:lnTo>
                  <a:lnTo>
                    <a:pt x="15868" y="27580"/>
                  </a:lnTo>
                  <a:lnTo>
                    <a:pt x="16511" y="27221"/>
                  </a:lnTo>
                  <a:lnTo>
                    <a:pt x="17134" y="26843"/>
                  </a:lnTo>
                  <a:lnTo>
                    <a:pt x="17757" y="26409"/>
                  </a:lnTo>
                  <a:lnTo>
                    <a:pt x="18324" y="25974"/>
                  </a:lnTo>
                  <a:lnTo>
                    <a:pt x="18891" y="25502"/>
                  </a:lnTo>
                  <a:lnTo>
                    <a:pt x="19136" y="25275"/>
                  </a:lnTo>
                  <a:lnTo>
                    <a:pt x="19382" y="25030"/>
                  </a:lnTo>
                  <a:lnTo>
                    <a:pt x="19627" y="24765"/>
                  </a:lnTo>
                  <a:lnTo>
                    <a:pt x="19873" y="24482"/>
                  </a:lnTo>
                  <a:lnTo>
                    <a:pt x="20100" y="24161"/>
                  </a:lnTo>
                  <a:lnTo>
                    <a:pt x="20326" y="23840"/>
                  </a:lnTo>
                  <a:lnTo>
                    <a:pt x="20534" y="23481"/>
                  </a:lnTo>
                  <a:lnTo>
                    <a:pt x="20761" y="23122"/>
                  </a:lnTo>
                  <a:lnTo>
                    <a:pt x="20969" y="22744"/>
                  </a:lnTo>
                  <a:lnTo>
                    <a:pt x="21176" y="22347"/>
                  </a:lnTo>
                  <a:lnTo>
                    <a:pt x="21554" y="21516"/>
                  </a:lnTo>
                  <a:lnTo>
                    <a:pt x="21913" y="20666"/>
                  </a:lnTo>
                  <a:lnTo>
                    <a:pt x="22253" y="19797"/>
                  </a:lnTo>
                  <a:lnTo>
                    <a:pt x="22574" y="18909"/>
                  </a:lnTo>
                  <a:lnTo>
                    <a:pt x="22858" y="18040"/>
                  </a:lnTo>
                  <a:lnTo>
                    <a:pt x="23103" y="17190"/>
                  </a:lnTo>
                  <a:lnTo>
                    <a:pt x="23330" y="16378"/>
                  </a:lnTo>
                  <a:lnTo>
                    <a:pt x="23519" y="15622"/>
                  </a:lnTo>
                  <a:lnTo>
                    <a:pt x="23670" y="14923"/>
                  </a:lnTo>
                  <a:lnTo>
                    <a:pt x="23802" y="14319"/>
                  </a:lnTo>
                  <a:lnTo>
                    <a:pt x="23897" y="13790"/>
                  </a:lnTo>
                  <a:lnTo>
                    <a:pt x="23934" y="13374"/>
                  </a:lnTo>
                  <a:lnTo>
                    <a:pt x="23972" y="12921"/>
                  </a:lnTo>
                  <a:lnTo>
                    <a:pt x="23972" y="12298"/>
                  </a:lnTo>
                  <a:lnTo>
                    <a:pt x="23953" y="11504"/>
                  </a:lnTo>
                  <a:lnTo>
                    <a:pt x="23915" y="11070"/>
                  </a:lnTo>
                  <a:lnTo>
                    <a:pt x="23878" y="10598"/>
                  </a:lnTo>
                  <a:lnTo>
                    <a:pt x="23821" y="10106"/>
                  </a:lnTo>
                  <a:lnTo>
                    <a:pt x="23727" y="9577"/>
                  </a:lnTo>
                  <a:lnTo>
                    <a:pt x="23632" y="9049"/>
                  </a:lnTo>
                  <a:lnTo>
                    <a:pt x="23500" y="8501"/>
                  </a:lnTo>
                  <a:lnTo>
                    <a:pt x="23330" y="7953"/>
                  </a:lnTo>
                  <a:lnTo>
                    <a:pt x="23160" y="7386"/>
                  </a:lnTo>
                  <a:lnTo>
                    <a:pt x="22933" y="6820"/>
                  </a:lnTo>
                  <a:lnTo>
                    <a:pt x="22688" y="6253"/>
                  </a:lnTo>
                  <a:lnTo>
                    <a:pt x="22404" y="5686"/>
                  </a:lnTo>
                  <a:lnTo>
                    <a:pt x="22102" y="5138"/>
                  </a:lnTo>
                  <a:lnTo>
                    <a:pt x="21743" y="4590"/>
                  </a:lnTo>
                  <a:lnTo>
                    <a:pt x="21346" y="4062"/>
                  </a:lnTo>
                  <a:lnTo>
                    <a:pt x="21120" y="3797"/>
                  </a:lnTo>
                  <a:lnTo>
                    <a:pt x="20893" y="3533"/>
                  </a:lnTo>
                  <a:lnTo>
                    <a:pt x="20666" y="3287"/>
                  </a:lnTo>
                  <a:lnTo>
                    <a:pt x="20402" y="3041"/>
                  </a:lnTo>
                  <a:lnTo>
                    <a:pt x="20156" y="2815"/>
                  </a:lnTo>
                  <a:lnTo>
                    <a:pt x="19873" y="2569"/>
                  </a:lnTo>
                  <a:lnTo>
                    <a:pt x="19590" y="2361"/>
                  </a:lnTo>
                  <a:lnTo>
                    <a:pt x="19287" y="2135"/>
                  </a:lnTo>
                  <a:lnTo>
                    <a:pt x="18985" y="1927"/>
                  </a:lnTo>
                  <a:lnTo>
                    <a:pt x="18645" y="1738"/>
                  </a:lnTo>
                  <a:lnTo>
                    <a:pt x="18324" y="1530"/>
                  </a:lnTo>
                  <a:lnTo>
                    <a:pt x="17965" y="1360"/>
                  </a:lnTo>
                  <a:lnTo>
                    <a:pt x="17606" y="1190"/>
                  </a:lnTo>
                  <a:lnTo>
                    <a:pt x="17209" y="1020"/>
                  </a:lnTo>
                  <a:lnTo>
                    <a:pt x="16813" y="869"/>
                  </a:lnTo>
                  <a:lnTo>
                    <a:pt x="16416" y="718"/>
                  </a:lnTo>
                  <a:lnTo>
                    <a:pt x="15982" y="605"/>
                  </a:lnTo>
                  <a:lnTo>
                    <a:pt x="15547" y="472"/>
                  </a:lnTo>
                  <a:lnTo>
                    <a:pt x="15094" y="378"/>
                  </a:lnTo>
                  <a:lnTo>
                    <a:pt x="14621" y="283"/>
                  </a:lnTo>
                  <a:lnTo>
                    <a:pt x="14130" y="189"/>
                  </a:lnTo>
                  <a:lnTo>
                    <a:pt x="13620" y="132"/>
                  </a:lnTo>
                  <a:lnTo>
                    <a:pt x="13110" y="76"/>
                  </a:lnTo>
                  <a:lnTo>
                    <a:pt x="12562" y="38"/>
                  </a:lnTo>
                  <a:lnTo>
                    <a:pt x="12034" y="19"/>
                  </a:lnTo>
                  <a:lnTo>
                    <a:pt x="1150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30"/>
            <p:cNvSpPr/>
            <p:nvPr/>
          </p:nvSpPr>
          <p:spPr>
            <a:xfrm>
              <a:off x="5326875" y="310850"/>
              <a:ext cx="599325" cy="738150"/>
            </a:xfrm>
            <a:custGeom>
              <a:avLst/>
              <a:gdLst/>
              <a:ahLst/>
              <a:cxnLst/>
              <a:rect l="l" t="t" r="r" b="b"/>
              <a:pathLst>
                <a:path w="23973" h="29526" fill="none" extrusionOk="0">
                  <a:moveTo>
                    <a:pt x="10636" y="29526"/>
                  </a:moveTo>
                  <a:lnTo>
                    <a:pt x="10636" y="29526"/>
                  </a:lnTo>
                  <a:lnTo>
                    <a:pt x="10938" y="29488"/>
                  </a:lnTo>
                  <a:lnTo>
                    <a:pt x="11316" y="29412"/>
                  </a:lnTo>
                  <a:lnTo>
                    <a:pt x="11769" y="29299"/>
                  </a:lnTo>
                  <a:lnTo>
                    <a:pt x="12260" y="29148"/>
                  </a:lnTo>
                  <a:lnTo>
                    <a:pt x="12789" y="28978"/>
                  </a:lnTo>
                  <a:lnTo>
                    <a:pt x="13375" y="28751"/>
                  </a:lnTo>
                  <a:lnTo>
                    <a:pt x="13960" y="28506"/>
                  </a:lnTo>
                  <a:lnTo>
                    <a:pt x="14584" y="28241"/>
                  </a:lnTo>
                  <a:lnTo>
                    <a:pt x="15226" y="27920"/>
                  </a:lnTo>
                  <a:lnTo>
                    <a:pt x="15868" y="27580"/>
                  </a:lnTo>
                  <a:lnTo>
                    <a:pt x="16511" y="27221"/>
                  </a:lnTo>
                  <a:lnTo>
                    <a:pt x="17134" y="26843"/>
                  </a:lnTo>
                  <a:lnTo>
                    <a:pt x="17757" y="26409"/>
                  </a:lnTo>
                  <a:lnTo>
                    <a:pt x="18324" y="25974"/>
                  </a:lnTo>
                  <a:lnTo>
                    <a:pt x="18891" y="25502"/>
                  </a:lnTo>
                  <a:lnTo>
                    <a:pt x="19136" y="25275"/>
                  </a:lnTo>
                  <a:lnTo>
                    <a:pt x="19382" y="25030"/>
                  </a:lnTo>
                  <a:lnTo>
                    <a:pt x="19382" y="25030"/>
                  </a:lnTo>
                  <a:lnTo>
                    <a:pt x="19627" y="24765"/>
                  </a:lnTo>
                  <a:lnTo>
                    <a:pt x="19873" y="24482"/>
                  </a:lnTo>
                  <a:lnTo>
                    <a:pt x="20100" y="24161"/>
                  </a:lnTo>
                  <a:lnTo>
                    <a:pt x="20326" y="23840"/>
                  </a:lnTo>
                  <a:lnTo>
                    <a:pt x="20534" y="23481"/>
                  </a:lnTo>
                  <a:lnTo>
                    <a:pt x="20761" y="23122"/>
                  </a:lnTo>
                  <a:lnTo>
                    <a:pt x="20969" y="22744"/>
                  </a:lnTo>
                  <a:lnTo>
                    <a:pt x="21176" y="22347"/>
                  </a:lnTo>
                  <a:lnTo>
                    <a:pt x="21554" y="21516"/>
                  </a:lnTo>
                  <a:lnTo>
                    <a:pt x="21913" y="20666"/>
                  </a:lnTo>
                  <a:lnTo>
                    <a:pt x="22253" y="19797"/>
                  </a:lnTo>
                  <a:lnTo>
                    <a:pt x="22574" y="18909"/>
                  </a:lnTo>
                  <a:lnTo>
                    <a:pt x="22858" y="18040"/>
                  </a:lnTo>
                  <a:lnTo>
                    <a:pt x="23103" y="17190"/>
                  </a:lnTo>
                  <a:lnTo>
                    <a:pt x="23330" y="16378"/>
                  </a:lnTo>
                  <a:lnTo>
                    <a:pt x="23519" y="15622"/>
                  </a:lnTo>
                  <a:lnTo>
                    <a:pt x="23670" y="14923"/>
                  </a:lnTo>
                  <a:lnTo>
                    <a:pt x="23802" y="14319"/>
                  </a:lnTo>
                  <a:lnTo>
                    <a:pt x="23897" y="13790"/>
                  </a:lnTo>
                  <a:lnTo>
                    <a:pt x="23934" y="13374"/>
                  </a:lnTo>
                  <a:lnTo>
                    <a:pt x="23934" y="13374"/>
                  </a:lnTo>
                  <a:lnTo>
                    <a:pt x="23972" y="12921"/>
                  </a:lnTo>
                  <a:lnTo>
                    <a:pt x="23972" y="12298"/>
                  </a:lnTo>
                  <a:lnTo>
                    <a:pt x="23953" y="11504"/>
                  </a:lnTo>
                  <a:lnTo>
                    <a:pt x="23915" y="11070"/>
                  </a:lnTo>
                  <a:lnTo>
                    <a:pt x="23878" y="10598"/>
                  </a:lnTo>
                  <a:lnTo>
                    <a:pt x="23821" y="10106"/>
                  </a:lnTo>
                  <a:lnTo>
                    <a:pt x="23727" y="9577"/>
                  </a:lnTo>
                  <a:lnTo>
                    <a:pt x="23632" y="9049"/>
                  </a:lnTo>
                  <a:lnTo>
                    <a:pt x="23500" y="8501"/>
                  </a:lnTo>
                  <a:lnTo>
                    <a:pt x="23330" y="7953"/>
                  </a:lnTo>
                  <a:lnTo>
                    <a:pt x="23160" y="7386"/>
                  </a:lnTo>
                  <a:lnTo>
                    <a:pt x="22933" y="6820"/>
                  </a:lnTo>
                  <a:lnTo>
                    <a:pt x="22688" y="6253"/>
                  </a:lnTo>
                  <a:lnTo>
                    <a:pt x="22404" y="5686"/>
                  </a:lnTo>
                  <a:lnTo>
                    <a:pt x="22102" y="5138"/>
                  </a:lnTo>
                  <a:lnTo>
                    <a:pt x="21743" y="4590"/>
                  </a:lnTo>
                  <a:lnTo>
                    <a:pt x="21346" y="4062"/>
                  </a:lnTo>
                  <a:lnTo>
                    <a:pt x="21120" y="3797"/>
                  </a:lnTo>
                  <a:lnTo>
                    <a:pt x="20893" y="3533"/>
                  </a:lnTo>
                  <a:lnTo>
                    <a:pt x="20666" y="3287"/>
                  </a:lnTo>
                  <a:lnTo>
                    <a:pt x="20402" y="3041"/>
                  </a:lnTo>
                  <a:lnTo>
                    <a:pt x="20156" y="2815"/>
                  </a:lnTo>
                  <a:lnTo>
                    <a:pt x="19873" y="2569"/>
                  </a:lnTo>
                  <a:lnTo>
                    <a:pt x="19590" y="2361"/>
                  </a:lnTo>
                  <a:lnTo>
                    <a:pt x="19287" y="2135"/>
                  </a:lnTo>
                  <a:lnTo>
                    <a:pt x="18985" y="1927"/>
                  </a:lnTo>
                  <a:lnTo>
                    <a:pt x="18645" y="1738"/>
                  </a:lnTo>
                  <a:lnTo>
                    <a:pt x="18324" y="1530"/>
                  </a:lnTo>
                  <a:lnTo>
                    <a:pt x="17965" y="1360"/>
                  </a:lnTo>
                  <a:lnTo>
                    <a:pt x="17606" y="1190"/>
                  </a:lnTo>
                  <a:lnTo>
                    <a:pt x="17209" y="1020"/>
                  </a:lnTo>
                  <a:lnTo>
                    <a:pt x="16813" y="869"/>
                  </a:lnTo>
                  <a:lnTo>
                    <a:pt x="16416" y="718"/>
                  </a:lnTo>
                  <a:lnTo>
                    <a:pt x="15982" y="605"/>
                  </a:lnTo>
                  <a:lnTo>
                    <a:pt x="15547" y="472"/>
                  </a:lnTo>
                  <a:lnTo>
                    <a:pt x="15094" y="378"/>
                  </a:lnTo>
                  <a:lnTo>
                    <a:pt x="14621" y="283"/>
                  </a:lnTo>
                  <a:lnTo>
                    <a:pt x="14130" y="189"/>
                  </a:lnTo>
                  <a:lnTo>
                    <a:pt x="13620" y="132"/>
                  </a:lnTo>
                  <a:lnTo>
                    <a:pt x="13110" y="76"/>
                  </a:lnTo>
                  <a:lnTo>
                    <a:pt x="12562" y="38"/>
                  </a:lnTo>
                  <a:lnTo>
                    <a:pt x="12562" y="38"/>
                  </a:lnTo>
                  <a:lnTo>
                    <a:pt x="12034" y="19"/>
                  </a:lnTo>
                  <a:lnTo>
                    <a:pt x="11505" y="0"/>
                  </a:lnTo>
                  <a:lnTo>
                    <a:pt x="10995" y="19"/>
                  </a:lnTo>
                  <a:lnTo>
                    <a:pt x="10503" y="38"/>
                  </a:lnTo>
                  <a:lnTo>
                    <a:pt x="10031" y="76"/>
                  </a:lnTo>
                  <a:lnTo>
                    <a:pt x="9559" y="113"/>
                  </a:lnTo>
                  <a:lnTo>
                    <a:pt x="9106" y="170"/>
                  </a:lnTo>
                  <a:lnTo>
                    <a:pt x="8671" y="246"/>
                  </a:lnTo>
                  <a:lnTo>
                    <a:pt x="8255" y="340"/>
                  </a:lnTo>
                  <a:lnTo>
                    <a:pt x="7840" y="435"/>
                  </a:lnTo>
                  <a:lnTo>
                    <a:pt x="7443" y="548"/>
                  </a:lnTo>
                  <a:lnTo>
                    <a:pt x="7065" y="661"/>
                  </a:lnTo>
                  <a:lnTo>
                    <a:pt x="6688" y="793"/>
                  </a:lnTo>
                  <a:lnTo>
                    <a:pt x="6348" y="945"/>
                  </a:lnTo>
                  <a:lnTo>
                    <a:pt x="5989" y="1096"/>
                  </a:lnTo>
                  <a:lnTo>
                    <a:pt x="5668" y="1247"/>
                  </a:lnTo>
                  <a:lnTo>
                    <a:pt x="5346" y="1417"/>
                  </a:lnTo>
                  <a:lnTo>
                    <a:pt x="5025" y="1587"/>
                  </a:lnTo>
                  <a:lnTo>
                    <a:pt x="4742" y="1776"/>
                  </a:lnTo>
                  <a:lnTo>
                    <a:pt x="4459" y="1965"/>
                  </a:lnTo>
                  <a:lnTo>
                    <a:pt x="4175" y="2172"/>
                  </a:lnTo>
                  <a:lnTo>
                    <a:pt x="3911" y="2380"/>
                  </a:lnTo>
                  <a:lnTo>
                    <a:pt x="3665" y="2588"/>
                  </a:lnTo>
                  <a:lnTo>
                    <a:pt x="3420" y="2815"/>
                  </a:lnTo>
                  <a:lnTo>
                    <a:pt x="2966" y="3268"/>
                  </a:lnTo>
                  <a:lnTo>
                    <a:pt x="2551" y="3740"/>
                  </a:lnTo>
                  <a:lnTo>
                    <a:pt x="2192" y="4232"/>
                  </a:lnTo>
                  <a:lnTo>
                    <a:pt x="1852" y="4723"/>
                  </a:lnTo>
                  <a:lnTo>
                    <a:pt x="1549" y="5233"/>
                  </a:lnTo>
                  <a:lnTo>
                    <a:pt x="1266" y="5743"/>
                  </a:lnTo>
                  <a:lnTo>
                    <a:pt x="1039" y="6272"/>
                  </a:lnTo>
                  <a:lnTo>
                    <a:pt x="832" y="6782"/>
                  </a:lnTo>
                  <a:lnTo>
                    <a:pt x="643" y="7292"/>
                  </a:lnTo>
                  <a:lnTo>
                    <a:pt x="492" y="7783"/>
                  </a:lnTo>
                  <a:lnTo>
                    <a:pt x="359" y="8274"/>
                  </a:lnTo>
                  <a:lnTo>
                    <a:pt x="246" y="8765"/>
                  </a:lnTo>
                  <a:lnTo>
                    <a:pt x="170" y="9219"/>
                  </a:lnTo>
                  <a:lnTo>
                    <a:pt x="95" y="9653"/>
                  </a:lnTo>
                  <a:lnTo>
                    <a:pt x="57" y="10069"/>
                  </a:lnTo>
                  <a:lnTo>
                    <a:pt x="19" y="10446"/>
                  </a:lnTo>
                  <a:lnTo>
                    <a:pt x="0" y="10805"/>
                  </a:lnTo>
                  <a:lnTo>
                    <a:pt x="0" y="11126"/>
                  </a:lnTo>
                  <a:lnTo>
                    <a:pt x="19" y="11637"/>
                  </a:lnTo>
                  <a:lnTo>
                    <a:pt x="19" y="11637"/>
                  </a:lnTo>
                  <a:lnTo>
                    <a:pt x="19" y="11901"/>
                  </a:lnTo>
                  <a:lnTo>
                    <a:pt x="57" y="12184"/>
                  </a:lnTo>
                  <a:lnTo>
                    <a:pt x="152" y="12808"/>
                  </a:lnTo>
                  <a:lnTo>
                    <a:pt x="303" y="13469"/>
                  </a:lnTo>
                  <a:lnTo>
                    <a:pt x="454" y="14130"/>
                  </a:lnTo>
                  <a:lnTo>
                    <a:pt x="586" y="14791"/>
                  </a:lnTo>
                  <a:lnTo>
                    <a:pt x="699" y="15415"/>
                  </a:lnTo>
                  <a:lnTo>
                    <a:pt x="756" y="15679"/>
                  </a:lnTo>
                  <a:lnTo>
                    <a:pt x="775" y="15944"/>
                  </a:lnTo>
                  <a:lnTo>
                    <a:pt x="794" y="16170"/>
                  </a:lnTo>
                  <a:lnTo>
                    <a:pt x="775" y="16378"/>
                  </a:lnTo>
                  <a:lnTo>
                    <a:pt x="775" y="16378"/>
                  </a:lnTo>
                  <a:lnTo>
                    <a:pt x="756" y="16567"/>
                  </a:lnTo>
                  <a:lnTo>
                    <a:pt x="699" y="16812"/>
                  </a:lnTo>
                  <a:lnTo>
                    <a:pt x="567" y="17379"/>
                  </a:lnTo>
                  <a:lnTo>
                    <a:pt x="397" y="18059"/>
                  </a:lnTo>
                  <a:lnTo>
                    <a:pt x="322" y="18437"/>
                  </a:lnTo>
                  <a:lnTo>
                    <a:pt x="246" y="18834"/>
                  </a:lnTo>
                  <a:lnTo>
                    <a:pt x="189" y="19230"/>
                  </a:lnTo>
                  <a:lnTo>
                    <a:pt x="152" y="19665"/>
                  </a:lnTo>
                  <a:lnTo>
                    <a:pt x="133" y="20099"/>
                  </a:lnTo>
                  <a:lnTo>
                    <a:pt x="133" y="20534"/>
                  </a:lnTo>
                  <a:lnTo>
                    <a:pt x="170" y="20968"/>
                  </a:lnTo>
                  <a:lnTo>
                    <a:pt x="246" y="21422"/>
                  </a:lnTo>
                  <a:lnTo>
                    <a:pt x="359" y="21856"/>
                  </a:lnTo>
                  <a:lnTo>
                    <a:pt x="435" y="22083"/>
                  </a:lnTo>
                  <a:lnTo>
                    <a:pt x="510" y="22310"/>
                  </a:lnTo>
                  <a:lnTo>
                    <a:pt x="510" y="22310"/>
                  </a:lnTo>
                  <a:lnTo>
                    <a:pt x="775" y="22838"/>
                  </a:lnTo>
                  <a:lnTo>
                    <a:pt x="1058" y="23330"/>
                  </a:lnTo>
                  <a:lnTo>
                    <a:pt x="1361" y="23821"/>
                  </a:lnTo>
                  <a:lnTo>
                    <a:pt x="1682" y="24274"/>
                  </a:lnTo>
                  <a:lnTo>
                    <a:pt x="2003" y="24709"/>
                  </a:lnTo>
                  <a:lnTo>
                    <a:pt x="2343" y="25124"/>
                  </a:lnTo>
                  <a:lnTo>
                    <a:pt x="2702" y="25502"/>
                  </a:lnTo>
                  <a:lnTo>
                    <a:pt x="3061" y="25880"/>
                  </a:lnTo>
                  <a:lnTo>
                    <a:pt x="3420" y="26220"/>
                  </a:lnTo>
                  <a:lnTo>
                    <a:pt x="3797" y="26560"/>
                  </a:lnTo>
                  <a:lnTo>
                    <a:pt x="4156" y="26862"/>
                  </a:lnTo>
                  <a:lnTo>
                    <a:pt x="4534" y="27145"/>
                  </a:lnTo>
                  <a:lnTo>
                    <a:pt x="4912" y="27429"/>
                  </a:lnTo>
                  <a:lnTo>
                    <a:pt x="5309" y="27674"/>
                  </a:lnTo>
                  <a:lnTo>
                    <a:pt x="5686" y="27901"/>
                  </a:lnTo>
                  <a:lnTo>
                    <a:pt x="6064" y="28128"/>
                  </a:lnTo>
                  <a:lnTo>
                    <a:pt x="6423" y="28317"/>
                  </a:lnTo>
                  <a:lnTo>
                    <a:pt x="6801" y="28506"/>
                  </a:lnTo>
                  <a:lnTo>
                    <a:pt x="7160" y="28657"/>
                  </a:lnTo>
                  <a:lnTo>
                    <a:pt x="7500" y="28808"/>
                  </a:lnTo>
                  <a:lnTo>
                    <a:pt x="8180" y="29072"/>
                  </a:lnTo>
                  <a:lnTo>
                    <a:pt x="8822" y="29261"/>
                  </a:lnTo>
                  <a:lnTo>
                    <a:pt x="9389" y="29393"/>
                  </a:lnTo>
                  <a:lnTo>
                    <a:pt x="9880" y="29488"/>
                  </a:lnTo>
                  <a:lnTo>
                    <a:pt x="10296" y="29526"/>
                  </a:lnTo>
                  <a:lnTo>
                    <a:pt x="10636" y="2952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30"/>
            <p:cNvSpPr/>
            <p:nvPr/>
          </p:nvSpPr>
          <p:spPr>
            <a:xfrm>
              <a:off x="5322625" y="306600"/>
              <a:ext cx="608300" cy="747125"/>
            </a:xfrm>
            <a:custGeom>
              <a:avLst/>
              <a:gdLst/>
              <a:ahLst/>
              <a:cxnLst/>
              <a:rect l="l" t="t" r="r" b="b"/>
              <a:pathLst>
                <a:path w="24332" h="29885" extrusionOk="0">
                  <a:moveTo>
                    <a:pt x="12185" y="359"/>
                  </a:moveTo>
                  <a:lnTo>
                    <a:pt x="12732" y="378"/>
                  </a:lnTo>
                  <a:lnTo>
                    <a:pt x="13413" y="435"/>
                  </a:lnTo>
                  <a:lnTo>
                    <a:pt x="14074" y="510"/>
                  </a:lnTo>
                  <a:lnTo>
                    <a:pt x="14697" y="605"/>
                  </a:lnTo>
                  <a:lnTo>
                    <a:pt x="15320" y="737"/>
                  </a:lnTo>
                  <a:lnTo>
                    <a:pt x="15925" y="888"/>
                  </a:lnTo>
                  <a:lnTo>
                    <a:pt x="16492" y="1058"/>
                  </a:lnTo>
                  <a:lnTo>
                    <a:pt x="17058" y="1247"/>
                  </a:lnTo>
                  <a:lnTo>
                    <a:pt x="17587" y="1474"/>
                  </a:lnTo>
                  <a:lnTo>
                    <a:pt x="18116" y="1719"/>
                  </a:lnTo>
                  <a:lnTo>
                    <a:pt x="18607" y="1984"/>
                  </a:lnTo>
                  <a:lnTo>
                    <a:pt x="19080" y="2267"/>
                  </a:lnTo>
                  <a:lnTo>
                    <a:pt x="19552" y="2588"/>
                  </a:lnTo>
                  <a:lnTo>
                    <a:pt x="19986" y="2928"/>
                  </a:lnTo>
                  <a:lnTo>
                    <a:pt x="20383" y="3287"/>
                  </a:lnTo>
                  <a:lnTo>
                    <a:pt x="20780" y="3665"/>
                  </a:lnTo>
                  <a:lnTo>
                    <a:pt x="21157" y="4080"/>
                  </a:lnTo>
                  <a:lnTo>
                    <a:pt x="21460" y="4439"/>
                  </a:lnTo>
                  <a:lnTo>
                    <a:pt x="21724" y="4798"/>
                  </a:lnTo>
                  <a:lnTo>
                    <a:pt x="21989" y="5176"/>
                  </a:lnTo>
                  <a:lnTo>
                    <a:pt x="22215" y="5554"/>
                  </a:lnTo>
                  <a:lnTo>
                    <a:pt x="22423" y="5951"/>
                  </a:lnTo>
                  <a:lnTo>
                    <a:pt x="22631" y="6347"/>
                  </a:lnTo>
                  <a:lnTo>
                    <a:pt x="22801" y="6725"/>
                  </a:lnTo>
                  <a:lnTo>
                    <a:pt x="22971" y="7122"/>
                  </a:lnTo>
                  <a:lnTo>
                    <a:pt x="23122" y="7518"/>
                  </a:lnTo>
                  <a:lnTo>
                    <a:pt x="23254" y="7915"/>
                  </a:lnTo>
                  <a:lnTo>
                    <a:pt x="23368" y="8293"/>
                  </a:lnTo>
                  <a:lnTo>
                    <a:pt x="23481" y="8671"/>
                  </a:lnTo>
                  <a:lnTo>
                    <a:pt x="23651" y="9426"/>
                  </a:lnTo>
                  <a:lnTo>
                    <a:pt x="23783" y="10144"/>
                  </a:lnTo>
                  <a:lnTo>
                    <a:pt x="23878" y="10824"/>
                  </a:lnTo>
                  <a:lnTo>
                    <a:pt x="23934" y="11448"/>
                  </a:lnTo>
                  <a:lnTo>
                    <a:pt x="23953" y="11995"/>
                  </a:lnTo>
                  <a:lnTo>
                    <a:pt x="23972" y="12487"/>
                  </a:lnTo>
                  <a:lnTo>
                    <a:pt x="23972" y="12902"/>
                  </a:lnTo>
                  <a:lnTo>
                    <a:pt x="23953" y="13223"/>
                  </a:lnTo>
                  <a:lnTo>
                    <a:pt x="23934" y="13544"/>
                  </a:lnTo>
                  <a:lnTo>
                    <a:pt x="23878" y="13922"/>
                  </a:lnTo>
                  <a:lnTo>
                    <a:pt x="23802" y="14432"/>
                  </a:lnTo>
                  <a:lnTo>
                    <a:pt x="23689" y="15037"/>
                  </a:lnTo>
                  <a:lnTo>
                    <a:pt x="23538" y="15717"/>
                  </a:lnTo>
                  <a:lnTo>
                    <a:pt x="23349" y="16454"/>
                  </a:lnTo>
                  <a:lnTo>
                    <a:pt x="23122" y="17266"/>
                  </a:lnTo>
                  <a:lnTo>
                    <a:pt x="22877" y="18097"/>
                  </a:lnTo>
                  <a:lnTo>
                    <a:pt x="22593" y="18966"/>
                  </a:lnTo>
                  <a:lnTo>
                    <a:pt x="22291" y="19835"/>
                  </a:lnTo>
                  <a:lnTo>
                    <a:pt x="21951" y="20704"/>
                  </a:lnTo>
                  <a:lnTo>
                    <a:pt x="21592" y="21573"/>
                  </a:lnTo>
                  <a:lnTo>
                    <a:pt x="21214" y="22385"/>
                  </a:lnTo>
                  <a:lnTo>
                    <a:pt x="21006" y="22782"/>
                  </a:lnTo>
                  <a:lnTo>
                    <a:pt x="20799" y="23160"/>
                  </a:lnTo>
                  <a:lnTo>
                    <a:pt x="20591" y="23537"/>
                  </a:lnTo>
                  <a:lnTo>
                    <a:pt x="20364" y="23877"/>
                  </a:lnTo>
                  <a:lnTo>
                    <a:pt x="20137" y="24217"/>
                  </a:lnTo>
                  <a:lnTo>
                    <a:pt x="19911" y="24520"/>
                  </a:lnTo>
                  <a:lnTo>
                    <a:pt x="19684" y="24803"/>
                  </a:lnTo>
                  <a:lnTo>
                    <a:pt x="19438" y="25068"/>
                  </a:lnTo>
                  <a:lnTo>
                    <a:pt x="19193" y="25313"/>
                  </a:lnTo>
                  <a:lnTo>
                    <a:pt x="18928" y="25559"/>
                  </a:lnTo>
                  <a:lnTo>
                    <a:pt x="18381" y="26031"/>
                  </a:lnTo>
                  <a:lnTo>
                    <a:pt x="17795" y="26465"/>
                  </a:lnTo>
                  <a:lnTo>
                    <a:pt x="17172" y="26881"/>
                  </a:lnTo>
                  <a:lnTo>
                    <a:pt x="16548" y="27259"/>
                  </a:lnTo>
                  <a:lnTo>
                    <a:pt x="15925" y="27618"/>
                  </a:lnTo>
                  <a:lnTo>
                    <a:pt x="15283" y="27958"/>
                  </a:lnTo>
                  <a:lnTo>
                    <a:pt x="14640" y="28260"/>
                  </a:lnTo>
                  <a:lnTo>
                    <a:pt x="14036" y="28543"/>
                  </a:lnTo>
                  <a:lnTo>
                    <a:pt x="13431" y="28770"/>
                  </a:lnTo>
                  <a:lnTo>
                    <a:pt x="12865" y="28978"/>
                  </a:lnTo>
                  <a:lnTo>
                    <a:pt x="12336" y="29167"/>
                  </a:lnTo>
                  <a:lnTo>
                    <a:pt x="11864" y="29299"/>
                  </a:lnTo>
                  <a:lnTo>
                    <a:pt x="11429" y="29412"/>
                  </a:lnTo>
                  <a:lnTo>
                    <a:pt x="11070" y="29488"/>
                  </a:lnTo>
                  <a:lnTo>
                    <a:pt x="10787" y="29526"/>
                  </a:lnTo>
                  <a:lnTo>
                    <a:pt x="10485" y="29526"/>
                  </a:lnTo>
                  <a:lnTo>
                    <a:pt x="10088" y="29488"/>
                  </a:lnTo>
                  <a:lnTo>
                    <a:pt x="9616" y="29393"/>
                  </a:lnTo>
                  <a:lnTo>
                    <a:pt x="9049" y="29261"/>
                  </a:lnTo>
                  <a:lnTo>
                    <a:pt x="8444" y="29072"/>
                  </a:lnTo>
                  <a:lnTo>
                    <a:pt x="7783" y="28808"/>
                  </a:lnTo>
                  <a:lnTo>
                    <a:pt x="7065" y="28506"/>
                  </a:lnTo>
                  <a:lnTo>
                    <a:pt x="6706" y="28336"/>
                  </a:lnTo>
                  <a:lnTo>
                    <a:pt x="6348" y="28128"/>
                  </a:lnTo>
                  <a:lnTo>
                    <a:pt x="5970" y="27920"/>
                  </a:lnTo>
                  <a:lnTo>
                    <a:pt x="5592" y="27693"/>
                  </a:lnTo>
                  <a:lnTo>
                    <a:pt x="5214" y="27448"/>
                  </a:lnTo>
                  <a:lnTo>
                    <a:pt x="4836" y="27183"/>
                  </a:lnTo>
                  <a:lnTo>
                    <a:pt x="4459" y="26900"/>
                  </a:lnTo>
                  <a:lnTo>
                    <a:pt x="4100" y="26598"/>
                  </a:lnTo>
                  <a:lnTo>
                    <a:pt x="3722" y="26276"/>
                  </a:lnTo>
                  <a:lnTo>
                    <a:pt x="3363" y="25936"/>
                  </a:lnTo>
                  <a:lnTo>
                    <a:pt x="3004" y="25578"/>
                  </a:lnTo>
                  <a:lnTo>
                    <a:pt x="2664" y="25181"/>
                  </a:lnTo>
                  <a:lnTo>
                    <a:pt x="2324" y="24784"/>
                  </a:lnTo>
                  <a:lnTo>
                    <a:pt x="2003" y="24350"/>
                  </a:lnTo>
                  <a:lnTo>
                    <a:pt x="1682" y="23896"/>
                  </a:lnTo>
                  <a:lnTo>
                    <a:pt x="1398" y="23424"/>
                  </a:lnTo>
                  <a:lnTo>
                    <a:pt x="1115" y="22933"/>
                  </a:lnTo>
                  <a:lnTo>
                    <a:pt x="850" y="22404"/>
                  </a:lnTo>
                  <a:lnTo>
                    <a:pt x="718" y="22083"/>
                  </a:lnTo>
                  <a:lnTo>
                    <a:pt x="624" y="21762"/>
                  </a:lnTo>
                  <a:lnTo>
                    <a:pt x="548" y="21422"/>
                  </a:lnTo>
                  <a:lnTo>
                    <a:pt x="510" y="21101"/>
                  </a:lnTo>
                  <a:lnTo>
                    <a:pt x="473" y="20761"/>
                  </a:lnTo>
                  <a:lnTo>
                    <a:pt x="473" y="20439"/>
                  </a:lnTo>
                  <a:lnTo>
                    <a:pt x="473" y="20118"/>
                  </a:lnTo>
                  <a:lnTo>
                    <a:pt x="492" y="19797"/>
                  </a:lnTo>
                  <a:lnTo>
                    <a:pt x="529" y="19476"/>
                  </a:lnTo>
                  <a:lnTo>
                    <a:pt x="567" y="19174"/>
                  </a:lnTo>
                  <a:lnTo>
                    <a:pt x="680" y="18569"/>
                  </a:lnTo>
                  <a:lnTo>
                    <a:pt x="794" y="18021"/>
                  </a:lnTo>
                  <a:lnTo>
                    <a:pt x="926" y="17530"/>
                  </a:lnTo>
                  <a:lnTo>
                    <a:pt x="1058" y="16982"/>
                  </a:lnTo>
                  <a:lnTo>
                    <a:pt x="1096" y="16756"/>
                  </a:lnTo>
                  <a:lnTo>
                    <a:pt x="1134" y="16567"/>
                  </a:lnTo>
                  <a:lnTo>
                    <a:pt x="1134" y="16340"/>
                  </a:lnTo>
                  <a:lnTo>
                    <a:pt x="1115" y="16095"/>
                  </a:lnTo>
                  <a:lnTo>
                    <a:pt x="1096" y="15811"/>
                  </a:lnTo>
                  <a:lnTo>
                    <a:pt x="1039" y="15509"/>
                  </a:lnTo>
                  <a:lnTo>
                    <a:pt x="907" y="14867"/>
                  </a:lnTo>
                  <a:lnTo>
                    <a:pt x="756" y="14168"/>
                  </a:lnTo>
                  <a:lnTo>
                    <a:pt x="624" y="13526"/>
                  </a:lnTo>
                  <a:lnTo>
                    <a:pt x="492" y="12883"/>
                  </a:lnTo>
                  <a:lnTo>
                    <a:pt x="397" y="12298"/>
                  </a:lnTo>
                  <a:lnTo>
                    <a:pt x="378" y="12033"/>
                  </a:lnTo>
                  <a:lnTo>
                    <a:pt x="359" y="11788"/>
                  </a:lnTo>
                  <a:lnTo>
                    <a:pt x="340" y="11504"/>
                  </a:lnTo>
                  <a:lnTo>
                    <a:pt x="340" y="11164"/>
                  </a:lnTo>
                  <a:lnTo>
                    <a:pt x="359" y="10768"/>
                  </a:lnTo>
                  <a:lnTo>
                    <a:pt x="397" y="10314"/>
                  </a:lnTo>
                  <a:lnTo>
                    <a:pt x="454" y="9842"/>
                  </a:lnTo>
                  <a:lnTo>
                    <a:pt x="529" y="9313"/>
                  </a:lnTo>
                  <a:lnTo>
                    <a:pt x="643" y="8765"/>
                  </a:lnTo>
                  <a:lnTo>
                    <a:pt x="775" y="8180"/>
                  </a:lnTo>
                  <a:lnTo>
                    <a:pt x="964" y="7594"/>
                  </a:lnTo>
                  <a:lnTo>
                    <a:pt x="1172" y="6971"/>
                  </a:lnTo>
                  <a:lnTo>
                    <a:pt x="1417" y="6366"/>
                  </a:lnTo>
                  <a:lnTo>
                    <a:pt x="1719" y="5743"/>
                  </a:lnTo>
                  <a:lnTo>
                    <a:pt x="1889" y="5440"/>
                  </a:lnTo>
                  <a:lnTo>
                    <a:pt x="2078" y="5138"/>
                  </a:lnTo>
                  <a:lnTo>
                    <a:pt x="2267" y="4836"/>
                  </a:lnTo>
                  <a:lnTo>
                    <a:pt x="2475" y="4534"/>
                  </a:lnTo>
                  <a:lnTo>
                    <a:pt x="2683" y="4250"/>
                  </a:lnTo>
                  <a:lnTo>
                    <a:pt x="2910" y="3948"/>
                  </a:lnTo>
                  <a:lnTo>
                    <a:pt x="3155" y="3665"/>
                  </a:lnTo>
                  <a:lnTo>
                    <a:pt x="3420" y="3400"/>
                  </a:lnTo>
                  <a:lnTo>
                    <a:pt x="3797" y="3023"/>
                  </a:lnTo>
                  <a:lnTo>
                    <a:pt x="4194" y="2683"/>
                  </a:lnTo>
                  <a:lnTo>
                    <a:pt x="4610" y="2361"/>
                  </a:lnTo>
                  <a:lnTo>
                    <a:pt x="5044" y="2059"/>
                  </a:lnTo>
                  <a:lnTo>
                    <a:pt x="5497" y="1795"/>
                  </a:lnTo>
                  <a:lnTo>
                    <a:pt x="5970" y="1549"/>
                  </a:lnTo>
                  <a:lnTo>
                    <a:pt x="6461" y="1322"/>
                  </a:lnTo>
                  <a:lnTo>
                    <a:pt x="6952" y="1115"/>
                  </a:lnTo>
                  <a:lnTo>
                    <a:pt x="7481" y="945"/>
                  </a:lnTo>
                  <a:lnTo>
                    <a:pt x="8029" y="775"/>
                  </a:lnTo>
                  <a:lnTo>
                    <a:pt x="8577" y="642"/>
                  </a:lnTo>
                  <a:lnTo>
                    <a:pt x="9162" y="548"/>
                  </a:lnTo>
                  <a:lnTo>
                    <a:pt x="9748" y="453"/>
                  </a:lnTo>
                  <a:lnTo>
                    <a:pt x="10371" y="397"/>
                  </a:lnTo>
                  <a:lnTo>
                    <a:pt x="10995" y="359"/>
                  </a:lnTo>
                  <a:close/>
                  <a:moveTo>
                    <a:pt x="11240" y="0"/>
                  </a:moveTo>
                  <a:lnTo>
                    <a:pt x="10522" y="38"/>
                  </a:lnTo>
                  <a:lnTo>
                    <a:pt x="9823" y="95"/>
                  </a:lnTo>
                  <a:lnTo>
                    <a:pt x="9162" y="189"/>
                  </a:lnTo>
                  <a:lnTo>
                    <a:pt x="8501" y="302"/>
                  </a:lnTo>
                  <a:lnTo>
                    <a:pt x="7859" y="453"/>
                  </a:lnTo>
                  <a:lnTo>
                    <a:pt x="7254" y="642"/>
                  </a:lnTo>
                  <a:lnTo>
                    <a:pt x="6669" y="850"/>
                  </a:lnTo>
                  <a:lnTo>
                    <a:pt x="6102" y="1096"/>
                  </a:lnTo>
                  <a:lnTo>
                    <a:pt x="5554" y="1360"/>
                  </a:lnTo>
                  <a:lnTo>
                    <a:pt x="5025" y="1662"/>
                  </a:lnTo>
                  <a:lnTo>
                    <a:pt x="4534" y="1984"/>
                  </a:lnTo>
                  <a:lnTo>
                    <a:pt x="4062" y="2342"/>
                  </a:lnTo>
                  <a:lnTo>
                    <a:pt x="3608" y="2739"/>
                  </a:lnTo>
                  <a:lnTo>
                    <a:pt x="3174" y="3155"/>
                  </a:lnTo>
                  <a:lnTo>
                    <a:pt x="2910" y="3438"/>
                  </a:lnTo>
                  <a:lnTo>
                    <a:pt x="2645" y="3721"/>
                  </a:lnTo>
                  <a:lnTo>
                    <a:pt x="2418" y="4024"/>
                  </a:lnTo>
                  <a:lnTo>
                    <a:pt x="2192" y="4326"/>
                  </a:lnTo>
                  <a:lnTo>
                    <a:pt x="1984" y="4647"/>
                  </a:lnTo>
                  <a:lnTo>
                    <a:pt x="1776" y="4949"/>
                  </a:lnTo>
                  <a:lnTo>
                    <a:pt x="1587" y="5270"/>
                  </a:lnTo>
                  <a:lnTo>
                    <a:pt x="1417" y="5573"/>
                  </a:lnTo>
                  <a:lnTo>
                    <a:pt x="1115" y="6215"/>
                  </a:lnTo>
                  <a:lnTo>
                    <a:pt x="850" y="6857"/>
                  </a:lnTo>
                  <a:lnTo>
                    <a:pt x="624" y="7481"/>
                  </a:lnTo>
                  <a:lnTo>
                    <a:pt x="454" y="8085"/>
                  </a:lnTo>
                  <a:lnTo>
                    <a:pt x="303" y="8690"/>
                  </a:lnTo>
                  <a:lnTo>
                    <a:pt x="189" y="9256"/>
                  </a:lnTo>
                  <a:lnTo>
                    <a:pt x="95" y="9804"/>
                  </a:lnTo>
                  <a:lnTo>
                    <a:pt x="38" y="10295"/>
                  </a:lnTo>
                  <a:lnTo>
                    <a:pt x="0" y="10749"/>
                  </a:lnTo>
                  <a:lnTo>
                    <a:pt x="0" y="11164"/>
                  </a:lnTo>
                  <a:lnTo>
                    <a:pt x="0" y="11523"/>
                  </a:lnTo>
                  <a:lnTo>
                    <a:pt x="0" y="11807"/>
                  </a:lnTo>
                  <a:lnTo>
                    <a:pt x="19" y="12071"/>
                  </a:lnTo>
                  <a:lnTo>
                    <a:pt x="57" y="12335"/>
                  </a:lnTo>
                  <a:lnTo>
                    <a:pt x="152" y="12940"/>
                  </a:lnTo>
                  <a:lnTo>
                    <a:pt x="284" y="13582"/>
                  </a:lnTo>
                  <a:lnTo>
                    <a:pt x="416" y="14243"/>
                  </a:lnTo>
                  <a:lnTo>
                    <a:pt x="567" y="14905"/>
                  </a:lnTo>
                  <a:lnTo>
                    <a:pt x="699" y="15528"/>
                  </a:lnTo>
                  <a:lnTo>
                    <a:pt x="737" y="15830"/>
                  </a:lnTo>
                  <a:lnTo>
                    <a:pt x="775" y="16095"/>
                  </a:lnTo>
                  <a:lnTo>
                    <a:pt x="794" y="16321"/>
                  </a:lnTo>
                  <a:lnTo>
                    <a:pt x="775" y="16529"/>
                  </a:lnTo>
                  <a:lnTo>
                    <a:pt x="756" y="16699"/>
                  </a:lnTo>
                  <a:lnTo>
                    <a:pt x="699" y="16926"/>
                  </a:lnTo>
                  <a:lnTo>
                    <a:pt x="586" y="17436"/>
                  </a:lnTo>
                  <a:lnTo>
                    <a:pt x="454" y="17965"/>
                  </a:lnTo>
                  <a:lnTo>
                    <a:pt x="322" y="18531"/>
                  </a:lnTo>
                  <a:lnTo>
                    <a:pt x="208" y="19136"/>
                  </a:lnTo>
                  <a:lnTo>
                    <a:pt x="170" y="19457"/>
                  </a:lnTo>
                  <a:lnTo>
                    <a:pt x="133" y="19797"/>
                  </a:lnTo>
                  <a:lnTo>
                    <a:pt x="114" y="20118"/>
                  </a:lnTo>
                  <a:lnTo>
                    <a:pt x="114" y="20458"/>
                  </a:lnTo>
                  <a:lnTo>
                    <a:pt x="133" y="20817"/>
                  </a:lnTo>
                  <a:lnTo>
                    <a:pt x="170" y="21157"/>
                  </a:lnTo>
                  <a:lnTo>
                    <a:pt x="208" y="21497"/>
                  </a:lnTo>
                  <a:lnTo>
                    <a:pt x="303" y="21856"/>
                  </a:lnTo>
                  <a:lnTo>
                    <a:pt x="397" y="22196"/>
                  </a:lnTo>
                  <a:lnTo>
                    <a:pt x="529" y="22555"/>
                  </a:lnTo>
                  <a:lnTo>
                    <a:pt x="794" y="23084"/>
                  </a:lnTo>
                  <a:lnTo>
                    <a:pt x="1077" y="23575"/>
                  </a:lnTo>
                  <a:lnTo>
                    <a:pt x="1379" y="24066"/>
                  </a:lnTo>
                  <a:lnTo>
                    <a:pt x="1682" y="24520"/>
                  </a:lnTo>
                  <a:lnTo>
                    <a:pt x="2003" y="24954"/>
                  </a:lnTo>
                  <a:lnTo>
                    <a:pt x="2343" y="25351"/>
                  </a:lnTo>
                  <a:lnTo>
                    <a:pt x="2683" y="25748"/>
                  </a:lnTo>
                  <a:lnTo>
                    <a:pt x="3042" y="26125"/>
                  </a:lnTo>
                  <a:lnTo>
                    <a:pt x="3401" y="26465"/>
                  </a:lnTo>
                  <a:lnTo>
                    <a:pt x="3760" y="26787"/>
                  </a:lnTo>
                  <a:lnTo>
                    <a:pt x="4137" y="27108"/>
                  </a:lnTo>
                  <a:lnTo>
                    <a:pt x="4496" y="27391"/>
                  </a:lnTo>
                  <a:lnTo>
                    <a:pt x="4874" y="27655"/>
                  </a:lnTo>
                  <a:lnTo>
                    <a:pt x="5252" y="27920"/>
                  </a:lnTo>
                  <a:lnTo>
                    <a:pt x="5630" y="28147"/>
                  </a:lnTo>
                  <a:lnTo>
                    <a:pt x="6008" y="28373"/>
                  </a:lnTo>
                  <a:lnTo>
                    <a:pt x="6366" y="28562"/>
                  </a:lnTo>
                  <a:lnTo>
                    <a:pt x="6725" y="28751"/>
                  </a:lnTo>
                  <a:lnTo>
                    <a:pt x="7084" y="28921"/>
                  </a:lnTo>
                  <a:lnTo>
                    <a:pt x="7443" y="29072"/>
                  </a:lnTo>
                  <a:lnTo>
                    <a:pt x="8123" y="29337"/>
                  </a:lnTo>
                  <a:lnTo>
                    <a:pt x="8766" y="29545"/>
                  </a:lnTo>
                  <a:lnTo>
                    <a:pt x="9332" y="29696"/>
                  </a:lnTo>
                  <a:lnTo>
                    <a:pt x="9861" y="29809"/>
                  </a:lnTo>
                  <a:lnTo>
                    <a:pt x="10296" y="29866"/>
                  </a:lnTo>
                  <a:lnTo>
                    <a:pt x="10655" y="29885"/>
                  </a:lnTo>
                  <a:lnTo>
                    <a:pt x="10806" y="29866"/>
                  </a:lnTo>
                  <a:lnTo>
                    <a:pt x="11108" y="29828"/>
                  </a:lnTo>
                  <a:lnTo>
                    <a:pt x="11486" y="29752"/>
                  </a:lnTo>
                  <a:lnTo>
                    <a:pt x="11939" y="29658"/>
                  </a:lnTo>
                  <a:lnTo>
                    <a:pt x="12430" y="29507"/>
                  </a:lnTo>
                  <a:lnTo>
                    <a:pt x="12959" y="29337"/>
                  </a:lnTo>
                  <a:lnTo>
                    <a:pt x="13545" y="29110"/>
                  </a:lnTo>
                  <a:lnTo>
                    <a:pt x="14149" y="28864"/>
                  </a:lnTo>
                  <a:lnTo>
                    <a:pt x="14773" y="28600"/>
                  </a:lnTo>
                  <a:lnTo>
                    <a:pt x="15415" y="28279"/>
                  </a:lnTo>
                  <a:lnTo>
                    <a:pt x="16076" y="27939"/>
                  </a:lnTo>
                  <a:lnTo>
                    <a:pt x="16718" y="27580"/>
                  </a:lnTo>
                  <a:lnTo>
                    <a:pt x="17361" y="27183"/>
                  </a:lnTo>
                  <a:lnTo>
                    <a:pt x="17984" y="26749"/>
                  </a:lnTo>
                  <a:lnTo>
                    <a:pt x="18588" y="26295"/>
                  </a:lnTo>
                  <a:lnTo>
                    <a:pt x="19155" y="25823"/>
                  </a:lnTo>
                  <a:lnTo>
                    <a:pt x="19420" y="25578"/>
                  </a:lnTo>
                  <a:lnTo>
                    <a:pt x="19684" y="25313"/>
                  </a:lnTo>
                  <a:lnTo>
                    <a:pt x="19930" y="25049"/>
                  </a:lnTo>
                  <a:lnTo>
                    <a:pt x="20175" y="24746"/>
                  </a:lnTo>
                  <a:lnTo>
                    <a:pt x="20402" y="24425"/>
                  </a:lnTo>
                  <a:lnTo>
                    <a:pt x="20647" y="24104"/>
                  </a:lnTo>
                  <a:lnTo>
                    <a:pt x="20874" y="23745"/>
                  </a:lnTo>
                  <a:lnTo>
                    <a:pt x="21082" y="23367"/>
                  </a:lnTo>
                  <a:lnTo>
                    <a:pt x="21290" y="22971"/>
                  </a:lnTo>
                  <a:lnTo>
                    <a:pt x="21498" y="22574"/>
                  </a:lnTo>
                  <a:lnTo>
                    <a:pt x="21894" y="21743"/>
                  </a:lnTo>
                  <a:lnTo>
                    <a:pt x="22272" y="20874"/>
                  </a:lnTo>
                  <a:lnTo>
                    <a:pt x="22612" y="19986"/>
                  </a:lnTo>
                  <a:lnTo>
                    <a:pt x="22914" y="19098"/>
                  </a:lnTo>
                  <a:lnTo>
                    <a:pt x="23198" y="18210"/>
                  </a:lnTo>
                  <a:lnTo>
                    <a:pt x="23462" y="17360"/>
                  </a:lnTo>
                  <a:lnTo>
                    <a:pt x="23670" y="16548"/>
                  </a:lnTo>
                  <a:lnTo>
                    <a:pt x="23859" y="15773"/>
                  </a:lnTo>
                  <a:lnTo>
                    <a:pt x="24029" y="15093"/>
                  </a:lnTo>
                  <a:lnTo>
                    <a:pt x="24142" y="14470"/>
                  </a:lnTo>
                  <a:lnTo>
                    <a:pt x="24237" y="13960"/>
                  </a:lnTo>
                  <a:lnTo>
                    <a:pt x="24274" y="13563"/>
                  </a:lnTo>
                  <a:lnTo>
                    <a:pt x="24312" y="13148"/>
                  </a:lnTo>
                  <a:lnTo>
                    <a:pt x="24331" y="12789"/>
                  </a:lnTo>
                  <a:lnTo>
                    <a:pt x="24331" y="12335"/>
                  </a:lnTo>
                  <a:lnTo>
                    <a:pt x="24312" y="11825"/>
                  </a:lnTo>
                  <a:lnTo>
                    <a:pt x="24274" y="11240"/>
                  </a:lnTo>
                  <a:lnTo>
                    <a:pt x="24218" y="10616"/>
                  </a:lnTo>
                  <a:lnTo>
                    <a:pt x="24104" y="9936"/>
                  </a:lnTo>
                  <a:lnTo>
                    <a:pt x="23972" y="9200"/>
                  </a:lnTo>
                  <a:lnTo>
                    <a:pt x="23802" y="8463"/>
                  </a:lnTo>
                  <a:lnTo>
                    <a:pt x="23689" y="8066"/>
                  </a:lnTo>
                  <a:lnTo>
                    <a:pt x="23557" y="7688"/>
                  </a:lnTo>
                  <a:lnTo>
                    <a:pt x="23424" y="7292"/>
                  </a:lnTo>
                  <a:lnTo>
                    <a:pt x="23273" y="6914"/>
                  </a:lnTo>
                  <a:lnTo>
                    <a:pt x="23103" y="6517"/>
                  </a:lnTo>
                  <a:lnTo>
                    <a:pt x="22914" y="6121"/>
                  </a:lnTo>
                  <a:lnTo>
                    <a:pt x="22706" y="5724"/>
                  </a:lnTo>
                  <a:lnTo>
                    <a:pt x="22499" y="5346"/>
                  </a:lnTo>
                  <a:lnTo>
                    <a:pt x="22253" y="4968"/>
                  </a:lnTo>
                  <a:lnTo>
                    <a:pt x="22008" y="4590"/>
                  </a:lnTo>
                  <a:lnTo>
                    <a:pt x="21724" y="4213"/>
                  </a:lnTo>
                  <a:lnTo>
                    <a:pt x="21422" y="3854"/>
                  </a:lnTo>
                  <a:lnTo>
                    <a:pt x="21044" y="3419"/>
                  </a:lnTo>
                  <a:lnTo>
                    <a:pt x="20629" y="3023"/>
                  </a:lnTo>
                  <a:lnTo>
                    <a:pt x="20213" y="2664"/>
                  </a:lnTo>
                  <a:lnTo>
                    <a:pt x="19760" y="2305"/>
                  </a:lnTo>
                  <a:lnTo>
                    <a:pt x="19287" y="1984"/>
                  </a:lnTo>
                  <a:lnTo>
                    <a:pt x="18796" y="1681"/>
                  </a:lnTo>
                  <a:lnTo>
                    <a:pt x="18286" y="1398"/>
                  </a:lnTo>
                  <a:lnTo>
                    <a:pt x="17757" y="1152"/>
                  </a:lnTo>
                  <a:lnTo>
                    <a:pt x="17191" y="926"/>
                  </a:lnTo>
                  <a:lnTo>
                    <a:pt x="16624" y="718"/>
                  </a:lnTo>
                  <a:lnTo>
                    <a:pt x="16019" y="548"/>
                  </a:lnTo>
                  <a:lnTo>
                    <a:pt x="15415" y="397"/>
                  </a:lnTo>
                  <a:lnTo>
                    <a:pt x="14773" y="265"/>
                  </a:lnTo>
                  <a:lnTo>
                    <a:pt x="14130" y="170"/>
                  </a:lnTo>
                  <a:lnTo>
                    <a:pt x="13450" y="95"/>
                  </a:lnTo>
                  <a:lnTo>
                    <a:pt x="12751" y="38"/>
                  </a:lnTo>
                  <a:lnTo>
                    <a:pt x="11996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30"/>
            <p:cNvSpPr/>
            <p:nvPr/>
          </p:nvSpPr>
          <p:spPr>
            <a:xfrm>
              <a:off x="5322625" y="306600"/>
              <a:ext cx="608300" cy="747125"/>
            </a:xfrm>
            <a:custGeom>
              <a:avLst/>
              <a:gdLst/>
              <a:ahLst/>
              <a:cxnLst/>
              <a:rect l="l" t="t" r="r" b="b"/>
              <a:pathLst>
                <a:path w="24332" h="29885" fill="none" extrusionOk="0">
                  <a:moveTo>
                    <a:pt x="10655" y="29885"/>
                  </a:moveTo>
                  <a:lnTo>
                    <a:pt x="10655" y="29885"/>
                  </a:lnTo>
                  <a:lnTo>
                    <a:pt x="10296" y="29866"/>
                  </a:lnTo>
                  <a:lnTo>
                    <a:pt x="9861" y="29809"/>
                  </a:lnTo>
                  <a:lnTo>
                    <a:pt x="9332" y="29696"/>
                  </a:lnTo>
                  <a:lnTo>
                    <a:pt x="8766" y="29545"/>
                  </a:lnTo>
                  <a:lnTo>
                    <a:pt x="8123" y="29337"/>
                  </a:lnTo>
                  <a:lnTo>
                    <a:pt x="7443" y="29072"/>
                  </a:lnTo>
                  <a:lnTo>
                    <a:pt x="7084" y="28921"/>
                  </a:lnTo>
                  <a:lnTo>
                    <a:pt x="6725" y="28751"/>
                  </a:lnTo>
                  <a:lnTo>
                    <a:pt x="6366" y="28562"/>
                  </a:lnTo>
                  <a:lnTo>
                    <a:pt x="6008" y="28373"/>
                  </a:lnTo>
                  <a:lnTo>
                    <a:pt x="5630" y="28147"/>
                  </a:lnTo>
                  <a:lnTo>
                    <a:pt x="5252" y="27920"/>
                  </a:lnTo>
                  <a:lnTo>
                    <a:pt x="4874" y="27655"/>
                  </a:lnTo>
                  <a:lnTo>
                    <a:pt x="4496" y="27391"/>
                  </a:lnTo>
                  <a:lnTo>
                    <a:pt x="4137" y="27108"/>
                  </a:lnTo>
                  <a:lnTo>
                    <a:pt x="3760" y="26787"/>
                  </a:lnTo>
                  <a:lnTo>
                    <a:pt x="3401" y="26465"/>
                  </a:lnTo>
                  <a:lnTo>
                    <a:pt x="3042" y="26125"/>
                  </a:lnTo>
                  <a:lnTo>
                    <a:pt x="2683" y="25748"/>
                  </a:lnTo>
                  <a:lnTo>
                    <a:pt x="2343" y="25351"/>
                  </a:lnTo>
                  <a:lnTo>
                    <a:pt x="2003" y="24954"/>
                  </a:lnTo>
                  <a:lnTo>
                    <a:pt x="1682" y="24520"/>
                  </a:lnTo>
                  <a:lnTo>
                    <a:pt x="1379" y="24066"/>
                  </a:lnTo>
                  <a:lnTo>
                    <a:pt x="1077" y="23575"/>
                  </a:lnTo>
                  <a:lnTo>
                    <a:pt x="794" y="23084"/>
                  </a:lnTo>
                  <a:lnTo>
                    <a:pt x="529" y="22555"/>
                  </a:lnTo>
                  <a:lnTo>
                    <a:pt x="529" y="22555"/>
                  </a:lnTo>
                  <a:lnTo>
                    <a:pt x="397" y="22196"/>
                  </a:lnTo>
                  <a:lnTo>
                    <a:pt x="303" y="21856"/>
                  </a:lnTo>
                  <a:lnTo>
                    <a:pt x="208" y="21497"/>
                  </a:lnTo>
                  <a:lnTo>
                    <a:pt x="170" y="21157"/>
                  </a:lnTo>
                  <a:lnTo>
                    <a:pt x="133" y="20817"/>
                  </a:lnTo>
                  <a:lnTo>
                    <a:pt x="114" y="20458"/>
                  </a:lnTo>
                  <a:lnTo>
                    <a:pt x="114" y="20118"/>
                  </a:lnTo>
                  <a:lnTo>
                    <a:pt x="133" y="19797"/>
                  </a:lnTo>
                  <a:lnTo>
                    <a:pt x="170" y="19457"/>
                  </a:lnTo>
                  <a:lnTo>
                    <a:pt x="208" y="19136"/>
                  </a:lnTo>
                  <a:lnTo>
                    <a:pt x="322" y="18531"/>
                  </a:lnTo>
                  <a:lnTo>
                    <a:pt x="454" y="17965"/>
                  </a:lnTo>
                  <a:lnTo>
                    <a:pt x="586" y="17436"/>
                  </a:lnTo>
                  <a:lnTo>
                    <a:pt x="586" y="17436"/>
                  </a:lnTo>
                  <a:lnTo>
                    <a:pt x="699" y="16926"/>
                  </a:lnTo>
                  <a:lnTo>
                    <a:pt x="756" y="16699"/>
                  </a:lnTo>
                  <a:lnTo>
                    <a:pt x="775" y="16529"/>
                  </a:lnTo>
                  <a:lnTo>
                    <a:pt x="775" y="16529"/>
                  </a:lnTo>
                  <a:lnTo>
                    <a:pt x="794" y="16321"/>
                  </a:lnTo>
                  <a:lnTo>
                    <a:pt x="775" y="16095"/>
                  </a:lnTo>
                  <a:lnTo>
                    <a:pt x="737" y="15830"/>
                  </a:lnTo>
                  <a:lnTo>
                    <a:pt x="699" y="15528"/>
                  </a:lnTo>
                  <a:lnTo>
                    <a:pt x="567" y="14905"/>
                  </a:lnTo>
                  <a:lnTo>
                    <a:pt x="416" y="14243"/>
                  </a:lnTo>
                  <a:lnTo>
                    <a:pt x="416" y="14243"/>
                  </a:lnTo>
                  <a:lnTo>
                    <a:pt x="284" y="13582"/>
                  </a:lnTo>
                  <a:lnTo>
                    <a:pt x="152" y="12940"/>
                  </a:lnTo>
                  <a:lnTo>
                    <a:pt x="57" y="12335"/>
                  </a:lnTo>
                  <a:lnTo>
                    <a:pt x="19" y="12071"/>
                  </a:lnTo>
                  <a:lnTo>
                    <a:pt x="0" y="11807"/>
                  </a:lnTo>
                  <a:lnTo>
                    <a:pt x="0" y="11807"/>
                  </a:lnTo>
                  <a:lnTo>
                    <a:pt x="0" y="11523"/>
                  </a:lnTo>
                  <a:lnTo>
                    <a:pt x="0" y="11164"/>
                  </a:lnTo>
                  <a:lnTo>
                    <a:pt x="0" y="10749"/>
                  </a:lnTo>
                  <a:lnTo>
                    <a:pt x="38" y="10295"/>
                  </a:lnTo>
                  <a:lnTo>
                    <a:pt x="95" y="9804"/>
                  </a:lnTo>
                  <a:lnTo>
                    <a:pt x="189" y="9256"/>
                  </a:lnTo>
                  <a:lnTo>
                    <a:pt x="303" y="8690"/>
                  </a:lnTo>
                  <a:lnTo>
                    <a:pt x="454" y="8085"/>
                  </a:lnTo>
                  <a:lnTo>
                    <a:pt x="624" y="7481"/>
                  </a:lnTo>
                  <a:lnTo>
                    <a:pt x="850" y="6857"/>
                  </a:lnTo>
                  <a:lnTo>
                    <a:pt x="1115" y="6215"/>
                  </a:lnTo>
                  <a:lnTo>
                    <a:pt x="1417" y="5573"/>
                  </a:lnTo>
                  <a:lnTo>
                    <a:pt x="1587" y="5270"/>
                  </a:lnTo>
                  <a:lnTo>
                    <a:pt x="1776" y="4949"/>
                  </a:lnTo>
                  <a:lnTo>
                    <a:pt x="1984" y="4647"/>
                  </a:lnTo>
                  <a:lnTo>
                    <a:pt x="2192" y="4326"/>
                  </a:lnTo>
                  <a:lnTo>
                    <a:pt x="2418" y="4024"/>
                  </a:lnTo>
                  <a:lnTo>
                    <a:pt x="2645" y="3721"/>
                  </a:lnTo>
                  <a:lnTo>
                    <a:pt x="2910" y="3438"/>
                  </a:lnTo>
                  <a:lnTo>
                    <a:pt x="3174" y="3155"/>
                  </a:lnTo>
                  <a:lnTo>
                    <a:pt x="3174" y="3155"/>
                  </a:lnTo>
                  <a:lnTo>
                    <a:pt x="3608" y="2739"/>
                  </a:lnTo>
                  <a:lnTo>
                    <a:pt x="4062" y="2342"/>
                  </a:lnTo>
                  <a:lnTo>
                    <a:pt x="4534" y="1984"/>
                  </a:lnTo>
                  <a:lnTo>
                    <a:pt x="5025" y="1662"/>
                  </a:lnTo>
                  <a:lnTo>
                    <a:pt x="5554" y="1360"/>
                  </a:lnTo>
                  <a:lnTo>
                    <a:pt x="6102" y="1096"/>
                  </a:lnTo>
                  <a:lnTo>
                    <a:pt x="6669" y="850"/>
                  </a:lnTo>
                  <a:lnTo>
                    <a:pt x="7254" y="642"/>
                  </a:lnTo>
                  <a:lnTo>
                    <a:pt x="7859" y="453"/>
                  </a:lnTo>
                  <a:lnTo>
                    <a:pt x="8501" y="302"/>
                  </a:lnTo>
                  <a:lnTo>
                    <a:pt x="9162" y="189"/>
                  </a:lnTo>
                  <a:lnTo>
                    <a:pt x="9823" y="95"/>
                  </a:lnTo>
                  <a:lnTo>
                    <a:pt x="10522" y="38"/>
                  </a:lnTo>
                  <a:lnTo>
                    <a:pt x="11240" y="0"/>
                  </a:lnTo>
                  <a:lnTo>
                    <a:pt x="11996" y="0"/>
                  </a:lnTo>
                  <a:lnTo>
                    <a:pt x="12751" y="38"/>
                  </a:lnTo>
                  <a:lnTo>
                    <a:pt x="12751" y="38"/>
                  </a:lnTo>
                  <a:lnTo>
                    <a:pt x="13450" y="95"/>
                  </a:lnTo>
                  <a:lnTo>
                    <a:pt x="14130" y="170"/>
                  </a:lnTo>
                  <a:lnTo>
                    <a:pt x="14773" y="265"/>
                  </a:lnTo>
                  <a:lnTo>
                    <a:pt x="15415" y="397"/>
                  </a:lnTo>
                  <a:lnTo>
                    <a:pt x="16019" y="548"/>
                  </a:lnTo>
                  <a:lnTo>
                    <a:pt x="16624" y="718"/>
                  </a:lnTo>
                  <a:lnTo>
                    <a:pt x="17191" y="926"/>
                  </a:lnTo>
                  <a:lnTo>
                    <a:pt x="17757" y="1152"/>
                  </a:lnTo>
                  <a:lnTo>
                    <a:pt x="18286" y="1398"/>
                  </a:lnTo>
                  <a:lnTo>
                    <a:pt x="18796" y="1681"/>
                  </a:lnTo>
                  <a:lnTo>
                    <a:pt x="19287" y="1984"/>
                  </a:lnTo>
                  <a:lnTo>
                    <a:pt x="19760" y="2305"/>
                  </a:lnTo>
                  <a:lnTo>
                    <a:pt x="20213" y="2664"/>
                  </a:lnTo>
                  <a:lnTo>
                    <a:pt x="20629" y="3023"/>
                  </a:lnTo>
                  <a:lnTo>
                    <a:pt x="21044" y="3419"/>
                  </a:lnTo>
                  <a:lnTo>
                    <a:pt x="21422" y="3854"/>
                  </a:lnTo>
                  <a:lnTo>
                    <a:pt x="21422" y="3854"/>
                  </a:lnTo>
                  <a:lnTo>
                    <a:pt x="21724" y="4213"/>
                  </a:lnTo>
                  <a:lnTo>
                    <a:pt x="22008" y="4590"/>
                  </a:lnTo>
                  <a:lnTo>
                    <a:pt x="22253" y="4968"/>
                  </a:lnTo>
                  <a:lnTo>
                    <a:pt x="22499" y="5346"/>
                  </a:lnTo>
                  <a:lnTo>
                    <a:pt x="22706" y="5724"/>
                  </a:lnTo>
                  <a:lnTo>
                    <a:pt x="22914" y="6121"/>
                  </a:lnTo>
                  <a:lnTo>
                    <a:pt x="23103" y="6517"/>
                  </a:lnTo>
                  <a:lnTo>
                    <a:pt x="23273" y="6914"/>
                  </a:lnTo>
                  <a:lnTo>
                    <a:pt x="23424" y="7292"/>
                  </a:lnTo>
                  <a:lnTo>
                    <a:pt x="23557" y="7688"/>
                  </a:lnTo>
                  <a:lnTo>
                    <a:pt x="23689" y="8066"/>
                  </a:lnTo>
                  <a:lnTo>
                    <a:pt x="23802" y="8463"/>
                  </a:lnTo>
                  <a:lnTo>
                    <a:pt x="23972" y="9200"/>
                  </a:lnTo>
                  <a:lnTo>
                    <a:pt x="24104" y="9936"/>
                  </a:lnTo>
                  <a:lnTo>
                    <a:pt x="24218" y="10616"/>
                  </a:lnTo>
                  <a:lnTo>
                    <a:pt x="24274" y="11240"/>
                  </a:lnTo>
                  <a:lnTo>
                    <a:pt x="24312" y="11825"/>
                  </a:lnTo>
                  <a:lnTo>
                    <a:pt x="24331" y="12335"/>
                  </a:lnTo>
                  <a:lnTo>
                    <a:pt x="24331" y="12789"/>
                  </a:lnTo>
                  <a:lnTo>
                    <a:pt x="24312" y="13148"/>
                  </a:lnTo>
                  <a:lnTo>
                    <a:pt x="24274" y="13563"/>
                  </a:lnTo>
                  <a:lnTo>
                    <a:pt x="24274" y="13563"/>
                  </a:lnTo>
                  <a:lnTo>
                    <a:pt x="24237" y="13960"/>
                  </a:lnTo>
                  <a:lnTo>
                    <a:pt x="24142" y="14470"/>
                  </a:lnTo>
                  <a:lnTo>
                    <a:pt x="24029" y="15093"/>
                  </a:lnTo>
                  <a:lnTo>
                    <a:pt x="23859" y="15773"/>
                  </a:lnTo>
                  <a:lnTo>
                    <a:pt x="23670" y="16548"/>
                  </a:lnTo>
                  <a:lnTo>
                    <a:pt x="23462" y="17360"/>
                  </a:lnTo>
                  <a:lnTo>
                    <a:pt x="23198" y="18210"/>
                  </a:lnTo>
                  <a:lnTo>
                    <a:pt x="22914" y="19098"/>
                  </a:lnTo>
                  <a:lnTo>
                    <a:pt x="22612" y="19986"/>
                  </a:lnTo>
                  <a:lnTo>
                    <a:pt x="22272" y="20874"/>
                  </a:lnTo>
                  <a:lnTo>
                    <a:pt x="21894" y="21743"/>
                  </a:lnTo>
                  <a:lnTo>
                    <a:pt x="21498" y="22574"/>
                  </a:lnTo>
                  <a:lnTo>
                    <a:pt x="21290" y="22971"/>
                  </a:lnTo>
                  <a:lnTo>
                    <a:pt x="21082" y="23367"/>
                  </a:lnTo>
                  <a:lnTo>
                    <a:pt x="20874" y="23745"/>
                  </a:lnTo>
                  <a:lnTo>
                    <a:pt x="20647" y="24104"/>
                  </a:lnTo>
                  <a:lnTo>
                    <a:pt x="20402" y="24425"/>
                  </a:lnTo>
                  <a:lnTo>
                    <a:pt x="20175" y="24746"/>
                  </a:lnTo>
                  <a:lnTo>
                    <a:pt x="19930" y="25049"/>
                  </a:lnTo>
                  <a:lnTo>
                    <a:pt x="19684" y="25313"/>
                  </a:lnTo>
                  <a:lnTo>
                    <a:pt x="19684" y="25313"/>
                  </a:lnTo>
                  <a:lnTo>
                    <a:pt x="19420" y="25578"/>
                  </a:lnTo>
                  <a:lnTo>
                    <a:pt x="19155" y="25823"/>
                  </a:lnTo>
                  <a:lnTo>
                    <a:pt x="18588" y="26295"/>
                  </a:lnTo>
                  <a:lnTo>
                    <a:pt x="17984" y="26749"/>
                  </a:lnTo>
                  <a:lnTo>
                    <a:pt x="17361" y="27183"/>
                  </a:lnTo>
                  <a:lnTo>
                    <a:pt x="16718" y="27580"/>
                  </a:lnTo>
                  <a:lnTo>
                    <a:pt x="16076" y="27939"/>
                  </a:lnTo>
                  <a:lnTo>
                    <a:pt x="15415" y="28279"/>
                  </a:lnTo>
                  <a:lnTo>
                    <a:pt x="14773" y="28600"/>
                  </a:lnTo>
                  <a:lnTo>
                    <a:pt x="14149" y="28864"/>
                  </a:lnTo>
                  <a:lnTo>
                    <a:pt x="13545" y="29110"/>
                  </a:lnTo>
                  <a:lnTo>
                    <a:pt x="12959" y="29337"/>
                  </a:lnTo>
                  <a:lnTo>
                    <a:pt x="12430" y="29507"/>
                  </a:lnTo>
                  <a:lnTo>
                    <a:pt x="11939" y="29658"/>
                  </a:lnTo>
                  <a:lnTo>
                    <a:pt x="11486" y="29752"/>
                  </a:lnTo>
                  <a:lnTo>
                    <a:pt x="11108" y="29828"/>
                  </a:lnTo>
                  <a:lnTo>
                    <a:pt x="10806" y="29866"/>
                  </a:lnTo>
                  <a:lnTo>
                    <a:pt x="10806" y="29866"/>
                  </a:lnTo>
                  <a:lnTo>
                    <a:pt x="10655" y="2988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30"/>
            <p:cNvSpPr/>
            <p:nvPr/>
          </p:nvSpPr>
          <p:spPr>
            <a:xfrm>
              <a:off x="5331125" y="315575"/>
              <a:ext cx="590825" cy="729175"/>
            </a:xfrm>
            <a:custGeom>
              <a:avLst/>
              <a:gdLst/>
              <a:ahLst/>
              <a:cxnLst/>
              <a:rect l="l" t="t" r="r" b="b"/>
              <a:pathLst>
                <a:path w="23633" h="29167" fill="none" extrusionOk="0">
                  <a:moveTo>
                    <a:pt x="11297" y="0"/>
                  </a:moveTo>
                  <a:lnTo>
                    <a:pt x="11297" y="0"/>
                  </a:lnTo>
                  <a:lnTo>
                    <a:pt x="10655" y="0"/>
                  </a:lnTo>
                  <a:lnTo>
                    <a:pt x="10031" y="38"/>
                  </a:lnTo>
                  <a:lnTo>
                    <a:pt x="9408" y="94"/>
                  </a:lnTo>
                  <a:lnTo>
                    <a:pt x="8822" y="189"/>
                  </a:lnTo>
                  <a:lnTo>
                    <a:pt x="8237" y="283"/>
                  </a:lnTo>
                  <a:lnTo>
                    <a:pt x="7689" y="416"/>
                  </a:lnTo>
                  <a:lnTo>
                    <a:pt x="7141" y="586"/>
                  </a:lnTo>
                  <a:lnTo>
                    <a:pt x="6612" y="756"/>
                  </a:lnTo>
                  <a:lnTo>
                    <a:pt x="6121" y="963"/>
                  </a:lnTo>
                  <a:lnTo>
                    <a:pt x="5630" y="1190"/>
                  </a:lnTo>
                  <a:lnTo>
                    <a:pt x="5157" y="1436"/>
                  </a:lnTo>
                  <a:lnTo>
                    <a:pt x="4704" y="1700"/>
                  </a:lnTo>
                  <a:lnTo>
                    <a:pt x="4270" y="2002"/>
                  </a:lnTo>
                  <a:lnTo>
                    <a:pt x="3854" y="2324"/>
                  </a:lnTo>
                  <a:lnTo>
                    <a:pt x="3457" y="2664"/>
                  </a:lnTo>
                  <a:lnTo>
                    <a:pt x="3080" y="3041"/>
                  </a:lnTo>
                  <a:lnTo>
                    <a:pt x="3080" y="3041"/>
                  </a:lnTo>
                  <a:lnTo>
                    <a:pt x="2815" y="3306"/>
                  </a:lnTo>
                  <a:lnTo>
                    <a:pt x="2570" y="3589"/>
                  </a:lnTo>
                  <a:lnTo>
                    <a:pt x="2343" y="3891"/>
                  </a:lnTo>
                  <a:lnTo>
                    <a:pt x="2135" y="4175"/>
                  </a:lnTo>
                  <a:lnTo>
                    <a:pt x="1927" y="4477"/>
                  </a:lnTo>
                  <a:lnTo>
                    <a:pt x="1738" y="4779"/>
                  </a:lnTo>
                  <a:lnTo>
                    <a:pt x="1549" y="5081"/>
                  </a:lnTo>
                  <a:lnTo>
                    <a:pt x="1379" y="5384"/>
                  </a:lnTo>
                  <a:lnTo>
                    <a:pt x="1077" y="6007"/>
                  </a:lnTo>
                  <a:lnTo>
                    <a:pt x="832" y="6612"/>
                  </a:lnTo>
                  <a:lnTo>
                    <a:pt x="624" y="7235"/>
                  </a:lnTo>
                  <a:lnTo>
                    <a:pt x="435" y="7821"/>
                  </a:lnTo>
                  <a:lnTo>
                    <a:pt x="303" y="8406"/>
                  </a:lnTo>
                  <a:lnTo>
                    <a:pt x="189" y="8954"/>
                  </a:lnTo>
                  <a:lnTo>
                    <a:pt x="114" y="9483"/>
                  </a:lnTo>
                  <a:lnTo>
                    <a:pt x="57" y="9955"/>
                  </a:lnTo>
                  <a:lnTo>
                    <a:pt x="19" y="10409"/>
                  </a:lnTo>
                  <a:lnTo>
                    <a:pt x="0" y="10805"/>
                  </a:lnTo>
                  <a:lnTo>
                    <a:pt x="0" y="11145"/>
                  </a:lnTo>
                  <a:lnTo>
                    <a:pt x="19" y="11429"/>
                  </a:lnTo>
                  <a:lnTo>
                    <a:pt x="19" y="11429"/>
                  </a:lnTo>
                  <a:lnTo>
                    <a:pt x="38" y="11674"/>
                  </a:lnTo>
                  <a:lnTo>
                    <a:pt x="57" y="11939"/>
                  </a:lnTo>
                  <a:lnTo>
                    <a:pt x="152" y="12524"/>
                  </a:lnTo>
                  <a:lnTo>
                    <a:pt x="284" y="13167"/>
                  </a:lnTo>
                  <a:lnTo>
                    <a:pt x="416" y="13809"/>
                  </a:lnTo>
                  <a:lnTo>
                    <a:pt x="416" y="13809"/>
                  </a:lnTo>
                  <a:lnTo>
                    <a:pt x="567" y="14508"/>
                  </a:lnTo>
                  <a:lnTo>
                    <a:pt x="699" y="15150"/>
                  </a:lnTo>
                  <a:lnTo>
                    <a:pt x="756" y="15452"/>
                  </a:lnTo>
                  <a:lnTo>
                    <a:pt x="775" y="15736"/>
                  </a:lnTo>
                  <a:lnTo>
                    <a:pt x="794" y="15981"/>
                  </a:lnTo>
                  <a:lnTo>
                    <a:pt x="794" y="16208"/>
                  </a:lnTo>
                  <a:lnTo>
                    <a:pt x="794" y="16208"/>
                  </a:lnTo>
                  <a:lnTo>
                    <a:pt x="756" y="16397"/>
                  </a:lnTo>
                  <a:lnTo>
                    <a:pt x="718" y="16623"/>
                  </a:lnTo>
                  <a:lnTo>
                    <a:pt x="586" y="17171"/>
                  </a:lnTo>
                  <a:lnTo>
                    <a:pt x="586" y="17171"/>
                  </a:lnTo>
                  <a:lnTo>
                    <a:pt x="454" y="17662"/>
                  </a:lnTo>
                  <a:lnTo>
                    <a:pt x="340" y="18210"/>
                  </a:lnTo>
                  <a:lnTo>
                    <a:pt x="227" y="18815"/>
                  </a:lnTo>
                  <a:lnTo>
                    <a:pt x="189" y="19117"/>
                  </a:lnTo>
                  <a:lnTo>
                    <a:pt x="152" y="19438"/>
                  </a:lnTo>
                  <a:lnTo>
                    <a:pt x="133" y="19759"/>
                  </a:lnTo>
                  <a:lnTo>
                    <a:pt x="133" y="20080"/>
                  </a:lnTo>
                  <a:lnTo>
                    <a:pt x="133" y="20402"/>
                  </a:lnTo>
                  <a:lnTo>
                    <a:pt x="170" y="20742"/>
                  </a:lnTo>
                  <a:lnTo>
                    <a:pt x="208" y="21063"/>
                  </a:lnTo>
                  <a:lnTo>
                    <a:pt x="284" y="21403"/>
                  </a:lnTo>
                  <a:lnTo>
                    <a:pt x="378" y="21724"/>
                  </a:lnTo>
                  <a:lnTo>
                    <a:pt x="510" y="22045"/>
                  </a:lnTo>
                  <a:lnTo>
                    <a:pt x="510" y="22045"/>
                  </a:lnTo>
                  <a:lnTo>
                    <a:pt x="775" y="22574"/>
                  </a:lnTo>
                  <a:lnTo>
                    <a:pt x="1058" y="23065"/>
                  </a:lnTo>
                  <a:lnTo>
                    <a:pt x="1342" y="23537"/>
                  </a:lnTo>
                  <a:lnTo>
                    <a:pt x="1663" y="23991"/>
                  </a:lnTo>
                  <a:lnTo>
                    <a:pt x="1984" y="24425"/>
                  </a:lnTo>
                  <a:lnTo>
                    <a:pt x="2324" y="24822"/>
                  </a:lnTo>
                  <a:lnTo>
                    <a:pt x="2664" y="25219"/>
                  </a:lnTo>
                  <a:lnTo>
                    <a:pt x="3023" y="25577"/>
                  </a:lnTo>
                  <a:lnTo>
                    <a:pt x="3382" y="25917"/>
                  </a:lnTo>
                  <a:lnTo>
                    <a:pt x="3760" y="26239"/>
                  </a:lnTo>
                  <a:lnTo>
                    <a:pt x="4119" y="26541"/>
                  </a:lnTo>
                  <a:lnTo>
                    <a:pt x="4496" y="26824"/>
                  </a:lnTo>
                  <a:lnTo>
                    <a:pt x="4874" y="27089"/>
                  </a:lnTo>
                  <a:lnTo>
                    <a:pt x="5252" y="27334"/>
                  </a:lnTo>
                  <a:lnTo>
                    <a:pt x="5630" y="27561"/>
                  </a:lnTo>
                  <a:lnTo>
                    <a:pt x="6008" y="27769"/>
                  </a:lnTo>
                  <a:lnTo>
                    <a:pt x="6366" y="27977"/>
                  </a:lnTo>
                  <a:lnTo>
                    <a:pt x="6725" y="28147"/>
                  </a:lnTo>
                  <a:lnTo>
                    <a:pt x="7443" y="28449"/>
                  </a:lnTo>
                  <a:lnTo>
                    <a:pt x="8104" y="28713"/>
                  </a:lnTo>
                  <a:lnTo>
                    <a:pt x="8709" y="28902"/>
                  </a:lnTo>
                  <a:lnTo>
                    <a:pt x="9276" y="29034"/>
                  </a:lnTo>
                  <a:lnTo>
                    <a:pt x="9748" y="29129"/>
                  </a:lnTo>
                  <a:lnTo>
                    <a:pt x="10145" y="29167"/>
                  </a:lnTo>
                  <a:lnTo>
                    <a:pt x="10447" y="29167"/>
                  </a:lnTo>
                  <a:lnTo>
                    <a:pt x="10447" y="29167"/>
                  </a:lnTo>
                  <a:lnTo>
                    <a:pt x="10730" y="29129"/>
                  </a:lnTo>
                  <a:lnTo>
                    <a:pt x="11089" y="29053"/>
                  </a:lnTo>
                  <a:lnTo>
                    <a:pt x="11524" y="28940"/>
                  </a:lnTo>
                  <a:lnTo>
                    <a:pt x="11996" y="28808"/>
                  </a:lnTo>
                  <a:lnTo>
                    <a:pt x="12525" y="28619"/>
                  </a:lnTo>
                  <a:lnTo>
                    <a:pt x="13091" y="28411"/>
                  </a:lnTo>
                  <a:lnTo>
                    <a:pt x="13696" y="28184"/>
                  </a:lnTo>
                  <a:lnTo>
                    <a:pt x="14300" y="27901"/>
                  </a:lnTo>
                  <a:lnTo>
                    <a:pt x="14943" y="27599"/>
                  </a:lnTo>
                  <a:lnTo>
                    <a:pt x="15585" y="27259"/>
                  </a:lnTo>
                  <a:lnTo>
                    <a:pt x="16208" y="26900"/>
                  </a:lnTo>
                  <a:lnTo>
                    <a:pt x="16832" y="26522"/>
                  </a:lnTo>
                  <a:lnTo>
                    <a:pt x="17455" y="26106"/>
                  </a:lnTo>
                  <a:lnTo>
                    <a:pt x="18041" y="25672"/>
                  </a:lnTo>
                  <a:lnTo>
                    <a:pt x="18588" y="25200"/>
                  </a:lnTo>
                  <a:lnTo>
                    <a:pt x="18853" y="24954"/>
                  </a:lnTo>
                  <a:lnTo>
                    <a:pt x="19098" y="24709"/>
                  </a:lnTo>
                  <a:lnTo>
                    <a:pt x="19098" y="24709"/>
                  </a:lnTo>
                  <a:lnTo>
                    <a:pt x="19344" y="24444"/>
                  </a:lnTo>
                  <a:lnTo>
                    <a:pt x="19571" y="24161"/>
                  </a:lnTo>
                  <a:lnTo>
                    <a:pt x="19797" y="23858"/>
                  </a:lnTo>
                  <a:lnTo>
                    <a:pt x="20024" y="23518"/>
                  </a:lnTo>
                  <a:lnTo>
                    <a:pt x="20251" y="23178"/>
                  </a:lnTo>
                  <a:lnTo>
                    <a:pt x="20459" y="22801"/>
                  </a:lnTo>
                  <a:lnTo>
                    <a:pt x="20666" y="22423"/>
                  </a:lnTo>
                  <a:lnTo>
                    <a:pt x="20874" y="22026"/>
                  </a:lnTo>
                  <a:lnTo>
                    <a:pt x="21252" y="21214"/>
                  </a:lnTo>
                  <a:lnTo>
                    <a:pt x="21611" y="20345"/>
                  </a:lnTo>
                  <a:lnTo>
                    <a:pt x="21951" y="19476"/>
                  </a:lnTo>
                  <a:lnTo>
                    <a:pt x="22253" y="18607"/>
                  </a:lnTo>
                  <a:lnTo>
                    <a:pt x="22537" y="17738"/>
                  </a:lnTo>
                  <a:lnTo>
                    <a:pt x="22782" y="16907"/>
                  </a:lnTo>
                  <a:lnTo>
                    <a:pt x="23009" y="16095"/>
                  </a:lnTo>
                  <a:lnTo>
                    <a:pt x="23198" y="15358"/>
                  </a:lnTo>
                  <a:lnTo>
                    <a:pt x="23349" y="14678"/>
                  </a:lnTo>
                  <a:lnTo>
                    <a:pt x="23462" y="14073"/>
                  </a:lnTo>
                  <a:lnTo>
                    <a:pt x="23538" y="13563"/>
                  </a:lnTo>
                  <a:lnTo>
                    <a:pt x="23594" y="13185"/>
                  </a:lnTo>
                  <a:lnTo>
                    <a:pt x="23594" y="13185"/>
                  </a:lnTo>
                  <a:lnTo>
                    <a:pt x="23613" y="12864"/>
                  </a:lnTo>
                  <a:lnTo>
                    <a:pt x="23632" y="12543"/>
                  </a:lnTo>
                  <a:lnTo>
                    <a:pt x="23632" y="12128"/>
                  </a:lnTo>
                  <a:lnTo>
                    <a:pt x="23613" y="11636"/>
                  </a:lnTo>
                  <a:lnTo>
                    <a:pt x="23594" y="11089"/>
                  </a:lnTo>
                  <a:lnTo>
                    <a:pt x="23538" y="10465"/>
                  </a:lnTo>
                  <a:lnTo>
                    <a:pt x="23443" y="9785"/>
                  </a:lnTo>
                  <a:lnTo>
                    <a:pt x="23311" y="9067"/>
                  </a:lnTo>
                  <a:lnTo>
                    <a:pt x="23141" y="8312"/>
                  </a:lnTo>
                  <a:lnTo>
                    <a:pt x="23028" y="7934"/>
                  </a:lnTo>
                  <a:lnTo>
                    <a:pt x="22914" y="7556"/>
                  </a:lnTo>
                  <a:lnTo>
                    <a:pt x="22782" y="7159"/>
                  </a:lnTo>
                  <a:lnTo>
                    <a:pt x="22631" y="6763"/>
                  </a:lnTo>
                  <a:lnTo>
                    <a:pt x="22461" y="6366"/>
                  </a:lnTo>
                  <a:lnTo>
                    <a:pt x="22291" y="5988"/>
                  </a:lnTo>
                  <a:lnTo>
                    <a:pt x="22083" y="5592"/>
                  </a:lnTo>
                  <a:lnTo>
                    <a:pt x="21875" y="5195"/>
                  </a:lnTo>
                  <a:lnTo>
                    <a:pt x="21649" y="4817"/>
                  </a:lnTo>
                  <a:lnTo>
                    <a:pt x="21384" y="4439"/>
                  </a:lnTo>
                  <a:lnTo>
                    <a:pt x="21120" y="4080"/>
                  </a:lnTo>
                  <a:lnTo>
                    <a:pt x="20817" y="3721"/>
                  </a:lnTo>
                  <a:lnTo>
                    <a:pt x="20817" y="3721"/>
                  </a:lnTo>
                  <a:lnTo>
                    <a:pt x="20440" y="3306"/>
                  </a:lnTo>
                  <a:lnTo>
                    <a:pt x="20043" y="2928"/>
                  </a:lnTo>
                  <a:lnTo>
                    <a:pt x="19646" y="2569"/>
                  </a:lnTo>
                  <a:lnTo>
                    <a:pt x="19212" y="2229"/>
                  </a:lnTo>
                  <a:lnTo>
                    <a:pt x="18740" y="1908"/>
                  </a:lnTo>
                  <a:lnTo>
                    <a:pt x="18267" y="1625"/>
                  </a:lnTo>
                  <a:lnTo>
                    <a:pt x="17776" y="1360"/>
                  </a:lnTo>
                  <a:lnTo>
                    <a:pt x="17247" y="1115"/>
                  </a:lnTo>
                  <a:lnTo>
                    <a:pt x="16718" y="888"/>
                  </a:lnTo>
                  <a:lnTo>
                    <a:pt x="16152" y="699"/>
                  </a:lnTo>
                  <a:lnTo>
                    <a:pt x="15585" y="529"/>
                  </a:lnTo>
                  <a:lnTo>
                    <a:pt x="14980" y="378"/>
                  </a:lnTo>
                  <a:lnTo>
                    <a:pt x="14357" y="246"/>
                  </a:lnTo>
                  <a:lnTo>
                    <a:pt x="13734" y="151"/>
                  </a:lnTo>
                  <a:lnTo>
                    <a:pt x="13073" y="76"/>
                  </a:lnTo>
                  <a:lnTo>
                    <a:pt x="12392" y="19"/>
                  </a:lnTo>
                  <a:lnTo>
                    <a:pt x="12392" y="19"/>
                  </a:lnTo>
                  <a:lnTo>
                    <a:pt x="11845" y="0"/>
                  </a:lnTo>
                  <a:lnTo>
                    <a:pt x="11297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30"/>
            <p:cNvSpPr/>
            <p:nvPr/>
          </p:nvSpPr>
          <p:spPr>
            <a:xfrm>
              <a:off x="5289575" y="287225"/>
              <a:ext cx="659750" cy="486450"/>
            </a:xfrm>
            <a:custGeom>
              <a:avLst/>
              <a:gdLst/>
              <a:ahLst/>
              <a:cxnLst/>
              <a:rect l="l" t="t" r="r" b="b"/>
              <a:pathLst>
                <a:path w="26390" h="19458" extrusionOk="0">
                  <a:moveTo>
                    <a:pt x="13601" y="1"/>
                  </a:moveTo>
                  <a:lnTo>
                    <a:pt x="12978" y="38"/>
                  </a:lnTo>
                  <a:lnTo>
                    <a:pt x="12354" y="95"/>
                  </a:lnTo>
                  <a:lnTo>
                    <a:pt x="11693" y="189"/>
                  </a:lnTo>
                  <a:lnTo>
                    <a:pt x="10994" y="322"/>
                  </a:lnTo>
                  <a:lnTo>
                    <a:pt x="10295" y="492"/>
                  </a:lnTo>
                  <a:lnTo>
                    <a:pt x="9559" y="700"/>
                  </a:lnTo>
                  <a:lnTo>
                    <a:pt x="8803" y="964"/>
                  </a:lnTo>
                  <a:lnTo>
                    <a:pt x="8010" y="1266"/>
                  </a:lnTo>
                  <a:lnTo>
                    <a:pt x="7500" y="1531"/>
                  </a:lnTo>
                  <a:lnTo>
                    <a:pt x="6990" y="1814"/>
                  </a:lnTo>
                  <a:lnTo>
                    <a:pt x="6517" y="2097"/>
                  </a:lnTo>
                  <a:lnTo>
                    <a:pt x="6064" y="2381"/>
                  </a:lnTo>
                  <a:lnTo>
                    <a:pt x="5629" y="2664"/>
                  </a:lnTo>
                  <a:lnTo>
                    <a:pt x="5214" y="2947"/>
                  </a:lnTo>
                  <a:lnTo>
                    <a:pt x="4817" y="3250"/>
                  </a:lnTo>
                  <a:lnTo>
                    <a:pt x="4439" y="3533"/>
                  </a:lnTo>
                  <a:lnTo>
                    <a:pt x="4099" y="3835"/>
                  </a:lnTo>
                  <a:lnTo>
                    <a:pt x="3759" y="4119"/>
                  </a:lnTo>
                  <a:lnTo>
                    <a:pt x="3438" y="4421"/>
                  </a:lnTo>
                  <a:lnTo>
                    <a:pt x="3136" y="4704"/>
                  </a:lnTo>
                  <a:lnTo>
                    <a:pt x="2853" y="5007"/>
                  </a:lnTo>
                  <a:lnTo>
                    <a:pt x="2588" y="5309"/>
                  </a:lnTo>
                  <a:lnTo>
                    <a:pt x="2324" y="5611"/>
                  </a:lnTo>
                  <a:lnTo>
                    <a:pt x="2097" y="5894"/>
                  </a:lnTo>
                  <a:lnTo>
                    <a:pt x="1870" y="6197"/>
                  </a:lnTo>
                  <a:lnTo>
                    <a:pt x="1662" y="6480"/>
                  </a:lnTo>
                  <a:lnTo>
                    <a:pt x="1474" y="6782"/>
                  </a:lnTo>
                  <a:lnTo>
                    <a:pt x="1304" y="7066"/>
                  </a:lnTo>
                  <a:lnTo>
                    <a:pt x="982" y="7651"/>
                  </a:lnTo>
                  <a:lnTo>
                    <a:pt x="718" y="8237"/>
                  </a:lnTo>
                  <a:lnTo>
                    <a:pt x="491" y="8785"/>
                  </a:lnTo>
                  <a:lnTo>
                    <a:pt x="321" y="9351"/>
                  </a:lnTo>
                  <a:lnTo>
                    <a:pt x="189" y="9880"/>
                  </a:lnTo>
                  <a:lnTo>
                    <a:pt x="95" y="10409"/>
                  </a:lnTo>
                  <a:lnTo>
                    <a:pt x="38" y="10900"/>
                  </a:lnTo>
                  <a:lnTo>
                    <a:pt x="0" y="11391"/>
                  </a:lnTo>
                  <a:lnTo>
                    <a:pt x="0" y="11864"/>
                  </a:lnTo>
                  <a:lnTo>
                    <a:pt x="0" y="12298"/>
                  </a:lnTo>
                  <a:lnTo>
                    <a:pt x="38" y="12714"/>
                  </a:lnTo>
                  <a:lnTo>
                    <a:pt x="95" y="13110"/>
                  </a:lnTo>
                  <a:lnTo>
                    <a:pt x="151" y="13469"/>
                  </a:lnTo>
                  <a:lnTo>
                    <a:pt x="227" y="13809"/>
                  </a:lnTo>
                  <a:lnTo>
                    <a:pt x="378" y="14376"/>
                  </a:lnTo>
                  <a:lnTo>
                    <a:pt x="529" y="14811"/>
                  </a:lnTo>
                  <a:lnTo>
                    <a:pt x="623" y="15075"/>
                  </a:lnTo>
                  <a:lnTo>
                    <a:pt x="661" y="15169"/>
                  </a:lnTo>
                  <a:lnTo>
                    <a:pt x="699" y="14848"/>
                  </a:lnTo>
                  <a:lnTo>
                    <a:pt x="737" y="14527"/>
                  </a:lnTo>
                  <a:lnTo>
                    <a:pt x="794" y="14131"/>
                  </a:lnTo>
                  <a:lnTo>
                    <a:pt x="869" y="13715"/>
                  </a:lnTo>
                  <a:lnTo>
                    <a:pt x="982" y="13299"/>
                  </a:lnTo>
                  <a:lnTo>
                    <a:pt x="1058" y="13110"/>
                  </a:lnTo>
                  <a:lnTo>
                    <a:pt x="1134" y="12940"/>
                  </a:lnTo>
                  <a:lnTo>
                    <a:pt x="1228" y="12789"/>
                  </a:lnTo>
                  <a:lnTo>
                    <a:pt x="1322" y="12657"/>
                  </a:lnTo>
                  <a:lnTo>
                    <a:pt x="1549" y="12449"/>
                  </a:lnTo>
                  <a:lnTo>
                    <a:pt x="1757" y="12298"/>
                  </a:lnTo>
                  <a:lnTo>
                    <a:pt x="1984" y="12166"/>
                  </a:lnTo>
                  <a:lnTo>
                    <a:pt x="2229" y="12053"/>
                  </a:lnTo>
                  <a:lnTo>
                    <a:pt x="2475" y="11977"/>
                  </a:lnTo>
                  <a:lnTo>
                    <a:pt x="2739" y="11920"/>
                  </a:lnTo>
                  <a:lnTo>
                    <a:pt x="3306" y="11807"/>
                  </a:lnTo>
                  <a:lnTo>
                    <a:pt x="3608" y="11750"/>
                  </a:lnTo>
                  <a:lnTo>
                    <a:pt x="3929" y="11713"/>
                  </a:lnTo>
                  <a:lnTo>
                    <a:pt x="4534" y="11656"/>
                  </a:lnTo>
                  <a:lnTo>
                    <a:pt x="5157" y="11618"/>
                  </a:lnTo>
                  <a:lnTo>
                    <a:pt x="5781" y="11561"/>
                  </a:lnTo>
                  <a:lnTo>
                    <a:pt x="6102" y="11505"/>
                  </a:lnTo>
                  <a:lnTo>
                    <a:pt x="6442" y="11448"/>
                  </a:lnTo>
                  <a:lnTo>
                    <a:pt x="6782" y="11391"/>
                  </a:lnTo>
                  <a:lnTo>
                    <a:pt x="7103" y="11297"/>
                  </a:lnTo>
                  <a:lnTo>
                    <a:pt x="7424" y="11203"/>
                  </a:lnTo>
                  <a:lnTo>
                    <a:pt x="7745" y="11089"/>
                  </a:lnTo>
                  <a:lnTo>
                    <a:pt x="8066" y="10976"/>
                  </a:lnTo>
                  <a:lnTo>
                    <a:pt x="8368" y="10825"/>
                  </a:lnTo>
                  <a:lnTo>
                    <a:pt x="8671" y="10674"/>
                  </a:lnTo>
                  <a:lnTo>
                    <a:pt x="8954" y="10485"/>
                  </a:lnTo>
                  <a:lnTo>
                    <a:pt x="9219" y="10296"/>
                  </a:lnTo>
                  <a:lnTo>
                    <a:pt x="9483" y="10088"/>
                  </a:lnTo>
                  <a:lnTo>
                    <a:pt x="9710" y="9861"/>
                  </a:lnTo>
                  <a:lnTo>
                    <a:pt x="9936" y="9635"/>
                  </a:lnTo>
                  <a:lnTo>
                    <a:pt x="10144" y="9370"/>
                  </a:lnTo>
                  <a:lnTo>
                    <a:pt x="10314" y="9087"/>
                  </a:lnTo>
                  <a:lnTo>
                    <a:pt x="10428" y="8879"/>
                  </a:lnTo>
                  <a:lnTo>
                    <a:pt x="10541" y="8671"/>
                  </a:lnTo>
                  <a:lnTo>
                    <a:pt x="10711" y="8237"/>
                  </a:lnTo>
                  <a:lnTo>
                    <a:pt x="10843" y="7783"/>
                  </a:lnTo>
                  <a:lnTo>
                    <a:pt x="10975" y="7330"/>
                  </a:lnTo>
                  <a:lnTo>
                    <a:pt x="11221" y="6423"/>
                  </a:lnTo>
                  <a:lnTo>
                    <a:pt x="11372" y="5970"/>
                  </a:lnTo>
                  <a:lnTo>
                    <a:pt x="11542" y="5535"/>
                  </a:lnTo>
                  <a:lnTo>
                    <a:pt x="11655" y="5309"/>
                  </a:lnTo>
                  <a:lnTo>
                    <a:pt x="11788" y="5082"/>
                  </a:lnTo>
                  <a:lnTo>
                    <a:pt x="11939" y="4855"/>
                  </a:lnTo>
                  <a:lnTo>
                    <a:pt x="12090" y="4648"/>
                  </a:lnTo>
                  <a:lnTo>
                    <a:pt x="12260" y="4440"/>
                  </a:lnTo>
                  <a:lnTo>
                    <a:pt x="12430" y="4251"/>
                  </a:lnTo>
                  <a:lnTo>
                    <a:pt x="12619" y="4062"/>
                  </a:lnTo>
                  <a:lnTo>
                    <a:pt x="12827" y="3892"/>
                  </a:lnTo>
                  <a:lnTo>
                    <a:pt x="13034" y="3741"/>
                  </a:lnTo>
                  <a:lnTo>
                    <a:pt x="13242" y="3609"/>
                  </a:lnTo>
                  <a:lnTo>
                    <a:pt x="13469" y="3476"/>
                  </a:lnTo>
                  <a:lnTo>
                    <a:pt x="13714" y="3363"/>
                  </a:lnTo>
                  <a:lnTo>
                    <a:pt x="13941" y="3269"/>
                  </a:lnTo>
                  <a:lnTo>
                    <a:pt x="14187" y="3193"/>
                  </a:lnTo>
                  <a:lnTo>
                    <a:pt x="14451" y="3136"/>
                  </a:lnTo>
                  <a:lnTo>
                    <a:pt x="14697" y="3099"/>
                  </a:lnTo>
                  <a:lnTo>
                    <a:pt x="14961" y="3099"/>
                  </a:lnTo>
                  <a:lnTo>
                    <a:pt x="15226" y="3117"/>
                  </a:lnTo>
                  <a:lnTo>
                    <a:pt x="15490" y="3174"/>
                  </a:lnTo>
                  <a:lnTo>
                    <a:pt x="15755" y="3250"/>
                  </a:lnTo>
                  <a:lnTo>
                    <a:pt x="16019" y="3363"/>
                  </a:lnTo>
                  <a:lnTo>
                    <a:pt x="16265" y="3495"/>
                  </a:lnTo>
                  <a:lnTo>
                    <a:pt x="16510" y="3646"/>
                  </a:lnTo>
                  <a:lnTo>
                    <a:pt x="16737" y="3816"/>
                  </a:lnTo>
                  <a:lnTo>
                    <a:pt x="16964" y="4005"/>
                  </a:lnTo>
                  <a:lnTo>
                    <a:pt x="17171" y="4194"/>
                  </a:lnTo>
                  <a:lnTo>
                    <a:pt x="17360" y="4421"/>
                  </a:lnTo>
                  <a:lnTo>
                    <a:pt x="17530" y="4648"/>
                  </a:lnTo>
                  <a:lnTo>
                    <a:pt x="17681" y="4893"/>
                  </a:lnTo>
                  <a:lnTo>
                    <a:pt x="17795" y="5120"/>
                  </a:lnTo>
                  <a:lnTo>
                    <a:pt x="17889" y="5384"/>
                  </a:lnTo>
                  <a:lnTo>
                    <a:pt x="17965" y="5630"/>
                  </a:lnTo>
                  <a:lnTo>
                    <a:pt x="18078" y="5573"/>
                  </a:lnTo>
                  <a:lnTo>
                    <a:pt x="18210" y="5517"/>
                  </a:lnTo>
                  <a:lnTo>
                    <a:pt x="18343" y="5498"/>
                  </a:lnTo>
                  <a:lnTo>
                    <a:pt x="18475" y="5498"/>
                  </a:lnTo>
                  <a:lnTo>
                    <a:pt x="18607" y="5517"/>
                  </a:lnTo>
                  <a:lnTo>
                    <a:pt x="18758" y="5535"/>
                  </a:lnTo>
                  <a:lnTo>
                    <a:pt x="18871" y="5592"/>
                  </a:lnTo>
                  <a:lnTo>
                    <a:pt x="19004" y="5649"/>
                  </a:lnTo>
                  <a:lnTo>
                    <a:pt x="19117" y="5724"/>
                  </a:lnTo>
                  <a:lnTo>
                    <a:pt x="19230" y="5800"/>
                  </a:lnTo>
                  <a:lnTo>
                    <a:pt x="19419" y="6008"/>
                  </a:lnTo>
                  <a:lnTo>
                    <a:pt x="19589" y="6215"/>
                  </a:lnTo>
                  <a:lnTo>
                    <a:pt x="19759" y="6442"/>
                  </a:lnTo>
                  <a:lnTo>
                    <a:pt x="19948" y="6726"/>
                  </a:lnTo>
                  <a:lnTo>
                    <a:pt x="20118" y="7028"/>
                  </a:lnTo>
                  <a:lnTo>
                    <a:pt x="20288" y="7349"/>
                  </a:lnTo>
                  <a:lnTo>
                    <a:pt x="20458" y="7651"/>
                  </a:lnTo>
                  <a:lnTo>
                    <a:pt x="20609" y="7972"/>
                  </a:lnTo>
                  <a:lnTo>
                    <a:pt x="20742" y="8293"/>
                  </a:lnTo>
                  <a:lnTo>
                    <a:pt x="20855" y="8615"/>
                  </a:lnTo>
                  <a:lnTo>
                    <a:pt x="20987" y="8955"/>
                  </a:lnTo>
                  <a:lnTo>
                    <a:pt x="21082" y="9295"/>
                  </a:lnTo>
                  <a:lnTo>
                    <a:pt x="21176" y="9616"/>
                  </a:lnTo>
                  <a:lnTo>
                    <a:pt x="21327" y="10315"/>
                  </a:lnTo>
                  <a:lnTo>
                    <a:pt x="21441" y="10995"/>
                  </a:lnTo>
                  <a:lnTo>
                    <a:pt x="21497" y="11694"/>
                  </a:lnTo>
                  <a:lnTo>
                    <a:pt x="21516" y="12393"/>
                  </a:lnTo>
                  <a:lnTo>
                    <a:pt x="21497" y="13110"/>
                  </a:lnTo>
                  <a:lnTo>
                    <a:pt x="21441" y="13809"/>
                  </a:lnTo>
                  <a:lnTo>
                    <a:pt x="21384" y="14149"/>
                  </a:lnTo>
                  <a:lnTo>
                    <a:pt x="21308" y="14489"/>
                  </a:lnTo>
                  <a:lnTo>
                    <a:pt x="21252" y="14829"/>
                  </a:lnTo>
                  <a:lnTo>
                    <a:pt x="21157" y="15169"/>
                  </a:lnTo>
                  <a:lnTo>
                    <a:pt x="21063" y="15510"/>
                  </a:lnTo>
                  <a:lnTo>
                    <a:pt x="20949" y="15850"/>
                  </a:lnTo>
                  <a:lnTo>
                    <a:pt x="20836" y="16171"/>
                  </a:lnTo>
                  <a:lnTo>
                    <a:pt x="20704" y="16492"/>
                  </a:lnTo>
                  <a:lnTo>
                    <a:pt x="20572" y="16813"/>
                  </a:lnTo>
                  <a:lnTo>
                    <a:pt x="20402" y="17134"/>
                  </a:lnTo>
                  <a:lnTo>
                    <a:pt x="20175" y="17550"/>
                  </a:lnTo>
                  <a:lnTo>
                    <a:pt x="19929" y="17946"/>
                  </a:lnTo>
                  <a:lnTo>
                    <a:pt x="19627" y="18324"/>
                  </a:lnTo>
                  <a:lnTo>
                    <a:pt x="19476" y="18494"/>
                  </a:lnTo>
                  <a:lnTo>
                    <a:pt x="19306" y="18645"/>
                  </a:lnTo>
                  <a:lnTo>
                    <a:pt x="19136" y="18796"/>
                  </a:lnTo>
                  <a:lnTo>
                    <a:pt x="18947" y="18948"/>
                  </a:lnTo>
                  <a:lnTo>
                    <a:pt x="18758" y="19061"/>
                  </a:lnTo>
                  <a:lnTo>
                    <a:pt x="18569" y="19174"/>
                  </a:lnTo>
                  <a:lnTo>
                    <a:pt x="18361" y="19269"/>
                  </a:lnTo>
                  <a:lnTo>
                    <a:pt x="18154" y="19325"/>
                  </a:lnTo>
                  <a:lnTo>
                    <a:pt x="17927" y="19382"/>
                  </a:lnTo>
                  <a:lnTo>
                    <a:pt x="17700" y="19401"/>
                  </a:lnTo>
                  <a:lnTo>
                    <a:pt x="18078" y="19439"/>
                  </a:lnTo>
                  <a:lnTo>
                    <a:pt x="18456" y="19458"/>
                  </a:lnTo>
                  <a:lnTo>
                    <a:pt x="18834" y="19439"/>
                  </a:lnTo>
                  <a:lnTo>
                    <a:pt x="19230" y="19401"/>
                  </a:lnTo>
                  <a:lnTo>
                    <a:pt x="19608" y="19344"/>
                  </a:lnTo>
                  <a:lnTo>
                    <a:pt x="19986" y="19250"/>
                  </a:lnTo>
                  <a:lnTo>
                    <a:pt x="20345" y="19136"/>
                  </a:lnTo>
                  <a:lnTo>
                    <a:pt x="20723" y="19004"/>
                  </a:lnTo>
                  <a:lnTo>
                    <a:pt x="21063" y="18834"/>
                  </a:lnTo>
                  <a:lnTo>
                    <a:pt x="21403" y="18645"/>
                  </a:lnTo>
                  <a:lnTo>
                    <a:pt x="21743" y="18456"/>
                  </a:lnTo>
                  <a:lnTo>
                    <a:pt x="22045" y="18230"/>
                  </a:lnTo>
                  <a:lnTo>
                    <a:pt x="22328" y="17984"/>
                  </a:lnTo>
                  <a:lnTo>
                    <a:pt x="22612" y="17701"/>
                  </a:lnTo>
                  <a:lnTo>
                    <a:pt x="22857" y="17417"/>
                  </a:lnTo>
                  <a:lnTo>
                    <a:pt x="23065" y="17115"/>
                  </a:lnTo>
                  <a:lnTo>
                    <a:pt x="26295" y="15812"/>
                  </a:lnTo>
                  <a:lnTo>
                    <a:pt x="26333" y="15528"/>
                  </a:lnTo>
                  <a:lnTo>
                    <a:pt x="26352" y="15207"/>
                  </a:lnTo>
                  <a:lnTo>
                    <a:pt x="26390" y="14508"/>
                  </a:lnTo>
                  <a:lnTo>
                    <a:pt x="26390" y="13715"/>
                  </a:lnTo>
                  <a:lnTo>
                    <a:pt x="26333" y="12865"/>
                  </a:lnTo>
                  <a:lnTo>
                    <a:pt x="26239" y="11939"/>
                  </a:lnTo>
                  <a:lnTo>
                    <a:pt x="26163" y="11467"/>
                  </a:lnTo>
                  <a:lnTo>
                    <a:pt x="26088" y="10976"/>
                  </a:lnTo>
                  <a:lnTo>
                    <a:pt x="25993" y="10485"/>
                  </a:lnTo>
                  <a:lnTo>
                    <a:pt x="25880" y="9994"/>
                  </a:lnTo>
                  <a:lnTo>
                    <a:pt x="25766" y="9502"/>
                  </a:lnTo>
                  <a:lnTo>
                    <a:pt x="25615" y="9011"/>
                  </a:lnTo>
                  <a:lnTo>
                    <a:pt x="25464" y="8520"/>
                  </a:lnTo>
                  <a:lnTo>
                    <a:pt x="25294" y="8029"/>
                  </a:lnTo>
                  <a:lnTo>
                    <a:pt x="25105" y="7538"/>
                  </a:lnTo>
                  <a:lnTo>
                    <a:pt x="24897" y="7066"/>
                  </a:lnTo>
                  <a:lnTo>
                    <a:pt x="24690" y="6593"/>
                  </a:lnTo>
                  <a:lnTo>
                    <a:pt x="24444" y="6159"/>
                  </a:lnTo>
                  <a:lnTo>
                    <a:pt x="24180" y="5705"/>
                  </a:lnTo>
                  <a:lnTo>
                    <a:pt x="23915" y="5290"/>
                  </a:lnTo>
                  <a:lnTo>
                    <a:pt x="23613" y="4874"/>
                  </a:lnTo>
                  <a:lnTo>
                    <a:pt x="23292" y="4496"/>
                  </a:lnTo>
                  <a:lnTo>
                    <a:pt x="22952" y="4138"/>
                  </a:lnTo>
                  <a:lnTo>
                    <a:pt x="22593" y="3798"/>
                  </a:lnTo>
                  <a:lnTo>
                    <a:pt x="22215" y="3476"/>
                  </a:lnTo>
                  <a:lnTo>
                    <a:pt x="21799" y="3193"/>
                  </a:lnTo>
                  <a:lnTo>
                    <a:pt x="21384" y="2947"/>
                  </a:lnTo>
                  <a:lnTo>
                    <a:pt x="20931" y="2721"/>
                  </a:lnTo>
                  <a:lnTo>
                    <a:pt x="20723" y="2513"/>
                  </a:lnTo>
                  <a:lnTo>
                    <a:pt x="20458" y="2286"/>
                  </a:lnTo>
                  <a:lnTo>
                    <a:pt x="20099" y="2003"/>
                  </a:lnTo>
                  <a:lnTo>
                    <a:pt x="19646" y="1682"/>
                  </a:lnTo>
                  <a:lnTo>
                    <a:pt x="19363" y="1512"/>
                  </a:lnTo>
                  <a:lnTo>
                    <a:pt x="19079" y="1342"/>
                  </a:lnTo>
                  <a:lnTo>
                    <a:pt x="18758" y="1153"/>
                  </a:lnTo>
                  <a:lnTo>
                    <a:pt x="18418" y="1002"/>
                  </a:lnTo>
                  <a:lnTo>
                    <a:pt x="18040" y="832"/>
                  </a:lnTo>
                  <a:lnTo>
                    <a:pt x="17644" y="681"/>
                  </a:lnTo>
                  <a:lnTo>
                    <a:pt x="17228" y="530"/>
                  </a:lnTo>
                  <a:lnTo>
                    <a:pt x="16775" y="397"/>
                  </a:lnTo>
                  <a:lnTo>
                    <a:pt x="16321" y="284"/>
                  </a:lnTo>
                  <a:lnTo>
                    <a:pt x="15811" y="189"/>
                  </a:lnTo>
                  <a:lnTo>
                    <a:pt x="15301" y="95"/>
                  </a:lnTo>
                  <a:lnTo>
                    <a:pt x="14753" y="38"/>
                  </a:lnTo>
                  <a:lnTo>
                    <a:pt x="14187" y="19"/>
                  </a:lnTo>
                  <a:lnTo>
                    <a:pt x="1360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30"/>
            <p:cNvSpPr/>
            <p:nvPr/>
          </p:nvSpPr>
          <p:spPr>
            <a:xfrm>
              <a:off x="5289575" y="287225"/>
              <a:ext cx="659750" cy="486450"/>
            </a:xfrm>
            <a:custGeom>
              <a:avLst/>
              <a:gdLst/>
              <a:ahLst/>
              <a:cxnLst/>
              <a:rect l="l" t="t" r="r" b="b"/>
              <a:pathLst>
                <a:path w="26390" h="19458" fill="none" extrusionOk="0">
                  <a:moveTo>
                    <a:pt x="17965" y="5630"/>
                  </a:moveTo>
                  <a:lnTo>
                    <a:pt x="17965" y="5630"/>
                  </a:lnTo>
                  <a:lnTo>
                    <a:pt x="18078" y="5573"/>
                  </a:lnTo>
                  <a:lnTo>
                    <a:pt x="18210" y="5517"/>
                  </a:lnTo>
                  <a:lnTo>
                    <a:pt x="18343" y="5498"/>
                  </a:lnTo>
                  <a:lnTo>
                    <a:pt x="18475" y="5498"/>
                  </a:lnTo>
                  <a:lnTo>
                    <a:pt x="18607" y="5517"/>
                  </a:lnTo>
                  <a:lnTo>
                    <a:pt x="18758" y="5535"/>
                  </a:lnTo>
                  <a:lnTo>
                    <a:pt x="18871" y="5592"/>
                  </a:lnTo>
                  <a:lnTo>
                    <a:pt x="19004" y="5649"/>
                  </a:lnTo>
                  <a:lnTo>
                    <a:pt x="19004" y="5649"/>
                  </a:lnTo>
                  <a:lnTo>
                    <a:pt x="19117" y="5724"/>
                  </a:lnTo>
                  <a:lnTo>
                    <a:pt x="19230" y="5800"/>
                  </a:lnTo>
                  <a:lnTo>
                    <a:pt x="19419" y="6008"/>
                  </a:lnTo>
                  <a:lnTo>
                    <a:pt x="19589" y="6215"/>
                  </a:lnTo>
                  <a:lnTo>
                    <a:pt x="19759" y="6442"/>
                  </a:lnTo>
                  <a:lnTo>
                    <a:pt x="19759" y="6442"/>
                  </a:lnTo>
                  <a:lnTo>
                    <a:pt x="19948" y="6726"/>
                  </a:lnTo>
                  <a:lnTo>
                    <a:pt x="20118" y="7028"/>
                  </a:lnTo>
                  <a:lnTo>
                    <a:pt x="20288" y="7349"/>
                  </a:lnTo>
                  <a:lnTo>
                    <a:pt x="20458" y="7651"/>
                  </a:lnTo>
                  <a:lnTo>
                    <a:pt x="20609" y="7972"/>
                  </a:lnTo>
                  <a:lnTo>
                    <a:pt x="20742" y="8293"/>
                  </a:lnTo>
                  <a:lnTo>
                    <a:pt x="20855" y="8615"/>
                  </a:lnTo>
                  <a:lnTo>
                    <a:pt x="20987" y="8955"/>
                  </a:lnTo>
                  <a:lnTo>
                    <a:pt x="21082" y="9295"/>
                  </a:lnTo>
                  <a:lnTo>
                    <a:pt x="21176" y="9616"/>
                  </a:lnTo>
                  <a:lnTo>
                    <a:pt x="21327" y="10315"/>
                  </a:lnTo>
                  <a:lnTo>
                    <a:pt x="21441" y="10995"/>
                  </a:lnTo>
                  <a:lnTo>
                    <a:pt x="21497" y="11694"/>
                  </a:lnTo>
                  <a:lnTo>
                    <a:pt x="21516" y="12393"/>
                  </a:lnTo>
                  <a:lnTo>
                    <a:pt x="21497" y="13110"/>
                  </a:lnTo>
                  <a:lnTo>
                    <a:pt x="21441" y="13809"/>
                  </a:lnTo>
                  <a:lnTo>
                    <a:pt x="21384" y="14149"/>
                  </a:lnTo>
                  <a:lnTo>
                    <a:pt x="21308" y="14489"/>
                  </a:lnTo>
                  <a:lnTo>
                    <a:pt x="21252" y="14829"/>
                  </a:lnTo>
                  <a:lnTo>
                    <a:pt x="21157" y="15169"/>
                  </a:lnTo>
                  <a:lnTo>
                    <a:pt x="21063" y="15510"/>
                  </a:lnTo>
                  <a:lnTo>
                    <a:pt x="20949" y="15850"/>
                  </a:lnTo>
                  <a:lnTo>
                    <a:pt x="20836" y="16171"/>
                  </a:lnTo>
                  <a:lnTo>
                    <a:pt x="20704" y="16492"/>
                  </a:lnTo>
                  <a:lnTo>
                    <a:pt x="20572" y="16813"/>
                  </a:lnTo>
                  <a:lnTo>
                    <a:pt x="20402" y="17134"/>
                  </a:lnTo>
                  <a:lnTo>
                    <a:pt x="20402" y="17134"/>
                  </a:lnTo>
                  <a:lnTo>
                    <a:pt x="20175" y="17550"/>
                  </a:lnTo>
                  <a:lnTo>
                    <a:pt x="19929" y="17946"/>
                  </a:lnTo>
                  <a:lnTo>
                    <a:pt x="19627" y="18324"/>
                  </a:lnTo>
                  <a:lnTo>
                    <a:pt x="19476" y="18494"/>
                  </a:lnTo>
                  <a:lnTo>
                    <a:pt x="19306" y="18645"/>
                  </a:lnTo>
                  <a:lnTo>
                    <a:pt x="19136" y="18796"/>
                  </a:lnTo>
                  <a:lnTo>
                    <a:pt x="18947" y="18948"/>
                  </a:lnTo>
                  <a:lnTo>
                    <a:pt x="18758" y="19061"/>
                  </a:lnTo>
                  <a:lnTo>
                    <a:pt x="18569" y="19174"/>
                  </a:lnTo>
                  <a:lnTo>
                    <a:pt x="18361" y="19269"/>
                  </a:lnTo>
                  <a:lnTo>
                    <a:pt x="18154" y="19325"/>
                  </a:lnTo>
                  <a:lnTo>
                    <a:pt x="17927" y="19382"/>
                  </a:lnTo>
                  <a:lnTo>
                    <a:pt x="17700" y="19401"/>
                  </a:lnTo>
                  <a:lnTo>
                    <a:pt x="17700" y="19401"/>
                  </a:lnTo>
                  <a:lnTo>
                    <a:pt x="18078" y="19439"/>
                  </a:lnTo>
                  <a:lnTo>
                    <a:pt x="18456" y="19458"/>
                  </a:lnTo>
                  <a:lnTo>
                    <a:pt x="18834" y="19439"/>
                  </a:lnTo>
                  <a:lnTo>
                    <a:pt x="19230" y="19401"/>
                  </a:lnTo>
                  <a:lnTo>
                    <a:pt x="19608" y="19344"/>
                  </a:lnTo>
                  <a:lnTo>
                    <a:pt x="19986" y="19250"/>
                  </a:lnTo>
                  <a:lnTo>
                    <a:pt x="20345" y="19136"/>
                  </a:lnTo>
                  <a:lnTo>
                    <a:pt x="20723" y="19004"/>
                  </a:lnTo>
                  <a:lnTo>
                    <a:pt x="21063" y="18834"/>
                  </a:lnTo>
                  <a:lnTo>
                    <a:pt x="21403" y="18645"/>
                  </a:lnTo>
                  <a:lnTo>
                    <a:pt x="21743" y="18456"/>
                  </a:lnTo>
                  <a:lnTo>
                    <a:pt x="22045" y="18230"/>
                  </a:lnTo>
                  <a:lnTo>
                    <a:pt x="22328" y="17984"/>
                  </a:lnTo>
                  <a:lnTo>
                    <a:pt x="22612" y="17701"/>
                  </a:lnTo>
                  <a:lnTo>
                    <a:pt x="22857" y="17417"/>
                  </a:lnTo>
                  <a:lnTo>
                    <a:pt x="23065" y="17115"/>
                  </a:lnTo>
                  <a:lnTo>
                    <a:pt x="26295" y="15812"/>
                  </a:lnTo>
                  <a:lnTo>
                    <a:pt x="26295" y="15812"/>
                  </a:lnTo>
                  <a:lnTo>
                    <a:pt x="26333" y="15528"/>
                  </a:lnTo>
                  <a:lnTo>
                    <a:pt x="26352" y="15207"/>
                  </a:lnTo>
                  <a:lnTo>
                    <a:pt x="26390" y="14508"/>
                  </a:lnTo>
                  <a:lnTo>
                    <a:pt x="26390" y="13715"/>
                  </a:lnTo>
                  <a:lnTo>
                    <a:pt x="26333" y="12865"/>
                  </a:lnTo>
                  <a:lnTo>
                    <a:pt x="26239" y="11939"/>
                  </a:lnTo>
                  <a:lnTo>
                    <a:pt x="26163" y="11467"/>
                  </a:lnTo>
                  <a:lnTo>
                    <a:pt x="26088" y="10976"/>
                  </a:lnTo>
                  <a:lnTo>
                    <a:pt x="25993" y="10485"/>
                  </a:lnTo>
                  <a:lnTo>
                    <a:pt x="25880" y="9994"/>
                  </a:lnTo>
                  <a:lnTo>
                    <a:pt x="25766" y="9502"/>
                  </a:lnTo>
                  <a:lnTo>
                    <a:pt x="25615" y="9011"/>
                  </a:lnTo>
                  <a:lnTo>
                    <a:pt x="25464" y="8520"/>
                  </a:lnTo>
                  <a:lnTo>
                    <a:pt x="25294" y="8029"/>
                  </a:lnTo>
                  <a:lnTo>
                    <a:pt x="25105" y="7538"/>
                  </a:lnTo>
                  <a:lnTo>
                    <a:pt x="24897" y="7066"/>
                  </a:lnTo>
                  <a:lnTo>
                    <a:pt x="24690" y="6593"/>
                  </a:lnTo>
                  <a:lnTo>
                    <a:pt x="24444" y="6159"/>
                  </a:lnTo>
                  <a:lnTo>
                    <a:pt x="24180" y="5705"/>
                  </a:lnTo>
                  <a:lnTo>
                    <a:pt x="23915" y="5290"/>
                  </a:lnTo>
                  <a:lnTo>
                    <a:pt x="23613" y="4874"/>
                  </a:lnTo>
                  <a:lnTo>
                    <a:pt x="23292" y="4496"/>
                  </a:lnTo>
                  <a:lnTo>
                    <a:pt x="22952" y="4138"/>
                  </a:lnTo>
                  <a:lnTo>
                    <a:pt x="22593" y="3798"/>
                  </a:lnTo>
                  <a:lnTo>
                    <a:pt x="22215" y="3476"/>
                  </a:lnTo>
                  <a:lnTo>
                    <a:pt x="21799" y="3193"/>
                  </a:lnTo>
                  <a:lnTo>
                    <a:pt x="21384" y="2947"/>
                  </a:lnTo>
                  <a:lnTo>
                    <a:pt x="20931" y="2721"/>
                  </a:lnTo>
                  <a:lnTo>
                    <a:pt x="20931" y="2721"/>
                  </a:lnTo>
                  <a:lnTo>
                    <a:pt x="20723" y="2513"/>
                  </a:lnTo>
                  <a:lnTo>
                    <a:pt x="20458" y="2286"/>
                  </a:lnTo>
                  <a:lnTo>
                    <a:pt x="20099" y="2003"/>
                  </a:lnTo>
                  <a:lnTo>
                    <a:pt x="19646" y="1682"/>
                  </a:lnTo>
                  <a:lnTo>
                    <a:pt x="19363" y="1512"/>
                  </a:lnTo>
                  <a:lnTo>
                    <a:pt x="19079" y="1342"/>
                  </a:lnTo>
                  <a:lnTo>
                    <a:pt x="18758" y="1153"/>
                  </a:lnTo>
                  <a:lnTo>
                    <a:pt x="18418" y="1002"/>
                  </a:lnTo>
                  <a:lnTo>
                    <a:pt x="18040" y="832"/>
                  </a:lnTo>
                  <a:lnTo>
                    <a:pt x="17644" y="681"/>
                  </a:lnTo>
                  <a:lnTo>
                    <a:pt x="17228" y="530"/>
                  </a:lnTo>
                  <a:lnTo>
                    <a:pt x="16775" y="397"/>
                  </a:lnTo>
                  <a:lnTo>
                    <a:pt x="16321" y="284"/>
                  </a:lnTo>
                  <a:lnTo>
                    <a:pt x="15811" y="189"/>
                  </a:lnTo>
                  <a:lnTo>
                    <a:pt x="15301" y="95"/>
                  </a:lnTo>
                  <a:lnTo>
                    <a:pt x="14753" y="38"/>
                  </a:lnTo>
                  <a:lnTo>
                    <a:pt x="14187" y="19"/>
                  </a:lnTo>
                  <a:lnTo>
                    <a:pt x="13601" y="1"/>
                  </a:lnTo>
                  <a:lnTo>
                    <a:pt x="12978" y="38"/>
                  </a:lnTo>
                  <a:lnTo>
                    <a:pt x="12354" y="95"/>
                  </a:lnTo>
                  <a:lnTo>
                    <a:pt x="11693" y="189"/>
                  </a:lnTo>
                  <a:lnTo>
                    <a:pt x="10994" y="322"/>
                  </a:lnTo>
                  <a:lnTo>
                    <a:pt x="10295" y="492"/>
                  </a:lnTo>
                  <a:lnTo>
                    <a:pt x="9559" y="700"/>
                  </a:lnTo>
                  <a:lnTo>
                    <a:pt x="8803" y="964"/>
                  </a:lnTo>
                  <a:lnTo>
                    <a:pt x="8010" y="1266"/>
                  </a:lnTo>
                  <a:lnTo>
                    <a:pt x="8010" y="1266"/>
                  </a:lnTo>
                  <a:lnTo>
                    <a:pt x="7500" y="1531"/>
                  </a:lnTo>
                  <a:lnTo>
                    <a:pt x="6990" y="1814"/>
                  </a:lnTo>
                  <a:lnTo>
                    <a:pt x="6517" y="2097"/>
                  </a:lnTo>
                  <a:lnTo>
                    <a:pt x="6064" y="2381"/>
                  </a:lnTo>
                  <a:lnTo>
                    <a:pt x="5629" y="2664"/>
                  </a:lnTo>
                  <a:lnTo>
                    <a:pt x="5214" y="2947"/>
                  </a:lnTo>
                  <a:lnTo>
                    <a:pt x="4817" y="3250"/>
                  </a:lnTo>
                  <a:lnTo>
                    <a:pt x="4439" y="3533"/>
                  </a:lnTo>
                  <a:lnTo>
                    <a:pt x="4099" y="3835"/>
                  </a:lnTo>
                  <a:lnTo>
                    <a:pt x="3759" y="4119"/>
                  </a:lnTo>
                  <a:lnTo>
                    <a:pt x="3438" y="4421"/>
                  </a:lnTo>
                  <a:lnTo>
                    <a:pt x="3136" y="4704"/>
                  </a:lnTo>
                  <a:lnTo>
                    <a:pt x="2853" y="5007"/>
                  </a:lnTo>
                  <a:lnTo>
                    <a:pt x="2588" y="5309"/>
                  </a:lnTo>
                  <a:lnTo>
                    <a:pt x="2324" y="5611"/>
                  </a:lnTo>
                  <a:lnTo>
                    <a:pt x="2097" y="5894"/>
                  </a:lnTo>
                  <a:lnTo>
                    <a:pt x="1870" y="6197"/>
                  </a:lnTo>
                  <a:lnTo>
                    <a:pt x="1662" y="6480"/>
                  </a:lnTo>
                  <a:lnTo>
                    <a:pt x="1474" y="6782"/>
                  </a:lnTo>
                  <a:lnTo>
                    <a:pt x="1304" y="7066"/>
                  </a:lnTo>
                  <a:lnTo>
                    <a:pt x="982" y="7651"/>
                  </a:lnTo>
                  <a:lnTo>
                    <a:pt x="718" y="8237"/>
                  </a:lnTo>
                  <a:lnTo>
                    <a:pt x="491" y="8785"/>
                  </a:lnTo>
                  <a:lnTo>
                    <a:pt x="321" y="9351"/>
                  </a:lnTo>
                  <a:lnTo>
                    <a:pt x="189" y="9880"/>
                  </a:lnTo>
                  <a:lnTo>
                    <a:pt x="95" y="10409"/>
                  </a:lnTo>
                  <a:lnTo>
                    <a:pt x="38" y="10900"/>
                  </a:lnTo>
                  <a:lnTo>
                    <a:pt x="0" y="11391"/>
                  </a:lnTo>
                  <a:lnTo>
                    <a:pt x="0" y="11864"/>
                  </a:lnTo>
                  <a:lnTo>
                    <a:pt x="0" y="12298"/>
                  </a:lnTo>
                  <a:lnTo>
                    <a:pt x="38" y="12714"/>
                  </a:lnTo>
                  <a:lnTo>
                    <a:pt x="95" y="13110"/>
                  </a:lnTo>
                  <a:lnTo>
                    <a:pt x="151" y="13469"/>
                  </a:lnTo>
                  <a:lnTo>
                    <a:pt x="227" y="13809"/>
                  </a:lnTo>
                  <a:lnTo>
                    <a:pt x="378" y="14376"/>
                  </a:lnTo>
                  <a:lnTo>
                    <a:pt x="529" y="14811"/>
                  </a:lnTo>
                  <a:lnTo>
                    <a:pt x="623" y="15075"/>
                  </a:lnTo>
                  <a:lnTo>
                    <a:pt x="661" y="15169"/>
                  </a:lnTo>
                  <a:lnTo>
                    <a:pt x="661" y="15169"/>
                  </a:lnTo>
                  <a:lnTo>
                    <a:pt x="699" y="14848"/>
                  </a:lnTo>
                  <a:lnTo>
                    <a:pt x="737" y="14527"/>
                  </a:lnTo>
                  <a:lnTo>
                    <a:pt x="794" y="14131"/>
                  </a:lnTo>
                  <a:lnTo>
                    <a:pt x="869" y="13715"/>
                  </a:lnTo>
                  <a:lnTo>
                    <a:pt x="982" y="13299"/>
                  </a:lnTo>
                  <a:lnTo>
                    <a:pt x="1058" y="13110"/>
                  </a:lnTo>
                  <a:lnTo>
                    <a:pt x="1134" y="12940"/>
                  </a:lnTo>
                  <a:lnTo>
                    <a:pt x="1228" y="12789"/>
                  </a:lnTo>
                  <a:lnTo>
                    <a:pt x="1322" y="12657"/>
                  </a:lnTo>
                  <a:lnTo>
                    <a:pt x="1322" y="12657"/>
                  </a:lnTo>
                  <a:lnTo>
                    <a:pt x="1549" y="12449"/>
                  </a:lnTo>
                  <a:lnTo>
                    <a:pt x="1757" y="12298"/>
                  </a:lnTo>
                  <a:lnTo>
                    <a:pt x="1984" y="12166"/>
                  </a:lnTo>
                  <a:lnTo>
                    <a:pt x="2229" y="12053"/>
                  </a:lnTo>
                  <a:lnTo>
                    <a:pt x="2475" y="11977"/>
                  </a:lnTo>
                  <a:lnTo>
                    <a:pt x="2739" y="11920"/>
                  </a:lnTo>
                  <a:lnTo>
                    <a:pt x="3306" y="11807"/>
                  </a:lnTo>
                  <a:lnTo>
                    <a:pt x="3306" y="11807"/>
                  </a:lnTo>
                  <a:lnTo>
                    <a:pt x="3608" y="11750"/>
                  </a:lnTo>
                  <a:lnTo>
                    <a:pt x="3929" y="11713"/>
                  </a:lnTo>
                  <a:lnTo>
                    <a:pt x="4534" y="11656"/>
                  </a:lnTo>
                  <a:lnTo>
                    <a:pt x="5157" y="11618"/>
                  </a:lnTo>
                  <a:lnTo>
                    <a:pt x="5781" y="11561"/>
                  </a:lnTo>
                  <a:lnTo>
                    <a:pt x="5781" y="11561"/>
                  </a:lnTo>
                  <a:lnTo>
                    <a:pt x="6102" y="11505"/>
                  </a:lnTo>
                  <a:lnTo>
                    <a:pt x="6442" y="11448"/>
                  </a:lnTo>
                  <a:lnTo>
                    <a:pt x="6782" y="11391"/>
                  </a:lnTo>
                  <a:lnTo>
                    <a:pt x="7103" y="11297"/>
                  </a:lnTo>
                  <a:lnTo>
                    <a:pt x="7424" y="11203"/>
                  </a:lnTo>
                  <a:lnTo>
                    <a:pt x="7745" y="11089"/>
                  </a:lnTo>
                  <a:lnTo>
                    <a:pt x="8066" y="10976"/>
                  </a:lnTo>
                  <a:lnTo>
                    <a:pt x="8368" y="10825"/>
                  </a:lnTo>
                  <a:lnTo>
                    <a:pt x="8671" y="10674"/>
                  </a:lnTo>
                  <a:lnTo>
                    <a:pt x="8954" y="10485"/>
                  </a:lnTo>
                  <a:lnTo>
                    <a:pt x="9219" y="10296"/>
                  </a:lnTo>
                  <a:lnTo>
                    <a:pt x="9483" y="10088"/>
                  </a:lnTo>
                  <a:lnTo>
                    <a:pt x="9710" y="9861"/>
                  </a:lnTo>
                  <a:lnTo>
                    <a:pt x="9936" y="9635"/>
                  </a:lnTo>
                  <a:lnTo>
                    <a:pt x="10144" y="9370"/>
                  </a:lnTo>
                  <a:lnTo>
                    <a:pt x="10314" y="9087"/>
                  </a:lnTo>
                  <a:lnTo>
                    <a:pt x="10314" y="9087"/>
                  </a:lnTo>
                  <a:lnTo>
                    <a:pt x="10428" y="8879"/>
                  </a:lnTo>
                  <a:lnTo>
                    <a:pt x="10541" y="8671"/>
                  </a:lnTo>
                  <a:lnTo>
                    <a:pt x="10711" y="8237"/>
                  </a:lnTo>
                  <a:lnTo>
                    <a:pt x="10843" y="7783"/>
                  </a:lnTo>
                  <a:lnTo>
                    <a:pt x="10975" y="7330"/>
                  </a:lnTo>
                  <a:lnTo>
                    <a:pt x="11221" y="6423"/>
                  </a:lnTo>
                  <a:lnTo>
                    <a:pt x="11372" y="5970"/>
                  </a:lnTo>
                  <a:lnTo>
                    <a:pt x="11542" y="5535"/>
                  </a:lnTo>
                  <a:lnTo>
                    <a:pt x="11542" y="5535"/>
                  </a:lnTo>
                  <a:lnTo>
                    <a:pt x="11655" y="5309"/>
                  </a:lnTo>
                  <a:lnTo>
                    <a:pt x="11788" y="5082"/>
                  </a:lnTo>
                  <a:lnTo>
                    <a:pt x="11939" y="4855"/>
                  </a:lnTo>
                  <a:lnTo>
                    <a:pt x="12090" y="4648"/>
                  </a:lnTo>
                  <a:lnTo>
                    <a:pt x="12260" y="4440"/>
                  </a:lnTo>
                  <a:lnTo>
                    <a:pt x="12430" y="4251"/>
                  </a:lnTo>
                  <a:lnTo>
                    <a:pt x="12619" y="4062"/>
                  </a:lnTo>
                  <a:lnTo>
                    <a:pt x="12827" y="3892"/>
                  </a:lnTo>
                  <a:lnTo>
                    <a:pt x="13034" y="3741"/>
                  </a:lnTo>
                  <a:lnTo>
                    <a:pt x="13242" y="3609"/>
                  </a:lnTo>
                  <a:lnTo>
                    <a:pt x="13469" y="3476"/>
                  </a:lnTo>
                  <a:lnTo>
                    <a:pt x="13714" y="3363"/>
                  </a:lnTo>
                  <a:lnTo>
                    <a:pt x="13941" y="3269"/>
                  </a:lnTo>
                  <a:lnTo>
                    <a:pt x="14187" y="3193"/>
                  </a:lnTo>
                  <a:lnTo>
                    <a:pt x="14451" y="3136"/>
                  </a:lnTo>
                  <a:lnTo>
                    <a:pt x="14697" y="3099"/>
                  </a:lnTo>
                  <a:lnTo>
                    <a:pt x="14697" y="3099"/>
                  </a:lnTo>
                  <a:lnTo>
                    <a:pt x="14961" y="3099"/>
                  </a:lnTo>
                  <a:lnTo>
                    <a:pt x="15226" y="3117"/>
                  </a:lnTo>
                  <a:lnTo>
                    <a:pt x="15490" y="3174"/>
                  </a:lnTo>
                  <a:lnTo>
                    <a:pt x="15755" y="3250"/>
                  </a:lnTo>
                  <a:lnTo>
                    <a:pt x="16019" y="3363"/>
                  </a:lnTo>
                  <a:lnTo>
                    <a:pt x="16265" y="3495"/>
                  </a:lnTo>
                  <a:lnTo>
                    <a:pt x="16510" y="3646"/>
                  </a:lnTo>
                  <a:lnTo>
                    <a:pt x="16737" y="3816"/>
                  </a:lnTo>
                  <a:lnTo>
                    <a:pt x="16964" y="4005"/>
                  </a:lnTo>
                  <a:lnTo>
                    <a:pt x="17171" y="4194"/>
                  </a:lnTo>
                  <a:lnTo>
                    <a:pt x="17360" y="4421"/>
                  </a:lnTo>
                  <a:lnTo>
                    <a:pt x="17530" y="4648"/>
                  </a:lnTo>
                  <a:lnTo>
                    <a:pt x="17681" y="4893"/>
                  </a:lnTo>
                  <a:lnTo>
                    <a:pt x="17795" y="5120"/>
                  </a:lnTo>
                  <a:lnTo>
                    <a:pt x="17889" y="5384"/>
                  </a:lnTo>
                  <a:lnTo>
                    <a:pt x="17965" y="563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30"/>
            <p:cNvSpPr/>
            <p:nvPr/>
          </p:nvSpPr>
          <p:spPr>
            <a:xfrm>
              <a:off x="5837850" y="682500"/>
              <a:ext cx="170975" cy="198375"/>
            </a:xfrm>
            <a:custGeom>
              <a:avLst/>
              <a:gdLst/>
              <a:ahLst/>
              <a:cxnLst/>
              <a:rect l="l" t="t" r="r" b="b"/>
              <a:pathLst>
                <a:path w="6839" h="7935" extrusionOk="0">
                  <a:moveTo>
                    <a:pt x="4024" y="1"/>
                  </a:moveTo>
                  <a:lnTo>
                    <a:pt x="3835" y="20"/>
                  </a:lnTo>
                  <a:lnTo>
                    <a:pt x="3665" y="57"/>
                  </a:lnTo>
                  <a:lnTo>
                    <a:pt x="3495" y="76"/>
                  </a:lnTo>
                  <a:lnTo>
                    <a:pt x="3212" y="171"/>
                  </a:lnTo>
                  <a:lnTo>
                    <a:pt x="2966" y="246"/>
                  </a:lnTo>
                  <a:lnTo>
                    <a:pt x="2721" y="341"/>
                  </a:lnTo>
                  <a:lnTo>
                    <a:pt x="2475" y="435"/>
                  </a:lnTo>
                  <a:lnTo>
                    <a:pt x="2211" y="567"/>
                  </a:lnTo>
                  <a:lnTo>
                    <a:pt x="1946" y="719"/>
                  </a:lnTo>
                  <a:lnTo>
                    <a:pt x="1682" y="889"/>
                  </a:lnTo>
                  <a:lnTo>
                    <a:pt x="1455" y="1078"/>
                  </a:lnTo>
                  <a:lnTo>
                    <a:pt x="1229" y="1285"/>
                  </a:lnTo>
                  <a:lnTo>
                    <a:pt x="1059" y="1512"/>
                  </a:lnTo>
                  <a:lnTo>
                    <a:pt x="964" y="1758"/>
                  </a:lnTo>
                  <a:lnTo>
                    <a:pt x="756" y="2400"/>
                  </a:lnTo>
                  <a:lnTo>
                    <a:pt x="492" y="3325"/>
                  </a:lnTo>
                  <a:lnTo>
                    <a:pt x="360" y="3854"/>
                  </a:lnTo>
                  <a:lnTo>
                    <a:pt x="246" y="4421"/>
                  </a:lnTo>
                  <a:lnTo>
                    <a:pt x="133" y="4969"/>
                  </a:lnTo>
                  <a:lnTo>
                    <a:pt x="57" y="5536"/>
                  </a:lnTo>
                  <a:lnTo>
                    <a:pt x="20" y="6046"/>
                  </a:lnTo>
                  <a:lnTo>
                    <a:pt x="1" y="6310"/>
                  </a:lnTo>
                  <a:lnTo>
                    <a:pt x="20" y="6537"/>
                  </a:lnTo>
                  <a:lnTo>
                    <a:pt x="20" y="6763"/>
                  </a:lnTo>
                  <a:lnTo>
                    <a:pt x="57" y="6971"/>
                  </a:lnTo>
                  <a:lnTo>
                    <a:pt x="95" y="7160"/>
                  </a:lnTo>
                  <a:lnTo>
                    <a:pt x="171" y="7330"/>
                  </a:lnTo>
                  <a:lnTo>
                    <a:pt x="246" y="7481"/>
                  </a:lnTo>
                  <a:lnTo>
                    <a:pt x="341" y="7595"/>
                  </a:lnTo>
                  <a:lnTo>
                    <a:pt x="454" y="7708"/>
                  </a:lnTo>
                  <a:lnTo>
                    <a:pt x="586" y="7765"/>
                  </a:lnTo>
                  <a:lnTo>
                    <a:pt x="870" y="7859"/>
                  </a:lnTo>
                  <a:lnTo>
                    <a:pt x="1191" y="7916"/>
                  </a:lnTo>
                  <a:lnTo>
                    <a:pt x="1550" y="7935"/>
                  </a:lnTo>
                  <a:lnTo>
                    <a:pt x="1890" y="7935"/>
                  </a:lnTo>
                  <a:lnTo>
                    <a:pt x="2268" y="7897"/>
                  </a:lnTo>
                  <a:lnTo>
                    <a:pt x="2626" y="7821"/>
                  </a:lnTo>
                  <a:lnTo>
                    <a:pt x="3004" y="7727"/>
                  </a:lnTo>
                  <a:lnTo>
                    <a:pt x="3382" y="7614"/>
                  </a:lnTo>
                  <a:lnTo>
                    <a:pt x="3760" y="7462"/>
                  </a:lnTo>
                  <a:lnTo>
                    <a:pt x="4100" y="7292"/>
                  </a:lnTo>
                  <a:lnTo>
                    <a:pt x="4459" y="7104"/>
                  </a:lnTo>
                  <a:lnTo>
                    <a:pt x="4780" y="6896"/>
                  </a:lnTo>
                  <a:lnTo>
                    <a:pt x="5082" y="6669"/>
                  </a:lnTo>
                  <a:lnTo>
                    <a:pt x="5347" y="6442"/>
                  </a:lnTo>
                  <a:lnTo>
                    <a:pt x="5592" y="6178"/>
                  </a:lnTo>
                  <a:lnTo>
                    <a:pt x="5800" y="5913"/>
                  </a:lnTo>
                  <a:lnTo>
                    <a:pt x="5989" y="5630"/>
                  </a:lnTo>
                  <a:lnTo>
                    <a:pt x="6159" y="5347"/>
                  </a:lnTo>
                  <a:lnTo>
                    <a:pt x="6310" y="5026"/>
                  </a:lnTo>
                  <a:lnTo>
                    <a:pt x="6461" y="4704"/>
                  </a:lnTo>
                  <a:lnTo>
                    <a:pt x="6574" y="4383"/>
                  </a:lnTo>
                  <a:lnTo>
                    <a:pt x="6688" y="4043"/>
                  </a:lnTo>
                  <a:lnTo>
                    <a:pt x="6763" y="3684"/>
                  </a:lnTo>
                  <a:lnTo>
                    <a:pt x="6820" y="3344"/>
                  </a:lnTo>
                  <a:lnTo>
                    <a:pt x="6839" y="3004"/>
                  </a:lnTo>
                  <a:lnTo>
                    <a:pt x="6839" y="2664"/>
                  </a:lnTo>
                  <a:lnTo>
                    <a:pt x="6801" y="2343"/>
                  </a:lnTo>
                  <a:lnTo>
                    <a:pt x="6726" y="2022"/>
                  </a:lnTo>
                  <a:lnTo>
                    <a:pt x="6631" y="1720"/>
                  </a:lnTo>
                  <a:lnTo>
                    <a:pt x="6480" y="1418"/>
                  </a:lnTo>
                  <a:lnTo>
                    <a:pt x="6386" y="1285"/>
                  </a:lnTo>
                  <a:lnTo>
                    <a:pt x="6291" y="1134"/>
                  </a:lnTo>
                  <a:lnTo>
                    <a:pt x="6178" y="1021"/>
                  </a:lnTo>
                  <a:lnTo>
                    <a:pt x="6064" y="889"/>
                  </a:lnTo>
                  <a:lnTo>
                    <a:pt x="5800" y="662"/>
                  </a:lnTo>
                  <a:lnTo>
                    <a:pt x="5554" y="473"/>
                  </a:lnTo>
                  <a:lnTo>
                    <a:pt x="5309" y="322"/>
                  </a:lnTo>
                  <a:lnTo>
                    <a:pt x="5082" y="209"/>
                  </a:lnTo>
                  <a:lnTo>
                    <a:pt x="4855" y="133"/>
                  </a:lnTo>
                  <a:lnTo>
                    <a:pt x="4629" y="57"/>
                  </a:lnTo>
                  <a:lnTo>
                    <a:pt x="4421" y="20"/>
                  </a:lnTo>
                  <a:lnTo>
                    <a:pt x="4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30"/>
            <p:cNvSpPr/>
            <p:nvPr/>
          </p:nvSpPr>
          <p:spPr>
            <a:xfrm>
              <a:off x="5861475" y="759000"/>
              <a:ext cx="108175" cy="56225"/>
            </a:xfrm>
            <a:custGeom>
              <a:avLst/>
              <a:gdLst/>
              <a:ahLst/>
              <a:cxnLst/>
              <a:rect l="l" t="t" r="r" b="b"/>
              <a:pathLst>
                <a:path w="4327" h="2249" extrusionOk="0">
                  <a:moveTo>
                    <a:pt x="4156" y="1"/>
                  </a:moveTo>
                  <a:lnTo>
                    <a:pt x="4080" y="20"/>
                  </a:lnTo>
                  <a:lnTo>
                    <a:pt x="95" y="1909"/>
                  </a:lnTo>
                  <a:lnTo>
                    <a:pt x="38" y="1947"/>
                  </a:lnTo>
                  <a:lnTo>
                    <a:pt x="19" y="2003"/>
                  </a:lnTo>
                  <a:lnTo>
                    <a:pt x="0" y="2079"/>
                  </a:lnTo>
                  <a:lnTo>
                    <a:pt x="19" y="2136"/>
                  </a:lnTo>
                  <a:lnTo>
                    <a:pt x="38" y="2192"/>
                  </a:lnTo>
                  <a:lnTo>
                    <a:pt x="76" y="2211"/>
                  </a:lnTo>
                  <a:lnTo>
                    <a:pt x="132" y="2230"/>
                  </a:lnTo>
                  <a:lnTo>
                    <a:pt x="170" y="2249"/>
                  </a:lnTo>
                  <a:lnTo>
                    <a:pt x="246" y="2230"/>
                  </a:lnTo>
                  <a:lnTo>
                    <a:pt x="4232" y="322"/>
                  </a:lnTo>
                  <a:lnTo>
                    <a:pt x="4288" y="284"/>
                  </a:lnTo>
                  <a:lnTo>
                    <a:pt x="4326" y="228"/>
                  </a:lnTo>
                  <a:lnTo>
                    <a:pt x="4326" y="171"/>
                  </a:lnTo>
                  <a:lnTo>
                    <a:pt x="4326" y="95"/>
                  </a:lnTo>
                  <a:lnTo>
                    <a:pt x="4269" y="39"/>
                  </a:lnTo>
                  <a:lnTo>
                    <a:pt x="4213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30"/>
            <p:cNvSpPr/>
            <p:nvPr/>
          </p:nvSpPr>
          <p:spPr>
            <a:xfrm>
              <a:off x="5885550" y="730200"/>
              <a:ext cx="63300" cy="101100"/>
            </a:xfrm>
            <a:custGeom>
              <a:avLst/>
              <a:gdLst/>
              <a:ahLst/>
              <a:cxnLst/>
              <a:rect l="l" t="t" r="r" b="b"/>
              <a:pathLst>
                <a:path w="2532" h="4044" extrusionOk="0">
                  <a:moveTo>
                    <a:pt x="152" y="1"/>
                  </a:moveTo>
                  <a:lnTo>
                    <a:pt x="76" y="20"/>
                  </a:lnTo>
                  <a:lnTo>
                    <a:pt x="38" y="76"/>
                  </a:lnTo>
                  <a:lnTo>
                    <a:pt x="1" y="133"/>
                  </a:lnTo>
                  <a:lnTo>
                    <a:pt x="1" y="190"/>
                  </a:lnTo>
                  <a:lnTo>
                    <a:pt x="19" y="265"/>
                  </a:lnTo>
                  <a:lnTo>
                    <a:pt x="2211" y="3968"/>
                  </a:lnTo>
                  <a:lnTo>
                    <a:pt x="2249" y="4005"/>
                  </a:lnTo>
                  <a:lnTo>
                    <a:pt x="2286" y="4024"/>
                  </a:lnTo>
                  <a:lnTo>
                    <a:pt x="2362" y="4043"/>
                  </a:lnTo>
                  <a:lnTo>
                    <a:pt x="2419" y="4043"/>
                  </a:lnTo>
                  <a:lnTo>
                    <a:pt x="2456" y="4024"/>
                  </a:lnTo>
                  <a:lnTo>
                    <a:pt x="2513" y="3987"/>
                  </a:lnTo>
                  <a:lnTo>
                    <a:pt x="2532" y="3930"/>
                  </a:lnTo>
                  <a:lnTo>
                    <a:pt x="2532" y="3854"/>
                  </a:lnTo>
                  <a:lnTo>
                    <a:pt x="2513" y="3798"/>
                  </a:lnTo>
                  <a:lnTo>
                    <a:pt x="322" y="76"/>
                  </a:lnTo>
                  <a:lnTo>
                    <a:pt x="284" y="38"/>
                  </a:lnTo>
                  <a:lnTo>
                    <a:pt x="20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30"/>
            <p:cNvSpPr/>
            <p:nvPr/>
          </p:nvSpPr>
          <p:spPr>
            <a:xfrm>
              <a:off x="5846350" y="679675"/>
              <a:ext cx="165325" cy="204050"/>
            </a:xfrm>
            <a:custGeom>
              <a:avLst/>
              <a:gdLst/>
              <a:ahLst/>
              <a:cxnLst/>
              <a:rect l="l" t="t" r="r" b="b"/>
              <a:pathLst>
                <a:path w="6613" h="8162" extrusionOk="0">
                  <a:moveTo>
                    <a:pt x="3760" y="0"/>
                  </a:moveTo>
                  <a:lnTo>
                    <a:pt x="3571" y="19"/>
                  </a:lnTo>
                  <a:lnTo>
                    <a:pt x="3382" y="38"/>
                  </a:lnTo>
                  <a:lnTo>
                    <a:pt x="3212" y="57"/>
                  </a:lnTo>
                  <a:lnTo>
                    <a:pt x="2910" y="152"/>
                  </a:lnTo>
                  <a:lnTo>
                    <a:pt x="2645" y="227"/>
                  </a:lnTo>
                  <a:lnTo>
                    <a:pt x="2589" y="246"/>
                  </a:lnTo>
                  <a:lnTo>
                    <a:pt x="2211" y="397"/>
                  </a:lnTo>
                  <a:lnTo>
                    <a:pt x="1946" y="510"/>
                  </a:lnTo>
                  <a:lnTo>
                    <a:pt x="1682" y="662"/>
                  </a:lnTo>
                  <a:lnTo>
                    <a:pt x="1380" y="832"/>
                  </a:lnTo>
                  <a:lnTo>
                    <a:pt x="1096" y="1039"/>
                  </a:lnTo>
                  <a:lnTo>
                    <a:pt x="964" y="1153"/>
                  </a:lnTo>
                  <a:lnTo>
                    <a:pt x="832" y="1285"/>
                  </a:lnTo>
                  <a:lnTo>
                    <a:pt x="719" y="1417"/>
                  </a:lnTo>
                  <a:lnTo>
                    <a:pt x="605" y="1549"/>
                  </a:lnTo>
                  <a:lnTo>
                    <a:pt x="586" y="1587"/>
                  </a:lnTo>
                  <a:lnTo>
                    <a:pt x="586" y="1644"/>
                  </a:lnTo>
                  <a:lnTo>
                    <a:pt x="605" y="1682"/>
                  </a:lnTo>
                  <a:lnTo>
                    <a:pt x="643" y="1719"/>
                  </a:lnTo>
                  <a:lnTo>
                    <a:pt x="681" y="1738"/>
                  </a:lnTo>
                  <a:lnTo>
                    <a:pt x="737" y="1738"/>
                  </a:lnTo>
                  <a:lnTo>
                    <a:pt x="775" y="1719"/>
                  </a:lnTo>
                  <a:lnTo>
                    <a:pt x="813" y="1682"/>
                  </a:lnTo>
                  <a:lnTo>
                    <a:pt x="907" y="1549"/>
                  </a:lnTo>
                  <a:lnTo>
                    <a:pt x="1021" y="1436"/>
                  </a:lnTo>
                  <a:lnTo>
                    <a:pt x="1266" y="1209"/>
                  </a:lnTo>
                  <a:lnTo>
                    <a:pt x="1531" y="1020"/>
                  </a:lnTo>
                  <a:lnTo>
                    <a:pt x="1795" y="850"/>
                  </a:lnTo>
                  <a:lnTo>
                    <a:pt x="2060" y="718"/>
                  </a:lnTo>
                  <a:lnTo>
                    <a:pt x="2305" y="605"/>
                  </a:lnTo>
                  <a:lnTo>
                    <a:pt x="2645" y="473"/>
                  </a:lnTo>
                  <a:lnTo>
                    <a:pt x="2721" y="454"/>
                  </a:lnTo>
                  <a:lnTo>
                    <a:pt x="2985" y="359"/>
                  </a:lnTo>
                  <a:lnTo>
                    <a:pt x="3269" y="284"/>
                  </a:lnTo>
                  <a:lnTo>
                    <a:pt x="3590" y="246"/>
                  </a:lnTo>
                  <a:lnTo>
                    <a:pt x="3760" y="227"/>
                  </a:lnTo>
                  <a:lnTo>
                    <a:pt x="3949" y="246"/>
                  </a:lnTo>
                  <a:lnTo>
                    <a:pt x="4138" y="265"/>
                  </a:lnTo>
                  <a:lnTo>
                    <a:pt x="4327" y="303"/>
                  </a:lnTo>
                  <a:lnTo>
                    <a:pt x="4534" y="359"/>
                  </a:lnTo>
                  <a:lnTo>
                    <a:pt x="4742" y="454"/>
                  </a:lnTo>
                  <a:lnTo>
                    <a:pt x="4950" y="567"/>
                  </a:lnTo>
                  <a:lnTo>
                    <a:pt x="5177" y="699"/>
                  </a:lnTo>
                  <a:lnTo>
                    <a:pt x="5403" y="869"/>
                  </a:lnTo>
                  <a:lnTo>
                    <a:pt x="5630" y="1077"/>
                  </a:lnTo>
                  <a:lnTo>
                    <a:pt x="5857" y="1323"/>
                  </a:lnTo>
                  <a:lnTo>
                    <a:pt x="6027" y="1568"/>
                  </a:lnTo>
                  <a:lnTo>
                    <a:pt x="6159" y="1833"/>
                  </a:lnTo>
                  <a:lnTo>
                    <a:pt x="6272" y="2135"/>
                  </a:lnTo>
                  <a:lnTo>
                    <a:pt x="6329" y="2437"/>
                  </a:lnTo>
                  <a:lnTo>
                    <a:pt x="6367" y="2740"/>
                  </a:lnTo>
                  <a:lnTo>
                    <a:pt x="6386" y="3061"/>
                  </a:lnTo>
                  <a:lnTo>
                    <a:pt x="6367" y="3401"/>
                  </a:lnTo>
                  <a:lnTo>
                    <a:pt x="6310" y="3722"/>
                  </a:lnTo>
                  <a:lnTo>
                    <a:pt x="6253" y="4062"/>
                  </a:lnTo>
                  <a:lnTo>
                    <a:pt x="6159" y="4383"/>
                  </a:lnTo>
                  <a:lnTo>
                    <a:pt x="6027" y="4723"/>
                  </a:lnTo>
                  <a:lnTo>
                    <a:pt x="5894" y="5044"/>
                  </a:lnTo>
                  <a:lnTo>
                    <a:pt x="5743" y="5365"/>
                  </a:lnTo>
                  <a:lnTo>
                    <a:pt x="5554" y="5668"/>
                  </a:lnTo>
                  <a:lnTo>
                    <a:pt x="5366" y="5970"/>
                  </a:lnTo>
                  <a:lnTo>
                    <a:pt x="5158" y="6215"/>
                  </a:lnTo>
                  <a:lnTo>
                    <a:pt x="4912" y="6461"/>
                  </a:lnTo>
                  <a:lnTo>
                    <a:pt x="4648" y="6706"/>
                  </a:lnTo>
                  <a:lnTo>
                    <a:pt x="4345" y="6914"/>
                  </a:lnTo>
                  <a:lnTo>
                    <a:pt x="4024" y="7122"/>
                  </a:lnTo>
                  <a:lnTo>
                    <a:pt x="3665" y="7311"/>
                  </a:lnTo>
                  <a:lnTo>
                    <a:pt x="3306" y="7462"/>
                  </a:lnTo>
                  <a:lnTo>
                    <a:pt x="2948" y="7613"/>
                  </a:lnTo>
                  <a:lnTo>
                    <a:pt x="2570" y="7727"/>
                  </a:lnTo>
                  <a:lnTo>
                    <a:pt x="2192" y="7821"/>
                  </a:lnTo>
                  <a:lnTo>
                    <a:pt x="1814" y="7878"/>
                  </a:lnTo>
                  <a:lnTo>
                    <a:pt x="1455" y="7915"/>
                  </a:lnTo>
                  <a:lnTo>
                    <a:pt x="1096" y="7934"/>
                  </a:lnTo>
                  <a:lnTo>
                    <a:pt x="756" y="7915"/>
                  </a:lnTo>
                  <a:lnTo>
                    <a:pt x="454" y="7859"/>
                  </a:lnTo>
                  <a:lnTo>
                    <a:pt x="152" y="7764"/>
                  </a:lnTo>
                  <a:lnTo>
                    <a:pt x="76" y="7764"/>
                  </a:lnTo>
                  <a:lnTo>
                    <a:pt x="38" y="7802"/>
                  </a:lnTo>
                  <a:lnTo>
                    <a:pt x="20" y="7840"/>
                  </a:lnTo>
                  <a:lnTo>
                    <a:pt x="1" y="7878"/>
                  </a:lnTo>
                  <a:lnTo>
                    <a:pt x="20" y="7915"/>
                  </a:lnTo>
                  <a:lnTo>
                    <a:pt x="38" y="7953"/>
                  </a:lnTo>
                  <a:lnTo>
                    <a:pt x="76" y="7991"/>
                  </a:lnTo>
                  <a:lnTo>
                    <a:pt x="322" y="8067"/>
                  </a:lnTo>
                  <a:lnTo>
                    <a:pt x="586" y="8123"/>
                  </a:lnTo>
                  <a:lnTo>
                    <a:pt x="870" y="8161"/>
                  </a:lnTo>
                  <a:lnTo>
                    <a:pt x="1474" y="8161"/>
                  </a:lnTo>
                  <a:lnTo>
                    <a:pt x="1776" y="8123"/>
                  </a:lnTo>
                  <a:lnTo>
                    <a:pt x="2079" y="8085"/>
                  </a:lnTo>
                  <a:lnTo>
                    <a:pt x="2400" y="8010"/>
                  </a:lnTo>
                  <a:lnTo>
                    <a:pt x="2721" y="7934"/>
                  </a:lnTo>
                  <a:lnTo>
                    <a:pt x="3023" y="7821"/>
                  </a:lnTo>
                  <a:lnTo>
                    <a:pt x="3344" y="7708"/>
                  </a:lnTo>
                  <a:lnTo>
                    <a:pt x="3647" y="7575"/>
                  </a:lnTo>
                  <a:lnTo>
                    <a:pt x="3930" y="7443"/>
                  </a:lnTo>
                  <a:lnTo>
                    <a:pt x="4213" y="7273"/>
                  </a:lnTo>
                  <a:lnTo>
                    <a:pt x="4478" y="7103"/>
                  </a:lnTo>
                  <a:lnTo>
                    <a:pt x="4742" y="6933"/>
                  </a:lnTo>
                  <a:lnTo>
                    <a:pt x="4969" y="6725"/>
                  </a:lnTo>
                  <a:lnTo>
                    <a:pt x="5196" y="6536"/>
                  </a:lnTo>
                  <a:lnTo>
                    <a:pt x="5384" y="6310"/>
                  </a:lnTo>
                  <a:lnTo>
                    <a:pt x="5554" y="6102"/>
                  </a:lnTo>
                  <a:lnTo>
                    <a:pt x="5762" y="5781"/>
                  </a:lnTo>
                  <a:lnTo>
                    <a:pt x="5951" y="5460"/>
                  </a:lnTo>
                  <a:lnTo>
                    <a:pt x="6102" y="5139"/>
                  </a:lnTo>
                  <a:lnTo>
                    <a:pt x="6253" y="4780"/>
                  </a:lnTo>
                  <a:lnTo>
                    <a:pt x="6386" y="4440"/>
                  </a:lnTo>
                  <a:lnTo>
                    <a:pt x="6480" y="4081"/>
                  </a:lnTo>
                  <a:lnTo>
                    <a:pt x="6556" y="3722"/>
                  </a:lnTo>
                  <a:lnTo>
                    <a:pt x="6593" y="3382"/>
                  </a:lnTo>
                  <a:lnTo>
                    <a:pt x="6612" y="3023"/>
                  </a:lnTo>
                  <a:lnTo>
                    <a:pt x="6593" y="2683"/>
                  </a:lnTo>
                  <a:lnTo>
                    <a:pt x="6556" y="2362"/>
                  </a:lnTo>
                  <a:lnTo>
                    <a:pt x="6480" y="2041"/>
                  </a:lnTo>
                  <a:lnTo>
                    <a:pt x="6367" y="1719"/>
                  </a:lnTo>
                  <a:lnTo>
                    <a:pt x="6216" y="1436"/>
                  </a:lnTo>
                  <a:lnTo>
                    <a:pt x="6027" y="1172"/>
                  </a:lnTo>
                  <a:lnTo>
                    <a:pt x="5913" y="1039"/>
                  </a:lnTo>
                  <a:lnTo>
                    <a:pt x="5800" y="926"/>
                  </a:lnTo>
                  <a:lnTo>
                    <a:pt x="5536" y="699"/>
                  </a:lnTo>
                  <a:lnTo>
                    <a:pt x="5290" y="510"/>
                  </a:lnTo>
                  <a:lnTo>
                    <a:pt x="5063" y="359"/>
                  </a:lnTo>
                  <a:lnTo>
                    <a:pt x="4818" y="227"/>
                  </a:lnTo>
                  <a:lnTo>
                    <a:pt x="4591" y="133"/>
                  </a:lnTo>
                  <a:lnTo>
                    <a:pt x="4364" y="76"/>
                  </a:lnTo>
                  <a:lnTo>
                    <a:pt x="4157" y="19"/>
                  </a:lnTo>
                  <a:lnTo>
                    <a:pt x="394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5" name="Google Shape;1575;p30"/>
            <p:cNvSpPr/>
            <p:nvPr/>
          </p:nvSpPr>
          <p:spPr>
            <a:xfrm>
              <a:off x="5738200" y="354300"/>
              <a:ext cx="76550" cy="67550"/>
            </a:xfrm>
            <a:custGeom>
              <a:avLst/>
              <a:gdLst/>
              <a:ahLst/>
              <a:cxnLst/>
              <a:rect l="l" t="t" r="r" b="b"/>
              <a:pathLst>
                <a:path w="3062" h="2702" extrusionOk="0">
                  <a:moveTo>
                    <a:pt x="2891" y="0"/>
                  </a:moveTo>
                  <a:lnTo>
                    <a:pt x="2815" y="19"/>
                  </a:lnTo>
                  <a:lnTo>
                    <a:pt x="2570" y="132"/>
                  </a:lnTo>
                  <a:lnTo>
                    <a:pt x="2324" y="283"/>
                  </a:lnTo>
                  <a:lnTo>
                    <a:pt x="2079" y="453"/>
                  </a:lnTo>
                  <a:lnTo>
                    <a:pt x="1852" y="623"/>
                  </a:lnTo>
                  <a:lnTo>
                    <a:pt x="1380" y="1020"/>
                  </a:lnTo>
                  <a:lnTo>
                    <a:pt x="964" y="1417"/>
                  </a:lnTo>
                  <a:lnTo>
                    <a:pt x="605" y="1795"/>
                  </a:lnTo>
                  <a:lnTo>
                    <a:pt x="303" y="2097"/>
                  </a:lnTo>
                  <a:lnTo>
                    <a:pt x="39" y="2418"/>
                  </a:lnTo>
                  <a:lnTo>
                    <a:pt x="1" y="2494"/>
                  </a:lnTo>
                  <a:lnTo>
                    <a:pt x="1" y="2550"/>
                  </a:lnTo>
                  <a:lnTo>
                    <a:pt x="20" y="2626"/>
                  </a:lnTo>
                  <a:lnTo>
                    <a:pt x="58" y="2664"/>
                  </a:lnTo>
                  <a:lnTo>
                    <a:pt x="114" y="2701"/>
                  </a:lnTo>
                  <a:lnTo>
                    <a:pt x="246" y="2701"/>
                  </a:lnTo>
                  <a:lnTo>
                    <a:pt x="303" y="2645"/>
                  </a:lnTo>
                  <a:lnTo>
                    <a:pt x="549" y="2361"/>
                  </a:lnTo>
                  <a:lnTo>
                    <a:pt x="832" y="2059"/>
                  </a:lnTo>
                  <a:lnTo>
                    <a:pt x="1172" y="1700"/>
                  </a:lnTo>
                  <a:lnTo>
                    <a:pt x="1588" y="1303"/>
                  </a:lnTo>
                  <a:lnTo>
                    <a:pt x="2041" y="926"/>
                  </a:lnTo>
                  <a:lnTo>
                    <a:pt x="2268" y="756"/>
                  </a:lnTo>
                  <a:lnTo>
                    <a:pt x="2494" y="586"/>
                  </a:lnTo>
                  <a:lnTo>
                    <a:pt x="2740" y="453"/>
                  </a:lnTo>
                  <a:lnTo>
                    <a:pt x="2967" y="340"/>
                  </a:lnTo>
                  <a:lnTo>
                    <a:pt x="3023" y="283"/>
                  </a:lnTo>
                  <a:lnTo>
                    <a:pt x="3061" y="227"/>
                  </a:lnTo>
                  <a:lnTo>
                    <a:pt x="3061" y="170"/>
                  </a:lnTo>
                  <a:lnTo>
                    <a:pt x="3042" y="94"/>
                  </a:lnTo>
                  <a:lnTo>
                    <a:pt x="3004" y="38"/>
                  </a:lnTo>
                  <a:lnTo>
                    <a:pt x="2948" y="19"/>
                  </a:lnTo>
                  <a:lnTo>
                    <a:pt x="28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30"/>
            <p:cNvSpPr/>
            <p:nvPr/>
          </p:nvSpPr>
          <p:spPr>
            <a:xfrm>
              <a:off x="5304200" y="595150"/>
              <a:ext cx="27425" cy="67550"/>
            </a:xfrm>
            <a:custGeom>
              <a:avLst/>
              <a:gdLst/>
              <a:ahLst/>
              <a:cxnLst/>
              <a:rect l="l" t="t" r="r" b="b"/>
              <a:pathLst>
                <a:path w="1097" h="2702" extrusionOk="0">
                  <a:moveTo>
                    <a:pt x="926" y="0"/>
                  </a:moveTo>
                  <a:lnTo>
                    <a:pt x="851" y="19"/>
                  </a:lnTo>
                  <a:lnTo>
                    <a:pt x="794" y="38"/>
                  </a:lnTo>
                  <a:lnTo>
                    <a:pt x="756" y="95"/>
                  </a:lnTo>
                  <a:lnTo>
                    <a:pt x="662" y="208"/>
                  </a:lnTo>
                  <a:lnTo>
                    <a:pt x="530" y="397"/>
                  </a:lnTo>
                  <a:lnTo>
                    <a:pt x="379" y="661"/>
                  </a:lnTo>
                  <a:lnTo>
                    <a:pt x="246" y="1001"/>
                  </a:lnTo>
                  <a:lnTo>
                    <a:pt x="171" y="1209"/>
                  </a:lnTo>
                  <a:lnTo>
                    <a:pt x="114" y="1436"/>
                  </a:lnTo>
                  <a:lnTo>
                    <a:pt x="76" y="1681"/>
                  </a:lnTo>
                  <a:lnTo>
                    <a:pt x="38" y="1946"/>
                  </a:lnTo>
                  <a:lnTo>
                    <a:pt x="1" y="2229"/>
                  </a:lnTo>
                  <a:lnTo>
                    <a:pt x="1" y="2531"/>
                  </a:lnTo>
                  <a:lnTo>
                    <a:pt x="20" y="2607"/>
                  </a:lnTo>
                  <a:lnTo>
                    <a:pt x="38" y="2664"/>
                  </a:lnTo>
                  <a:lnTo>
                    <a:pt x="95" y="2701"/>
                  </a:lnTo>
                  <a:lnTo>
                    <a:pt x="246" y="2701"/>
                  </a:lnTo>
                  <a:lnTo>
                    <a:pt x="303" y="2664"/>
                  </a:lnTo>
                  <a:lnTo>
                    <a:pt x="322" y="2607"/>
                  </a:lnTo>
                  <a:lnTo>
                    <a:pt x="341" y="2531"/>
                  </a:lnTo>
                  <a:lnTo>
                    <a:pt x="360" y="2248"/>
                  </a:lnTo>
                  <a:lnTo>
                    <a:pt x="379" y="2002"/>
                  </a:lnTo>
                  <a:lnTo>
                    <a:pt x="416" y="1757"/>
                  </a:lnTo>
                  <a:lnTo>
                    <a:pt x="454" y="1530"/>
                  </a:lnTo>
                  <a:lnTo>
                    <a:pt x="511" y="1322"/>
                  </a:lnTo>
                  <a:lnTo>
                    <a:pt x="567" y="1152"/>
                  </a:lnTo>
                  <a:lnTo>
                    <a:pt x="681" y="831"/>
                  </a:lnTo>
                  <a:lnTo>
                    <a:pt x="813" y="605"/>
                  </a:lnTo>
                  <a:lnTo>
                    <a:pt x="926" y="435"/>
                  </a:lnTo>
                  <a:lnTo>
                    <a:pt x="1040" y="302"/>
                  </a:lnTo>
                  <a:lnTo>
                    <a:pt x="1077" y="246"/>
                  </a:lnTo>
                  <a:lnTo>
                    <a:pt x="1096" y="170"/>
                  </a:lnTo>
                  <a:lnTo>
                    <a:pt x="1077" y="113"/>
                  </a:lnTo>
                  <a:lnTo>
                    <a:pt x="1040" y="57"/>
                  </a:lnTo>
                  <a:lnTo>
                    <a:pt x="983" y="19"/>
                  </a:lnTo>
                  <a:lnTo>
                    <a:pt x="9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30"/>
            <p:cNvSpPr/>
            <p:nvPr/>
          </p:nvSpPr>
          <p:spPr>
            <a:xfrm>
              <a:off x="5335850" y="776950"/>
              <a:ext cx="2375" cy="15625"/>
            </a:xfrm>
            <a:custGeom>
              <a:avLst/>
              <a:gdLst/>
              <a:ahLst/>
              <a:cxnLst/>
              <a:rect l="l" t="t" r="r" b="b"/>
              <a:pathLst>
                <a:path w="95" h="625" extrusionOk="0">
                  <a:moveTo>
                    <a:pt x="95" y="1"/>
                  </a:moveTo>
                  <a:lnTo>
                    <a:pt x="19" y="303"/>
                  </a:lnTo>
                  <a:lnTo>
                    <a:pt x="0" y="624"/>
                  </a:lnTo>
                  <a:lnTo>
                    <a:pt x="95" y="1"/>
                  </a:lnTo>
                  <a:close/>
                </a:path>
              </a:pathLst>
            </a:custGeom>
            <a:solidFill>
              <a:srgbClr val="544D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30"/>
            <p:cNvSpPr/>
            <p:nvPr/>
          </p:nvSpPr>
          <p:spPr>
            <a:xfrm>
              <a:off x="5335850" y="776950"/>
              <a:ext cx="2375" cy="15625"/>
            </a:xfrm>
            <a:custGeom>
              <a:avLst/>
              <a:gdLst/>
              <a:ahLst/>
              <a:cxnLst/>
              <a:rect l="l" t="t" r="r" b="b"/>
              <a:pathLst>
                <a:path w="95" h="625" fill="none" extrusionOk="0">
                  <a:moveTo>
                    <a:pt x="95" y="1"/>
                  </a:moveTo>
                  <a:lnTo>
                    <a:pt x="95" y="1"/>
                  </a:lnTo>
                  <a:lnTo>
                    <a:pt x="19" y="303"/>
                  </a:lnTo>
                  <a:lnTo>
                    <a:pt x="0" y="624"/>
                  </a:lnTo>
                  <a:lnTo>
                    <a:pt x="0" y="624"/>
                  </a:lnTo>
                  <a:lnTo>
                    <a:pt x="9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30"/>
            <p:cNvSpPr/>
            <p:nvPr/>
          </p:nvSpPr>
          <p:spPr>
            <a:xfrm>
              <a:off x="5614000" y="730675"/>
              <a:ext cx="119050" cy="119025"/>
            </a:xfrm>
            <a:custGeom>
              <a:avLst/>
              <a:gdLst/>
              <a:ahLst/>
              <a:cxnLst/>
              <a:rect l="l" t="t" r="r" b="b"/>
              <a:pathLst>
                <a:path w="4762" h="4761" extrusionOk="0">
                  <a:moveTo>
                    <a:pt x="2211" y="1"/>
                  </a:moveTo>
                  <a:lnTo>
                    <a:pt x="2041" y="19"/>
                  </a:lnTo>
                  <a:lnTo>
                    <a:pt x="1871" y="57"/>
                  </a:lnTo>
                  <a:lnTo>
                    <a:pt x="1701" y="95"/>
                  </a:lnTo>
                  <a:lnTo>
                    <a:pt x="1474" y="189"/>
                  </a:lnTo>
                  <a:lnTo>
                    <a:pt x="1247" y="284"/>
                  </a:lnTo>
                  <a:lnTo>
                    <a:pt x="1059" y="416"/>
                  </a:lnTo>
                  <a:lnTo>
                    <a:pt x="870" y="548"/>
                  </a:lnTo>
                  <a:lnTo>
                    <a:pt x="700" y="700"/>
                  </a:lnTo>
                  <a:lnTo>
                    <a:pt x="549" y="870"/>
                  </a:lnTo>
                  <a:lnTo>
                    <a:pt x="416" y="1058"/>
                  </a:lnTo>
                  <a:lnTo>
                    <a:pt x="284" y="1247"/>
                  </a:lnTo>
                  <a:lnTo>
                    <a:pt x="190" y="1455"/>
                  </a:lnTo>
                  <a:lnTo>
                    <a:pt x="114" y="1682"/>
                  </a:lnTo>
                  <a:lnTo>
                    <a:pt x="57" y="1890"/>
                  </a:lnTo>
                  <a:lnTo>
                    <a:pt x="20" y="2135"/>
                  </a:lnTo>
                  <a:lnTo>
                    <a:pt x="1" y="2362"/>
                  </a:lnTo>
                  <a:lnTo>
                    <a:pt x="20" y="2589"/>
                  </a:lnTo>
                  <a:lnTo>
                    <a:pt x="57" y="2834"/>
                  </a:lnTo>
                  <a:lnTo>
                    <a:pt x="114" y="3061"/>
                  </a:lnTo>
                  <a:lnTo>
                    <a:pt x="171" y="3250"/>
                  </a:lnTo>
                  <a:lnTo>
                    <a:pt x="246" y="3439"/>
                  </a:lnTo>
                  <a:lnTo>
                    <a:pt x="341" y="3609"/>
                  </a:lnTo>
                  <a:lnTo>
                    <a:pt x="454" y="3760"/>
                  </a:lnTo>
                  <a:lnTo>
                    <a:pt x="567" y="3911"/>
                  </a:lnTo>
                  <a:lnTo>
                    <a:pt x="700" y="4062"/>
                  </a:lnTo>
                  <a:lnTo>
                    <a:pt x="832" y="4175"/>
                  </a:lnTo>
                  <a:lnTo>
                    <a:pt x="983" y="4308"/>
                  </a:lnTo>
                  <a:lnTo>
                    <a:pt x="1134" y="4402"/>
                  </a:lnTo>
                  <a:lnTo>
                    <a:pt x="1304" y="4496"/>
                  </a:lnTo>
                  <a:lnTo>
                    <a:pt x="1474" y="4572"/>
                  </a:lnTo>
                  <a:lnTo>
                    <a:pt x="1644" y="4648"/>
                  </a:lnTo>
                  <a:lnTo>
                    <a:pt x="1814" y="4685"/>
                  </a:lnTo>
                  <a:lnTo>
                    <a:pt x="2003" y="4723"/>
                  </a:lnTo>
                  <a:lnTo>
                    <a:pt x="2192" y="4742"/>
                  </a:lnTo>
                  <a:lnTo>
                    <a:pt x="2381" y="4761"/>
                  </a:lnTo>
                  <a:lnTo>
                    <a:pt x="2551" y="4761"/>
                  </a:lnTo>
                  <a:lnTo>
                    <a:pt x="2721" y="4742"/>
                  </a:lnTo>
                  <a:lnTo>
                    <a:pt x="2910" y="4704"/>
                  </a:lnTo>
                  <a:lnTo>
                    <a:pt x="3080" y="4666"/>
                  </a:lnTo>
                  <a:lnTo>
                    <a:pt x="3307" y="4572"/>
                  </a:lnTo>
                  <a:lnTo>
                    <a:pt x="3514" y="4478"/>
                  </a:lnTo>
                  <a:lnTo>
                    <a:pt x="3722" y="4345"/>
                  </a:lnTo>
                  <a:lnTo>
                    <a:pt x="3911" y="4213"/>
                  </a:lnTo>
                  <a:lnTo>
                    <a:pt x="4081" y="4062"/>
                  </a:lnTo>
                  <a:lnTo>
                    <a:pt x="4232" y="3892"/>
                  </a:lnTo>
                  <a:lnTo>
                    <a:pt x="4364" y="3703"/>
                  </a:lnTo>
                  <a:lnTo>
                    <a:pt x="4478" y="3495"/>
                  </a:lnTo>
                  <a:lnTo>
                    <a:pt x="4572" y="3306"/>
                  </a:lnTo>
                  <a:lnTo>
                    <a:pt x="4667" y="3080"/>
                  </a:lnTo>
                  <a:lnTo>
                    <a:pt x="4723" y="2853"/>
                  </a:lnTo>
                  <a:lnTo>
                    <a:pt x="4761" y="2626"/>
                  </a:lnTo>
                  <a:lnTo>
                    <a:pt x="4761" y="2400"/>
                  </a:lnTo>
                  <a:lnTo>
                    <a:pt x="4761" y="2173"/>
                  </a:lnTo>
                  <a:lnTo>
                    <a:pt x="4723" y="1927"/>
                  </a:lnTo>
                  <a:lnTo>
                    <a:pt x="4667" y="1701"/>
                  </a:lnTo>
                  <a:lnTo>
                    <a:pt x="4591" y="1512"/>
                  </a:lnTo>
                  <a:lnTo>
                    <a:pt x="4515" y="1323"/>
                  </a:lnTo>
                  <a:lnTo>
                    <a:pt x="4421" y="1153"/>
                  </a:lnTo>
                  <a:lnTo>
                    <a:pt x="4327" y="1002"/>
                  </a:lnTo>
                  <a:lnTo>
                    <a:pt x="4213" y="851"/>
                  </a:lnTo>
                  <a:lnTo>
                    <a:pt x="4081" y="700"/>
                  </a:lnTo>
                  <a:lnTo>
                    <a:pt x="3930" y="586"/>
                  </a:lnTo>
                  <a:lnTo>
                    <a:pt x="3798" y="454"/>
                  </a:lnTo>
                  <a:lnTo>
                    <a:pt x="3647" y="359"/>
                  </a:lnTo>
                  <a:lnTo>
                    <a:pt x="3477" y="265"/>
                  </a:lnTo>
                  <a:lnTo>
                    <a:pt x="3307" y="189"/>
                  </a:lnTo>
                  <a:lnTo>
                    <a:pt x="3136" y="114"/>
                  </a:lnTo>
                  <a:lnTo>
                    <a:pt x="2948" y="76"/>
                  </a:lnTo>
                  <a:lnTo>
                    <a:pt x="2759" y="38"/>
                  </a:lnTo>
                  <a:lnTo>
                    <a:pt x="2570" y="1"/>
                  </a:lnTo>
                  <a:close/>
                </a:path>
              </a:pathLst>
            </a:custGeom>
            <a:solidFill>
              <a:srgbClr val="FCF3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30"/>
            <p:cNvSpPr/>
            <p:nvPr/>
          </p:nvSpPr>
          <p:spPr>
            <a:xfrm>
              <a:off x="5614000" y="730675"/>
              <a:ext cx="119050" cy="119025"/>
            </a:xfrm>
            <a:custGeom>
              <a:avLst/>
              <a:gdLst/>
              <a:ahLst/>
              <a:cxnLst/>
              <a:rect l="l" t="t" r="r" b="b"/>
              <a:pathLst>
                <a:path w="4762" h="4761" fill="none" extrusionOk="0">
                  <a:moveTo>
                    <a:pt x="2381" y="1"/>
                  </a:moveTo>
                  <a:lnTo>
                    <a:pt x="2381" y="1"/>
                  </a:lnTo>
                  <a:lnTo>
                    <a:pt x="2211" y="1"/>
                  </a:lnTo>
                  <a:lnTo>
                    <a:pt x="2041" y="19"/>
                  </a:lnTo>
                  <a:lnTo>
                    <a:pt x="1871" y="57"/>
                  </a:lnTo>
                  <a:lnTo>
                    <a:pt x="1701" y="95"/>
                  </a:lnTo>
                  <a:lnTo>
                    <a:pt x="1701" y="95"/>
                  </a:lnTo>
                  <a:lnTo>
                    <a:pt x="1474" y="189"/>
                  </a:lnTo>
                  <a:lnTo>
                    <a:pt x="1247" y="284"/>
                  </a:lnTo>
                  <a:lnTo>
                    <a:pt x="1059" y="416"/>
                  </a:lnTo>
                  <a:lnTo>
                    <a:pt x="870" y="548"/>
                  </a:lnTo>
                  <a:lnTo>
                    <a:pt x="700" y="700"/>
                  </a:lnTo>
                  <a:lnTo>
                    <a:pt x="549" y="870"/>
                  </a:lnTo>
                  <a:lnTo>
                    <a:pt x="416" y="1058"/>
                  </a:lnTo>
                  <a:lnTo>
                    <a:pt x="284" y="1247"/>
                  </a:lnTo>
                  <a:lnTo>
                    <a:pt x="190" y="1455"/>
                  </a:lnTo>
                  <a:lnTo>
                    <a:pt x="114" y="1682"/>
                  </a:lnTo>
                  <a:lnTo>
                    <a:pt x="57" y="1890"/>
                  </a:lnTo>
                  <a:lnTo>
                    <a:pt x="20" y="2135"/>
                  </a:lnTo>
                  <a:lnTo>
                    <a:pt x="1" y="2362"/>
                  </a:lnTo>
                  <a:lnTo>
                    <a:pt x="20" y="2589"/>
                  </a:lnTo>
                  <a:lnTo>
                    <a:pt x="57" y="2834"/>
                  </a:lnTo>
                  <a:lnTo>
                    <a:pt x="114" y="3061"/>
                  </a:lnTo>
                  <a:lnTo>
                    <a:pt x="114" y="3061"/>
                  </a:lnTo>
                  <a:lnTo>
                    <a:pt x="171" y="3250"/>
                  </a:lnTo>
                  <a:lnTo>
                    <a:pt x="246" y="3439"/>
                  </a:lnTo>
                  <a:lnTo>
                    <a:pt x="341" y="3609"/>
                  </a:lnTo>
                  <a:lnTo>
                    <a:pt x="454" y="3760"/>
                  </a:lnTo>
                  <a:lnTo>
                    <a:pt x="567" y="3911"/>
                  </a:lnTo>
                  <a:lnTo>
                    <a:pt x="700" y="4062"/>
                  </a:lnTo>
                  <a:lnTo>
                    <a:pt x="832" y="4175"/>
                  </a:lnTo>
                  <a:lnTo>
                    <a:pt x="983" y="4308"/>
                  </a:lnTo>
                  <a:lnTo>
                    <a:pt x="1134" y="4402"/>
                  </a:lnTo>
                  <a:lnTo>
                    <a:pt x="1304" y="4496"/>
                  </a:lnTo>
                  <a:lnTo>
                    <a:pt x="1474" y="4572"/>
                  </a:lnTo>
                  <a:lnTo>
                    <a:pt x="1644" y="4648"/>
                  </a:lnTo>
                  <a:lnTo>
                    <a:pt x="1814" y="4685"/>
                  </a:lnTo>
                  <a:lnTo>
                    <a:pt x="2003" y="4723"/>
                  </a:lnTo>
                  <a:lnTo>
                    <a:pt x="2192" y="4742"/>
                  </a:lnTo>
                  <a:lnTo>
                    <a:pt x="2381" y="4761"/>
                  </a:lnTo>
                  <a:lnTo>
                    <a:pt x="2381" y="4761"/>
                  </a:lnTo>
                  <a:lnTo>
                    <a:pt x="2551" y="4761"/>
                  </a:lnTo>
                  <a:lnTo>
                    <a:pt x="2721" y="4742"/>
                  </a:lnTo>
                  <a:lnTo>
                    <a:pt x="2910" y="4704"/>
                  </a:lnTo>
                  <a:lnTo>
                    <a:pt x="3080" y="4666"/>
                  </a:lnTo>
                  <a:lnTo>
                    <a:pt x="3080" y="4666"/>
                  </a:lnTo>
                  <a:lnTo>
                    <a:pt x="3307" y="4572"/>
                  </a:lnTo>
                  <a:lnTo>
                    <a:pt x="3514" y="4478"/>
                  </a:lnTo>
                  <a:lnTo>
                    <a:pt x="3722" y="4345"/>
                  </a:lnTo>
                  <a:lnTo>
                    <a:pt x="3911" y="4213"/>
                  </a:lnTo>
                  <a:lnTo>
                    <a:pt x="4081" y="4062"/>
                  </a:lnTo>
                  <a:lnTo>
                    <a:pt x="4232" y="3892"/>
                  </a:lnTo>
                  <a:lnTo>
                    <a:pt x="4364" y="3703"/>
                  </a:lnTo>
                  <a:lnTo>
                    <a:pt x="4478" y="3495"/>
                  </a:lnTo>
                  <a:lnTo>
                    <a:pt x="4572" y="3306"/>
                  </a:lnTo>
                  <a:lnTo>
                    <a:pt x="4667" y="3080"/>
                  </a:lnTo>
                  <a:lnTo>
                    <a:pt x="4723" y="2853"/>
                  </a:lnTo>
                  <a:lnTo>
                    <a:pt x="4761" y="2626"/>
                  </a:lnTo>
                  <a:lnTo>
                    <a:pt x="4761" y="2400"/>
                  </a:lnTo>
                  <a:lnTo>
                    <a:pt x="4761" y="2173"/>
                  </a:lnTo>
                  <a:lnTo>
                    <a:pt x="4723" y="1927"/>
                  </a:lnTo>
                  <a:lnTo>
                    <a:pt x="4667" y="1701"/>
                  </a:lnTo>
                  <a:lnTo>
                    <a:pt x="4667" y="1701"/>
                  </a:lnTo>
                  <a:lnTo>
                    <a:pt x="4591" y="1512"/>
                  </a:lnTo>
                  <a:lnTo>
                    <a:pt x="4515" y="1323"/>
                  </a:lnTo>
                  <a:lnTo>
                    <a:pt x="4421" y="1153"/>
                  </a:lnTo>
                  <a:lnTo>
                    <a:pt x="4327" y="1002"/>
                  </a:lnTo>
                  <a:lnTo>
                    <a:pt x="4213" y="851"/>
                  </a:lnTo>
                  <a:lnTo>
                    <a:pt x="4081" y="700"/>
                  </a:lnTo>
                  <a:lnTo>
                    <a:pt x="3930" y="586"/>
                  </a:lnTo>
                  <a:lnTo>
                    <a:pt x="3798" y="454"/>
                  </a:lnTo>
                  <a:lnTo>
                    <a:pt x="3647" y="359"/>
                  </a:lnTo>
                  <a:lnTo>
                    <a:pt x="3477" y="265"/>
                  </a:lnTo>
                  <a:lnTo>
                    <a:pt x="3307" y="189"/>
                  </a:lnTo>
                  <a:lnTo>
                    <a:pt x="3136" y="114"/>
                  </a:lnTo>
                  <a:lnTo>
                    <a:pt x="2948" y="76"/>
                  </a:lnTo>
                  <a:lnTo>
                    <a:pt x="2759" y="38"/>
                  </a:lnTo>
                  <a:lnTo>
                    <a:pt x="2570" y="1"/>
                  </a:lnTo>
                  <a:lnTo>
                    <a:pt x="238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1" name="Google Shape;1581;p30"/>
            <p:cNvSpPr/>
            <p:nvPr/>
          </p:nvSpPr>
          <p:spPr>
            <a:xfrm>
              <a:off x="5460050" y="834575"/>
              <a:ext cx="155400" cy="104875"/>
            </a:xfrm>
            <a:custGeom>
              <a:avLst/>
              <a:gdLst/>
              <a:ahLst/>
              <a:cxnLst/>
              <a:rect l="l" t="t" r="r" b="b"/>
              <a:pathLst>
                <a:path w="6216" h="4195" extrusionOk="0">
                  <a:moveTo>
                    <a:pt x="6159" y="0"/>
                  </a:moveTo>
                  <a:lnTo>
                    <a:pt x="0" y="851"/>
                  </a:lnTo>
                  <a:lnTo>
                    <a:pt x="38" y="1002"/>
                  </a:lnTo>
                  <a:lnTo>
                    <a:pt x="152" y="1436"/>
                  </a:lnTo>
                  <a:lnTo>
                    <a:pt x="246" y="1719"/>
                  </a:lnTo>
                  <a:lnTo>
                    <a:pt x="359" y="2022"/>
                  </a:lnTo>
                  <a:lnTo>
                    <a:pt x="511" y="2362"/>
                  </a:lnTo>
                  <a:lnTo>
                    <a:pt x="699" y="2702"/>
                  </a:lnTo>
                  <a:lnTo>
                    <a:pt x="926" y="3023"/>
                  </a:lnTo>
                  <a:lnTo>
                    <a:pt x="1039" y="3174"/>
                  </a:lnTo>
                  <a:lnTo>
                    <a:pt x="1191" y="3344"/>
                  </a:lnTo>
                  <a:lnTo>
                    <a:pt x="1323" y="3476"/>
                  </a:lnTo>
                  <a:lnTo>
                    <a:pt x="1474" y="3608"/>
                  </a:lnTo>
                  <a:lnTo>
                    <a:pt x="1644" y="3741"/>
                  </a:lnTo>
                  <a:lnTo>
                    <a:pt x="1833" y="3854"/>
                  </a:lnTo>
                  <a:lnTo>
                    <a:pt x="2022" y="3949"/>
                  </a:lnTo>
                  <a:lnTo>
                    <a:pt x="2211" y="4043"/>
                  </a:lnTo>
                  <a:lnTo>
                    <a:pt x="2437" y="4100"/>
                  </a:lnTo>
                  <a:lnTo>
                    <a:pt x="2664" y="4156"/>
                  </a:lnTo>
                  <a:lnTo>
                    <a:pt x="2891" y="4194"/>
                  </a:lnTo>
                  <a:lnTo>
                    <a:pt x="3420" y="4194"/>
                  </a:lnTo>
                  <a:lnTo>
                    <a:pt x="3703" y="4156"/>
                  </a:lnTo>
                  <a:lnTo>
                    <a:pt x="3967" y="4100"/>
                  </a:lnTo>
                  <a:lnTo>
                    <a:pt x="4232" y="4024"/>
                  </a:lnTo>
                  <a:lnTo>
                    <a:pt x="4459" y="3930"/>
                  </a:lnTo>
                  <a:lnTo>
                    <a:pt x="4685" y="3816"/>
                  </a:lnTo>
                  <a:lnTo>
                    <a:pt x="4874" y="3703"/>
                  </a:lnTo>
                  <a:lnTo>
                    <a:pt x="5063" y="3571"/>
                  </a:lnTo>
                  <a:lnTo>
                    <a:pt x="5214" y="3438"/>
                  </a:lnTo>
                  <a:lnTo>
                    <a:pt x="5365" y="3287"/>
                  </a:lnTo>
                  <a:lnTo>
                    <a:pt x="5498" y="3117"/>
                  </a:lnTo>
                  <a:lnTo>
                    <a:pt x="5630" y="2947"/>
                  </a:lnTo>
                  <a:lnTo>
                    <a:pt x="5724" y="2777"/>
                  </a:lnTo>
                  <a:lnTo>
                    <a:pt x="5819" y="2607"/>
                  </a:lnTo>
                  <a:lnTo>
                    <a:pt x="5894" y="2437"/>
                  </a:lnTo>
                  <a:lnTo>
                    <a:pt x="5970" y="2248"/>
                  </a:lnTo>
                  <a:lnTo>
                    <a:pt x="6083" y="1889"/>
                  </a:lnTo>
                  <a:lnTo>
                    <a:pt x="6140" y="1531"/>
                  </a:lnTo>
                  <a:lnTo>
                    <a:pt x="6196" y="1172"/>
                  </a:lnTo>
                  <a:lnTo>
                    <a:pt x="6215" y="869"/>
                  </a:lnTo>
                  <a:lnTo>
                    <a:pt x="6215" y="586"/>
                  </a:lnTo>
                  <a:lnTo>
                    <a:pt x="6178" y="170"/>
                  </a:lnTo>
                  <a:lnTo>
                    <a:pt x="6159" y="0"/>
                  </a:lnTo>
                  <a:close/>
                </a:path>
              </a:pathLst>
            </a:custGeom>
            <a:solidFill>
              <a:srgbClr val="F287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2" name="Google Shape;1582;p30"/>
            <p:cNvSpPr/>
            <p:nvPr/>
          </p:nvSpPr>
          <p:spPr>
            <a:xfrm>
              <a:off x="5591800" y="663625"/>
              <a:ext cx="68050" cy="68025"/>
            </a:xfrm>
            <a:custGeom>
              <a:avLst/>
              <a:gdLst/>
              <a:ahLst/>
              <a:cxnLst/>
              <a:rect l="l" t="t" r="r" b="b"/>
              <a:pathLst>
                <a:path w="2722" h="2721" extrusionOk="0">
                  <a:moveTo>
                    <a:pt x="1380" y="0"/>
                  </a:moveTo>
                  <a:lnTo>
                    <a:pt x="1248" y="19"/>
                  </a:lnTo>
                  <a:lnTo>
                    <a:pt x="1115" y="38"/>
                  </a:lnTo>
                  <a:lnTo>
                    <a:pt x="983" y="57"/>
                  </a:lnTo>
                  <a:lnTo>
                    <a:pt x="851" y="113"/>
                  </a:lnTo>
                  <a:lnTo>
                    <a:pt x="738" y="151"/>
                  </a:lnTo>
                  <a:lnTo>
                    <a:pt x="624" y="227"/>
                  </a:lnTo>
                  <a:lnTo>
                    <a:pt x="511" y="302"/>
                  </a:lnTo>
                  <a:lnTo>
                    <a:pt x="416" y="397"/>
                  </a:lnTo>
                  <a:lnTo>
                    <a:pt x="341" y="491"/>
                  </a:lnTo>
                  <a:lnTo>
                    <a:pt x="246" y="586"/>
                  </a:lnTo>
                  <a:lnTo>
                    <a:pt x="190" y="699"/>
                  </a:lnTo>
                  <a:lnTo>
                    <a:pt x="114" y="812"/>
                  </a:lnTo>
                  <a:lnTo>
                    <a:pt x="76" y="945"/>
                  </a:lnTo>
                  <a:lnTo>
                    <a:pt x="39" y="1058"/>
                  </a:lnTo>
                  <a:lnTo>
                    <a:pt x="20" y="1209"/>
                  </a:lnTo>
                  <a:lnTo>
                    <a:pt x="1" y="1341"/>
                  </a:lnTo>
                  <a:lnTo>
                    <a:pt x="20" y="1474"/>
                  </a:lnTo>
                  <a:lnTo>
                    <a:pt x="39" y="1606"/>
                  </a:lnTo>
                  <a:lnTo>
                    <a:pt x="58" y="1738"/>
                  </a:lnTo>
                  <a:lnTo>
                    <a:pt x="114" y="1870"/>
                  </a:lnTo>
                  <a:lnTo>
                    <a:pt x="152" y="1984"/>
                  </a:lnTo>
                  <a:lnTo>
                    <a:pt x="228" y="2097"/>
                  </a:lnTo>
                  <a:lnTo>
                    <a:pt x="303" y="2210"/>
                  </a:lnTo>
                  <a:lnTo>
                    <a:pt x="398" y="2305"/>
                  </a:lnTo>
                  <a:lnTo>
                    <a:pt x="492" y="2399"/>
                  </a:lnTo>
                  <a:lnTo>
                    <a:pt x="586" y="2475"/>
                  </a:lnTo>
                  <a:lnTo>
                    <a:pt x="700" y="2550"/>
                  </a:lnTo>
                  <a:lnTo>
                    <a:pt x="813" y="2607"/>
                  </a:lnTo>
                  <a:lnTo>
                    <a:pt x="945" y="2645"/>
                  </a:lnTo>
                  <a:lnTo>
                    <a:pt x="1059" y="2683"/>
                  </a:lnTo>
                  <a:lnTo>
                    <a:pt x="1210" y="2701"/>
                  </a:lnTo>
                  <a:lnTo>
                    <a:pt x="1342" y="2720"/>
                  </a:lnTo>
                  <a:lnTo>
                    <a:pt x="1474" y="2701"/>
                  </a:lnTo>
                  <a:lnTo>
                    <a:pt x="1607" y="2701"/>
                  </a:lnTo>
                  <a:lnTo>
                    <a:pt x="1739" y="2664"/>
                  </a:lnTo>
                  <a:lnTo>
                    <a:pt x="1871" y="2626"/>
                  </a:lnTo>
                  <a:lnTo>
                    <a:pt x="1984" y="2569"/>
                  </a:lnTo>
                  <a:lnTo>
                    <a:pt x="2098" y="2494"/>
                  </a:lnTo>
                  <a:lnTo>
                    <a:pt x="2211" y="2418"/>
                  </a:lnTo>
                  <a:lnTo>
                    <a:pt x="2305" y="2343"/>
                  </a:lnTo>
                  <a:lnTo>
                    <a:pt x="2400" y="2248"/>
                  </a:lnTo>
                  <a:lnTo>
                    <a:pt x="2475" y="2135"/>
                  </a:lnTo>
                  <a:lnTo>
                    <a:pt x="2551" y="2021"/>
                  </a:lnTo>
                  <a:lnTo>
                    <a:pt x="2608" y="1908"/>
                  </a:lnTo>
                  <a:lnTo>
                    <a:pt x="2646" y="1776"/>
                  </a:lnTo>
                  <a:lnTo>
                    <a:pt x="2683" y="1662"/>
                  </a:lnTo>
                  <a:lnTo>
                    <a:pt x="2702" y="1530"/>
                  </a:lnTo>
                  <a:lnTo>
                    <a:pt x="2721" y="1379"/>
                  </a:lnTo>
                  <a:lnTo>
                    <a:pt x="2702" y="1247"/>
                  </a:lnTo>
                  <a:lnTo>
                    <a:pt x="2702" y="1115"/>
                  </a:lnTo>
                  <a:lnTo>
                    <a:pt x="2664" y="982"/>
                  </a:lnTo>
                  <a:lnTo>
                    <a:pt x="2627" y="850"/>
                  </a:lnTo>
                  <a:lnTo>
                    <a:pt x="2570" y="737"/>
                  </a:lnTo>
                  <a:lnTo>
                    <a:pt x="2494" y="624"/>
                  </a:lnTo>
                  <a:lnTo>
                    <a:pt x="2419" y="510"/>
                  </a:lnTo>
                  <a:lnTo>
                    <a:pt x="2343" y="416"/>
                  </a:lnTo>
                  <a:lnTo>
                    <a:pt x="2249" y="340"/>
                  </a:lnTo>
                  <a:lnTo>
                    <a:pt x="2135" y="246"/>
                  </a:lnTo>
                  <a:lnTo>
                    <a:pt x="2022" y="189"/>
                  </a:lnTo>
                  <a:lnTo>
                    <a:pt x="1909" y="113"/>
                  </a:lnTo>
                  <a:lnTo>
                    <a:pt x="1777" y="76"/>
                  </a:lnTo>
                  <a:lnTo>
                    <a:pt x="1663" y="38"/>
                  </a:lnTo>
                  <a:lnTo>
                    <a:pt x="1531" y="19"/>
                  </a:lnTo>
                  <a:lnTo>
                    <a:pt x="138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3" name="Google Shape;1583;p30"/>
            <p:cNvSpPr/>
            <p:nvPr/>
          </p:nvSpPr>
          <p:spPr>
            <a:xfrm>
              <a:off x="5375525" y="660300"/>
              <a:ext cx="67550" cy="67575"/>
            </a:xfrm>
            <a:custGeom>
              <a:avLst/>
              <a:gdLst/>
              <a:ahLst/>
              <a:cxnLst/>
              <a:rect l="l" t="t" r="r" b="b"/>
              <a:pathLst>
                <a:path w="2702" h="2703" extrusionOk="0">
                  <a:moveTo>
                    <a:pt x="1228" y="1"/>
                  </a:moveTo>
                  <a:lnTo>
                    <a:pt x="1096" y="20"/>
                  </a:lnTo>
                  <a:lnTo>
                    <a:pt x="964" y="39"/>
                  </a:lnTo>
                  <a:lnTo>
                    <a:pt x="831" y="95"/>
                  </a:lnTo>
                  <a:lnTo>
                    <a:pt x="718" y="152"/>
                  </a:lnTo>
                  <a:lnTo>
                    <a:pt x="605" y="209"/>
                  </a:lnTo>
                  <a:lnTo>
                    <a:pt x="510" y="284"/>
                  </a:lnTo>
                  <a:lnTo>
                    <a:pt x="397" y="379"/>
                  </a:lnTo>
                  <a:lnTo>
                    <a:pt x="321" y="473"/>
                  </a:lnTo>
                  <a:lnTo>
                    <a:pt x="246" y="568"/>
                  </a:lnTo>
                  <a:lnTo>
                    <a:pt x="170" y="681"/>
                  </a:lnTo>
                  <a:lnTo>
                    <a:pt x="113" y="794"/>
                  </a:lnTo>
                  <a:lnTo>
                    <a:pt x="57" y="927"/>
                  </a:lnTo>
                  <a:lnTo>
                    <a:pt x="19" y="1059"/>
                  </a:lnTo>
                  <a:lnTo>
                    <a:pt x="0" y="1191"/>
                  </a:lnTo>
                  <a:lnTo>
                    <a:pt x="0" y="1323"/>
                  </a:lnTo>
                  <a:lnTo>
                    <a:pt x="0" y="1455"/>
                  </a:lnTo>
                  <a:lnTo>
                    <a:pt x="19" y="1607"/>
                  </a:lnTo>
                  <a:lnTo>
                    <a:pt x="38" y="1720"/>
                  </a:lnTo>
                  <a:lnTo>
                    <a:pt x="95" y="1852"/>
                  </a:lnTo>
                  <a:lnTo>
                    <a:pt x="151" y="1966"/>
                  </a:lnTo>
                  <a:lnTo>
                    <a:pt x="208" y="2079"/>
                  </a:lnTo>
                  <a:lnTo>
                    <a:pt x="283" y="2192"/>
                  </a:lnTo>
                  <a:lnTo>
                    <a:pt x="378" y="2287"/>
                  </a:lnTo>
                  <a:lnTo>
                    <a:pt x="472" y="2381"/>
                  </a:lnTo>
                  <a:lnTo>
                    <a:pt x="567" y="2457"/>
                  </a:lnTo>
                  <a:lnTo>
                    <a:pt x="680" y="2532"/>
                  </a:lnTo>
                  <a:lnTo>
                    <a:pt x="794" y="2589"/>
                  </a:lnTo>
                  <a:lnTo>
                    <a:pt x="926" y="2627"/>
                  </a:lnTo>
                  <a:lnTo>
                    <a:pt x="1058" y="2664"/>
                  </a:lnTo>
                  <a:lnTo>
                    <a:pt x="1190" y="2683"/>
                  </a:lnTo>
                  <a:lnTo>
                    <a:pt x="1322" y="2702"/>
                  </a:lnTo>
                  <a:lnTo>
                    <a:pt x="1455" y="2702"/>
                  </a:lnTo>
                  <a:lnTo>
                    <a:pt x="1606" y="2683"/>
                  </a:lnTo>
                  <a:lnTo>
                    <a:pt x="1719" y="2646"/>
                  </a:lnTo>
                  <a:lnTo>
                    <a:pt x="1851" y="2608"/>
                  </a:lnTo>
                  <a:lnTo>
                    <a:pt x="1965" y="2551"/>
                  </a:lnTo>
                  <a:lnTo>
                    <a:pt x="2078" y="2476"/>
                  </a:lnTo>
                  <a:lnTo>
                    <a:pt x="2191" y="2400"/>
                  </a:lnTo>
                  <a:lnTo>
                    <a:pt x="2286" y="2324"/>
                  </a:lnTo>
                  <a:lnTo>
                    <a:pt x="2380" y="2230"/>
                  </a:lnTo>
                  <a:lnTo>
                    <a:pt x="2456" y="2117"/>
                  </a:lnTo>
                  <a:lnTo>
                    <a:pt x="2531" y="2003"/>
                  </a:lnTo>
                  <a:lnTo>
                    <a:pt x="2588" y="1890"/>
                  </a:lnTo>
                  <a:lnTo>
                    <a:pt x="2626" y="1777"/>
                  </a:lnTo>
                  <a:lnTo>
                    <a:pt x="2664" y="1644"/>
                  </a:lnTo>
                  <a:lnTo>
                    <a:pt x="2683" y="1512"/>
                  </a:lnTo>
                  <a:lnTo>
                    <a:pt x="2701" y="1361"/>
                  </a:lnTo>
                  <a:lnTo>
                    <a:pt x="2701" y="1229"/>
                  </a:lnTo>
                  <a:lnTo>
                    <a:pt x="2683" y="1097"/>
                  </a:lnTo>
                  <a:lnTo>
                    <a:pt x="2645" y="964"/>
                  </a:lnTo>
                  <a:lnTo>
                    <a:pt x="2607" y="832"/>
                  </a:lnTo>
                  <a:lnTo>
                    <a:pt x="2550" y="719"/>
                  </a:lnTo>
                  <a:lnTo>
                    <a:pt x="2475" y="605"/>
                  </a:lnTo>
                  <a:lnTo>
                    <a:pt x="2399" y="511"/>
                  </a:lnTo>
                  <a:lnTo>
                    <a:pt x="2324" y="398"/>
                  </a:lnTo>
                  <a:lnTo>
                    <a:pt x="2229" y="322"/>
                  </a:lnTo>
                  <a:lnTo>
                    <a:pt x="2116" y="246"/>
                  </a:lnTo>
                  <a:lnTo>
                    <a:pt x="2003" y="171"/>
                  </a:lnTo>
                  <a:lnTo>
                    <a:pt x="1889" y="114"/>
                  </a:lnTo>
                  <a:lnTo>
                    <a:pt x="1776" y="58"/>
                  </a:lnTo>
                  <a:lnTo>
                    <a:pt x="1644" y="20"/>
                  </a:lnTo>
                  <a:lnTo>
                    <a:pt x="151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4" name="Google Shape;1584;p30"/>
            <p:cNvSpPr/>
            <p:nvPr/>
          </p:nvSpPr>
          <p:spPr>
            <a:xfrm>
              <a:off x="5588025" y="577200"/>
              <a:ext cx="111000" cy="43000"/>
            </a:xfrm>
            <a:custGeom>
              <a:avLst/>
              <a:gdLst/>
              <a:ahLst/>
              <a:cxnLst/>
              <a:rect l="l" t="t" r="r" b="b"/>
              <a:pathLst>
                <a:path w="4440" h="1720" extrusionOk="0">
                  <a:moveTo>
                    <a:pt x="1304" y="0"/>
                  </a:moveTo>
                  <a:lnTo>
                    <a:pt x="1096" y="19"/>
                  </a:lnTo>
                  <a:lnTo>
                    <a:pt x="851" y="38"/>
                  </a:lnTo>
                  <a:lnTo>
                    <a:pt x="624" y="76"/>
                  </a:lnTo>
                  <a:lnTo>
                    <a:pt x="379" y="132"/>
                  </a:lnTo>
                  <a:lnTo>
                    <a:pt x="114" y="208"/>
                  </a:lnTo>
                  <a:lnTo>
                    <a:pt x="57" y="227"/>
                  </a:lnTo>
                  <a:lnTo>
                    <a:pt x="20" y="284"/>
                  </a:lnTo>
                  <a:lnTo>
                    <a:pt x="1" y="359"/>
                  </a:lnTo>
                  <a:lnTo>
                    <a:pt x="1" y="416"/>
                  </a:lnTo>
                  <a:lnTo>
                    <a:pt x="39" y="472"/>
                  </a:lnTo>
                  <a:lnTo>
                    <a:pt x="95" y="529"/>
                  </a:lnTo>
                  <a:lnTo>
                    <a:pt x="152" y="548"/>
                  </a:lnTo>
                  <a:lnTo>
                    <a:pt x="227" y="529"/>
                  </a:lnTo>
                  <a:lnTo>
                    <a:pt x="454" y="472"/>
                  </a:lnTo>
                  <a:lnTo>
                    <a:pt x="681" y="416"/>
                  </a:lnTo>
                  <a:lnTo>
                    <a:pt x="889" y="378"/>
                  </a:lnTo>
                  <a:lnTo>
                    <a:pt x="1096" y="359"/>
                  </a:lnTo>
                  <a:lnTo>
                    <a:pt x="1493" y="340"/>
                  </a:lnTo>
                  <a:lnTo>
                    <a:pt x="1871" y="378"/>
                  </a:lnTo>
                  <a:lnTo>
                    <a:pt x="2211" y="435"/>
                  </a:lnTo>
                  <a:lnTo>
                    <a:pt x="2532" y="529"/>
                  </a:lnTo>
                  <a:lnTo>
                    <a:pt x="2815" y="642"/>
                  </a:lnTo>
                  <a:lnTo>
                    <a:pt x="3080" y="775"/>
                  </a:lnTo>
                  <a:lnTo>
                    <a:pt x="3325" y="907"/>
                  </a:lnTo>
                  <a:lnTo>
                    <a:pt x="3514" y="1058"/>
                  </a:lnTo>
                  <a:lnTo>
                    <a:pt x="3703" y="1190"/>
                  </a:lnTo>
                  <a:lnTo>
                    <a:pt x="3835" y="1323"/>
                  </a:lnTo>
                  <a:lnTo>
                    <a:pt x="4043" y="1530"/>
                  </a:lnTo>
                  <a:lnTo>
                    <a:pt x="4119" y="1644"/>
                  </a:lnTo>
                  <a:lnTo>
                    <a:pt x="4194" y="1700"/>
                  </a:lnTo>
                  <a:lnTo>
                    <a:pt x="4270" y="1719"/>
                  </a:lnTo>
                  <a:lnTo>
                    <a:pt x="4327" y="1700"/>
                  </a:lnTo>
                  <a:lnTo>
                    <a:pt x="4364" y="1681"/>
                  </a:lnTo>
                  <a:lnTo>
                    <a:pt x="4421" y="1625"/>
                  </a:lnTo>
                  <a:lnTo>
                    <a:pt x="4440" y="1568"/>
                  </a:lnTo>
                  <a:lnTo>
                    <a:pt x="4440" y="1493"/>
                  </a:lnTo>
                  <a:lnTo>
                    <a:pt x="4402" y="1436"/>
                  </a:lnTo>
                  <a:lnTo>
                    <a:pt x="4327" y="1341"/>
                  </a:lnTo>
                  <a:lnTo>
                    <a:pt x="4119" y="1115"/>
                  </a:lnTo>
                  <a:lnTo>
                    <a:pt x="3949" y="964"/>
                  </a:lnTo>
                  <a:lnTo>
                    <a:pt x="3760" y="813"/>
                  </a:lnTo>
                  <a:lnTo>
                    <a:pt x="3533" y="661"/>
                  </a:lnTo>
                  <a:lnTo>
                    <a:pt x="3288" y="491"/>
                  </a:lnTo>
                  <a:lnTo>
                    <a:pt x="2985" y="359"/>
                  </a:lnTo>
                  <a:lnTo>
                    <a:pt x="2664" y="227"/>
                  </a:lnTo>
                  <a:lnTo>
                    <a:pt x="2324" y="114"/>
                  </a:lnTo>
                  <a:lnTo>
                    <a:pt x="1946" y="38"/>
                  </a:lnTo>
                  <a:lnTo>
                    <a:pt x="1739" y="19"/>
                  </a:lnTo>
                  <a:lnTo>
                    <a:pt x="1531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1585;p30"/>
            <p:cNvSpPr/>
            <p:nvPr/>
          </p:nvSpPr>
          <p:spPr>
            <a:xfrm>
              <a:off x="5355675" y="579075"/>
              <a:ext cx="102500" cy="43950"/>
            </a:xfrm>
            <a:custGeom>
              <a:avLst/>
              <a:gdLst/>
              <a:ahLst/>
              <a:cxnLst/>
              <a:rect l="l" t="t" r="r" b="b"/>
              <a:pathLst>
                <a:path w="4100" h="1758" extrusionOk="0">
                  <a:moveTo>
                    <a:pt x="2400" y="1"/>
                  </a:moveTo>
                  <a:lnTo>
                    <a:pt x="2211" y="39"/>
                  </a:lnTo>
                  <a:lnTo>
                    <a:pt x="2041" y="57"/>
                  </a:lnTo>
                  <a:lnTo>
                    <a:pt x="1720" y="171"/>
                  </a:lnTo>
                  <a:lnTo>
                    <a:pt x="1418" y="303"/>
                  </a:lnTo>
                  <a:lnTo>
                    <a:pt x="1134" y="454"/>
                  </a:lnTo>
                  <a:lnTo>
                    <a:pt x="889" y="624"/>
                  </a:lnTo>
                  <a:lnTo>
                    <a:pt x="662" y="794"/>
                  </a:lnTo>
                  <a:lnTo>
                    <a:pt x="473" y="964"/>
                  </a:lnTo>
                  <a:lnTo>
                    <a:pt x="322" y="1134"/>
                  </a:lnTo>
                  <a:lnTo>
                    <a:pt x="95" y="1380"/>
                  </a:lnTo>
                  <a:lnTo>
                    <a:pt x="20" y="1493"/>
                  </a:lnTo>
                  <a:lnTo>
                    <a:pt x="1" y="1550"/>
                  </a:lnTo>
                  <a:lnTo>
                    <a:pt x="1" y="1625"/>
                  </a:lnTo>
                  <a:lnTo>
                    <a:pt x="20" y="1682"/>
                  </a:lnTo>
                  <a:lnTo>
                    <a:pt x="76" y="1739"/>
                  </a:lnTo>
                  <a:lnTo>
                    <a:pt x="114" y="1758"/>
                  </a:lnTo>
                  <a:lnTo>
                    <a:pt x="171" y="1758"/>
                  </a:lnTo>
                  <a:lnTo>
                    <a:pt x="246" y="1739"/>
                  </a:lnTo>
                  <a:lnTo>
                    <a:pt x="303" y="1682"/>
                  </a:lnTo>
                  <a:lnTo>
                    <a:pt x="397" y="1569"/>
                  </a:lnTo>
                  <a:lnTo>
                    <a:pt x="605" y="1342"/>
                  </a:lnTo>
                  <a:lnTo>
                    <a:pt x="737" y="1191"/>
                  </a:lnTo>
                  <a:lnTo>
                    <a:pt x="907" y="1040"/>
                  </a:lnTo>
                  <a:lnTo>
                    <a:pt x="1096" y="889"/>
                  </a:lnTo>
                  <a:lnTo>
                    <a:pt x="1323" y="738"/>
                  </a:lnTo>
                  <a:lnTo>
                    <a:pt x="1569" y="605"/>
                  </a:lnTo>
                  <a:lnTo>
                    <a:pt x="1833" y="492"/>
                  </a:lnTo>
                  <a:lnTo>
                    <a:pt x="2116" y="397"/>
                  </a:lnTo>
                  <a:lnTo>
                    <a:pt x="2419" y="360"/>
                  </a:lnTo>
                  <a:lnTo>
                    <a:pt x="2589" y="341"/>
                  </a:lnTo>
                  <a:lnTo>
                    <a:pt x="2759" y="341"/>
                  </a:lnTo>
                  <a:lnTo>
                    <a:pt x="2929" y="360"/>
                  </a:lnTo>
                  <a:lnTo>
                    <a:pt x="3099" y="397"/>
                  </a:lnTo>
                  <a:lnTo>
                    <a:pt x="3269" y="435"/>
                  </a:lnTo>
                  <a:lnTo>
                    <a:pt x="3458" y="492"/>
                  </a:lnTo>
                  <a:lnTo>
                    <a:pt x="3647" y="567"/>
                  </a:lnTo>
                  <a:lnTo>
                    <a:pt x="3835" y="662"/>
                  </a:lnTo>
                  <a:lnTo>
                    <a:pt x="3911" y="681"/>
                  </a:lnTo>
                  <a:lnTo>
                    <a:pt x="3968" y="681"/>
                  </a:lnTo>
                  <a:lnTo>
                    <a:pt x="4024" y="643"/>
                  </a:lnTo>
                  <a:lnTo>
                    <a:pt x="4081" y="586"/>
                  </a:lnTo>
                  <a:lnTo>
                    <a:pt x="4100" y="530"/>
                  </a:lnTo>
                  <a:lnTo>
                    <a:pt x="4081" y="454"/>
                  </a:lnTo>
                  <a:lnTo>
                    <a:pt x="4062" y="397"/>
                  </a:lnTo>
                  <a:lnTo>
                    <a:pt x="4005" y="360"/>
                  </a:lnTo>
                  <a:lnTo>
                    <a:pt x="3779" y="246"/>
                  </a:lnTo>
                  <a:lnTo>
                    <a:pt x="3571" y="171"/>
                  </a:lnTo>
                  <a:lnTo>
                    <a:pt x="3363" y="95"/>
                  </a:lnTo>
                  <a:lnTo>
                    <a:pt x="3155" y="39"/>
                  </a:lnTo>
                  <a:lnTo>
                    <a:pt x="2967" y="20"/>
                  </a:lnTo>
                  <a:lnTo>
                    <a:pt x="275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6" name="Google Shape;1586;p30"/>
            <p:cNvSpPr/>
            <p:nvPr/>
          </p:nvSpPr>
          <p:spPr>
            <a:xfrm>
              <a:off x="5648475" y="663625"/>
              <a:ext cx="26950" cy="33550"/>
            </a:xfrm>
            <a:custGeom>
              <a:avLst/>
              <a:gdLst/>
              <a:ahLst/>
              <a:cxnLst/>
              <a:rect l="l" t="t" r="r" b="b"/>
              <a:pathLst>
                <a:path w="1078" h="1342" extrusionOk="0">
                  <a:moveTo>
                    <a:pt x="1077" y="0"/>
                  </a:moveTo>
                  <a:lnTo>
                    <a:pt x="1" y="529"/>
                  </a:lnTo>
                  <a:lnTo>
                    <a:pt x="38" y="1341"/>
                  </a:lnTo>
                  <a:lnTo>
                    <a:pt x="1077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7" name="Google Shape;1587;p30"/>
            <p:cNvSpPr/>
            <p:nvPr/>
          </p:nvSpPr>
          <p:spPr>
            <a:xfrm>
              <a:off x="5354275" y="666450"/>
              <a:ext cx="30700" cy="26950"/>
            </a:xfrm>
            <a:custGeom>
              <a:avLst/>
              <a:gdLst/>
              <a:ahLst/>
              <a:cxnLst/>
              <a:rect l="l" t="t" r="r" b="b"/>
              <a:pathLst>
                <a:path w="1228" h="1078" extrusionOk="0">
                  <a:moveTo>
                    <a:pt x="0" y="0"/>
                  </a:moveTo>
                  <a:lnTo>
                    <a:pt x="1077" y="1077"/>
                  </a:lnTo>
                  <a:lnTo>
                    <a:pt x="1228" y="5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8" name="Google Shape;1588;p30"/>
            <p:cNvSpPr/>
            <p:nvPr/>
          </p:nvSpPr>
          <p:spPr>
            <a:xfrm>
              <a:off x="5460050" y="834575"/>
              <a:ext cx="153975" cy="87400"/>
            </a:xfrm>
            <a:custGeom>
              <a:avLst/>
              <a:gdLst/>
              <a:ahLst/>
              <a:cxnLst/>
              <a:rect l="l" t="t" r="r" b="b"/>
              <a:pathLst>
                <a:path w="6159" h="3496" extrusionOk="0">
                  <a:moveTo>
                    <a:pt x="6159" y="0"/>
                  </a:moveTo>
                  <a:lnTo>
                    <a:pt x="0" y="851"/>
                  </a:lnTo>
                  <a:lnTo>
                    <a:pt x="57" y="964"/>
                  </a:lnTo>
                  <a:lnTo>
                    <a:pt x="208" y="1304"/>
                  </a:lnTo>
                  <a:lnTo>
                    <a:pt x="341" y="1531"/>
                  </a:lnTo>
                  <a:lnTo>
                    <a:pt x="492" y="1776"/>
                  </a:lnTo>
                  <a:lnTo>
                    <a:pt x="662" y="2041"/>
                  </a:lnTo>
                  <a:lnTo>
                    <a:pt x="869" y="2305"/>
                  </a:lnTo>
                  <a:lnTo>
                    <a:pt x="1115" y="2570"/>
                  </a:lnTo>
                  <a:lnTo>
                    <a:pt x="1379" y="2815"/>
                  </a:lnTo>
                  <a:lnTo>
                    <a:pt x="1682" y="3023"/>
                  </a:lnTo>
                  <a:lnTo>
                    <a:pt x="1833" y="3136"/>
                  </a:lnTo>
                  <a:lnTo>
                    <a:pt x="2003" y="3212"/>
                  </a:lnTo>
                  <a:lnTo>
                    <a:pt x="2192" y="3287"/>
                  </a:lnTo>
                  <a:lnTo>
                    <a:pt x="2362" y="3363"/>
                  </a:lnTo>
                  <a:lnTo>
                    <a:pt x="2570" y="3420"/>
                  </a:lnTo>
                  <a:lnTo>
                    <a:pt x="2758" y="3457"/>
                  </a:lnTo>
                  <a:lnTo>
                    <a:pt x="2966" y="3476"/>
                  </a:lnTo>
                  <a:lnTo>
                    <a:pt x="3193" y="3495"/>
                  </a:lnTo>
                  <a:lnTo>
                    <a:pt x="3420" y="3476"/>
                  </a:lnTo>
                  <a:lnTo>
                    <a:pt x="3646" y="3438"/>
                  </a:lnTo>
                  <a:lnTo>
                    <a:pt x="3873" y="3401"/>
                  </a:lnTo>
                  <a:lnTo>
                    <a:pt x="4081" y="3344"/>
                  </a:lnTo>
                  <a:lnTo>
                    <a:pt x="4289" y="3268"/>
                  </a:lnTo>
                  <a:lnTo>
                    <a:pt x="4477" y="3174"/>
                  </a:lnTo>
                  <a:lnTo>
                    <a:pt x="4647" y="3080"/>
                  </a:lnTo>
                  <a:lnTo>
                    <a:pt x="4818" y="2985"/>
                  </a:lnTo>
                  <a:lnTo>
                    <a:pt x="4969" y="2853"/>
                  </a:lnTo>
                  <a:lnTo>
                    <a:pt x="5101" y="2740"/>
                  </a:lnTo>
                  <a:lnTo>
                    <a:pt x="5233" y="2607"/>
                  </a:lnTo>
                  <a:lnTo>
                    <a:pt x="5346" y="2475"/>
                  </a:lnTo>
                  <a:lnTo>
                    <a:pt x="5554" y="2173"/>
                  </a:lnTo>
                  <a:lnTo>
                    <a:pt x="5724" y="1871"/>
                  </a:lnTo>
                  <a:lnTo>
                    <a:pt x="5856" y="1568"/>
                  </a:lnTo>
                  <a:lnTo>
                    <a:pt x="5951" y="1266"/>
                  </a:lnTo>
                  <a:lnTo>
                    <a:pt x="6026" y="983"/>
                  </a:lnTo>
                  <a:lnTo>
                    <a:pt x="6083" y="718"/>
                  </a:lnTo>
                  <a:lnTo>
                    <a:pt x="6121" y="492"/>
                  </a:lnTo>
                  <a:lnTo>
                    <a:pt x="6159" y="133"/>
                  </a:lnTo>
                  <a:lnTo>
                    <a:pt x="615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9" name="Google Shape;1589;p30"/>
            <p:cNvSpPr/>
            <p:nvPr/>
          </p:nvSpPr>
          <p:spPr>
            <a:xfrm>
              <a:off x="5455800" y="830325"/>
              <a:ext cx="162950" cy="95900"/>
            </a:xfrm>
            <a:custGeom>
              <a:avLst/>
              <a:gdLst/>
              <a:ahLst/>
              <a:cxnLst/>
              <a:rect l="l" t="t" r="r" b="b"/>
              <a:pathLst>
                <a:path w="6518" h="3836" extrusionOk="0">
                  <a:moveTo>
                    <a:pt x="6159" y="378"/>
                  </a:moveTo>
                  <a:lnTo>
                    <a:pt x="6121" y="680"/>
                  </a:lnTo>
                  <a:lnTo>
                    <a:pt x="6045" y="1096"/>
                  </a:lnTo>
                  <a:lnTo>
                    <a:pt x="5989" y="1323"/>
                  </a:lnTo>
                  <a:lnTo>
                    <a:pt x="5913" y="1549"/>
                  </a:lnTo>
                  <a:lnTo>
                    <a:pt x="5819" y="1795"/>
                  </a:lnTo>
                  <a:lnTo>
                    <a:pt x="5705" y="2041"/>
                  </a:lnTo>
                  <a:lnTo>
                    <a:pt x="5573" y="2267"/>
                  </a:lnTo>
                  <a:lnTo>
                    <a:pt x="5403" y="2513"/>
                  </a:lnTo>
                  <a:lnTo>
                    <a:pt x="5214" y="2721"/>
                  </a:lnTo>
                  <a:lnTo>
                    <a:pt x="5006" y="2928"/>
                  </a:lnTo>
                  <a:lnTo>
                    <a:pt x="4742" y="3098"/>
                  </a:lnTo>
                  <a:lnTo>
                    <a:pt x="4459" y="3250"/>
                  </a:lnTo>
                  <a:lnTo>
                    <a:pt x="4307" y="3306"/>
                  </a:lnTo>
                  <a:lnTo>
                    <a:pt x="4137" y="3363"/>
                  </a:lnTo>
                  <a:lnTo>
                    <a:pt x="3967" y="3401"/>
                  </a:lnTo>
                  <a:lnTo>
                    <a:pt x="3779" y="3438"/>
                  </a:lnTo>
                  <a:lnTo>
                    <a:pt x="3609" y="3476"/>
                  </a:lnTo>
                  <a:lnTo>
                    <a:pt x="3080" y="3476"/>
                  </a:lnTo>
                  <a:lnTo>
                    <a:pt x="2758" y="3420"/>
                  </a:lnTo>
                  <a:lnTo>
                    <a:pt x="2475" y="3325"/>
                  </a:lnTo>
                  <a:lnTo>
                    <a:pt x="2192" y="3193"/>
                  </a:lnTo>
                  <a:lnTo>
                    <a:pt x="1927" y="3042"/>
                  </a:lnTo>
                  <a:lnTo>
                    <a:pt x="1682" y="2853"/>
                  </a:lnTo>
                  <a:lnTo>
                    <a:pt x="1474" y="2664"/>
                  </a:lnTo>
                  <a:lnTo>
                    <a:pt x="1266" y="2456"/>
                  </a:lnTo>
                  <a:lnTo>
                    <a:pt x="1096" y="2248"/>
                  </a:lnTo>
                  <a:lnTo>
                    <a:pt x="926" y="2041"/>
                  </a:lnTo>
                  <a:lnTo>
                    <a:pt x="794" y="1833"/>
                  </a:lnTo>
                  <a:lnTo>
                    <a:pt x="567" y="1455"/>
                  </a:lnTo>
                  <a:lnTo>
                    <a:pt x="416" y="1153"/>
                  </a:lnTo>
                  <a:lnTo>
                    <a:pt x="6159" y="378"/>
                  </a:lnTo>
                  <a:close/>
                  <a:moveTo>
                    <a:pt x="6310" y="0"/>
                  </a:moveTo>
                  <a:lnTo>
                    <a:pt x="152" y="832"/>
                  </a:lnTo>
                  <a:lnTo>
                    <a:pt x="76" y="869"/>
                  </a:lnTo>
                  <a:lnTo>
                    <a:pt x="19" y="926"/>
                  </a:lnTo>
                  <a:lnTo>
                    <a:pt x="0" y="1002"/>
                  </a:lnTo>
                  <a:lnTo>
                    <a:pt x="0" y="1077"/>
                  </a:lnTo>
                  <a:lnTo>
                    <a:pt x="57" y="1209"/>
                  </a:lnTo>
                  <a:lnTo>
                    <a:pt x="208" y="1512"/>
                  </a:lnTo>
                  <a:lnTo>
                    <a:pt x="322" y="1719"/>
                  </a:lnTo>
                  <a:lnTo>
                    <a:pt x="473" y="1965"/>
                  </a:lnTo>
                  <a:lnTo>
                    <a:pt x="624" y="2211"/>
                  </a:lnTo>
                  <a:lnTo>
                    <a:pt x="813" y="2456"/>
                  </a:lnTo>
                  <a:lnTo>
                    <a:pt x="1039" y="2721"/>
                  </a:lnTo>
                  <a:lnTo>
                    <a:pt x="1285" y="2966"/>
                  </a:lnTo>
                  <a:lnTo>
                    <a:pt x="1549" y="3193"/>
                  </a:lnTo>
                  <a:lnTo>
                    <a:pt x="1852" y="3401"/>
                  </a:lnTo>
                  <a:lnTo>
                    <a:pt x="2022" y="3495"/>
                  </a:lnTo>
                  <a:lnTo>
                    <a:pt x="2192" y="3571"/>
                  </a:lnTo>
                  <a:lnTo>
                    <a:pt x="2362" y="3646"/>
                  </a:lnTo>
                  <a:lnTo>
                    <a:pt x="2551" y="3722"/>
                  </a:lnTo>
                  <a:lnTo>
                    <a:pt x="2740" y="3760"/>
                  </a:lnTo>
                  <a:lnTo>
                    <a:pt x="2928" y="3797"/>
                  </a:lnTo>
                  <a:lnTo>
                    <a:pt x="3136" y="3816"/>
                  </a:lnTo>
                  <a:lnTo>
                    <a:pt x="3344" y="3835"/>
                  </a:lnTo>
                  <a:lnTo>
                    <a:pt x="3590" y="3816"/>
                  </a:lnTo>
                  <a:lnTo>
                    <a:pt x="3835" y="3797"/>
                  </a:lnTo>
                  <a:lnTo>
                    <a:pt x="4081" y="3741"/>
                  </a:lnTo>
                  <a:lnTo>
                    <a:pt x="4307" y="3684"/>
                  </a:lnTo>
                  <a:lnTo>
                    <a:pt x="4515" y="3608"/>
                  </a:lnTo>
                  <a:lnTo>
                    <a:pt x="4723" y="3514"/>
                  </a:lnTo>
                  <a:lnTo>
                    <a:pt x="4893" y="3401"/>
                  </a:lnTo>
                  <a:lnTo>
                    <a:pt x="5063" y="3306"/>
                  </a:lnTo>
                  <a:lnTo>
                    <a:pt x="5233" y="3174"/>
                  </a:lnTo>
                  <a:lnTo>
                    <a:pt x="5384" y="3042"/>
                  </a:lnTo>
                  <a:lnTo>
                    <a:pt x="5516" y="2910"/>
                  </a:lnTo>
                  <a:lnTo>
                    <a:pt x="5630" y="2758"/>
                  </a:lnTo>
                  <a:lnTo>
                    <a:pt x="5856" y="2456"/>
                  </a:lnTo>
                  <a:lnTo>
                    <a:pt x="6026" y="2154"/>
                  </a:lnTo>
                  <a:lnTo>
                    <a:pt x="6178" y="1833"/>
                  </a:lnTo>
                  <a:lnTo>
                    <a:pt x="6272" y="1512"/>
                  </a:lnTo>
                  <a:lnTo>
                    <a:pt x="6366" y="1228"/>
                  </a:lnTo>
                  <a:lnTo>
                    <a:pt x="6423" y="945"/>
                  </a:lnTo>
                  <a:lnTo>
                    <a:pt x="6461" y="699"/>
                  </a:lnTo>
                  <a:lnTo>
                    <a:pt x="6499" y="322"/>
                  </a:lnTo>
                  <a:lnTo>
                    <a:pt x="6518" y="170"/>
                  </a:lnTo>
                  <a:lnTo>
                    <a:pt x="6499" y="114"/>
                  </a:lnTo>
                  <a:lnTo>
                    <a:pt x="6442" y="57"/>
                  </a:lnTo>
                  <a:lnTo>
                    <a:pt x="6385" y="19"/>
                  </a:lnTo>
                  <a:lnTo>
                    <a:pt x="631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0" name="Google Shape;1590;p30"/>
            <p:cNvSpPr/>
            <p:nvPr/>
          </p:nvSpPr>
          <p:spPr>
            <a:xfrm>
              <a:off x="5430775" y="722175"/>
              <a:ext cx="57175" cy="76050"/>
            </a:xfrm>
            <a:custGeom>
              <a:avLst/>
              <a:gdLst/>
              <a:ahLst/>
              <a:cxnLst/>
              <a:rect l="l" t="t" r="r" b="b"/>
              <a:pathLst>
                <a:path w="2287" h="3042" extrusionOk="0">
                  <a:moveTo>
                    <a:pt x="2286" y="1"/>
                  </a:moveTo>
                  <a:lnTo>
                    <a:pt x="0" y="1890"/>
                  </a:lnTo>
                  <a:lnTo>
                    <a:pt x="2286" y="3042"/>
                  </a:lnTo>
                  <a:lnTo>
                    <a:pt x="228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1" name="Google Shape;1591;p30"/>
            <p:cNvSpPr/>
            <p:nvPr/>
          </p:nvSpPr>
          <p:spPr>
            <a:xfrm>
              <a:off x="5430775" y="660300"/>
              <a:ext cx="57175" cy="137925"/>
            </a:xfrm>
            <a:custGeom>
              <a:avLst/>
              <a:gdLst/>
              <a:ahLst/>
              <a:cxnLst/>
              <a:rect l="l" t="t" r="r" b="b"/>
              <a:pathLst>
                <a:path w="2287" h="5517" fill="none" extrusionOk="0">
                  <a:moveTo>
                    <a:pt x="2286" y="1"/>
                  </a:moveTo>
                  <a:lnTo>
                    <a:pt x="2286" y="2476"/>
                  </a:lnTo>
                  <a:lnTo>
                    <a:pt x="0" y="4365"/>
                  </a:lnTo>
                  <a:lnTo>
                    <a:pt x="2286" y="551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2" name="Google Shape;1592;p30"/>
            <p:cNvSpPr/>
            <p:nvPr/>
          </p:nvSpPr>
          <p:spPr>
            <a:xfrm>
              <a:off x="5426525" y="655600"/>
              <a:ext cx="66125" cy="147350"/>
            </a:xfrm>
            <a:custGeom>
              <a:avLst/>
              <a:gdLst/>
              <a:ahLst/>
              <a:cxnLst/>
              <a:rect l="l" t="t" r="r" b="b"/>
              <a:pathLst>
                <a:path w="2645" h="5894" extrusionOk="0">
                  <a:moveTo>
                    <a:pt x="2456" y="0"/>
                  </a:moveTo>
                  <a:lnTo>
                    <a:pt x="2399" y="19"/>
                  </a:lnTo>
                  <a:lnTo>
                    <a:pt x="2343" y="57"/>
                  </a:lnTo>
                  <a:lnTo>
                    <a:pt x="2305" y="113"/>
                  </a:lnTo>
                  <a:lnTo>
                    <a:pt x="2286" y="189"/>
                  </a:lnTo>
                  <a:lnTo>
                    <a:pt x="2286" y="2588"/>
                  </a:lnTo>
                  <a:lnTo>
                    <a:pt x="57" y="4401"/>
                  </a:lnTo>
                  <a:lnTo>
                    <a:pt x="0" y="4477"/>
                  </a:lnTo>
                  <a:lnTo>
                    <a:pt x="0" y="4553"/>
                  </a:lnTo>
                  <a:lnTo>
                    <a:pt x="19" y="4647"/>
                  </a:lnTo>
                  <a:lnTo>
                    <a:pt x="95" y="4704"/>
                  </a:lnTo>
                  <a:lnTo>
                    <a:pt x="2380" y="5856"/>
                  </a:lnTo>
                  <a:lnTo>
                    <a:pt x="2456" y="5894"/>
                  </a:lnTo>
                  <a:lnTo>
                    <a:pt x="2513" y="5875"/>
                  </a:lnTo>
                  <a:lnTo>
                    <a:pt x="2550" y="5856"/>
                  </a:lnTo>
                  <a:lnTo>
                    <a:pt x="2588" y="5837"/>
                  </a:lnTo>
                  <a:lnTo>
                    <a:pt x="2626" y="5780"/>
                  </a:lnTo>
                  <a:lnTo>
                    <a:pt x="2645" y="5724"/>
                  </a:lnTo>
                  <a:lnTo>
                    <a:pt x="2626" y="5648"/>
                  </a:lnTo>
                  <a:lnTo>
                    <a:pt x="2588" y="5592"/>
                  </a:lnTo>
                  <a:lnTo>
                    <a:pt x="2550" y="5554"/>
                  </a:lnTo>
                  <a:lnTo>
                    <a:pt x="491" y="4515"/>
                  </a:lnTo>
                  <a:lnTo>
                    <a:pt x="2569" y="2796"/>
                  </a:lnTo>
                  <a:lnTo>
                    <a:pt x="2626" y="2739"/>
                  </a:lnTo>
                  <a:lnTo>
                    <a:pt x="2645" y="2664"/>
                  </a:lnTo>
                  <a:lnTo>
                    <a:pt x="2645" y="189"/>
                  </a:lnTo>
                  <a:lnTo>
                    <a:pt x="2626" y="113"/>
                  </a:lnTo>
                  <a:lnTo>
                    <a:pt x="2588" y="57"/>
                  </a:lnTo>
                  <a:lnTo>
                    <a:pt x="2532" y="19"/>
                  </a:lnTo>
                  <a:lnTo>
                    <a:pt x="2456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3" name="Google Shape;1593;p30"/>
            <p:cNvSpPr/>
            <p:nvPr/>
          </p:nvSpPr>
          <p:spPr>
            <a:xfrm>
              <a:off x="5849200" y="848750"/>
              <a:ext cx="33075" cy="70850"/>
            </a:xfrm>
            <a:custGeom>
              <a:avLst/>
              <a:gdLst/>
              <a:ahLst/>
              <a:cxnLst/>
              <a:rect l="l" t="t" r="r" b="b"/>
              <a:pathLst>
                <a:path w="1323" h="2834" extrusionOk="0">
                  <a:moveTo>
                    <a:pt x="661" y="0"/>
                  </a:moveTo>
                  <a:lnTo>
                    <a:pt x="605" y="132"/>
                  </a:lnTo>
                  <a:lnTo>
                    <a:pt x="453" y="454"/>
                  </a:lnTo>
                  <a:lnTo>
                    <a:pt x="265" y="907"/>
                  </a:lnTo>
                  <a:lnTo>
                    <a:pt x="189" y="1152"/>
                  </a:lnTo>
                  <a:lnTo>
                    <a:pt x="113" y="1417"/>
                  </a:lnTo>
                  <a:lnTo>
                    <a:pt x="57" y="1681"/>
                  </a:lnTo>
                  <a:lnTo>
                    <a:pt x="19" y="1946"/>
                  </a:lnTo>
                  <a:lnTo>
                    <a:pt x="0" y="2191"/>
                  </a:lnTo>
                  <a:lnTo>
                    <a:pt x="19" y="2286"/>
                  </a:lnTo>
                  <a:lnTo>
                    <a:pt x="38" y="2399"/>
                  </a:lnTo>
                  <a:lnTo>
                    <a:pt x="76" y="2494"/>
                  </a:lnTo>
                  <a:lnTo>
                    <a:pt x="113" y="2588"/>
                  </a:lnTo>
                  <a:lnTo>
                    <a:pt x="170" y="2664"/>
                  </a:lnTo>
                  <a:lnTo>
                    <a:pt x="246" y="2720"/>
                  </a:lnTo>
                  <a:lnTo>
                    <a:pt x="321" y="2777"/>
                  </a:lnTo>
                  <a:lnTo>
                    <a:pt x="416" y="2815"/>
                  </a:lnTo>
                  <a:lnTo>
                    <a:pt x="529" y="2834"/>
                  </a:lnTo>
                  <a:lnTo>
                    <a:pt x="793" y="2834"/>
                  </a:lnTo>
                  <a:lnTo>
                    <a:pt x="907" y="2815"/>
                  </a:lnTo>
                  <a:lnTo>
                    <a:pt x="1001" y="2777"/>
                  </a:lnTo>
                  <a:lnTo>
                    <a:pt x="1096" y="2720"/>
                  </a:lnTo>
                  <a:lnTo>
                    <a:pt x="1171" y="2664"/>
                  </a:lnTo>
                  <a:lnTo>
                    <a:pt x="1209" y="2588"/>
                  </a:lnTo>
                  <a:lnTo>
                    <a:pt x="1266" y="2494"/>
                  </a:lnTo>
                  <a:lnTo>
                    <a:pt x="1285" y="2399"/>
                  </a:lnTo>
                  <a:lnTo>
                    <a:pt x="1322" y="2286"/>
                  </a:lnTo>
                  <a:lnTo>
                    <a:pt x="1322" y="2191"/>
                  </a:lnTo>
                  <a:lnTo>
                    <a:pt x="1322" y="1946"/>
                  </a:lnTo>
                  <a:lnTo>
                    <a:pt x="1285" y="1681"/>
                  </a:lnTo>
                  <a:lnTo>
                    <a:pt x="1228" y="1417"/>
                  </a:lnTo>
                  <a:lnTo>
                    <a:pt x="1152" y="1152"/>
                  </a:lnTo>
                  <a:lnTo>
                    <a:pt x="1058" y="907"/>
                  </a:lnTo>
                  <a:lnTo>
                    <a:pt x="869" y="454"/>
                  </a:lnTo>
                  <a:lnTo>
                    <a:pt x="718" y="132"/>
                  </a:lnTo>
                  <a:lnTo>
                    <a:pt x="66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4" name="Google Shape;1594;p30"/>
            <p:cNvSpPr/>
            <p:nvPr/>
          </p:nvSpPr>
          <p:spPr>
            <a:xfrm>
              <a:off x="5587550" y="1119825"/>
              <a:ext cx="142175" cy="319725"/>
            </a:xfrm>
            <a:custGeom>
              <a:avLst/>
              <a:gdLst/>
              <a:ahLst/>
              <a:cxnLst/>
              <a:rect l="l" t="t" r="r" b="b"/>
              <a:pathLst>
                <a:path w="5687" h="12789" extrusionOk="0">
                  <a:moveTo>
                    <a:pt x="2834" y="0"/>
                  </a:moveTo>
                  <a:lnTo>
                    <a:pt x="1" y="605"/>
                  </a:lnTo>
                  <a:lnTo>
                    <a:pt x="2343" y="12789"/>
                  </a:lnTo>
                  <a:lnTo>
                    <a:pt x="5687" y="605"/>
                  </a:lnTo>
                  <a:lnTo>
                    <a:pt x="283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5" name="Google Shape;1595;p30"/>
            <p:cNvSpPr/>
            <p:nvPr/>
          </p:nvSpPr>
          <p:spPr>
            <a:xfrm>
              <a:off x="5475150" y="1136825"/>
              <a:ext cx="172400" cy="315025"/>
            </a:xfrm>
            <a:custGeom>
              <a:avLst/>
              <a:gdLst/>
              <a:ahLst/>
              <a:cxnLst/>
              <a:rect l="l" t="t" r="r" b="b"/>
              <a:pathLst>
                <a:path w="6896" h="12601" extrusionOk="0">
                  <a:moveTo>
                    <a:pt x="1399" y="0"/>
                  </a:moveTo>
                  <a:lnTo>
                    <a:pt x="1342" y="38"/>
                  </a:lnTo>
                  <a:lnTo>
                    <a:pt x="1286" y="76"/>
                  </a:lnTo>
                  <a:lnTo>
                    <a:pt x="1267" y="132"/>
                  </a:lnTo>
                  <a:lnTo>
                    <a:pt x="1" y="5686"/>
                  </a:lnTo>
                  <a:lnTo>
                    <a:pt x="1" y="5743"/>
                  </a:lnTo>
                  <a:lnTo>
                    <a:pt x="20" y="5800"/>
                  </a:lnTo>
                  <a:lnTo>
                    <a:pt x="58" y="5837"/>
                  </a:lnTo>
                  <a:lnTo>
                    <a:pt x="114" y="5875"/>
                  </a:lnTo>
                  <a:lnTo>
                    <a:pt x="3552" y="7330"/>
                  </a:lnTo>
                  <a:lnTo>
                    <a:pt x="2079" y="9143"/>
                  </a:lnTo>
                  <a:lnTo>
                    <a:pt x="2041" y="9219"/>
                  </a:lnTo>
                  <a:lnTo>
                    <a:pt x="2041" y="9294"/>
                  </a:lnTo>
                  <a:lnTo>
                    <a:pt x="2060" y="9351"/>
                  </a:lnTo>
                  <a:lnTo>
                    <a:pt x="2117" y="9408"/>
                  </a:lnTo>
                  <a:lnTo>
                    <a:pt x="6631" y="12562"/>
                  </a:lnTo>
                  <a:lnTo>
                    <a:pt x="6688" y="12600"/>
                  </a:lnTo>
                  <a:lnTo>
                    <a:pt x="6726" y="12600"/>
                  </a:lnTo>
                  <a:lnTo>
                    <a:pt x="6801" y="12581"/>
                  </a:lnTo>
                  <a:lnTo>
                    <a:pt x="6877" y="12524"/>
                  </a:lnTo>
                  <a:lnTo>
                    <a:pt x="6896" y="12468"/>
                  </a:lnTo>
                  <a:lnTo>
                    <a:pt x="6896" y="12392"/>
                  </a:lnTo>
                  <a:lnTo>
                    <a:pt x="6877" y="12336"/>
                  </a:lnTo>
                  <a:lnTo>
                    <a:pt x="6839" y="12279"/>
                  </a:lnTo>
                  <a:lnTo>
                    <a:pt x="2476" y="9219"/>
                  </a:lnTo>
                  <a:lnTo>
                    <a:pt x="3968" y="7367"/>
                  </a:lnTo>
                  <a:lnTo>
                    <a:pt x="4006" y="7292"/>
                  </a:lnTo>
                  <a:lnTo>
                    <a:pt x="4006" y="7216"/>
                  </a:lnTo>
                  <a:lnTo>
                    <a:pt x="3968" y="7141"/>
                  </a:lnTo>
                  <a:lnTo>
                    <a:pt x="3911" y="7103"/>
                  </a:lnTo>
                  <a:lnTo>
                    <a:pt x="379" y="5611"/>
                  </a:lnTo>
                  <a:lnTo>
                    <a:pt x="1607" y="208"/>
                  </a:lnTo>
                  <a:lnTo>
                    <a:pt x="1607" y="151"/>
                  </a:lnTo>
                  <a:lnTo>
                    <a:pt x="1588" y="76"/>
                  </a:lnTo>
                  <a:lnTo>
                    <a:pt x="1531" y="38"/>
                  </a:lnTo>
                  <a:lnTo>
                    <a:pt x="1474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6" name="Google Shape;1596;p30"/>
            <p:cNvSpPr/>
            <p:nvPr/>
          </p:nvSpPr>
          <p:spPr>
            <a:xfrm>
              <a:off x="5648000" y="1136825"/>
              <a:ext cx="172400" cy="315025"/>
            </a:xfrm>
            <a:custGeom>
              <a:avLst/>
              <a:gdLst/>
              <a:ahLst/>
              <a:cxnLst/>
              <a:rect l="l" t="t" r="r" b="b"/>
              <a:pathLst>
                <a:path w="6896" h="12601" extrusionOk="0">
                  <a:moveTo>
                    <a:pt x="5422" y="0"/>
                  </a:moveTo>
                  <a:lnTo>
                    <a:pt x="5366" y="38"/>
                  </a:lnTo>
                  <a:lnTo>
                    <a:pt x="5309" y="76"/>
                  </a:lnTo>
                  <a:lnTo>
                    <a:pt x="5290" y="151"/>
                  </a:lnTo>
                  <a:lnTo>
                    <a:pt x="5290" y="208"/>
                  </a:lnTo>
                  <a:lnTo>
                    <a:pt x="6518" y="5611"/>
                  </a:lnTo>
                  <a:lnTo>
                    <a:pt x="2985" y="7103"/>
                  </a:lnTo>
                  <a:lnTo>
                    <a:pt x="2929" y="7141"/>
                  </a:lnTo>
                  <a:lnTo>
                    <a:pt x="2891" y="7216"/>
                  </a:lnTo>
                  <a:lnTo>
                    <a:pt x="2891" y="7292"/>
                  </a:lnTo>
                  <a:lnTo>
                    <a:pt x="2910" y="7367"/>
                  </a:lnTo>
                  <a:lnTo>
                    <a:pt x="4421" y="9219"/>
                  </a:lnTo>
                  <a:lnTo>
                    <a:pt x="57" y="12279"/>
                  </a:lnTo>
                  <a:lnTo>
                    <a:pt x="20" y="12336"/>
                  </a:lnTo>
                  <a:lnTo>
                    <a:pt x="1" y="12392"/>
                  </a:lnTo>
                  <a:lnTo>
                    <a:pt x="1" y="12468"/>
                  </a:lnTo>
                  <a:lnTo>
                    <a:pt x="20" y="12524"/>
                  </a:lnTo>
                  <a:lnTo>
                    <a:pt x="76" y="12581"/>
                  </a:lnTo>
                  <a:lnTo>
                    <a:pt x="171" y="12600"/>
                  </a:lnTo>
                  <a:lnTo>
                    <a:pt x="209" y="12600"/>
                  </a:lnTo>
                  <a:lnTo>
                    <a:pt x="265" y="12562"/>
                  </a:lnTo>
                  <a:lnTo>
                    <a:pt x="4780" y="9408"/>
                  </a:lnTo>
                  <a:lnTo>
                    <a:pt x="4837" y="9351"/>
                  </a:lnTo>
                  <a:lnTo>
                    <a:pt x="4856" y="9294"/>
                  </a:lnTo>
                  <a:lnTo>
                    <a:pt x="4856" y="9219"/>
                  </a:lnTo>
                  <a:lnTo>
                    <a:pt x="4818" y="9143"/>
                  </a:lnTo>
                  <a:lnTo>
                    <a:pt x="3344" y="7330"/>
                  </a:lnTo>
                  <a:lnTo>
                    <a:pt x="6782" y="5875"/>
                  </a:lnTo>
                  <a:lnTo>
                    <a:pt x="6839" y="5837"/>
                  </a:lnTo>
                  <a:lnTo>
                    <a:pt x="6877" y="5800"/>
                  </a:lnTo>
                  <a:lnTo>
                    <a:pt x="6896" y="5743"/>
                  </a:lnTo>
                  <a:lnTo>
                    <a:pt x="6896" y="5686"/>
                  </a:lnTo>
                  <a:lnTo>
                    <a:pt x="5630" y="132"/>
                  </a:lnTo>
                  <a:lnTo>
                    <a:pt x="5611" y="76"/>
                  </a:lnTo>
                  <a:lnTo>
                    <a:pt x="5555" y="38"/>
                  </a:lnTo>
                  <a:lnTo>
                    <a:pt x="5498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7" name="Google Shape;1597;p30"/>
            <p:cNvSpPr/>
            <p:nvPr/>
          </p:nvSpPr>
          <p:spPr>
            <a:xfrm>
              <a:off x="5470900" y="1109900"/>
              <a:ext cx="362725" cy="337700"/>
            </a:xfrm>
            <a:custGeom>
              <a:avLst/>
              <a:gdLst/>
              <a:ahLst/>
              <a:cxnLst/>
              <a:rect l="l" t="t" r="r" b="b"/>
              <a:pathLst>
                <a:path w="14509" h="13508" extrusionOk="0">
                  <a:moveTo>
                    <a:pt x="4667" y="0"/>
                  </a:moveTo>
                  <a:lnTo>
                    <a:pt x="4043" y="322"/>
                  </a:lnTo>
                  <a:lnTo>
                    <a:pt x="3477" y="643"/>
                  </a:lnTo>
                  <a:lnTo>
                    <a:pt x="2986" y="983"/>
                  </a:lnTo>
                  <a:lnTo>
                    <a:pt x="2570" y="1323"/>
                  </a:lnTo>
                  <a:lnTo>
                    <a:pt x="2192" y="1663"/>
                  </a:lnTo>
                  <a:lnTo>
                    <a:pt x="1871" y="2003"/>
                  </a:lnTo>
                  <a:lnTo>
                    <a:pt x="1588" y="2343"/>
                  </a:lnTo>
                  <a:lnTo>
                    <a:pt x="1342" y="2683"/>
                  </a:lnTo>
                  <a:lnTo>
                    <a:pt x="1134" y="3023"/>
                  </a:lnTo>
                  <a:lnTo>
                    <a:pt x="945" y="3363"/>
                  </a:lnTo>
                  <a:lnTo>
                    <a:pt x="775" y="3703"/>
                  </a:lnTo>
                  <a:lnTo>
                    <a:pt x="624" y="4024"/>
                  </a:lnTo>
                  <a:lnTo>
                    <a:pt x="322" y="4685"/>
                  </a:lnTo>
                  <a:lnTo>
                    <a:pt x="171" y="4988"/>
                  </a:lnTo>
                  <a:lnTo>
                    <a:pt x="1" y="5290"/>
                  </a:lnTo>
                  <a:lnTo>
                    <a:pt x="3666" y="5762"/>
                  </a:lnTo>
                  <a:lnTo>
                    <a:pt x="7047" y="13507"/>
                  </a:lnTo>
                  <a:lnTo>
                    <a:pt x="10523" y="5970"/>
                  </a:lnTo>
                  <a:lnTo>
                    <a:pt x="14509" y="5158"/>
                  </a:lnTo>
                  <a:lnTo>
                    <a:pt x="14339" y="4780"/>
                  </a:lnTo>
                  <a:lnTo>
                    <a:pt x="14169" y="4402"/>
                  </a:lnTo>
                  <a:lnTo>
                    <a:pt x="13980" y="4024"/>
                  </a:lnTo>
                  <a:lnTo>
                    <a:pt x="13772" y="3627"/>
                  </a:lnTo>
                  <a:lnTo>
                    <a:pt x="13545" y="3250"/>
                  </a:lnTo>
                  <a:lnTo>
                    <a:pt x="13300" y="2872"/>
                  </a:lnTo>
                  <a:lnTo>
                    <a:pt x="13035" y="2494"/>
                  </a:lnTo>
                  <a:lnTo>
                    <a:pt x="12771" y="2116"/>
                  </a:lnTo>
                  <a:lnTo>
                    <a:pt x="12487" y="1757"/>
                  </a:lnTo>
                  <a:lnTo>
                    <a:pt x="12204" y="1436"/>
                  </a:lnTo>
                  <a:lnTo>
                    <a:pt x="11921" y="1115"/>
                  </a:lnTo>
                  <a:lnTo>
                    <a:pt x="11618" y="832"/>
                  </a:lnTo>
                  <a:lnTo>
                    <a:pt x="11316" y="567"/>
                  </a:lnTo>
                  <a:lnTo>
                    <a:pt x="11014" y="341"/>
                  </a:lnTo>
                  <a:lnTo>
                    <a:pt x="10693" y="152"/>
                  </a:lnTo>
                  <a:lnTo>
                    <a:pt x="10391" y="0"/>
                  </a:lnTo>
                  <a:lnTo>
                    <a:pt x="7255" y="6763"/>
                  </a:lnTo>
                  <a:lnTo>
                    <a:pt x="466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8" name="Google Shape;1598;p30"/>
            <p:cNvSpPr/>
            <p:nvPr/>
          </p:nvSpPr>
          <p:spPr>
            <a:xfrm>
              <a:off x="5582825" y="1105650"/>
              <a:ext cx="151150" cy="177600"/>
            </a:xfrm>
            <a:custGeom>
              <a:avLst/>
              <a:gdLst/>
              <a:ahLst/>
              <a:cxnLst/>
              <a:rect l="l" t="t" r="r" b="b"/>
              <a:pathLst>
                <a:path w="6046" h="7104" extrusionOk="0">
                  <a:moveTo>
                    <a:pt x="190" y="0"/>
                  </a:moveTo>
                  <a:lnTo>
                    <a:pt x="114" y="19"/>
                  </a:lnTo>
                  <a:lnTo>
                    <a:pt x="58" y="57"/>
                  </a:lnTo>
                  <a:lnTo>
                    <a:pt x="20" y="114"/>
                  </a:lnTo>
                  <a:lnTo>
                    <a:pt x="1" y="170"/>
                  </a:lnTo>
                  <a:lnTo>
                    <a:pt x="1" y="1172"/>
                  </a:lnTo>
                  <a:lnTo>
                    <a:pt x="20" y="1247"/>
                  </a:lnTo>
                  <a:lnTo>
                    <a:pt x="2608" y="7009"/>
                  </a:lnTo>
                  <a:lnTo>
                    <a:pt x="2646" y="7047"/>
                  </a:lnTo>
                  <a:lnTo>
                    <a:pt x="2683" y="7084"/>
                  </a:lnTo>
                  <a:lnTo>
                    <a:pt x="2721" y="7103"/>
                  </a:lnTo>
                  <a:lnTo>
                    <a:pt x="2816" y="7103"/>
                  </a:lnTo>
                  <a:lnTo>
                    <a:pt x="2853" y="7084"/>
                  </a:lnTo>
                  <a:lnTo>
                    <a:pt x="2891" y="7065"/>
                  </a:lnTo>
                  <a:lnTo>
                    <a:pt x="2929" y="7028"/>
                  </a:lnTo>
                  <a:lnTo>
                    <a:pt x="6027" y="1266"/>
                  </a:lnTo>
                  <a:lnTo>
                    <a:pt x="6046" y="1172"/>
                  </a:lnTo>
                  <a:lnTo>
                    <a:pt x="6046" y="170"/>
                  </a:lnTo>
                  <a:lnTo>
                    <a:pt x="6046" y="114"/>
                  </a:lnTo>
                  <a:lnTo>
                    <a:pt x="6008" y="57"/>
                  </a:lnTo>
                  <a:lnTo>
                    <a:pt x="5951" y="19"/>
                  </a:lnTo>
                  <a:lnTo>
                    <a:pt x="5876" y="0"/>
                  </a:lnTo>
                  <a:lnTo>
                    <a:pt x="5819" y="19"/>
                  </a:lnTo>
                  <a:lnTo>
                    <a:pt x="5762" y="57"/>
                  </a:lnTo>
                  <a:lnTo>
                    <a:pt x="5725" y="114"/>
                  </a:lnTo>
                  <a:lnTo>
                    <a:pt x="5706" y="170"/>
                  </a:lnTo>
                  <a:lnTo>
                    <a:pt x="5706" y="1134"/>
                  </a:lnTo>
                  <a:lnTo>
                    <a:pt x="2778" y="6537"/>
                  </a:lnTo>
                  <a:lnTo>
                    <a:pt x="360" y="1134"/>
                  </a:lnTo>
                  <a:lnTo>
                    <a:pt x="360" y="170"/>
                  </a:lnTo>
                  <a:lnTo>
                    <a:pt x="341" y="114"/>
                  </a:lnTo>
                  <a:lnTo>
                    <a:pt x="303" y="57"/>
                  </a:lnTo>
                  <a:lnTo>
                    <a:pt x="247" y="19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9" name="Google Shape;1599;p30"/>
            <p:cNvSpPr/>
            <p:nvPr/>
          </p:nvSpPr>
          <p:spPr>
            <a:xfrm>
              <a:off x="5466650" y="1234100"/>
              <a:ext cx="371225" cy="58600"/>
            </a:xfrm>
            <a:custGeom>
              <a:avLst/>
              <a:gdLst/>
              <a:ahLst/>
              <a:cxnLst/>
              <a:rect l="l" t="t" r="r" b="b"/>
              <a:pathLst>
                <a:path w="14849" h="2344" extrusionOk="0">
                  <a:moveTo>
                    <a:pt x="14641" y="1"/>
                  </a:moveTo>
                  <a:lnTo>
                    <a:pt x="13980" y="114"/>
                  </a:lnTo>
                  <a:lnTo>
                    <a:pt x="13243" y="246"/>
                  </a:lnTo>
                  <a:lnTo>
                    <a:pt x="12299" y="435"/>
                  </a:lnTo>
                  <a:lnTo>
                    <a:pt x="11203" y="700"/>
                  </a:lnTo>
                  <a:lnTo>
                    <a:pt x="10617" y="851"/>
                  </a:lnTo>
                  <a:lnTo>
                    <a:pt x="10013" y="1040"/>
                  </a:lnTo>
                  <a:lnTo>
                    <a:pt x="9408" y="1247"/>
                  </a:lnTo>
                  <a:lnTo>
                    <a:pt x="8785" y="1455"/>
                  </a:lnTo>
                  <a:lnTo>
                    <a:pt x="8162" y="1701"/>
                  </a:lnTo>
                  <a:lnTo>
                    <a:pt x="7557" y="1965"/>
                  </a:lnTo>
                  <a:lnTo>
                    <a:pt x="7160" y="1795"/>
                  </a:lnTo>
                  <a:lnTo>
                    <a:pt x="6499" y="1512"/>
                  </a:lnTo>
                  <a:lnTo>
                    <a:pt x="5611" y="1191"/>
                  </a:lnTo>
                  <a:lnTo>
                    <a:pt x="5101" y="1002"/>
                  </a:lnTo>
                  <a:lnTo>
                    <a:pt x="4572" y="832"/>
                  </a:lnTo>
                  <a:lnTo>
                    <a:pt x="4025" y="662"/>
                  </a:lnTo>
                  <a:lnTo>
                    <a:pt x="3439" y="511"/>
                  </a:lnTo>
                  <a:lnTo>
                    <a:pt x="2872" y="360"/>
                  </a:lnTo>
                  <a:lnTo>
                    <a:pt x="2287" y="265"/>
                  </a:lnTo>
                  <a:lnTo>
                    <a:pt x="1720" y="171"/>
                  </a:lnTo>
                  <a:lnTo>
                    <a:pt x="1172" y="133"/>
                  </a:lnTo>
                  <a:lnTo>
                    <a:pt x="643" y="114"/>
                  </a:lnTo>
                  <a:lnTo>
                    <a:pt x="398" y="133"/>
                  </a:lnTo>
                  <a:lnTo>
                    <a:pt x="152" y="152"/>
                  </a:lnTo>
                  <a:lnTo>
                    <a:pt x="77" y="171"/>
                  </a:lnTo>
                  <a:lnTo>
                    <a:pt x="20" y="227"/>
                  </a:lnTo>
                  <a:lnTo>
                    <a:pt x="1" y="284"/>
                  </a:lnTo>
                  <a:lnTo>
                    <a:pt x="1" y="360"/>
                  </a:lnTo>
                  <a:lnTo>
                    <a:pt x="20" y="416"/>
                  </a:lnTo>
                  <a:lnTo>
                    <a:pt x="58" y="473"/>
                  </a:lnTo>
                  <a:lnTo>
                    <a:pt x="114" y="492"/>
                  </a:lnTo>
                  <a:lnTo>
                    <a:pt x="190" y="511"/>
                  </a:lnTo>
                  <a:lnTo>
                    <a:pt x="435" y="473"/>
                  </a:lnTo>
                  <a:lnTo>
                    <a:pt x="1248" y="473"/>
                  </a:lnTo>
                  <a:lnTo>
                    <a:pt x="1833" y="548"/>
                  </a:lnTo>
                  <a:lnTo>
                    <a:pt x="2419" y="643"/>
                  </a:lnTo>
                  <a:lnTo>
                    <a:pt x="3023" y="775"/>
                  </a:lnTo>
                  <a:lnTo>
                    <a:pt x="3628" y="926"/>
                  </a:lnTo>
                  <a:lnTo>
                    <a:pt x="4232" y="1096"/>
                  </a:lnTo>
                  <a:lnTo>
                    <a:pt x="4799" y="1266"/>
                  </a:lnTo>
                  <a:lnTo>
                    <a:pt x="5347" y="1455"/>
                  </a:lnTo>
                  <a:lnTo>
                    <a:pt x="5838" y="1644"/>
                  </a:lnTo>
                  <a:lnTo>
                    <a:pt x="6688" y="1984"/>
                  </a:lnTo>
                  <a:lnTo>
                    <a:pt x="7255" y="2230"/>
                  </a:lnTo>
                  <a:lnTo>
                    <a:pt x="7481" y="2324"/>
                  </a:lnTo>
                  <a:lnTo>
                    <a:pt x="7557" y="2343"/>
                  </a:lnTo>
                  <a:lnTo>
                    <a:pt x="7633" y="2324"/>
                  </a:lnTo>
                  <a:lnTo>
                    <a:pt x="8237" y="2060"/>
                  </a:lnTo>
                  <a:lnTo>
                    <a:pt x="8842" y="1814"/>
                  </a:lnTo>
                  <a:lnTo>
                    <a:pt x="9465" y="1587"/>
                  </a:lnTo>
                  <a:lnTo>
                    <a:pt x="10069" y="1380"/>
                  </a:lnTo>
                  <a:lnTo>
                    <a:pt x="10674" y="1210"/>
                  </a:lnTo>
                  <a:lnTo>
                    <a:pt x="11260" y="1040"/>
                  </a:lnTo>
                  <a:lnTo>
                    <a:pt x="12336" y="775"/>
                  </a:lnTo>
                  <a:lnTo>
                    <a:pt x="13281" y="586"/>
                  </a:lnTo>
                  <a:lnTo>
                    <a:pt x="14018" y="454"/>
                  </a:lnTo>
                  <a:lnTo>
                    <a:pt x="14698" y="360"/>
                  </a:lnTo>
                  <a:lnTo>
                    <a:pt x="14754" y="341"/>
                  </a:lnTo>
                  <a:lnTo>
                    <a:pt x="14811" y="284"/>
                  </a:lnTo>
                  <a:lnTo>
                    <a:pt x="14830" y="227"/>
                  </a:lnTo>
                  <a:lnTo>
                    <a:pt x="14849" y="171"/>
                  </a:lnTo>
                  <a:lnTo>
                    <a:pt x="14830" y="95"/>
                  </a:lnTo>
                  <a:lnTo>
                    <a:pt x="14773" y="38"/>
                  </a:lnTo>
                  <a:lnTo>
                    <a:pt x="14716" y="20"/>
                  </a:lnTo>
                  <a:lnTo>
                    <a:pt x="1464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1600;p30"/>
            <p:cNvSpPr/>
            <p:nvPr/>
          </p:nvSpPr>
          <p:spPr>
            <a:xfrm>
              <a:off x="5642825" y="1287000"/>
              <a:ext cx="13700" cy="164850"/>
            </a:xfrm>
            <a:custGeom>
              <a:avLst/>
              <a:gdLst/>
              <a:ahLst/>
              <a:cxnLst/>
              <a:rect l="l" t="t" r="r" b="b"/>
              <a:pathLst>
                <a:path w="548" h="6594" extrusionOk="0">
                  <a:moveTo>
                    <a:pt x="302" y="0"/>
                  </a:moveTo>
                  <a:lnTo>
                    <a:pt x="246" y="38"/>
                  </a:lnTo>
                  <a:lnTo>
                    <a:pt x="208" y="95"/>
                  </a:lnTo>
                  <a:lnTo>
                    <a:pt x="189" y="170"/>
                  </a:lnTo>
                  <a:lnTo>
                    <a:pt x="0" y="6404"/>
                  </a:lnTo>
                  <a:lnTo>
                    <a:pt x="0" y="6480"/>
                  </a:lnTo>
                  <a:lnTo>
                    <a:pt x="38" y="6536"/>
                  </a:lnTo>
                  <a:lnTo>
                    <a:pt x="94" y="6574"/>
                  </a:lnTo>
                  <a:lnTo>
                    <a:pt x="170" y="6593"/>
                  </a:lnTo>
                  <a:lnTo>
                    <a:pt x="227" y="6574"/>
                  </a:lnTo>
                  <a:lnTo>
                    <a:pt x="283" y="6536"/>
                  </a:lnTo>
                  <a:lnTo>
                    <a:pt x="321" y="6499"/>
                  </a:lnTo>
                  <a:lnTo>
                    <a:pt x="340" y="6423"/>
                  </a:lnTo>
                  <a:lnTo>
                    <a:pt x="548" y="170"/>
                  </a:lnTo>
                  <a:lnTo>
                    <a:pt x="529" y="114"/>
                  </a:lnTo>
                  <a:lnTo>
                    <a:pt x="491" y="57"/>
                  </a:lnTo>
                  <a:lnTo>
                    <a:pt x="453" y="19"/>
                  </a:lnTo>
                  <a:lnTo>
                    <a:pt x="378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1601;p30"/>
            <p:cNvSpPr/>
            <p:nvPr/>
          </p:nvSpPr>
          <p:spPr>
            <a:xfrm>
              <a:off x="5642825" y="1443325"/>
              <a:ext cx="13700" cy="350425"/>
            </a:xfrm>
            <a:custGeom>
              <a:avLst/>
              <a:gdLst/>
              <a:ahLst/>
              <a:cxnLst/>
              <a:rect l="l" t="t" r="r" b="b"/>
              <a:pathLst>
                <a:path w="548" h="14017" extrusionOk="0">
                  <a:moveTo>
                    <a:pt x="94" y="0"/>
                  </a:moveTo>
                  <a:lnTo>
                    <a:pt x="38" y="38"/>
                  </a:lnTo>
                  <a:lnTo>
                    <a:pt x="0" y="94"/>
                  </a:lnTo>
                  <a:lnTo>
                    <a:pt x="0" y="170"/>
                  </a:lnTo>
                  <a:lnTo>
                    <a:pt x="189" y="13847"/>
                  </a:lnTo>
                  <a:lnTo>
                    <a:pt x="208" y="13903"/>
                  </a:lnTo>
                  <a:lnTo>
                    <a:pt x="246" y="13960"/>
                  </a:lnTo>
                  <a:lnTo>
                    <a:pt x="302" y="13998"/>
                  </a:lnTo>
                  <a:lnTo>
                    <a:pt x="378" y="14017"/>
                  </a:lnTo>
                  <a:lnTo>
                    <a:pt x="434" y="13998"/>
                  </a:lnTo>
                  <a:lnTo>
                    <a:pt x="491" y="13960"/>
                  </a:lnTo>
                  <a:lnTo>
                    <a:pt x="529" y="13903"/>
                  </a:lnTo>
                  <a:lnTo>
                    <a:pt x="548" y="13828"/>
                  </a:lnTo>
                  <a:lnTo>
                    <a:pt x="340" y="170"/>
                  </a:lnTo>
                  <a:lnTo>
                    <a:pt x="321" y="94"/>
                  </a:lnTo>
                  <a:lnTo>
                    <a:pt x="302" y="38"/>
                  </a:lnTo>
                  <a:lnTo>
                    <a:pt x="246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2" name="Google Shape;1602;p30"/>
            <p:cNvSpPr/>
            <p:nvPr/>
          </p:nvSpPr>
          <p:spPr>
            <a:xfrm>
              <a:off x="5663600" y="1469750"/>
              <a:ext cx="36850" cy="36875"/>
            </a:xfrm>
            <a:custGeom>
              <a:avLst/>
              <a:gdLst/>
              <a:ahLst/>
              <a:cxnLst/>
              <a:rect l="l" t="t" r="r" b="b"/>
              <a:pathLst>
                <a:path w="1474" h="1475" extrusionOk="0">
                  <a:moveTo>
                    <a:pt x="586" y="1"/>
                  </a:moveTo>
                  <a:lnTo>
                    <a:pt x="435" y="58"/>
                  </a:lnTo>
                  <a:lnTo>
                    <a:pt x="321" y="114"/>
                  </a:lnTo>
                  <a:lnTo>
                    <a:pt x="208" y="209"/>
                  </a:lnTo>
                  <a:lnTo>
                    <a:pt x="114" y="322"/>
                  </a:lnTo>
                  <a:lnTo>
                    <a:pt x="57" y="454"/>
                  </a:lnTo>
                  <a:lnTo>
                    <a:pt x="0" y="586"/>
                  </a:lnTo>
                  <a:lnTo>
                    <a:pt x="0" y="738"/>
                  </a:lnTo>
                  <a:lnTo>
                    <a:pt x="0" y="889"/>
                  </a:lnTo>
                  <a:lnTo>
                    <a:pt x="57" y="1021"/>
                  </a:lnTo>
                  <a:lnTo>
                    <a:pt x="114" y="1153"/>
                  </a:lnTo>
                  <a:lnTo>
                    <a:pt x="208" y="1267"/>
                  </a:lnTo>
                  <a:lnTo>
                    <a:pt x="321" y="1342"/>
                  </a:lnTo>
                  <a:lnTo>
                    <a:pt x="435" y="1418"/>
                  </a:lnTo>
                  <a:lnTo>
                    <a:pt x="586" y="1455"/>
                  </a:lnTo>
                  <a:lnTo>
                    <a:pt x="737" y="1474"/>
                  </a:lnTo>
                  <a:lnTo>
                    <a:pt x="888" y="1455"/>
                  </a:lnTo>
                  <a:lnTo>
                    <a:pt x="1020" y="1418"/>
                  </a:lnTo>
                  <a:lnTo>
                    <a:pt x="1152" y="1342"/>
                  </a:lnTo>
                  <a:lnTo>
                    <a:pt x="1247" y="1267"/>
                  </a:lnTo>
                  <a:lnTo>
                    <a:pt x="1341" y="1153"/>
                  </a:lnTo>
                  <a:lnTo>
                    <a:pt x="1417" y="1021"/>
                  </a:lnTo>
                  <a:lnTo>
                    <a:pt x="1455" y="889"/>
                  </a:lnTo>
                  <a:lnTo>
                    <a:pt x="1474" y="738"/>
                  </a:lnTo>
                  <a:lnTo>
                    <a:pt x="1455" y="586"/>
                  </a:lnTo>
                  <a:lnTo>
                    <a:pt x="1417" y="454"/>
                  </a:lnTo>
                  <a:lnTo>
                    <a:pt x="1341" y="322"/>
                  </a:lnTo>
                  <a:lnTo>
                    <a:pt x="1247" y="209"/>
                  </a:lnTo>
                  <a:lnTo>
                    <a:pt x="1152" y="114"/>
                  </a:lnTo>
                  <a:lnTo>
                    <a:pt x="1020" y="58"/>
                  </a:lnTo>
                  <a:lnTo>
                    <a:pt x="888" y="1"/>
                  </a:lnTo>
                  <a:close/>
                </a:path>
              </a:pathLst>
            </a:custGeom>
            <a:solidFill>
              <a:srgbClr val="F2B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1603;p30"/>
            <p:cNvSpPr/>
            <p:nvPr/>
          </p:nvSpPr>
          <p:spPr>
            <a:xfrm>
              <a:off x="5665950" y="1675675"/>
              <a:ext cx="37325" cy="37325"/>
            </a:xfrm>
            <a:custGeom>
              <a:avLst/>
              <a:gdLst/>
              <a:ahLst/>
              <a:cxnLst/>
              <a:rect l="l" t="t" r="r" b="b"/>
              <a:pathLst>
                <a:path w="1493" h="1493" extrusionOk="0">
                  <a:moveTo>
                    <a:pt x="756" y="0"/>
                  </a:moveTo>
                  <a:lnTo>
                    <a:pt x="605" y="19"/>
                  </a:lnTo>
                  <a:lnTo>
                    <a:pt x="454" y="57"/>
                  </a:lnTo>
                  <a:lnTo>
                    <a:pt x="341" y="132"/>
                  </a:lnTo>
                  <a:lnTo>
                    <a:pt x="227" y="227"/>
                  </a:lnTo>
                  <a:lnTo>
                    <a:pt x="133" y="340"/>
                  </a:lnTo>
                  <a:lnTo>
                    <a:pt x="57" y="453"/>
                  </a:lnTo>
                  <a:lnTo>
                    <a:pt x="20" y="605"/>
                  </a:lnTo>
                  <a:lnTo>
                    <a:pt x="1" y="756"/>
                  </a:lnTo>
                  <a:lnTo>
                    <a:pt x="20" y="888"/>
                  </a:lnTo>
                  <a:lnTo>
                    <a:pt x="57" y="1039"/>
                  </a:lnTo>
                  <a:lnTo>
                    <a:pt x="133" y="1171"/>
                  </a:lnTo>
                  <a:lnTo>
                    <a:pt x="227" y="1266"/>
                  </a:lnTo>
                  <a:lnTo>
                    <a:pt x="341" y="1360"/>
                  </a:lnTo>
                  <a:lnTo>
                    <a:pt x="454" y="1436"/>
                  </a:lnTo>
                  <a:lnTo>
                    <a:pt x="605" y="1473"/>
                  </a:lnTo>
                  <a:lnTo>
                    <a:pt x="756" y="1492"/>
                  </a:lnTo>
                  <a:lnTo>
                    <a:pt x="888" y="1473"/>
                  </a:lnTo>
                  <a:lnTo>
                    <a:pt x="1040" y="1436"/>
                  </a:lnTo>
                  <a:lnTo>
                    <a:pt x="1153" y="1360"/>
                  </a:lnTo>
                  <a:lnTo>
                    <a:pt x="1266" y="1266"/>
                  </a:lnTo>
                  <a:lnTo>
                    <a:pt x="1361" y="1171"/>
                  </a:lnTo>
                  <a:lnTo>
                    <a:pt x="1436" y="1039"/>
                  </a:lnTo>
                  <a:lnTo>
                    <a:pt x="1474" y="888"/>
                  </a:lnTo>
                  <a:lnTo>
                    <a:pt x="1493" y="756"/>
                  </a:lnTo>
                  <a:lnTo>
                    <a:pt x="1474" y="605"/>
                  </a:lnTo>
                  <a:lnTo>
                    <a:pt x="1436" y="453"/>
                  </a:lnTo>
                  <a:lnTo>
                    <a:pt x="1361" y="340"/>
                  </a:lnTo>
                  <a:lnTo>
                    <a:pt x="1266" y="227"/>
                  </a:lnTo>
                  <a:lnTo>
                    <a:pt x="1153" y="132"/>
                  </a:lnTo>
                  <a:lnTo>
                    <a:pt x="1040" y="57"/>
                  </a:lnTo>
                  <a:lnTo>
                    <a:pt x="888" y="19"/>
                  </a:lnTo>
                  <a:lnTo>
                    <a:pt x="756" y="0"/>
                  </a:lnTo>
                  <a:close/>
                </a:path>
              </a:pathLst>
            </a:custGeom>
            <a:solidFill>
              <a:srgbClr val="F2B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4" name="Google Shape;1604;p30"/>
            <p:cNvSpPr/>
            <p:nvPr/>
          </p:nvSpPr>
          <p:spPr>
            <a:xfrm>
              <a:off x="5668325" y="1775775"/>
              <a:ext cx="36850" cy="37350"/>
            </a:xfrm>
            <a:custGeom>
              <a:avLst/>
              <a:gdLst/>
              <a:ahLst/>
              <a:cxnLst/>
              <a:rect l="l" t="t" r="r" b="b"/>
              <a:pathLst>
                <a:path w="1474" h="1494" extrusionOk="0">
                  <a:moveTo>
                    <a:pt x="737" y="1"/>
                  </a:moveTo>
                  <a:lnTo>
                    <a:pt x="586" y="20"/>
                  </a:lnTo>
                  <a:lnTo>
                    <a:pt x="435" y="57"/>
                  </a:lnTo>
                  <a:lnTo>
                    <a:pt x="321" y="133"/>
                  </a:lnTo>
                  <a:lnTo>
                    <a:pt x="208" y="227"/>
                  </a:lnTo>
                  <a:lnTo>
                    <a:pt x="113" y="322"/>
                  </a:lnTo>
                  <a:lnTo>
                    <a:pt x="57" y="454"/>
                  </a:lnTo>
                  <a:lnTo>
                    <a:pt x="0" y="586"/>
                  </a:lnTo>
                  <a:lnTo>
                    <a:pt x="0" y="738"/>
                  </a:lnTo>
                  <a:lnTo>
                    <a:pt x="0" y="889"/>
                  </a:lnTo>
                  <a:lnTo>
                    <a:pt x="57" y="1040"/>
                  </a:lnTo>
                  <a:lnTo>
                    <a:pt x="113" y="1153"/>
                  </a:lnTo>
                  <a:lnTo>
                    <a:pt x="208" y="1266"/>
                  </a:lnTo>
                  <a:lnTo>
                    <a:pt x="321" y="1361"/>
                  </a:lnTo>
                  <a:lnTo>
                    <a:pt x="435" y="1418"/>
                  </a:lnTo>
                  <a:lnTo>
                    <a:pt x="586" y="1474"/>
                  </a:lnTo>
                  <a:lnTo>
                    <a:pt x="737" y="1493"/>
                  </a:lnTo>
                  <a:lnTo>
                    <a:pt x="888" y="1474"/>
                  </a:lnTo>
                  <a:lnTo>
                    <a:pt x="1020" y="1418"/>
                  </a:lnTo>
                  <a:lnTo>
                    <a:pt x="1152" y="1361"/>
                  </a:lnTo>
                  <a:lnTo>
                    <a:pt x="1247" y="1266"/>
                  </a:lnTo>
                  <a:lnTo>
                    <a:pt x="1341" y="1153"/>
                  </a:lnTo>
                  <a:lnTo>
                    <a:pt x="1417" y="1040"/>
                  </a:lnTo>
                  <a:lnTo>
                    <a:pt x="1455" y="889"/>
                  </a:lnTo>
                  <a:lnTo>
                    <a:pt x="1474" y="738"/>
                  </a:lnTo>
                  <a:lnTo>
                    <a:pt x="1455" y="586"/>
                  </a:lnTo>
                  <a:lnTo>
                    <a:pt x="1417" y="454"/>
                  </a:lnTo>
                  <a:lnTo>
                    <a:pt x="1341" y="322"/>
                  </a:lnTo>
                  <a:lnTo>
                    <a:pt x="1247" y="227"/>
                  </a:lnTo>
                  <a:lnTo>
                    <a:pt x="1152" y="133"/>
                  </a:lnTo>
                  <a:lnTo>
                    <a:pt x="1020" y="57"/>
                  </a:lnTo>
                  <a:lnTo>
                    <a:pt x="888" y="20"/>
                  </a:lnTo>
                  <a:lnTo>
                    <a:pt x="737" y="1"/>
                  </a:lnTo>
                  <a:close/>
                </a:path>
              </a:pathLst>
            </a:custGeom>
            <a:solidFill>
              <a:srgbClr val="F2B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1605;p30"/>
            <p:cNvSpPr/>
            <p:nvPr/>
          </p:nvSpPr>
          <p:spPr>
            <a:xfrm>
              <a:off x="5663600" y="1574600"/>
              <a:ext cx="36850" cy="36850"/>
            </a:xfrm>
            <a:custGeom>
              <a:avLst/>
              <a:gdLst/>
              <a:ahLst/>
              <a:cxnLst/>
              <a:rect l="l" t="t" r="r" b="b"/>
              <a:pathLst>
                <a:path w="1474" h="1474" extrusionOk="0">
                  <a:moveTo>
                    <a:pt x="737" y="1"/>
                  </a:moveTo>
                  <a:lnTo>
                    <a:pt x="586" y="19"/>
                  </a:lnTo>
                  <a:lnTo>
                    <a:pt x="435" y="57"/>
                  </a:lnTo>
                  <a:lnTo>
                    <a:pt x="321" y="114"/>
                  </a:lnTo>
                  <a:lnTo>
                    <a:pt x="208" y="208"/>
                  </a:lnTo>
                  <a:lnTo>
                    <a:pt x="114" y="322"/>
                  </a:lnTo>
                  <a:lnTo>
                    <a:pt x="57" y="454"/>
                  </a:lnTo>
                  <a:lnTo>
                    <a:pt x="0" y="586"/>
                  </a:lnTo>
                  <a:lnTo>
                    <a:pt x="0" y="737"/>
                  </a:lnTo>
                  <a:lnTo>
                    <a:pt x="0" y="888"/>
                  </a:lnTo>
                  <a:lnTo>
                    <a:pt x="57" y="1021"/>
                  </a:lnTo>
                  <a:lnTo>
                    <a:pt x="114" y="1153"/>
                  </a:lnTo>
                  <a:lnTo>
                    <a:pt x="208" y="1266"/>
                  </a:lnTo>
                  <a:lnTo>
                    <a:pt x="321" y="1361"/>
                  </a:lnTo>
                  <a:lnTo>
                    <a:pt x="435" y="1417"/>
                  </a:lnTo>
                  <a:lnTo>
                    <a:pt x="586" y="1455"/>
                  </a:lnTo>
                  <a:lnTo>
                    <a:pt x="737" y="1474"/>
                  </a:lnTo>
                  <a:lnTo>
                    <a:pt x="888" y="1455"/>
                  </a:lnTo>
                  <a:lnTo>
                    <a:pt x="1020" y="1417"/>
                  </a:lnTo>
                  <a:lnTo>
                    <a:pt x="1152" y="1361"/>
                  </a:lnTo>
                  <a:lnTo>
                    <a:pt x="1247" y="1266"/>
                  </a:lnTo>
                  <a:lnTo>
                    <a:pt x="1341" y="1153"/>
                  </a:lnTo>
                  <a:lnTo>
                    <a:pt x="1417" y="1021"/>
                  </a:lnTo>
                  <a:lnTo>
                    <a:pt x="1455" y="888"/>
                  </a:lnTo>
                  <a:lnTo>
                    <a:pt x="1474" y="737"/>
                  </a:lnTo>
                  <a:lnTo>
                    <a:pt x="1455" y="586"/>
                  </a:lnTo>
                  <a:lnTo>
                    <a:pt x="1417" y="454"/>
                  </a:lnTo>
                  <a:lnTo>
                    <a:pt x="1341" y="322"/>
                  </a:lnTo>
                  <a:lnTo>
                    <a:pt x="1247" y="208"/>
                  </a:lnTo>
                  <a:lnTo>
                    <a:pt x="1152" y="114"/>
                  </a:lnTo>
                  <a:lnTo>
                    <a:pt x="1020" y="57"/>
                  </a:lnTo>
                  <a:lnTo>
                    <a:pt x="888" y="19"/>
                  </a:lnTo>
                  <a:lnTo>
                    <a:pt x="737" y="1"/>
                  </a:lnTo>
                  <a:close/>
                </a:path>
              </a:pathLst>
            </a:custGeom>
            <a:solidFill>
              <a:srgbClr val="F2B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6" name="Google Shape;1606;p30"/>
            <p:cNvSpPr/>
            <p:nvPr/>
          </p:nvSpPr>
          <p:spPr>
            <a:xfrm>
              <a:off x="5443050" y="1784750"/>
              <a:ext cx="448675" cy="97775"/>
            </a:xfrm>
            <a:custGeom>
              <a:avLst/>
              <a:gdLst/>
              <a:ahLst/>
              <a:cxnLst/>
              <a:rect l="l" t="t" r="r" b="b"/>
              <a:pathLst>
                <a:path w="17947" h="3911" extrusionOk="0">
                  <a:moveTo>
                    <a:pt x="8369" y="1"/>
                  </a:moveTo>
                  <a:lnTo>
                    <a:pt x="8312" y="20"/>
                  </a:lnTo>
                  <a:lnTo>
                    <a:pt x="8255" y="38"/>
                  </a:lnTo>
                  <a:lnTo>
                    <a:pt x="8218" y="76"/>
                  </a:lnTo>
                  <a:lnTo>
                    <a:pt x="8199" y="133"/>
                  </a:lnTo>
                  <a:lnTo>
                    <a:pt x="7349" y="3344"/>
                  </a:lnTo>
                  <a:lnTo>
                    <a:pt x="189" y="2626"/>
                  </a:lnTo>
                  <a:lnTo>
                    <a:pt x="114" y="2645"/>
                  </a:lnTo>
                  <a:lnTo>
                    <a:pt x="57" y="2664"/>
                  </a:lnTo>
                  <a:lnTo>
                    <a:pt x="19" y="2721"/>
                  </a:lnTo>
                  <a:lnTo>
                    <a:pt x="0" y="2796"/>
                  </a:lnTo>
                  <a:lnTo>
                    <a:pt x="0" y="2853"/>
                  </a:lnTo>
                  <a:lnTo>
                    <a:pt x="38" y="2910"/>
                  </a:lnTo>
                  <a:lnTo>
                    <a:pt x="95" y="2966"/>
                  </a:lnTo>
                  <a:lnTo>
                    <a:pt x="152" y="2985"/>
                  </a:lnTo>
                  <a:lnTo>
                    <a:pt x="7462" y="3703"/>
                  </a:lnTo>
                  <a:lnTo>
                    <a:pt x="7519" y="3703"/>
                  </a:lnTo>
                  <a:lnTo>
                    <a:pt x="7575" y="3665"/>
                  </a:lnTo>
                  <a:lnTo>
                    <a:pt x="7613" y="3628"/>
                  </a:lnTo>
                  <a:lnTo>
                    <a:pt x="7651" y="3571"/>
                  </a:lnTo>
                  <a:lnTo>
                    <a:pt x="8331" y="983"/>
                  </a:lnTo>
                  <a:lnTo>
                    <a:pt x="8822" y="3760"/>
                  </a:lnTo>
                  <a:lnTo>
                    <a:pt x="8841" y="3817"/>
                  </a:lnTo>
                  <a:lnTo>
                    <a:pt x="8879" y="3873"/>
                  </a:lnTo>
                  <a:lnTo>
                    <a:pt x="8936" y="3892"/>
                  </a:lnTo>
                  <a:lnTo>
                    <a:pt x="8992" y="3911"/>
                  </a:lnTo>
                  <a:lnTo>
                    <a:pt x="9011" y="3911"/>
                  </a:lnTo>
                  <a:lnTo>
                    <a:pt x="17795" y="3023"/>
                  </a:lnTo>
                  <a:lnTo>
                    <a:pt x="17852" y="3004"/>
                  </a:lnTo>
                  <a:lnTo>
                    <a:pt x="17908" y="2948"/>
                  </a:lnTo>
                  <a:lnTo>
                    <a:pt x="17927" y="2891"/>
                  </a:lnTo>
                  <a:lnTo>
                    <a:pt x="17946" y="2834"/>
                  </a:lnTo>
                  <a:lnTo>
                    <a:pt x="17927" y="2759"/>
                  </a:lnTo>
                  <a:lnTo>
                    <a:pt x="17889" y="2702"/>
                  </a:lnTo>
                  <a:lnTo>
                    <a:pt x="17814" y="2683"/>
                  </a:lnTo>
                  <a:lnTo>
                    <a:pt x="17757" y="2664"/>
                  </a:lnTo>
                  <a:lnTo>
                    <a:pt x="9124" y="3552"/>
                  </a:lnTo>
                  <a:lnTo>
                    <a:pt x="8539" y="152"/>
                  </a:lnTo>
                  <a:lnTo>
                    <a:pt x="8520" y="95"/>
                  </a:lnTo>
                  <a:lnTo>
                    <a:pt x="8482" y="57"/>
                  </a:lnTo>
                  <a:lnTo>
                    <a:pt x="8425" y="20"/>
                  </a:lnTo>
                  <a:lnTo>
                    <a:pt x="836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7" name="Google Shape;1607;p30"/>
            <p:cNvSpPr/>
            <p:nvPr/>
          </p:nvSpPr>
          <p:spPr>
            <a:xfrm>
              <a:off x="5087450" y="1382875"/>
              <a:ext cx="194100" cy="213475"/>
            </a:xfrm>
            <a:custGeom>
              <a:avLst/>
              <a:gdLst/>
              <a:ahLst/>
              <a:cxnLst/>
              <a:rect l="l" t="t" r="r" b="b"/>
              <a:pathLst>
                <a:path w="7764" h="8539" extrusionOk="0">
                  <a:moveTo>
                    <a:pt x="2418" y="0"/>
                  </a:moveTo>
                  <a:lnTo>
                    <a:pt x="0" y="2682"/>
                  </a:lnTo>
                  <a:lnTo>
                    <a:pt x="4534" y="8538"/>
                  </a:lnTo>
                  <a:lnTo>
                    <a:pt x="7764" y="6121"/>
                  </a:lnTo>
                  <a:lnTo>
                    <a:pt x="2418" y="0"/>
                  </a:lnTo>
                  <a:close/>
                </a:path>
              </a:pathLst>
            </a:custGeom>
            <a:solidFill>
              <a:srgbClr val="2D8C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1608;p30"/>
            <p:cNvSpPr/>
            <p:nvPr/>
          </p:nvSpPr>
          <p:spPr>
            <a:xfrm>
              <a:off x="5152150" y="1395150"/>
              <a:ext cx="125150" cy="136025"/>
            </a:xfrm>
            <a:custGeom>
              <a:avLst/>
              <a:gdLst/>
              <a:ahLst/>
              <a:cxnLst/>
              <a:rect l="l" t="t" r="r" b="b"/>
              <a:pathLst>
                <a:path w="5006" h="5441" extrusionOk="0">
                  <a:moveTo>
                    <a:pt x="113" y="0"/>
                  </a:moveTo>
                  <a:lnTo>
                    <a:pt x="57" y="38"/>
                  </a:lnTo>
                  <a:lnTo>
                    <a:pt x="0" y="95"/>
                  </a:lnTo>
                  <a:lnTo>
                    <a:pt x="0" y="151"/>
                  </a:lnTo>
                  <a:lnTo>
                    <a:pt x="0" y="227"/>
                  </a:lnTo>
                  <a:lnTo>
                    <a:pt x="38" y="284"/>
                  </a:lnTo>
                  <a:lnTo>
                    <a:pt x="4704" y="5384"/>
                  </a:lnTo>
                  <a:lnTo>
                    <a:pt x="4760" y="5441"/>
                  </a:lnTo>
                  <a:lnTo>
                    <a:pt x="4893" y="5441"/>
                  </a:lnTo>
                  <a:lnTo>
                    <a:pt x="4949" y="5403"/>
                  </a:lnTo>
                  <a:lnTo>
                    <a:pt x="4987" y="5346"/>
                  </a:lnTo>
                  <a:lnTo>
                    <a:pt x="5006" y="5289"/>
                  </a:lnTo>
                  <a:lnTo>
                    <a:pt x="5006" y="5214"/>
                  </a:lnTo>
                  <a:lnTo>
                    <a:pt x="4968" y="5157"/>
                  </a:lnTo>
                  <a:lnTo>
                    <a:pt x="302" y="57"/>
                  </a:lnTo>
                  <a:lnTo>
                    <a:pt x="246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1609;p30"/>
            <p:cNvSpPr/>
            <p:nvPr/>
          </p:nvSpPr>
          <p:spPr>
            <a:xfrm>
              <a:off x="5884600" y="1293125"/>
              <a:ext cx="29300" cy="208300"/>
            </a:xfrm>
            <a:custGeom>
              <a:avLst/>
              <a:gdLst/>
              <a:ahLst/>
              <a:cxnLst/>
              <a:rect l="l" t="t" r="r" b="b"/>
              <a:pathLst>
                <a:path w="1172" h="8332" extrusionOk="0">
                  <a:moveTo>
                    <a:pt x="945" y="1"/>
                  </a:moveTo>
                  <a:lnTo>
                    <a:pt x="889" y="39"/>
                  </a:lnTo>
                  <a:lnTo>
                    <a:pt x="851" y="95"/>
                  </a:lnTo>
                  <a:lnTo>
                    <a:pt x="832" y="152"/>
                  </a:lnTo>
                  <a:lnTo>
                    <a:pt x="1" y="8143"/>
                  </a:lnTo>
                  <a:lnTo>
                    <a:pt x="1" y="8218"/>
                  </a:lnTo>
                  <a:lnTo>
                    <a:pt x="39" y="8275"/>
                  </a:lnTo>
                  <a:lnTo>
                    <a:pt x="95" y="8313"/>
                  </a:lnTo>
                  <a:lnTo>
                    <a:pt x="152" y="8332"/>
                  </a:lnTo>
                  <a:lnTo>
                    <a:pt x="171" y="8332"/>
                  </a:lnTo>
                  <a:lnTo>
                    <a:pt x="246" y="8313"/>
                  </a:lnTo>
                  <a:lnTo>
                    <a:pt x="284" y="8294"/>
                  </a:lnTo>
                  <a:lnTo>
                    <a:pt x="322" y="8237"/>
                  </a:lnTo>
                  <a:lnTo>
                    <a:pt x="341" y="8180"/>
                  </a:lnTo>
                  <a:lnTo>
                    <a:pt x="1172" y="190"/>
                  </a:lnTo>
                  <a:lnTo>
                    <a:pt x="1172" y="133"/>
                  </a:lnTo>
                  <a:lnTo>
                    <a:pt x="1134" y="58"/>
                  </a:lnTo>
                  <a:lnTo>
                    <a:pt x="1078" y="20"/>
                  </a:lnTo>
                  <a:lnTo>
                    <a:pt x="102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1610;p30"/>
            <p:cNvSpPr/>
            <p:nvPr/>
          </p:nvSpPr>
          <p:spPr>
            <a:xfrm>
              <a:off x="5466650" y="1248750"/>
              <a:ext cx="319275" cy="141225"/>
            </a:xfrm>
            <a:custGeom>
              <a:avLst/>
              <a:gdLst/>
              <a:ahLst/>
              <a:cxnLst/>
              <a:rect l="l" t="t" r="r" b="b"/>
              <a:pathLst>
                <a:path w="12771" h="5649" extrusionOk="0">
                  <a:moveTo>
                    <a:pt x="6405" y="737"/>
                  </a:moveTo>
                  <a:lnTo>
                    <a:pt x="6575" y="756"/>
                  </a:lnTo>
                  <a:lnTo>
                    <a:pt x="6745" y="813"/>
                  </a:lnTo>
                  <a:lnTo>
                    <a:pt x="6877" y="888"/>
                  </a:lnTo>
                  <a:lnTo>
                    <a:pt x="7009" y="1001"/>
                  </a:lnTo>
                  <a:lnTo>
                    <a:pt x="7123" y="1134"/>
                  </a:lnTo>
                  <a:lnTo>
                    <a:pt x="7198" y="1285"/>
                  </a:lnTo>
                  <a:lnTo>
                    <a:pt x="7236" y="1455"/>
                  </a:lnTo>
                  <a:lnTo>
                    <a:pt x="7255" y="1625"/>
                  </a:lnTo>
                  <a:lnTo>
                    <a:pt x="7236" y="1795"/>
                  </a:lnTo>
                  <a:lnTo>
                    <a:pt x="7179" y="1965"/>
                  </a:lnTo>
                  <a:lnTo>
                    <a:pt x="7085" y="2097"/>
                  </a:lnTo>
                  <a:lnTo>
                    <a:pt x="6990" y="2229"/>
                  </a:lnTo>
                  <a:lnTo>
                    <a:pt x="6858" y="2324"/>
                  </a:lnTo>
                  <a:lnTo>
                    <a:pt x="6707" y="2399"/>
                  </a:lnTo>
                  <a:lnTo>
                    <a:pt x="6537" y="2456"/>
                  </a:lnTo>
                  <a:lnTo>
                    <a:pt x="6367" y="2475"/>
                  </a:lnTo>
                  <a:lnTo>
                    <a:pt x="6197" y="2456"/>
                  </a:lnTo>
                  <a:lnTo>
                    <a:pt x="6027" y="2399"/>
                  </a:lnTo>
                  <a:lnTo>
                    <a:pt x="5895" y="2305"/>
                  </a:lnTo>
                  <a:lnTo>
                    <a:pt x="5762" y="2210"/>
                  </a:lnTo>
                  <a:lnTo>
                    <a:pt x="5649" y="2078"/>
                  </a:lnTo>
                  <a:lnTo>
                    <a:pt x="5574" y="1927"/>
                  </a:lnTo>
                  <a:lnTo>
                    <a:pt x="5536" y="1757"/>
                  </a:lnTo>
                  <a:lnTo>
                    <a:pt x="5517" y="1587"/>
                  </a:lnTo>
                  <a:lnTo>
                    <a:pt x="5536" y="1417"/>
                  </a:lnTo>
                  <a:lnTo>
                    <a:pt x="5592" y="1247"/>
                  </a:lnTo>
                  <a:lnTo>
                    <a:pt x="5687" y="1096"/>
                  </a:lnTo>
                  <a:lnTo>
                    <a:pt x="5781" y="983"/>
                  </a:lnTo>
                  <a:lnTo>
                    <a:pt x="5914" y="869"/>
                  </a:lnTo>
                  <a:lnTo>
                    <a:pt x="6065" y="794"/>
                  </a:lnTo>
                  <a:lnTo>
                    <a:pt x="6235" y="756"/>
                  </a:lnTo>
                  <a:lnTo>
                    <a:pt x="6405" y="737"/>
                  </a:lnTo>
                  <a:close/>
                  <a:moveTo>
                    <a:pt x="6140" y="0"/>
                  </a:moveTo>
                  <a:lnTo>
                    <a:pt x="5857" y="38"/>
                  </a:lnTo>
                  <a:lnTo>
                    <a:pt x="5555" y="114"/>
                  </a:lnTo>
                  <a:lnTo>
                    <a:pt x="5404" y="151"/>
                  </a:lnTo>
                  <a:lnTo>
                    <a:pt x="5271" y="227"/>
                  </a:lnTo>
                  <a:lnTo>
                    <a:pt x="5139" y="302"/>
                  </a:lnTo>
                  <a:lnTo>
                    <a:pt x="5007" y="397"/>
                  </a:lnTo>
                  <a:lnTo>
                    <a:pt x="4894" y="510"/>
                  </a:lnTo>
                  <a:lnTo>
                    <a:pt x="4780" y="624"/>
                  </a:lnTo>
                  <a:lnTo>
                    <a:pt x="4705" y="775"/>
                  </a:lnTo>
                  <a:lnTo>
                    <a:pt x="4629" y="926"/>
                  </a:lnTo>
                  <a:lnTo>
                    <a:pt x="4572" y="1115"/>
                  </a:lnTo>
                  <a:lnTo>
                    <a:pt x="4535" y="1304"/>
                  </a:lnTo>
                  <a:lnTo>
                    <a:pt x="4516" y="1511"/>
                  </a:lnTo>
                  <a:lnTo>
                    <a:pt x="4516" y="1719"/>
                  </a:lnTo>
                  <a:lnTo>
                    <a:pt x="4535" y="1908"/>
                  </a:lnTo>
                  <a:lnTo>
                    <a:pt x="4572" y="2097"/>
                  </a:lnTo>
                  <a:lnTo>
                    <a:pt x="4648" y="2437"/>
                  </a:lnTo>
                  <a:lnTo>
                    <a:pt x="4761" y="2739"/>
                  </a:lnTo>
                  <a:lnTo>
                    <a:pt x="4856" y="3004"/>
                  </a:lnTo>
                  <a:lnTo>
                    <a:pt x="4969" y="3230"/>
                  </a:lnTo>
                  <a:lnTo>
                    <a:pt x="5026" y="3400"/>
                  </a:lnTo>
                  <a:lnTo>
                    <a:pt x="5064" y="3514"/>
                  </a:lnTo>
                  <a:lnTo>
                    <a:pt x="5045" y="3533"/>
                  </a:lnTo>
                  <a:lnTo>
                    <a:pt x="5026" y="3552"/>
                  </a:lnTo>
                  <a:lnTo>
                    <a:pt x="4912" y="3570"/>
                  </a:lnTo>
                  <a:lnTo>
                    <a:pt x="4761" y="3589"/>
                  </a:lnTo>
                  <a:lnTo>
                    <a:pt x="4554" y="3589"/>
                  </a:lnTo>
                  <a:lnTo>
                    <a:pt x="3401" y="3533"/>
                  </a:lnTo>
                  <a:lnTo>
                    <a:pt x="2740" y="3533"/>
                  </a:lnTo>
                  <a:lnTo>
                    <a:pt x="2400" y="3552"/>
                  </a:lnTo>
                  <a:lnTo>
                    <a:pt x="2079" y="3570"/>
                  </a:lnTo>
                  <a:lnTo>
                    <a:pt x="1777" y="3608"/>
                  </a:lnTo>
                  <a:lnTo>
                    <a:pt x="1493" y="3684"/>
                  </a:lnTo>
                  <a:lnTo>
                    <a:pt x="1248" y="3759"/>
                  </a:lnTo>
                  <a:lnTo>
                    <a:pt x="1134" y="3816"/>
                  </a:lnTo>
                  <a:lnTo>
                    <a:pt x="1040" y="3873"/>
                  </a:lnTo>
                  <a:lnTo>
                    <a:pt x="870" y="4005"/>
                  </a:lnTo>
                  <a:lnTo>
                    <a:pt x="719" y="4137"/>
                  </a:lnTo>
                  <a:lnTo>
                    <a:pt x="587" y="4269"/>
                  </a:lnTo>
                  <a:lnTo>
                    <a:pt x="473" y="4383"/>
                  </a:lnTo>
                  <a:lnTo>
                    <a:pt x="284" y="4647"/>
                  </a:lnTo>
                  <a:lnTo>
                    <a:pt x="171" y="4874"/>
                  </a:lnTo>
                  <a:lnTo>
                    <a:pt x="77" y="5082"/>
                  </a:lnTo>
                  <a:lnTo>
                    <a:pt x="39" y="5233"/>
                  </a:lnTo>
                  <a:lnTo>
                    <a:pt x="1" y="5384"/>
                  </a:lnTo>
                  <a:lnTo>
                    <a:pt x="6291" y="5497"/>
                  </a:lnTo>
                  <a:lnTo>
                    <a:pt x="12771" y="5648"/>
                  </a:lnTo>
                  <a:lnTo>
                    <a:pt x="12714" y="5497"/>
                  </a:lnTo>
                  <a:lnTo>
                    <a:pt x="12657" y="5346"/>
                  </a:lnTo>
                  <a:lnTo>
                    <a:pt x="12544" y="5138"/>
                  </a:lnTo>
                  <a:lnTo>
                    <a:pt x="12393" y="4893"/>
                  </a:lnTo>
                  <a:lnTo>
                    <a:pt x="12185" y="4628"/>
                  </a:lnTo>
                  <a:lnTo>
                    <a:pt x="11921" y="4364"/>
                  </a:lnTo>
                  <a:lnTo>
                    <a:pt x="11770" y="4232"/>
                  </a:lnTo>
                  <a:lnTo>
                    <a:pt x="11600" y="4099"/>
                  </a:lnTo>
                  <a:lnTo>
                    <a:pt x="11505" y="4024"/>
                  </a:lnTo>
                  <a:lnTo>
                    <a:pt x="11411" y="3986"/>
                  </a:lnTo>
                  <a:lnTo>
                    <a:pt x="11165" y="3892"/>
                  </a:lnTo>
                  <a:lnTo>
                    <a:pt x="10901" y="3816"/>
                  </a:lnTo>
                  <a:lnTo>
                    <a:pt x="10598" y="3778"/>
                  </a:lnTo>
                  <a:lnTo>
                    <a:pt x="10277" y="3759"/>
                  </a:lnTo>
                  <a:lnTo>
                    <a:pt x="9956" y="3741"/>
                  </a:lnTo>
                  <a:lnTo>
                    <a:pt x="9295" y="3741"/>
                  </a:lnTo>
                  <a:lnTo>
                    <a:pt x="8672" y="3759"/>
                  </a:lnTo>
                  <a:lnTo>
                    <a:pt x="8143" y="3759"/>
                  </a:lnTo>
                  <a:lnTo>
                    <a:pt x="7935" y="3741"/>
                  </a:lnTo>
                  <a:lnTo>
                    <a:pt x="7765" y="3703"/>
                  </a:lnTo>
                  <a:lnTo>
                    <a:pt x="7652" y="3646"/>
                  </a:lnTo>
                  <a:lnTo>
                    <a:pt x="7633" y="3608"/>
                  </a:lnTo>
                  <a:lnTo>
                    <a:pt x="7614" y="3570"/>
                  </a:lnTo>
                  <a:lnTo>
                    <a:pt x="7595" y="3476"/>
                  </a:lnTo>
                  <a:lnTo>
                    <a:pt x="7614" y="3400"/>
                  </a:lnTo>
                  <a:lnTo>
                    <a:pt x="7633" y="3306"/>
                  </a:lnTo>
                  <a:lnTo>
                    <a:pt x="7670" y="3193"/>
                  </a:lnTo>
                  <a:lnTo>
                    <a:pt x="7784" y="2985"/>
                  </a:lnTo>
                  <a:lnTo>
                    <a:pt x="7897" y="2739"/>
                  </a:lnTo>
                  <a:lnTo>
                    <a:pt x="8029" y="2456"/>
                  </a:lnTo>
                  <a:lnTo>
                    <a:pt x="8143" y="2135"/>
                  </a:lnTo>
                  <a:lnTo>
                    <a:pt x="8180" y="1965"/>
                  </a:lnTo>
                  <a:lnTo>
                    <a:pt x="8218" y="1795"/>
                  </a:lnTo>
                  <a:lnTo>
                    <a:pt x="8218" y="1587"/>
                  </a:lnTo>
                  <a:lnTo>
                    <a:pt x="8218" y="1379"/>
                  </a:lnTo>
                  <a:lnTo>
                    <a:pt x="8199" y="1190"/>
                  </a:lnTo>
                  <a:lnTo>
                    <a:pt x="8143" y="1001"/>
                  </a:lnTo>
                  <a:lnTo>
                    <a:pt x="8086" y="831"/>
                  </a:lnTo>
                  <a:lnTo>
                    <a:pt x="7992" y="699"/>
                  </a:lnTo>
                  <a:lnTo>
                    <a:pt x="7897" y="567"/>
                  </a:lnTo>
                  <a:lnTo>
                    <a:pt x="7784" y="454"/>
                  </a:lnTo>
                  <a:lnTo>
                    <a:pt x="7670" y="359"/>
                  </a:lnTo>
                  <a:lnTo>
                    <a:pt x="7538" y="265"/>
                  </a:lnTo>
                  <a:lnTo>
                    <a:pt x="7387" y="208"/>
                  </a:lnTo>
                  <a:lnTo>
                    <a:pt x="7255" y="151"/>
                  </a:lnTo>
                  <a:lnTo>
                    <a:pt x="6953" y="57"/>
                  </a:lnTo>
                  <a:lnTo>
                    <a:pt x="6669" y="19"/>
                  </a:lnTo>
                  <a:lnTo>
                    <a:pt x="640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1" name="Google Shape;1611;p30"/>
            <p:cNvSpPr/>
            <p:nvPr/>
          </p:nvSpPr>
          <p:spPr>
            <a:xfrm>
              <a:off x="5420850" y="1367275"/>
              <a:ext cx="409950" cy="573825"/>
            </a:xfrm>
            <a:custGeom>
              <a:avLst/>
              <a:gdLst/>
              <a:ahLst/>
              <a:cxnLst/>
              <a:rect l="l" t="t" r="r" b="b"/>
              <a:pathLst>
                <a:path w="16398" h="22953" extrusionOk="0">
                  <a:moveTo>
                    <a:pt x="775" y="1"/>
                  </a:moveTo>
                  <a:lnTo>
                    <a:pt x="624" y="20"/>
                  </a:lnTo>
                  <a:lnTo>
                    <a:pt x="473" y="57"/>
                  </a:lnTo>
                  <a:lnTo>
                    <a:pt x="341" y="133"/>
                  </a:lnTo>
                  <a:lnTo>
                    <a:pt x="227" y="227"/>
                  </a:lnTo>
                  <a:lnTo>
                    <a:pt x="133" y="341"/>
                  </a:lnTo>
                  <a:lnTo>
                    <a:pt x="57" y="473"/>
                  </a:lnTo>
                  <a:lnTo>
                    <a:pt x="19" y="624"/>
                  </a:lnTo>
                  <a:lnTo>
                    <a:pt x="1" y="775"/>
                  </a:lnTo>
                  <a:lnTo>
                    <a:pt x="208" y="21781"/>
                  </a:lnTo>
                  <a:lnTo>
                    <a:pt x="227" y="21932"/>
                  </a:lnTo>
                  <a:lnTo>
                    <a:pt x="265" y="22065"/>
                  </a:lnTo>
                  <a:lnTo>
                    <a:pt x="341" y="22197"/>
                  </a:lnTo>
                  <a:lnTo>
                    <a:pt x="435" y="22310"/>
                  </a:lnTo>
                  <a:lnTo>
                    <a:pt x="548" y="22405"/>
                  </a:lnTo>
                  <a:lnTo>
                    <a:pt x="662" y="22480"/>
                  </a:lnTo>
                  <a:lnTo>
                    <a:pt x="813" y="22518"/>
                  </a:lnTo>
                  <a:lnTo>
                    <a:pt x="964" y="22537"/>
                  </a:lnTo>
                  <a:lnTo>
                    <a:pt x="15547" y="22952"/>
                  </a:lnTo>
                  <a:lnTo>
                    <a:pt x="15698" y="22952"/>
                  </a:lnTo>
                  <a:lnTo>
                    <a:pt x="15850" y="22896"/>
                  </a:lnTo>
                  <a:lnTo>
                    <a:pt x="15982" y="22839"/>
                  </a:lnTo>
                  <a:lnTo>
                    <a:pt x="16095" y="22745"/>
                  </a:lnTo>
                  <a:lnTo>
                    <a:pt x="16190" y="22631"/>
                  </a:lnTo>
                  <a:lnTo>
                    <a:pt x="16265" y="22499"/>
                  </a:lnTo>
                  <a:lnTo>
                    <a:pt x="16322" y="22348"/>
                  </a:lnTo>
                  <a:lnTo>
                    <a:pt x="16322" y="22197"/>
                  </a:lnTo>
                  <a:lnTo>
                    <a:pt x="16397" y="889"/>
                  </a:lnTo>
                  <a:lnTo>
                    <a:pt x="16378" y="719"/>
                  </a:lnTo>
                  <a:lnTo>
                    <a:pt x="16341" y="586"/>
                  </a:lnTo>
                  <a:lnTo>
                    <a:pt x="16265" y="454"/>
                  </a:lnTo>
                  <a:lnTo>
                    <a:pt x="16171" y="341"/>
                  </a:lnTo>
                  <a:lnTo>
                    <a:pt x="16057" y="246"/>
                  </a:lnTo>
                  <a:lnTo>
                    <a:pt x="15925" y="171"/>
                  </a:lnTo>
                  <a:lnTo>
                    <a:pt x="15793" y="133"/>
                  </a:lnTo>
                  <a:lnTo>
                    <a:pt x="15623" y="114"/>
                  </a:lnTo>
                  <a:lnTo>
                    <a:pt x="77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2" name="Google Shape;1612;p30"/>
            <p:cNvSpPr/>
            <p:nvPr/>
          </p:nvSpPr>
          <p:spPr>
            <a:xfrm>
              <a:off x="5560175" y="1643075"/>
              <a:ext cx="536500" cy="153050"/>
            </a:xfrm>
            <a:custGeom>
              <a:avLst/>
              <a:gdLst/>
              <a:ahLst/>
              <a:cxnLst/>
              <a:rect l="l" t="t" r="r" b="b"/>
              <a:pathLst>
                <a:path w="21460" h="6122" extrusionOk="0">
                  <a:moveTo>
                    <a:pt x="15207" y="1"/>
                  </a:moveTo>
                  <a:lnTo>
                    <a:pt x="340" y="870"/>
                  </a:lnTo>
                  <a:lnTo>
                    <a:pt x="0" y="5668"/>
                  </a:lnTo>
                  <a:lnTo>
                    <a:pt x="813" y="5743"/>
                  </a:lnTo>
                  <a:lnTo>
                    <a:pt x="2966" y="5876"/>
                  </a:lnTo>
                  <a:lnTo>
                    <a:pt x="4421" y="5951"/>
                  </a:lnTo>
                  <a:lnTo>
                    <a:pt x="6064" y="6027"/>
                  </a:lnTo>
                  <a:lnTo>
                    <a:pt x="7840" y="6083"/>
                  </a:lnTo>
                  <a:lnTo>
                    <a:pt x="9691" y="6121"/>
                  </a:lnTo>
                  <a:lnTo>
                    <a:pt x="11580" y="6121"/>
                  </a:lnTo>
                  <a:lnTo>
                    <a:pt x="12524" y="6102"/>
                  </a:lnTo>
                  <a:lnTo>
                    <a:pt x="13450" y="6083"/>
                  </a:lnTo>
                  <a:lnTo>
                    <a:pt x="14357" y="6046"/>
                  </a:lnTo>
                  <a:lnTo>
                    <a:pt x="15245" y="5989"/>
                  </a:lnTo>
                  <a:lnTo>
                    <a:pt x="16114" y="5932"/>
                  </a:lnTo>
                  <a:lnTo>
                    <a:pt x="16926" y="5838"/>
                  </a:lnTo>
                  <a:lnTo>
                    <a:pt x="17719" y="5743"/>
                  </a:lnTo>
                  <a:lnTo>
                    <a:pt x="18437" y="5630"/>
                  </a:lnTo>
                  <a:lnTo>
                    <a:pt x="19117" y="5498"/>
                  </a:lnTo>
                  <a:lnTo>
                    <a:pt x="19741" y="5328"/>
                  </a:lnTo>
                  <a:lnTo>
                    <a:pt x="20288" y="5158"/>
                  </a:lnTo>
                  <a:lnTo>
                    <a:pt x="20534" y="5063"/>
                  </a:lnTo>
                  <a:lnTo>
                    <a:pt x="20761" y="4950"/>
                  </a:lnTo>
                  <a:lnTo>
                    <a:pt x="20968" y="4855"/>
                  </a:lnTo>
                  <a:lnTo>
                    <a:pt x="21157" y="4742"/>
                  </a:lnTo>
                  <a:lnTo>
                    <a:pt x="21308" y="4610"/>
                  </a:lnTo>
                  <a:lnTo>
                    <a:pt x="21460" y="4497"/>
                  </a:lnTo>
                  <a:lnTo>
                    <a:pt x="152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3" name="Google Shape;1613;p30"/>
            <p:cNvSpPr/>
            <p:nvPr/>
          </p:nvSpPr>
          <p:spPr>
            <a:xfrm>
              <a:off x="5382600" y="1567050"/>
              <a:ext cx="188925" cy="228600"/>
            </a:xfrm>
            <a:custGeom>
              <a:avLst/>
              <a:gdLst/>
              <a:ahLst/>
              <a:cxnLst/>
              <a:rect l="l" t="t" r="r" b="b"/>
              <a:pathLst>
                <a:path w="7557" h="9144" extrusionOk="0">
                  <a:moveTo>
                    <a:pt x="2551" y="0"/>
                  </a:moveTo>
                  <a:lnTo>
                    <a:pt x="2400" y="19"/>
                  </a:lnTo>
                  <a:lnTo>
                    <a:pt x="2267" y="57"/>
                  </a:lnTo>
                  <a:lnTo>
                    <a:pt x="2230" y="76"/>
                  </a:lnTo>
                  <a:lnTo>
                    <a:pt x="2211" y="114"/>
                  </a:lnTo>
                  <a:lnTo>
                    <a:pt x="2211" y="170"/>
                  </a:lnTo>
                  <a:lnTo>
                    <a:pt x="2211" y="227"/>
                  </a:lnTo>
                  <a:lnTo>
                    <a:pt x="2248" y="359"/>
                  </a:lnTo>
                  <a:lnTo>
                    <a:pt x="2324" y="510"/>
                  </a:lnTo>
                  <a:lnTo>
                    <a:pt x="2437" y="680"/>
                  </a:lnTo>
                  <a:lnTo>
                    <a:pt x="2588" y="869"/>
                  </a:lnTo>
                  <a:lnTo>
                    <a:pt x="2740" y="1077"/>
                  </a:lnTo>
                  <a:lnTo>
                    <a:pt x="3117" y="1474"/>
                  </a:lnTo>
                  <a:lnTo>
                    <a:pt x="3495" y="1870"/>
                  </a:lnTo>
                  <a:lnTo>
                    <a:pt x="3816" y="2192"/>
                  </a:lnTo>
                  <a:lnTo>
                    <a:pt x="4137" y="2494"/>
                  </a:lnTo>
                  <a:lnTo>
                    <a:pt x="1946" y="2173"/>
                  </a:lnTo>
                  <a:lnTo>
                    <a:pt x="1927" y="2154"/>
                  </a:lnTo>
                  <a:lnTo>
                    <a:pt x="1908" y="2135"/>
                  </a:lnTo>
                  <a:lnTo>
                    <a:pt x="1852" y="2022"/>
                  </a:lnTo>
                  <a:lnTo>
                    <a:pt x="1738" y="1682"/>
                  </a:lnTo>
                  <a:lnTo>
                    <a:pt x="1625" y="1209"/>
                  </a:lnTo>
                  <a:lnTo>
                    <a:pt x="1549" y="1228"/>
                  </a:lnTo>
                  <a:lnTo>
                    <a:pt x="1455" y="1266"/>
                  </a:lnTo>
                  <a:lnTo>
                    <a:pt x="1342" y="1323"/>
                  </a:lnTo>
                  <a:lnTo>
                    <a:pt x="1228" y="1398"/>
                  </a:lnTo>
                  <a:lnTo>
                    <a:pt x="1115" y="1493"/>
                  </a:lnTo>
                  <a:lnTo>
                    <a:pt x="983" y="1606"/>
                  </a:lnTo>
                  <a:lnTo>
                    <a:pt x="851" y="1738"/>
                  </a:lnTo>
                  <a:lnTo>
                    <a:pt x="718" y="1889"/>
                  </a:lnTo>
                  <a:lnTo>
                    <a:pt x="605" y="2059"/>
                  </a:lnTo>
                  <a:lnTo>
                    <a:pt x="492" y="2229"/>
                  </a:lnTo>
                  <a:lnTo>
                    <a:pt x="416" y="2418"/>
                  </a:lnTo>
                  <a:lnTo>
                    <a:pt x="341" y="2626"/>
                  </a:lnTo>
                  <a:lnTo>
                    <a:pt x="303" y="2834"/>
                  </a:lnTo>
                  <a:lnTo>
                    <a:pt x="284" y="3042"/>
                  </a:lnTo>
                  <a:lnTo>
                    <a:pt x="303" y="3268"/>
                  </a:lnTo>
                  <a:lnTo>
                    <a:pt x="341" y="3514"/>
                  </a:lnTo>
                  <a:lnTo>
                    <a:pt x="246" y="3703"/>
                  </a:lnTo>
                  <a:lnTo>
                    <a:pt x="152" y="3929"/>
                  </a:lnTo>
                  <a:lnTo>
                    <a:pt x="76" y="4213"/>
                  </a:lnTo>
                  <a:lnTo>
                    <a:pt x="38" y="4364"/>
                  </a:lnTo>
                  <a:lnTo>
                    <a:pt x="19" y="4534"/>
                  </a:lnTo>
                  <a:lnTo>
                    <a:pt x="0" y="4704"/>
                  </a:lnTo>
                  <a:lnTo>
                    <a:pt x="0" y="4874"/>
                  </a:lnTo>
                  <a:lnTo>
                    <a:pt x="19" y="5063"/>
                  </a:lnTo>
                  <a:lnTo>
                    <a:pt x="57" y="5233"/>
                  </a:lnTo>
                  <a:lnTo>
                    <a:pt x="133" y="5422"/>
                  </a:lnTo>
                  <a:lnTo>
                    <a:pt x="227" y="5592"/>
                  </a:lnTo>
                  <a:lnTo>
                    <a:pt x="171" y="5781"/>
                  </a:lnTo>
                  <a:lnTo>
                    <a:pt x="133" y="6007"/>
                  </a:lnTo>
                  <a:lnTo>
                    <a:pt x="133" y="6291"/>
                  </a:lnTo>
                  <a:lnTo>
                    <a:pt x="133" y="6442"/>
                  </a:lnTo>
                  <a:lnTo>
                    <a:pt x="152" y="6593"/>
                  </a:lnTo>
                  <a:lnTo>
                    <a:pt x="171" y="6763"/>
                  </a:lnTo>
                  <a:lnTo>
                    <a:pt x="227" y="6952"/>
                  </a:lnTo>
                  <a:lnTo>
                    <a:pt x="284" y="7122"/>
                  </a:lnTo>
                  <a:lnTo>
                    <a:pt x="378" y="7292"/>
                  </a:lnTo>
                  <a:lnTo>
                    <a:pt x="473" y="7462"/>
                  </a:lnTo>
                  <a:lnTo>
                    <a:pt x="605" y="7632"/>
                  </a:lnTo>
                  <a:lnTo>
                    <a:pt x="624" y="7783"/>
                  </a:lnTo>
                  <a:lnTo>
                    <a:pt x="643" y="7934"/>
                  </a:lnTo>
                  <a:lnTo>
                    <a:pt x="681" y="8123"/>
                  </a:lnTo>
                  <a:lnTo>
                    <a:pt x="756" y="8331"/>
                  </a:lnTo>
                  <a:lnTo>
                    <a:pt x="851" y="8558"/>
                  </a:lnTo>
                  <a:lnTo>
                    <a:pt x="926" y="8652"/>
                  </a:lnTo>
                  <a:lnTo>
                    <a:pt x="1021" y="8746"/>
                  </a:lnTo>
                  <a:lnTo>
                    <a:pt x="1115" y="8841"/>
                  </a:lnTo>
                  <a:lnTo>
                    <a:pt x="1228" y="8935"/>
                  </a:lnTo>
                  <a:lnTo>
                    <a:pt x="1379" y="9011"/>
                  </a:lnTo>
                  <a:lnTo>
                    <a:pt x="1606" y="9068"/>
                  </a:lnTo>
                  <a:lnTo>
                    <a:pt x="1871" y="9105"/>
                  </a:lnTo>
                  <a:lnTo>
                    <a:pt x="2192" y="9124"/>
                  </a:lnTo>
                  <a:lnTo>
                    <a:pt x="2570" y="9143"/>
                  </a:lnTo>
                  <a:lnTo>
                    <a:pt x="2966" y="9143"/>
                  </a:lnTo>
                  <a:lnTo>
                    <a:pt x="3816" y="9105"/>
                  </a:lnTo>
                  <a:lnTo>
                    <a:pt x="4742" y="9049"/>
                  </a:lnTo>
                  <a:lnTo>
                    <a:pt x="5630" y="8954"/>
                  </a:lnTo>
                  <a:lnTo>
                    <a:pt x="6442" y="8841"/>
                  </a:lnTo>
                  <a:lnTo>
                    <a:pt x="7122" y="8709"/>
                  </a:lnTo>
                  <a:lnTo>
                    <a:pt x="7557" y="3911"/>
                  </a:lnTo>
                  <a:lnTo>
                    <a:pt x="7122" y="3268"/>
                  </a:lnTo>
                  <a:lnTo>
                    <a:pt x="6631" y="2588"/>
                  </a:lnTo>
                  <a:lnTo>
                    <a:pt x="6008" y="1757"/>
                  </a:lnTo>
                  <a:lnTo>
                    <a:pt x="5838" y="1549"/>
                  </a:lnTo>
                  <a:lnTo>
                    <a:pt x="5611" y="1341"/>
                  </a:lnTo>
                  <a:lnTo>
                    <a:pt x="5346" y="1153"/>
                  </a:lnTo>
                  <a:lnTo>
                    <a:pt x="5063" y="964"/>
                  </a:lnTo>
                  <a:lnTo>
                    <a:pt x="4780" y="794"/>
                  </a:lnTo>
                  <a:lnTo>
                    <a:pt x="4459" y="624"/>
                  </a:lnTo>
                  <a:lnTo>
                    <a:pt x="4156" y="473"/>
                  </a:lnTo>
                  <a:lnTo>
                    <a:pt x="3854" y="340"/>
                  </a:lnTo>
                  <a:lnTo>
                    <a:pt x="3552" y="227"/>
                  </a:lnTo>
                  <a:lnTo>
                    <a:pt x="3250" y="151"/>
                  </a:lnTo>
                  <a:lnTo>
                    <a:pt x="2985" y="76"/>
                  </a:lnTo>
                  <a:lnTo>
                    <a:pt x="2758" y="19"/>
                  </a:lnTo>
                  <a:lnTo>
                    <a:pt x="255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1614;p30"/>
            <p:cNvSpPr/>
            <p:nvPr/>
          </p:nvSpPr>
          <p:spPr>
            <a:xfrm>
              <a:off x="5936075" y="1638350"/>
              <a:ext cx="39700" cy="12300"/>
            </a:xfrm>
            <a:custGeom>
              <a:avLst/>
              <a:gdLst/>
              <a:ahLst/>
              <a:cxnLst/>
              <a:rect l="l" t="t" r="r" b="b"/>
              <a:pathLst>
                <a:path w="1588" h="492" extrusionOk="0">
                  <a:moveTo>
                    <a:pt x="190" y="1"/>
                  </a:moveTo>
                  <a:lnTo>
                    <a:pt x="114" y="20"/>
                  </a:lnTo>
                  <a:lnTo>
                    <a:pt x="58" y="38"/>
                  </a:lnTo>
                  <a:lnTo>
                    <a:pt x="20" y="95"/>
                  </a:lnTo>
                  <a:lnTo>
                    <a:pt x="1" y="171"/>
                  </a:lnTo>
                  <a:lnTo>
                    <a:pt x="1" y="227"/>
                  </a:lnTo>
                  <a:lnTo>
                    <a:pt x="39" y="284"/>
                  </a:lnTo>
                  <a:lnTo>
                    <a:pt x="76" y="341"/>
                  </a:lnTo>
                  <a:lnTo>
                    <a:pt x="152" y="360"/>
                  </a:lnTo>
                  <a:lnTo>
                    <a:pt x="1380" y="492"/>
                  </a:lnTo>
                  <a:lnTo>
                    <a:pt x="1474" y="492"/>
                  </a:lnTo>
                  <a:lnTo>
                    <a:pt x="1531" y="454"/>
                  </a:lnTo>
                  <a:lnTo>
                    <a:pt x="1569" y="416"/>
                  </a:lnTo>
                  <a:lnTo>
                    <a:pt x="1588" y="341"/>
                  </a:lnTo>
                  <a:lnTo>
                    <a:pt x="1569" y="284"/>
                  </a:lnTo>
                  <a:lnTo>
                    <a:pt x="1550" y="227"/>
                  </a:lnTo>
                  <a:lnTo>
                    <a:pt x="1493" y="171"/>
                  </a:lnTo>
                  <a:lnTo>
                    <a:pt x="1418" y="152"/>
                  </a:lnTo>
                  <a:lnTo>
                    <a:pt x="190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1615;p30"/>
            <p:cNvSpPr/>
            <p:nvPr/>
          </p:nvSpPr>
          <p:spPr>
            <a:xfrm>
              <a:off x="4595350" y="879450"/>
              <a:ext cx="289525" cy="309350"/>
            </a:xfrm>
            <a:custGeom>
              <a:avLst/>
              <a:gdLst/>
              <a:ahLst/>
              <a:cxnLst/>
              <a:rect l="l" t="t" r="r" b="b"/>
              <a:pathLst>
                <a:path w="11581" h="12374" extrusionOk="0">
                  <a:moveTo>
                    <a:pt x="3287" y="0"/>
                  </a:moveTo>
                  <a:lnTo>
                    <a:pt x="3193" y="19"/>
                  </a:lnTo>
                  <a:lnTo>
                    <a:pt x="3098" y="38"/>
                  </a:lnTo>
                  <a:lnTo>
                    <a:pt x="2928" y="151"/>
                  </a:lnTo>
                  <a:lnTo>
                    <a:pt x="2721" y="340"/>
                  </a:lnTo>
                  <a:lnTo>
                    <a:pt x="2494" y="586"/>
                  </a:lnTo>
                  <a:lnTo>
                    <a:pt x="2230" y="869"/>
                  </a:lnTo>
                  <a:lnTo>
                    <a:pt x="1965" y="1209"/>
                  </a:lnTo>
                  <a:lnTo>
                    <a:pt x="1682" y="1587"/>
                  </a:lnTo>
                  <a:lnTo>
                    <a:pt x="1398" y="1965"/>
                  </a:lnTo>
                  <a:lnTo>
                    <a:pt x="1134" y="2380"/>
                  </a:lnTo>
                  <a:lnTo>
                    <a:pt x="869" y="2777"/>
                  </a:lnTo>
                  <a:lnTo>
                    <a:pt x="624" y="3174"/>
                  </a:lnTo>
                  <a:lnTo>
                    <a:pt x="416" y="3533"/>
                  </a:lnTo>
                  <a:lnTo>
                    <a:pt x="246" y="3891"/>
                  </a:lnTo>
                  <a:lnTo>
                    <a:pt x="114" y="4194"/>
                  </a:lnTo>
                  <a:lnTo>
                    <a:pt x="19" y="4439"/>
                  </a:lnTo>
                  <a:lnTo>
                    <a:pt x="0" y="4534"/>
                  </a:lnTo>
                  <a:lnTo>
                    <a:pt x="0" y="4628"/>
                  </a:lnTo>
                  <a:lnTo>
                    <a:pt x="19" y="4704"/>
                  </a:lnTo>
                  <a:lnTo>
                    <a:pt x="38" y="4741"/>
                  </a:lnTo>
                  <a:lnTo>
                    <a:pt x="95" y="4779"/>
                  </a:lnTo>
                  <a:lnTo>
                    <a:pt x="227" y="4779"/>
                  </a:lnTo>
                  <a:lnTo>
                    <a:pt x="303" y="4741"/>
                  </a:lnTo>
                  <a:lnTo>
                    <a:pt x="511" y="4647"/>
                  </a:lnTo>
                  <a:lnTo>
                    <a:pt x="756" y="4477"/>
                  </a:lnTo>
                  <a:lnTo>
                    <a:pt x="1021" y="4269"/>
                  </a:lnTo>
                  <a:lnTo>
                    <a:pt x="1323" y="4024"/>
                  </a:lnTo>
                  <a:lnTo>
                    <a:pt x="1927" y="3476"/>
                  </a:lnTo>
                  <a:lnTo>
                    <a:pt x="2532" y="2909"/>
                  </a:lnTo>
                  <a:lnTo>
                    <a:pt x="3042" y="2399"/>
                  </a:lnTo>
                  <a:lnTo>
                    <a:pt x="3533" y="1889"/>
                  </a:lnTo>
                  <a:lnTo>
                    <a:pt x="3930" y="2002"/>
                  </a:lnTo>
                  <a:lnTo>
                    <a:pt x="4345" y="2154"/>
                  </a:lnTo>
                  <a:lnTo>
                    <a:pt x="4836" y="2342"/>
                  </a:lnTo>
                  <a:lnTo>
                    <a:pt x="5365" y="2588"/>
                  </a:lnTo>
                  <a:lnTo>
                    <a:pt x="5611" y="2720"/>
                  </a:lnTo>
                  <a:lnTo>
                    <a:pt x="5838" y="2852"/>
                  </a:lnTo>
                  <a:lnTo>
                    <a:pt x="6045" y="3004"/>
                  </a:lnTo>
                  <a:lnTo>
                    <a:pt x="6234" y="3155"/>
                  </a:lnTo>
                  <a:lnTo>
                    <a:pt x="6385" y="3325"/>
                  </a:lnTo>
                  <a:lnTo>
                    <a:pt x="6480" y="3476"/>
                  </a:lnTo>
                  <a:lnTo>
                    <a:pt x="6555" y="3646"/>
                  </a:lnTo>
                  <a:lnTo>
                    <a:pt x="6612" y="3835"/>
                  </a:lnTo>
                  <a:lnTo>
                    <a:pt x="6669" y="4005"/>
                  </a:lnTo>
                  <a:lnTo>
                    <a:pt x="6707" y="4194"/>
                  </a:lnTo>
                  <a:lnTo>
                    <a:pt x="6725" y="4383"/>
                  </a:lnTo>
                  <a:lnTo>
                    <a:pt x="6725" y="4571"/>
                  </a:lnTo>
                  <a:lnTo>
                    <a:pt x="6725" y="4760"/>
                  </a:lnTo>
                  <a:lnTo>
                    <a:pt x="6707" y="4930"/>
                  </a:lnTo>
                  <a:lnTo>
                    <a:pt x="6688" y="5100"/>
                  </a:lnTo>
                  <a:lnTo>
                    <a:pt x="6650" y="5270"/>
                  </a:lnTo>
                  <a:lnTo>
                    <a:pt x="6593" y="5403"/>
                  </a:lnTo>
                  <a:lnTo>
                    <a:pt x="6536" y="5535"/>
                  </a:lnTo>
                  <a:lnTo>
                    <a:pt x="6480" y="5648"/>
                  </a:lnTo>
                  <a:lnTo>
                    <a:pt x="6404" y="5724"/>
                  </a:lnTo>
                  <a:lnTo>
                    <a:pt x="6310" y="5780"/>
                  </a:lnTo>
                  <a:lnTo>
                    <a:pt x="6215" y="5818"/>
                  </a:lnTo>
                  <a:lnTo>
                    <a:pt x="5460" y="9067"/>
                  </a:lnTo>
                  <a:lnTo>
                    <a:pt x="5611" y="9407"/>
                  </a:lnTo>
                  <a:lnTo>
                    <a:pt x="5781" y="9747"/>
                  </a:lnTo>
                  <a:lnTo>
                    <a:pt x="5951" y="10069"/>
                  </a:lnTo>
                  <a:lnTo>
                    <a:pt x="6121" y="10390"/>
                  </a:lnTo>
                  <a:lnTo>
                    <a:pt x="6499" y="10956"/>
                  </a:lnTo>
                  <a:lnTo>
                    <a:pt x="6839" y="11429"/>
                  </a:lnTo>
                  <a:lnTo>
                    <a:pt x="7160" y="11825"/>
                  </a:lnTo>
                  <a:lnTo>
                    <a:pt x="7424" y="12128"/>
                  </a:lnTo>
                  <a:lnTo>
                    <a:pt x="7651" y="12373"/>
                  </a:lnTo>
                  <a:lnTo>
                    <a:pt x="11580" y="10616"/>
                  </a:lnTo>
                  <a:lnTo>
                    <a:pt x="11335" y="9559"/>
                  </a:lnTo>
                  <a:lnTo>
                    <a:pt x="11070" y="8463"/>
                  </a:lnTo>
                  <a:lnTo>
                    <a:pt x="10711" y="7178"/>
                  </a:lnTo>
                  <a:lnTo>
                    <a:pt x="10333" y="5837"/>
                  </a:lnTo>
                  <a:lnTo>
                    <a:pt x="10126" y="5214"/>
                  </a:lnTo>
                  <a:lnTo>
                    <a:pt x="9918" y="4609"/>
                  </a:lnTo>
                  <a:lnTo>
                    <a:pt x="9710" y="4080"/>
                  </a:lnTo>
                  <a:lnTo>
                    <a:pt x="9502" y="3627"/>
                  </a:lnTo>
                  <a:lnTo>
                    <a:pt x="9408" y="3438"/>
                  </a:lnTo>
                  <a:lnTo>
                    <a:pt x="9313" y="3287"/>
                  </a:lnTo>
                  <a:lnTo>
                    <a:pt x="9219" y="3155"/>
                  </a:lnTo>
                  <a:lnTo>
                    <a:pt x="9124" y="3041"/>
                  </a:lnTo>
                  <a:lnTo>
                    <a:pt x="8898" y="2852"/>
                  </a:lnTo>
                  <a:lnTo>
                    <a:pt x="8614" y="2645"/>
                  </a:lnTo>
                  <a:lnTo>
                    <a:pt x="8274" y="2399"/>
                  </a:lnTo>
                  <a:lnTo>
                    <a:pt x="7878" y="2135"/>
                  </a:lnTo>
                  <a:lnTo>
                    <a:pt x="6990" y="1606"/>
                  </a:lnTo>
                  <a:lnTo>
                    <a:pt x="6518" y="1322"/>
                  </a:lnTo>
                  <a:lnTo>
                    <a:pt x="6045" y="1058"/>
                  </a:lnTo>
                  <a:lnTo>
                    <a:pt x="5573" y="812"/>
                  </a:lnTo>
                  <a:lnTo>
                    <a:pt x="5101" y="586"/>
                  </a:lnTo>
                  <a:lnTo>
                    <a:pt x="4647" y="397"/>
                  </a:lnTo>
                  <a:lnTo>
                    <a:pt x="4251" y="227"/>
                  </a:lnTo>
                  <a:lnTo>
                    <a:pt x="3873" y="113"/>
                  </a:lnTo>
                  <a:lnTo>
                    <a:pt x="3552" y="38"/>
                  </a:lnTo>
                  <a:lnTo>
                    <a:pt x="3420" y="19"/>
                  </a:lnTo>
                  <a:lnTo>
                    <a:pt x="328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1616;p30"/>
            <p:cNvSpPr/>
            <p:nvPr/>
          </p:nvSpPr>
          <p:spPr>
            <a:xfrm>
              <a:off x="4633600" y="941775"/>
              <a:ext cx="123275" cy="70875"/>
            </a:xfrm>
            <a:custGeom>
              <a:avLst/>
              <a:gdLst/>
              <a:ahLst/>
              <a:cxnLst/>
              <a:rect l="l" t="t" r="r" b="b"/>
              <a:pathLst>
                <a:path w="4931" h="2835" extrusionOk="0">
                  <a:moveTo>
                    <a:pt x="2456" y="1"/>
                  </a:moveTo>
                  <a:lnTo>
                    <a:pt x="303" y="832"/>
                  </a:lnTo>
                  <a:lnTo>
                    <a:pt x="19" y="2097"/>
                  </a:lnTo>
                  <a:lnTo>
                    <a:pt x="1" y="2192"/>
                  </a:lnTo>
                  <a:lnTo>
                    <a:pt x="19" y="2381"/>
                  </a:lnTo>
                  <a:lnTo>
                    <a:pt x="38" y="2513"/>
                  </a:lnTo>
                  <a:lnTo>
                    <a:pt x="76" y="2626"/>
                  </a:lnTo>
                  <a:lnTo>
                    <a:pt x="133" y="2740"/>
                  </a:lnTo>
                  <a:lnTo>
                    <a:pt x="227" y="2815"/>
                  </a:lnTo>
                  <a:lnTo>
                    <a:pt x="246" y="2834"/>
                  </a:lnTo>
                  <a:lnTo>
                    <a:pt x="284" y="2834"/>
                  </a:lnTo>
                  <a:lnTo>
                    <a:pt x="378" y="2815"/>
                  </a:lnTo>
                  <a:lnTo>
                    <a:pt x="511" y="2759"/>
                  </a:lnTo>
                  <a:lnTo>
                    <a:pt x="643" y="2683"/>
                  </a:lnTo>
                  <a:lnTo>
                    <a:pt x="964" y="2456"/>
                  </a:lnTo>
                  <a:lnTo>
                    <a:pt x="1323" y="2173"/>
                  </a:lnTo>
                  <a:lnTo>
                    <a:pt x="1946" y="1625"/>
                  </a:lnTo>
                  <a:lnTo>
                    <a:pt x="2230" y="1380"/>
                  </a:lnTo>
                  <a:lnTo>
                    <a:pt x="2456" y="1512"/>
                  </a:lnTo>
                  <a:lnTo>
                    <a:pt x="2702" y="1644"/>
                  </a:lnTo>
                  <a:lnTo>
                    <a:pt x="3023" y="1776"/>
                  </a:lnTo>
                  <a:lnTo>
                    <a:pt x="3382" y="1927"/>
                  </a:lnTo>
                  <a:lnTo>
                    <a:pt x="3760" y="2022"/>
                  </a:lnTo>
                  <a:lnTo>
                    <a:pt x="3949" y="2060"/>
                  </a:lnTo>
                  <a:lnTo>
                    <a:pt x="4156" y="2078"/>
                  </a:lnTo>
                  <a:lnTo>
                    <a:pt x="4326" y="2097"/>
                  </a:lnTo>
                  <a:lnTo>
                    <a:pt x="4515" y="2078"/>
                  </a:lnTo>
                  <a:lnTo>
                    <a:pt x="4666" y="2041"/>
                  </a:lnTo>
                  <a:lnTo>
                    <a:pt x="4780" y="1965"/>
                  </a:lnTo>
                  <a:lnTo>
                    <a:pt x="4855" y="1890"/>
                  </a:lnTo>
                  <a:lnTo>
                    <a:pt x="4912" y="1814"/>
                  </a:lnTo>
                  <a:lnTo>
                    <a:pt x="4931" y="1701"/>
                  </a:lnTo>
                  <a:lnTo>
                    <a:pt x="4931" y="1606"/>
                  </a:lnTo>
                  <a:lnTo>
                    <a:pt x="4931" y="1493"/>
                  </a:lnTo>
                  <a:lnTo>
                    <a:pt x="4893" y="1380"/>
                  </a:lnTo>
                  <a:lnTo>
                    <a:pt x="4799" y="1153"/>
                  </a:lnTo>
                  <a:lnTo>
                    <a:pt x="4704" y="964"/>
                  </a:lnTo>
                  <a:lnTo>
                    <a:pt x="4591" y="794"/>
                  </a:lnTo>
                  <a:lnTo>
                    <a:pt x="24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1617;p30"/>
            <p:cNvSpPr/>
            <p:nvPr/>
          </p:nvSpPr>
          <p:spPr>
            <a:xfrm>
              <a:off x="4629350" y="937525"/>
              <a:ext cx="132250" cy="79375"/>
            </a:xfrm>
            <a:custGeom>
              <a:avLst/>
              <a:gdLst/>
              <a:ahLst/>
              <a:cxnLst/>
              <a:rect l="l" t="t" r="r" b="b"/>
              <a:pathLst>
                <a:path w="5290" h="3175" extrusionOk="0">
                  <a:moveTo>
                    <a:pt x="2626" y="359"/>
                  </a:moveTo>
                  <a:lnTo>
                    <a:pt x="4648" y="1096"/>
                  </a:lnTo>
                  <a:lnTo>
                    <a:pt x="4761" y="1285"/>
                  </a:lnTo>
                  <a:lnTo>
                    <a:pt x="4855" y="1512"/>
                  </a:lnTo>
                  <a:lnTo>
                    <a:pt x="4912" y="1625"/>
                  </a:lnTo>
                  <a:lnTo>
                    <a:pt x="4931" y="1720"/>
                  </a:lnTo>
                  <a:lnTo>
                    <a:pt x="4931" y="1833"/>
                  </a:lnTo>
                  <a:lnTo>
                    <a:pt x="4912" y="1908"/>
                  </a:lnTo>
                  <a:lnTo>
                    <a:pt x="4893" y="1946"/>
                  </a:lnTo>
                  <a:lnTo>
                    <a:pt x="4855" y="1984"/>
                  </a:lnTo>
                  <a:lnTo>
                    <a:pt x="4780" y="2041"/>
                  </a:lnTo>
                  <a:lnTo>
                    <a:pt x="4648" y="2078"/>
                  </a:lnTo>
                  <a:lnTo>
                    <a:pt x="4308" y="2078"/>
                  </a:lnTo>
                  <a:lnTo>
                    <a:pt x="4138" y="2060"/>
                  </a:lnTo>
                  <a:lnTo>
                    <a:pt x="3949" y="2022"/>
                  </a:lnTo>
                  <a:lnTo>
                    <a:pt x="3590" y="1927"/>
                  </a:lnTo>
                  <a:lnTo>
                    <a:pt x="3250" y="1795"/>
                  </a:lnTo>
                  <a:lnTo>
                    <a:pt x="2947" y="1644"/>
                  </a:lnTo>
                  <a:lnTo>
                    <a:pt x="2721" y="1531"/>
                  </a:lnTo>
                  <a:lnTo>
                    <a:pt x="2494" y="1398"/>
                  </a:lnTo>
                  <a:lnTo>
                    <a:pt x="2437" y="1380"/>
                  </a:lnTo>
                  <a:lnTo>
                    <a:pt x="2324" y="1380"/>
                  </a:lnTo>
                  <a:lnTo>
                    <a:pt x="2267" y="1417"/>
                  </a:lnTo>
                  <a:lnTo>
                    <a:pt x="1738" y="1908"/>
                  </a:lnTo>
                  <a:lnTo>
                    <a:pt x="1210" y="2343"/>
                  </a:lnTo>
                  <a:lnTo>
                    <a:pt x="964" y="2532"/>
                  </a:lnTo>
                  <a:lnTo>
                    <a:pt x="756" y="2683"/>
                  </a:lnTo>
                  <a:lnTo>
                    <a:pt x="586" y="2777"/>
                  </a:lnTo>
                  <a:lnTo>
                    <a:pt x="473" y="2834"/>
                  </a:lnTo>
                  <a:lnTo>
                    <a:pt x="435" y="2777"/>
                  </a:lnTo>
                  <a:lnTo>
                    <a:pt x="397" y="2721"/>
                  </a:lnTo>
                  <a:lnTo>
                    <a:pt x="359" y="2570"/>
                  </a:lnTo>
                  <a:lnTo>
                    <a:pt x="359" y="2418"/>
                  </a:lnTo>
                  <a:lnTo>
                    <a:pt x="359" y="2286"/>
                  </a:lnTo>
                  <a:lnTo>
                    <a:pt x="624" y="1115"/>
                  </a:lnTo>
                  <a:lnTo>
                    <a:pt x="2626" y="359"/>
                  </a:lnTo>
                  <a:close/>
                  <a:moveTo>
                    <a:pt x="2626" y="1"/>
                  </a:moveTo>
                  <a:lnTo>
                    <a:pt x="2570" y="19"/>
                  </a:lnTo>
                  <a:lnTo>
                    <a:pt x="416" y="832"/>
                  </a:lnTo>
                  <a:lnTo>
                    <a:pt x="341" y="869"/>
                  </a:lnTo>
                  <a:lnTo>
                    <a:pt x="303" y="945"/>
                  </a:lnTo>
                  <a:lnTo>
                    <a:pt x="19" y="2230"/>
                  </a:lnTo>
                  <a:lnTo>
                    <a:pt x="19" y="2248"/>
                  </a:lnTo>
                  <a:lnTo>
                    <a:pt x="1" y="2381"/>
                  </a:lnTo>
                  <a:lnTo>
                    <a:pt x="1" y="2494"/>
                  </a:lnTo>
                  <a:lnTo>
                    <a:pt x="19" y="2626"/>
                  </a:lnTo>
                  <a:lnTo>
                    <a:pt x="57" y="2759"/>
                  </a:lnTo>
                  <a:lnTo>
                    <a:pt x="114" y="2910"/>
                  </a:lnTo>
                  <a:lnTo>
                    <a:pt x="189" y="3023"/>
                  </a:lnTo>
                  <a:lnTo>
                    <a:pt x="284" y="3136"/>
                  </a:lnTo>
                  <a:lnTo>
                    <a:pt x="341" y="3174"/>
                  </a:lnTo>
                  <a:lnTo>
                    <a:pt x="529" y="3174"/>
                  </a:lnTo>
                  <a:lnTo>
                    <a:pt x="643" y="3136"/>
                  </a:lnTo>
                  <a:lnTo>
                    <a:pt x="813" y="3042"/>
                  </a:lnTo>
                  <a:lnTo>
                    <a:pt x="1021" y="2929"/>
                  </a:lnTo>
                  <a:lnTo>
                    <a:pt x="1285" y="2740"/>
                  </a:lnTo>
                  <a:lnTo>
                    <a:pt x="1587" y="2494"/>
                  </a:lnTo>
                  <a:lnTo>
                    <a:pt x="1965" y="2173"/>
                  </a:lnTo>
                  <a:lnTo>
                    <a:pt x="2419" y="1757"/>
                  </a:lnTo>
                  <a:lnTo>
                    <a:pt x="2815" y="1965"/>
                  </a:lnTo>
                  <a:lnTo>
                    <a:pt x="3080" y="2097"/>
                  </a:lnTo>
                  <a:lnTo>
                    <a:pt x="3382" y="2211"/>
                  </a:lnTo>
                  <a:lnTo>
                    <a:pt x="3722" y="2324"/>
                  </a:lnTo>
                  <a:lnTo>
                    <a:pt x="4062" y="2400"/>
                  </a:lnTo>
                  <a:lnTo>
                    <a:pt x="4232" y="2418"/>
                  </a:lnTo>
                  <a:lnTo>
                    <a:pt x="4383" y="2437"/>
                  </a:lnTo>
                  <a:lnTo>
                    <a:pt x="4553" y="2437"/>
                  </a:lnTo>
                  <a:lnTo>
                    <a:pt x="4704" y="2418"/>
                  </a:lnTo>
                  <a:lnTo>
                    <a:pt x="4818" y="2381"/>
                  </a:lnTo>
                  <a:lnTo>
                    <a:pt x="4931" y="2343"/>
                  </a:lnTo>
                  <a:lnTo>
                    <a:pt x="5006" y="2305"/>
                  </a:lnTo>
                  <a:lnTo>
                    <a:pt x="5082" y="2267"/>
                  </a:lnTo>
                  <a:lnTo>
                    <a:pt x="5176" y="2154"/>
                  </a:lnTo>
                  <a:lnTo>
                    <a:pt x="5233" y="2041"/>
                  </a:lnTo>
                  <a:lnTo>
                    <a:pt x="5271" y="1946"/>
                  </a:lnTo>
                  <a:lnTo>
                    <a:pt x="5290" y="1871"/>
                  </a:lnTo>
                  <a:lnTo>
                    <a:pt x="5271" y="1682"/>
                  </a:lnTo>
                  <a:lnTo>
                    <a:pt x="5233" y="1493"/>
                  </a:lnTo>
                  <a:lnTo>
                    <a:pt x="5158" y="1304"/>
                  </a:lnTo>
                  <a:lnTo>
                    <a:pt x="5082" y="1134"/>
                  </a:lnTo>
                  <a:lnTo>
                    <a:pt x="5006" y="1002"/>
                  </a:lnTo>
                  <a:lnTo>
                    <a:pt x="4893" y="851"/>
                  </a:lnTo>
                  <a:lnTo>
                    <a:pt x="4855" y="813"/>
                  </a:lnTo>
                  <a:lnTo>
                    <a:pt x="4818" y="794"/>
                  </a:lnTo>
                  <a:lnTo>
                    <a:pt x="2683" y="19"/>
                  </a:lnTo>
                  <a:lnTo>
                    <a:pt x="262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1618;p30"/>
            <p:cNvSpPr/>
            <p:nvPr/>
          </p:nvSpPr>
          <p:spPr>
            <a:xfrm>
              <a:off x="4608575" y="923350"/>
              <a:ext cx="154450" cy="85050"/>
            </a:xfrm>
            <a:custGeom>
              <a:avLst/>
              <a:gdLst/>
              <a:ahLst/>
              <a:cxnLst/>
              <a:rect l="l" t="t" r="r" b="b"/>
              <a:pathLst>
                <a:path w="6178" h="3402" extrusionOk="0">
                  <a:moveTo>
                    <a:pt x="2513" y="1"/>
                  </a:moveTo>
                  <a:lnTo>
                    <a:pt x="473" y="1266"/>
                  </a:lnTo>
                  <a:lnTo>
                    <a:pt x="0" y="2627"/>
                  </a:lnTo>
                  <a:lnTo>
                    <a:pt x="492" y="3004"/>
                  </a:lnTo>
                  <a:lnTo>
                    <a:pt x="492" y="3042"/>
                  </a:lnTo>
                  <a:lnTo>
                    <a:pt x="492" y="3155"/>
                  </a:lnTo>
                  <a:lnTo>
                    <a:pt x="529" y="3231"/>
                  </a:lnTo>
                  <a:lnTo>
                    <a:pt x="567" y="3307"/>
                  </a:lnTo>
                  <a:lnTo>
                    <a:pt x="624" y="3363"/>
                  </a:lnTo>
                  <a:lnTo>
                    <a:pt x="718" y="3401"/>
                  </a:lnTo>
                  <a:lnTo>
                    <a:pt x="794" y="3401"/>
                  </a:lnTo>
                  <a:lnTo>
                    <a:pt x="907" y="3344"/>
                  </a:lnTo>
                  <a:lnTo>
                    <a:pt x="1039" y="3269"/>
                  </a:lnTo>
                  <a:lnTo>
                    <a:pt x="1228" y="3137"/>
                  </a:lnTo>
                  <a:lnTo>
                    <a:pt x="1625" y="2834"/>
                  </a:lnTo>
                  <a:lnTo>
                    <a:pt x="2059" y="2475"/>
                  </a:lnTo>
                  <a:lnTo>
                    <a:pt x="2853" y="1795"/>
                  </a:lnTo>
                  <a:lnTo>
                    <a:pt x="3212" y="1474"/>
                  </a:lnTo>
                  <a:lnTo>
                    <a:pt x="4118" y="1833"/>
                  </a:lnTo>
                  <a:lnTo>
                    <a:pt x="4836" y="2098"/>
                  </a:lnTo>
                  <a:lnTo>
                    <a:pt x="5157" y="2192"/>
                  </a:lnTo>
                  <a:lnTo>
                    <a:pt x="5384" y="2249"/>
                  </a:lnTo>
                  <a:lnTo>
                    <a:pt x="5479" y="2249"/>
                  </a:lnTo>
                  <a:lnTo>
                    <a:pt x="5554" y="2211"/>
                  </a:lnTo>
                  <a:lnTo>
                    <a:pt x="5630" y="2154"/>
                  </a:lnTo>
                  <a:lnTo>
                    <a:pt x="5705" y="2079"/>
                  </a:lnTo>
                  <a:lnTo>
                    <a:pt x="5781" y="1965"/>
                  </a:lnTo>
                  <a:lnTo>
                    <a:pt x="5837" y="1852"/>
                  </a:lnTo>
                  <a:lnTo>
                    <a:pt x="5951" y="1606"/>
                  </a:lnTo>
                  <a:lnTo>
                    <a:pt x="6045" y="1361"/>
                  </a:lnTo>
                  <a:lnTo>
                    <a:pt x="6121" y="1134"/>
                  </a:lnTo>
                  <a:lnTo>
                    <a:pt x="6178" y="908"/>
                  </a:lnTo>
                  <a:lnTo>
                    <a:pt x="25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1619;p30"/>
            <p:cNvSpPr/>
            <p:nvPr/>
          </p:nvSpPr>
          <p:spPr>
            <a:xfrm>
              <a:off x="4604325" y="915325"/>
              <a:ext cx="180900" cy="110075"/>
            </a:xfrm>
            <a:custGeom>
              <a:avLst/>
              <a:gdLst/>
              <a:ahLst/>
              <a:cxnLst/>
              <a:rect l="l" t="t" r="r" b="b"/>
              <a:pathLst>
                <a:path w="7236" h="4403" extrusionOk="0">
                  <a:moveTo>
                    <a:pt x="3401" y="1"/>
                  </a:moveTo>
                  <a:lnTo>
                    <a:pt x="2003" y="360"/>
                  </a:lnTo>
                  <a:lnTo>
                    <a:pt x="492" y="2079"/>
                  </a:lnTo>
                  <a:lnTo>
                    <a:pt x="170" y="2853"/>
                  </a:lnTo>
                  <a:lnTo>
                    <a:pt x="114" y="2948"/>
                  </a:lnTo>
                  <a:lnTo>
                    <a:pt x="57" y="3042"/>
                  </a:lnTo>
                  <a:lnTo>
                    <a:pt x="19" y="3174"/>
                  </a:lnTo>
                  <a:lnTo>
                    <a:pt x="0" y="3306"/>
                  </a:lnTo>
                  <a:lnTo>
                    <a:pt x="19" y="3439"/>
                  </a:lnTo>
                  <a:lnTo>
                    <a:pt x="57" y="3514"/>
                  </a:lnTo>
                  <a:lnTo>
                    <a:pt x="95" y="3571"/>
                  </a:lnTo>
                  <a:lnTo>
                    <a:pt x="152" y="3628"/>
                  </a:lnTo>
                  <a:lnTo>
                    <a:pt x="227" y="3665"/>
                  </a:lnTo>
                  <a:lnTo>
                    <a:pt x="265" y="3684"/>
                  </a:lnTo>
                  <a:lnTo>
                    <a:pt x="322" y="3684"/>
                  </a:lnTo>
                  <a:lnTo>
                    <a:pt x="473" y="3628"/>
                  </a:lnTo>
                  <a:lnTo>
                    <a:pt x="662" y="3514"/>
                  </a:lnTo>
                  <a:lnTo>
                    <a:pt x="888" y="3363"/>
                  </a:lnTo>
                  <a:lnTo>
                    <a:pt x="1134" y="3174"/>
                  </a:lnTo>
                  <a:lnTo>
                    <a:pt x="1398" y="2948"/>
                  </a:lnTo>
                  <a:lnTo>
                    <a:pt x="1946" y="2456"/>
                  </a:lnTo>
                  <a:lnTo>
                    <a:pt x="2475" y="1965"/>
                  </a:lnTo>
                  <a:lnTo>
                    <a:pt x="2928" y="1512"/>
                  </a:lnTo>
                  <a:lnTo>
                    <a:pt x="3344" y="1077"/>
                  </a:lnTo>
                  <a:lnTo>
                    <a:pt x="5384" y="1927"/>
                  </a:lnTo>
                  <a:lnTo>
                    <a:pt x="5403" y="2192"/>
                  </a:lnTo>
                  <a:lnTo>
                    <a:pt x="5441" y="2456"/>
                  </a:lnTo>
                  <a:lnTo>
                    <a:pt x="5497" y="2796"/>
                  </a:lnTo>
                  <a:lnTo>
                    <a:pt x="5573" y="3155"/>
                  </a:lnTo>
                  <a:lnTo>
                    <a:pt x="5705" y="3533"/>
                  </a:lnTo>
                  <a:lnTo>
                    <a:pt x="5800" y="3722"/>
                  </a:lnTo>
                  <a:lnTo>
                    <a:pt x="5875" y="3911"/>
                  </a:lnTo>
                  <a:lnTo>
                    <a:pt x="5989" y="4062"/>
                  </a:lnTo>
                  <a:lnTo>
                    <a:pt x="6102" y="4213"/>
                  </a:lnTo>
                  <a:lnTo>
                    <a:pt x="6234" y="4327"/>
                  </a:lnTo>
                  <a:lnTo>
                    <a:pt x="6348" y="4383"/>
                  </a:lnTo>
                  <a:lnTo>
                    <a:pt x="6461" y="4402"/>
                  </a:lnTo>
                  <a:lnTo>
                    <a:pt x="6574" y="4364"/>
                  </a:lnTo>
                  <a:lnTo>
                    <a:pt x="6669" y="4308"/>
                  </a:lnTo>
                  <a:lnTo>
                    <a:pt x="6763" y="4213"/>
                  </a:lnTo>
                  <a:lnTo>
                    <a:pt x="6839" y="4081"/>
                  </a:lnTo>
                  <a:lnTo>
                    <a:pt x="6933" y="3949"/>
                  </a:lnTo>
                  <a:lnTo>
                    <a:pt x="7065" y="3665"/>
                  </a:lnTo>
                  <a:lnTo>
                    <a:pt x="7160" y="3401"/>
                  </a:lnTo>
                  <a:lnTo>
                    <a:pt x="7235" y="3136"/>
                  </a:lnTo>
                  <a:lnTo>
                    <a:pt x="6102" y="719"/>
                  </a:lnTo>
                  <a:lnTo>
                    <a:pt x="34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0" name="Google Shape;1620;p30"/>
            <p:cNvSpPr/>
            <p:nvPr/>
          </p:nvSpPr>
          <p:spPr>
            <a:xfrm>
              <a:off x="4620375" y="939425"/>
              <a:ext cx="138400" cy="83125"/>
            </a:xfrm>
            <a:custGeom>
              <a:avLst/>
              <a:gdLst/>
              <a:ahLst/>
              <a:cxnLst/>
              <a:rect l="l" t="t" r="r" b="b"/>
              <a:pathLst>
                <a:path w="5536" h="3325" extrusionOk="0">
                  <a:moveTo>
                    <a:pt x="2683" y="0"/>
                  </a:moveTo>
                  <a:lnTo>
                    <a:pt x="2626" y="38"/>
                  </a:lnTo>
                  <a:lnTo>
                    <a:pt x="2343" y="321"/>
                  </a:lnTo>
                  <a:lnTo>
                    <a:pt x="1663" y="1001"/>
                  </a:lnTo>
                  <a:lnTo>
                    <a:pt x="1247" y="1398"/>
                  </a:lnTo>
                  <a:lnTo>
                    <a:pt x="832" y="1776"/>
                  </a:lnTo>
                  <a:lnTo>
                    <a:pt x="416" y="2135"/>
                  </a:lnTo>
                  <a:lnTo>
                    <a:pt x="38" y="2399"/>
                  </a:lnTo>
                  <a:lnTo>
                    <a:pt x="20" y="2437"/>
                  </a:lnTo>
                  <a:lnTo>
                    <a:pt x="1" y="2475"/>
                  </a:lnTo>
                  <a:lnTo>
                    <a:pt x="1" y="2531"/>
                  </a:lnTo>
                  <a:lnTo>
                    <a:pt x="20" y="2569"/>
                  </a:lnTo>
                  <a:lnTo>
                    <a:pt x="38" y="2607"/>
                  </a:lnTo>
                  <a:lnTo>
                    <a:pt x="133" y="2607"/>
                  </a:lnTo>
                  <a:lnTo>
                    <a:pt x="171" y="2588"/>
                  </a:lnTo>
                  <a:lnTo>
                    <a:pt x="511" y="2342"/>
                  </a:lnTo>
                  <a:lnTo>
                    <a:pt x="888" y="2040"/>
                  </a:lnTo>
                  <a:lnTo>
                    <a:pt x="1266" y="1681"/>
                  </a:lnTo>
                  <a:lnTo>
                    <a:pt x="1663" y="1322"/>
                  </a:lnTo>
                  <a:lnTo>
                    <a:pt x="2324" y="661"/>
                  </a:lnTo>
                  <a:lnTo>
                    <a:pt x="2740" y="246"/>
                  </a:lnTo>
                  <a:lnTo>
                    <a:pt x="4629" y="1039"/>
                  </a:lnTo>
                  <a:lnTo>
                    <a:pt x="4685" y="1474"/>
                  </a:lnTo>
                  <a:lnTo>
                    <a:pt x="4742" y="1776"/>
                  </a:lnTo>
                  <a:lnTo>
                    <a:pt x="4818" y="2116"/>
                  </a:lnTo>
                  <a:lnTo>
                    <a:pt x="4912" y="2456"/>
                  </a:lnTo>
                  <a:lnTo>
                    <a:pt x="5025" y="2777"/>
                  </a:lnTo>
                  <a:lnTo>
                    <a:pt x="5101" y="2928"/>
                  </a:lnTo>
                  <a:lnTo>
                    <a:pt x="5177" y="3060"/>
                  </a:lnTo>
                  <a:lnTo>
                    <a:pt x="5252" y="3193"/>
                  </a:lnTo>
                  <a:lnTo>
                    <a:pt x="5347" y="3287"/>
                  </a:lnTo>
                  <a:lnTo>
                    <a:pt x="5384" y="3306"/>
                  </a:lnTo>
                  <a:lnTo>
                    <a:pt x="5422" y="3325"/>
                  </a:lnTo>
                  <a:lnTo>
                    <a:pt x="5460" y="3306"/>
                  </a:lnTo>
                  <a:lnTo>
                    <a:pt x="5498" y="3287"/>
                  </a:lnTo>
                  <a:lnTo>
                    <a:pt x="5535" y="3249"/>
                  </a:lnTo>
                  <a:lnTo>
                    <a:pt x="5535" y="3211"/>
                  </a:lnTo>
                  <a:lnTo>
                    <a:pt x="5535" y="3155"/>
                  </a:lnTo>
                  <a:lnTo>
                    <a:pt x="5498" y="3117"/>
                  </a:lnTo>
                  <a:lnTo>
                    <a:pt x="5422" y="3023"/>
                  </a:lnTo>
                  <a:lnTo>
                    <a:pt x="5347" y="2890"/>
                  </a:lnTo>
                  <a:lnTo>
                    <a:pt x="5271" y="2739"/>
                  </a:lnTo>
                  <a:lnTo>
                    <a:pt x="5195" y="2588"/>
                  </a:lnTo>
                  <a:lnTo>
                    <a:pt x="5082" y="2229"/>
                  </a:lnTo>
                  <a:lnTo>
                    <a:pt x="5007" y="1870"/>
                  </a:lnTo>
                  <a:lnTo>
                    <a:pt x="4931" y="1530"/>
                  </a:lnTo>
                  <a:lnTo>
                    <a:pt x="4893" y="1228"/>
                  </a:lnTo>
                  <a:lnTo>
                    <a:pt x="4855" y="963"/>
                  </a:lnTo>
                  <a:lnTo>
                    <a:pt x="4837" y="907"/>
                  </a:lnTo>
                  <a:lnTo>
                    <a:pt x="4780" y="869"/>
                  </a:lnTo>
                  <a:lnTo>
                    <a:pt x="275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1" name="Google Shape;1621;p30"/>
            <p:cNvSpPr/>
            <p:nvPr/>
          </p:nvSpPr>
          <p:spPr>
            <a:xfrm>
              <a:off x="4633600" y="957350"/>
              <a:ext cx="110050" cy="49150"/>
            </a:xfrm>
            <a:custGeom>
              <a:avLst/>
              <a:gdLst/>
              <a:ahLst/>
              <a:cxnLst/>
              <a:rect l="l" t="t" r="r" b="b"/>
              <a:pathLst>
                <a:path w="4402" h="1966" extrusionOk="0">
                  <a:moveTo>
                    <a:pt x="2192" y="1"/>
                  </a:moveTo>
                  <a:lnTo>
                    <a:pt x="2135" y="20"/>
                  </a:lnTo>
                  <a:lnTo>
                    <a:pt x="1342" y="719"/>
                  </a:lnTo>
                  <a:lnTo>
                    <a:pt x="681" y="1285"/>
                  </a:lnTo>
                  <a:lnTo>
                    <a:pt x="341" y="1550"/>
                  </a:lnTo>
                  <a:lnTo>
                    <a:pt x="57" y="1758"/>
                  </a:lnTo>
                  <a:lnTo>
                    <a:pt x="19" y="1795"/>
                  </a:lnTo>
                  <a:lnTo>
                    <a:pt x="1" y="1833"/>
                  </a:lnTo>
                  <a:lnTo>
                    <a:pt x="1" y="1871"/>
                  </a:lnTo>
                  <a:lnTo>
                    <a:pt x="19" y="1928"/>
                  </a:lnTo>
                  <a:lnTo>
                    <a:pt x="57" y="1966"/>
                  </a:lnTo>
                  <a:lnTo>
                    <a:pt x="114" y="1966"/>
                  </a:lnTo>
                  <a:lnTo>
                    <a:pt x="189" y="1947"/>
                  </a:lnTo>
                  <a:lnTo>
                    <a:pt x="454" y="1758"/>
                  </a:lnTo>
                  <a:lnTo>
                    <a:pt x="737" y="1531"/>
                  </a:lnTo>
                  <a:lnTo>
                    <a:pt x="1342" y="1021"/>
                  </a:lnTo>
                  <a:lnTo>
                    <a:pt x="1890" y="549"/>
                  </a:lnTo>
                  <a:lnTo>
                    <a:pt x="2230" y="246"/>
                  </a:lnTo>
                  <a:lnTo>
                    <a:pt x="3155" y="624"/>
                  </a:lnTo>
                  <a:lnTo>
                    <a:pt x="3760" y="832"/>
                  </a:lnTo>
                  <a:lnTo>
                    <a:pt x="4024" y="927"/>
                  </a:lnTo>
                  <a:lnTo>
                    <a:pt x="4251" y="983"/>
                  </a:lnTo>
                  <a:lnTo>
                    <a:pt x="4308" y="983"/>
                  </a:lnTo>
                  <a:lnTo>
                    <a:pt x="4345" y="964"/>
                  </a:lnTo>
                  <a:lnTo>
                    <a:pt x="4364" y="945"/>
                  </a:lnTo>
                  <a:lnTo>
                    <a:pt x="4383" y="889"/>
                  </a:lnTo>
                  <a:lnTo>
                    <a:pt x="4402" y="851"/>
                  </a:lnTo>
                  <a:lnTo>
                    <a:pt x="4383" y="813"/>
                  </a:lnTo>
                  <a:lnTo>
                    <a:pt x="4345" y="775"/>
                  </a:lnTo>
                  <a:lnTo>
                    <a:pt x="4308" y="757"/>
                  </a:lnTo>
                  <a:lnTo>
                    <a:pt x="4062" y="681"/>
                  </a:lnTo>
                  <a:lnTo>
                    <a:pt x="3741" y="587"/>
                  </a:lnTo>
                  <a:lnTo>
                    <a:pt x="3080" y="341"/>
                  </a:lnTo>
                  <a:lnTo>
                    <a:pt x="224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2" name="Google Shape;1622;p30"/>
            <p:cNvSpPr/>
            <p:nvPr/>
          </p:nvSpPr>
          <p:spPr>
            <a:xfrm>
              <a:off x="4605750" y="923825"/>
              <a:ext cx="160575" cy="97325"/>
            </a:xfrm>
            <a:custGeom>
              <a:avLst/>
              <a:gdLst/>
              <a:ahLst/>
              <a:cxnLst/>
              <a:rect l="l" t="t" r="r" b="b"/>
              <a:pathLst>
                <a:path w="6423" h="3893" extrusionOk="0">
                  <a:moveTo>
                    <a:pt x="3079" y="1"/>
                  </a:moveTo>
                  <a:lnTo>
                    <a:pt x="3022" y="20"/>
                  </a:lnTo>
                  <a:lnTo>
                    <a:pt x="2682" y="379"/>
                  </a:lnTo>
                  <a:lnTo>
                    <a:pt x="1889" y="1191"/>
                  </a:lnTo>
                  <a:lnTo>
                    <a:pt x="1417" y="1644"/>
                  </a:lnTo>
                  <a:lnTo>
                    <a:pt x="907" y="2098"/>
                  </a:lnTo>
                  <a:lnTo>
                    <a:pt x="453" y="2475"/>
                  </a:lnTo>
                  <a:lnTo>
                    <a:pt x="246" y="2626"/>
                  </a:lnTo>
                  <a:lnTo>
                    <a:pt x="57" y="2759"/>
                  </a:lnTo>
                  <a:lnTo>
                    <a:pt x="19" y="2796"/>
                  </a:lnTo>
                  <a:lnTo>
                    <a:pt x="0" y="2834"/>
                  </a:lnTo>
                  <a:lnTo>
                    <a:pt x="0" y="2872"/>
                  </a:lnTo>
                  <a:lnTo>
                    <a:pt x="0" y="2929"/>
                  </a:lnTo>
                  <a:lnTo>
                    <a:pt x="38" y="2948"/>
                  </a:lnTo>
                  <a:lnTo>
                    <a:pt x="76" y="2966"/>
                  </a:lnTo>
                  <a:lnTo>
                    <a:pt x="132" y="2985"/>
                  </a:lnTo>
                  <a:lnTo>
                    <a:pt x="170" y="2966"/>
                  </a:lnTo>
                  <a:lnTo>
                    <a:pt x="340" y="2834"/>
                  </a:lnTo>
                  <a:lnTo>
                    <a:pt x="548" y="2702"/>
                  </a:lnTo>
                  <a:lnTo>
                    <a:pt x="982" y="2343"/>
                  </a:lnTo>
                  <a:lnTo>
                    <a:pt x="1436" y="1946"/>
                  </a:lnTo>
                  <a:lnTo>
                    <a:pt x="1889" y="1512"/>
                  </a:lnTo>
                  <a:lnTo>
                    <a:pt x="2682" y="737"/>
                  </a:lnTo>
                  <a:lnTo>
                    <a:pt x="3155" y="246"/>
                  </a:lnTo>
                  <a:lnTo>
                    <a:pt x="3703" y="416"/>
                  </a:lnTo>
                  <a:lnTo>
                    <a:pt x="4118" y="567"/>
                  </a:lnTo>
                  <a:lnTo>
                    <a:pt x="4571" y="756"/>
                  </a:lnTo>
                  <a:lnTo>
                    <a:pt x="5025" y="983"/>
                  </a:lnTo>
                  <a:lnTo>
                    <a:pt x="5233" y="1096"/>
                  </a:lnTo>
                  <a:lnTo>
                    <a:pt x="5422" y="1229"/>
                  </a:lnTo>
                  <a:lnTo>
                    <a:pt x="5592" y="1342"/>
                  </a:lnTo>
                  <a:lnTo>
                    <a:pt x="5743" y="1474"/>
                  </a:lnTo>
                  <a:lnTo>
                    <a:pt x="5875" y="1625"/>
                  </a:lnTo>
                  <a:lnTo>
                    <a:pt x="5969" y="1758"/>
                  </a:lnTo>
                  <a:lnTo>
                    <a:pt x="6064" y="2003"/>
                  </a:lnTo>
                  <a:lnTo>
                    <a:pt x="6139" y="2286"/>
                  </a:lnTo>
                  <a:lnTo>
                    <a:pt x="6177" y="2551"/>
                  </a:lnTo>
                  <a:lnTo>
                    <a:pt x="6196" y="2815"/>
                  </a:lnTo>
                  <a:lnTo>
                    <a:pt x="6177" y="3080"/>
                  </a:lnTo>
                  <a:lnTo>
                    <a:pt x="6158" y="3325"/>
                  </a:lnTo>
                  <a:lnTo>
                    <a:pt x="6102" y="3533"/>
                  </a:lnTo>
                  <a:lnTo>
                    <a:pt x="6007" y="3722"/>
                  </a:lnTo>
                  <a:lnTo>
                    <a:pt x="6007" y="3760"/>
                  </a:lnTo>
                  <a:lnTo>
                    <a:pt x="6007" y="3817"/>
                  </a:lnTo>
                  <a:lnTo>
                    <a:pt x="6026" y="3854"/>
                  </a:lnTo>
                  <a:lnTo>
                    <a:pt x="6064" y="3873"/>
                  </a:lnTo>
                  <a:lnTo>
                    <a:pt x="6120" y="3892"/>
                  </a:lnTo>
                  <a:lnTo>
                    <a:pt x="6177" y="3873"/>
                  </a:lnTo>
                  <a:lnTo>
                    <a:pt x="6215" y="3835"/>
                  </a:lnTo>
                  <a:lnTo>
                    <a:pt x="6309" y="3628"/>
                  </a:lnTo>
                  <a:lnTo>
                    <a:pt x="6366" y="3401"/>
                  </a:lnTo>
                  <a:lnTo>
                    <a:pt x="6423" y="3136"/>
                  </a:lnTo>
                  <a:lnTo>
                    <a:pt x="6423" y="2853"/>
                  </a:lnTo>
                  <a:lnTo>
                    <a:pt x="6423" y="2551"/>
                  </a:lnTo>
                  <a:lnTo>
                    <a:pt x="6366" y="2249"/>
                  </a:lnTo>
                  <a:lnTo>
                    <a:pt x="6291" y="1946"/>
                  </a:lnTo>
                  <a:lnTo>
                    <a:pt x="6177" y="1644"/>
                  </a:lnTo>
                  <a:lnTo>
                    <a:pt x="6064" y="1474"/>
                  </a:lnTo>
                  <a:lnTo>
                    <a:pt x="5913" y="1323"/>
                  </a:lnTo>
                  <a:lnTo>
                    <a:pt x="5724" y="1153"/>
                  </a:lnTo>
                  <a:lnTo>
                    <a:pt x="5516" y="1021"/>
                  </a:lnTo>
                  <a:lnTo>
                    <a:pt x="5289" y="870"/>
                  </a:lnTo>
                  <a:lnTo>
                    <a:pt x="5044" y="737"/>
                  </a:lnTo>
                  <a:lnTo>
                    <a:pt x="4534" y="492"/>
                  </a:lnTo>
                  <a:lnTo>
                    <a:pt x="4024" y="284"/>
                  </a:lnTo>
                  <a:lnTo>
                    <a:pt x="3608" y="133"/>
                  </a:lnTo>
                  <a:lnTo>
                    <a:pt x="315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3" name="Google Shape;1623;p30"/>
            <p:cNvSpPr/>
            <p:nvPr/>
          </p:nvSpPr>
          <p:spPr>
            <a:xfrm>
              <a:off x="4591100" y="875200"/>
              <a:ext cx="298025" cy="273925"/>
            </a:xfrm>
            <a:custGeom>
              <a:avLst/>
              <a:gdLst/>
              <a:ahLst/>
              <a:cxnLst/>
              <a:rect l="l" t="t" r="r" b="b"/>
              <a:pathLst>
                <a:path w="11921" h="10957" extrusionOk="0">
                  <a:moveTo>
                    <a:pt x="3420" y="0"/>
                  </a:moveTo>
                  <a:lnTo>
                    <a:pt x="3306" y="19"/>
                  </a:lnTo>
                  <a:lnTo>
                    <a:pt x="3193" y="57"/>
                  </a:lnTo>
                  <a:lnTo>
                    <a:pt x="3042" y="151"/>
                  </a:lnTo>
                  <a:lnTo>
                    <a:pt x="2853" y="321"/>
                  </a:lnTo>
                  <a:lnTo>
                    <a:pt x="2645" y="529"/>
                  </a:lnTo>
                  <a:lnTo>
                    <a:pt x="2418" y="775"/>
                  </a:lnTo>
                  <a:lnTo>
                    <a:pt x="2173" y="1058"/>
                  </a:lnTo>
                  <a:lnTo>
                    <a:pt x="1908" y="1379"/>
                  </a:lnTo>
                  <a:lnTo>
                    <a:pt x="1398" y="2078"/>
                  </a:lnTo>
                  <a:lnTo>
                    <a:pt x="907" y="2815"/>
                  </a:lnTo>
                  <a:lnTo>
                    <a:pt x="699" y="3174"/>
                  </a:lnTo>
                  <a:lnTo>
                    <a:pt x="492" y="3514"/>
                  </a:lnTo>
                  <a:lnTo>
                    <a:pt x="322" y="3835"/>
                  </a:lnTo>
                  <a:lnTo>
                    <a:pt x="189" y="4137"/>
                  </a:lnTo>
                  <a:lnTo>
                    <a:pt x="76" y="4401"/>
                  </a:lnTo>
                  <a:lnTo>
                    <a:pt x="19" y="4628"/>
                  </a:lnTo>
                  <a:lnTo>
                    <a:pt x="0" y="4760"/>
                  </a:lnTo>
                  <a:lnTo>
                    <a:pt x="0" y="4874"/>
                  </a:lnTo>
                  <a:lnTo>
                    <a:pt x="38" y="4968"/>
                  </a:lnTo>
                  <a:lnTo>
                    <a:pt x="76" y="5044"/>
                  </a:lnTo>
                  <a:lnTo>
                    <a:pt x="114" y="5063"/>
                  </a:lnTo>
                  <a:lnTo>
                    <a:pt x="170" y="5100"/>
                  </a:lnTo>
                  <a:lnTo>
                    <a:pt x="227" y="5119"/>
                  </a:lnTo>
                  <a:lnTo>
                    <a:pt x="303" y="5138"/>
                  </a:lnTo>
                  <a:lnTo>
                    <a:pt x="322" y="5138"/>
                  </a:lnTo>
                  <a:lnTo>
                    <a:pt x="454" y="5100"/>
                  </a:lnTo>
                  <a:lnTo>
                    <a:pt x="624" y="5044"/>
                  </a:lnTo>
                  <a:lnTo>
                    <a:pt x="832" y="4911"/>
                  </a:lnTo>
                  <a:lnTo>
                    <a:pt x="1058" y="4779"/>
                  </a:lnTo>
                  <a:lnTo>
                    <a:pt x="1285" y="4590"/>
                  </a:lnTo>
                  <a:lnTo>
                    <a:pt x="1531" y="4383"/>
                  </a:lnTo>
                  <a:lnTo>
                    <a:pt x="2059" y="3929"/>
                  </a:lnTo>
                  <a:lnTo>
                    <a:pt x="2588" y="3438"/>
                  </a:lnTo>
                  <a:lnTo>
                    <a:pt x="3061" y="2966"/>
                  </a:lnTo>
                  <a:lnTo>
                    <a:pt x="3760" y="2248"/>
                  </a:lnTo>
                  <a:lnTo>
                    <a:pt x="4081" y="2342"/>
                  </a:lnTo>
                  <a:lnTo>
                    <a:pt x="4459" y="2494"/>
                  </a:lnTo>
                  <a:lnTo>
                    <a:pt x="4874" y="2645"/>
                  </a:lnTo>
                  <a:lnTo>
                    <a:pt x="5290" y="2834"/>
                  </a:lnTo>
                  <a:lnTo>
                    <a:pt x="5686" y="3041"/>
                  </a:lnTo>
                  <a:lnTo>
                    <a:pt x="6045" y="3268"/>
                  </a:lnTo>
                  <a:lnTo>
                    <a:pt x="6196" y="3381"/>
                  </a:lnTo>
                  <a:lnTo>
                    <a:pt x="6310" y="3495"/>
                  </a:lnTo>
                  <a:lnTo>
                    <a:pt x="6423" y="3608"/>
                  </a:lnTo>
                  <a:lnTo>
                    <a:pt x="6499" y="3721"/>
                  </a:lnTo>
                  <a:lnTo>
                    <a:pt x="6593" y="3967"/>
                  </a:lnTo>
                  <a:lnTo>
                    <a:pt x="6669" y="4213"/>
                  </a:lnTo>
                  <a:lnTo>
                    <a:pt x="6706" y="4477"/>
                  </a:lnTo>
                  <a:lnTo>
                    <a:pt x="6725" y="4741"/>
                  </a:lnTo>
                  <a:lnTo>
                    <a:pt x="6725" y="4987"/>
                  </a:lnTo>
                  <a:lnTo>
                    <a:pt x="6688" y="5214"/>
                  </a:lnTo>
                  <a:lnTo>
                    <a:pt x="6650" y="5422"/>
                  </a:lnTo>
                  <a:lnTo>
                    <a:pt x="6574" y="5592"/>
                  </a:lnTo>
                  <a:lnTo>
                    <a:pt x="6518" y="5686"/>
                  </a:lnTo>
                  <a:lnTo>
                    <a:pt x="6480" y="5762"/>
                  </a:lnTo>
                  <a:lnTo>
                    <a:pt x="6423" y="5799"/>
                  </a:lnTo>
                  <a:lnTo>
                    <a:pt x="6348" y="5818"/>
                  </a:lnTo>
                  <a:lnTo>
                    <a:pt x="6291" y="5856"/>
                  </a:lnTo>
                  <a:lnTo>
                    <a:pt x="6253" y="5894"/>
                  </a:lnTo>
                  <a:lnTo>
                    <a:pt x="6215" y="5969"/>
                  </a:lnTo>
                  <a:lnTo>
                    <a:pt x="6215" y="6026"/>
                  </a:lnTo>
                  <a:lnTo>
                    <a:pt x="6253" y="6102"/>
                  </a:lnTo>
                  <a:lnTo>
                    <a:pt x="6310" y="6139"/>
                  </a:lnTo>
                  <a:lnTo>
                    <a:pt x="6366" y="6158"/>
                  </a:lnTo>
                  <a:lnTo>
                    <a:pt x="6442" y="6158"/>
                  </a:lnTo>
                  <a:lnTo>
                    <a:pt x="6536" y="6120"/>
                  </a:lnTo>
                  <a:lnTo>
                    <a:pt x="6650" y="6045"/>
                  </a:lnTo>
                  <a:lnTo>
                    <a:pt x="6782" y="5932"/>
                  </a:lnTo>
                  <a:lnTo>
                    <a:pt x="6839" y="5837"/>
                  </a:lnTo>
                  <a:lnTo>
                    <a:pt x="6895" y="5743"/>
                  </a:lnTo>
                  <a:lnTo>
                    <a:pt x="6971" y="5535"/>
                  </a:lnTo>
                  <a:lnTo>
                    <a:pt x="7028" y="5289"/>
                  </a:lnTo>
                  <a:lnTo>
                    <a:pt x="7065" y="5025"/>
                  </a:lnTo>
                  <a:lnTo>
                    <a:pt x="7065" y="4741"/>
                  </a:lnTo>
                  <a:lnTo>
                    <a:pt x="7047" y="4439"/>
                  </a:lnTo>
                  <a:lnTo>
                    <a:pt x="7009" y="4137"/>
                  </a:lnTo>
                  <a:lnTo>
                    <a:pt x="6914" y="3854"/>
                  </a:lnTo>
                  <a:lnTo>
                    <a:pt x="6801" y="3570"/>
                  </a:lnTo>
                  <a:lnTo>
                    <a:pt x="6706" y="3400"/>
                  </a:lnTo>
                  <a:lnTo>
                    <a:pt x="6555" y="3230"/>
                  </a:lnTo>
                  <a:lnTo>
                    <a:pt x="6385" y="3079"/>
                  </a:lnTo>
                  <a:lnTo>
                    <a:pt x="6178" y="2928"/>
                  </a:lnTo>
                  <a:lnTo>
                    <a:pt x="5951" y="2796"/>
                  </a:lnTo>
                  <a:lnTo>
                    <a:pt x="5705" y="2645"/>
                  </a:lnTo>
                  <a:lnTo>
                    <a:pt x="5214" y="2418"/>
                  </a:lnTo>
                  <a:lnTo>
                    <a:pt x="4723" y="2210"/>
                  </a:lnTo>
                  <a:lnTo>
                    <a:pt x="4270" y="2059"/>
                  </a:lnTo>
                  <a:lnTo>
                    <a:pt x="3760" y="1889"/>
                  </a:lnTo>
                  <a:lnTo>
                    <a:pt x="3703" y="1870"/>
                  </a:lnTo>
                  <a:lnTo>
                    <a:pt x="3665" y="1889"/>
                  </a:lnTo>
                  <a:lnTo>
                    <a:pt x="3608" y="1908"/>
                  </a:lnTo>
                  <a:lnTo>
                    <a:pt x="3571" y="1927"/>
                  </a:lnTo>
                  <a:lnTo>
                    <a:pt x="3080" y="2437"/>
                  </a:lnTo>
                  <a:lnTo>
                    <a:pt x="2588" y="2947"/>
                  </a:lnTo>
                  <a:lnTo>
                    <a:pt x="2097" y="3419"/>
                  </a:lnTo>
                  <a:lnTo>
                    <a:pt x="1625" y="3854"/>
                  </a:lnTo>
                  <a:lnTo>
                    <a:pt x="1209" y="4213"/>
                  </a:lnTo>
                  <a:lnTo>
                    <a:pt x="832" y="4515"/>
                  </a:lnTo>
                  <a:lnTo>
                    <a:pt x="548" y="4704"/>
                  </a:lnTo>
                  <a:lnTo>
                    <a:pt x="435" y="4760"/>
                  </a:lnTo>
                  <a:lnTo>
                    <a:pt x="340" y="4779"/>
                  </a:lnTo>
                  <a:lnTo>
                    <a:pt x="359" y="4647"/>
                  </a:lnTo>
                  <a:lnTo>
                    <a:pt x="435" y="4458"/>
                  </a:lnTo>
                  <a:lnTo>
                    <a:pt x="529" y="4213"/>
                  </a:lnTo>
                  <a:lnTo>
                    <a:pt x="681" y="3910"/>
                  </a:lnTo>
                  <a:lnTo>
                    <a:pt x="1058" y="3249"/>
                  </a:lnTo>
                  <a:lnTo>
                    <a:pt x="1531" y="2512"/>
                  </a:lnTo>
                  <a:lnTo>
                    <a:pt x="2041" y="1795"/>
                  </a:lnTo>
                  <a:lnTo>
                    <a:pt x="2286" y="1455"/>
                  </a:lnTo>
                  <a:lnTo>
                    <a:pt x="2532" y="1152"/>
                  </a:lnTo>
                  <a:lnTo>
                    <a:pt x="2758" y="869"/>
                  </a:lnTo>
                  <a:lnTo>
                    <a:pt x="2985" y="642"/>
                  </a:lnTo>
                  <a:lnTo>
                    <a:pt x="3174" y="472"/>
                  </a:lnTo>
                  <a:lnTo>
                    <a:pt x="3344" y="378"/>
                  </a:lnTo>
                  <a:lnTo>
                    <a:pt x="3420" y="359"/>
                  </a:lnTo>
                  <a:lnTo>
                    <a:pt x="3514" y="340"/>
                  </a:lnTo>
                  <a:lnTo>
                    <a:pt x="3741" y="378"/>
                  </a:lnTo>
                  <a:lnTo>
                    <a:pt x="4043" y="453"/>
                  </a:lnTo>
                  <a:lnTo>
                    <a:pt x="4383" y="567"/>
                  </a:lnTo>
                  <a:lnTo>
                    <a:pt x="4780" y="718"/>
                  </a:lnTo>
                  <a:lnTo>
                    <a:pt x="5195" y="926"/>
                  </a:lnTo>
                  <a:lnTo>
                    <a:pt x="5649" y="1133"/>
                  </a:lnTo>
                  <a:lnTo>
                    <a:pt x="6102" y="1379"/>
                  </a:lnTo>
                  <a:lnTo>
                    <a:pt x="7028" y="1889"/>
                  </a:lnTo>
                  <a:lnTo>
                    <a:pt x="7897" y="2418"/>
                  </a:lnTo>
                  <a:lnTo>
                    <a:pt x="8293" y="2682"/>
                  </a:lnTo>
                  <a:lnTo>
                    <a:pt x="8633" y="2928"/>
                  </a:lnTo>
                  <a:lnTo>
                    <a:pt x="8936" y="3136"/>
                  </a:lnTo>
                  <a:lnTo>
                    <a:pt x="9162" y="3344"/>
                  </a:lnTo>
                  <a:lnTo>
                    <a:pt x="9238" y="3419"/>
                  </a:lnTo>
                  <a:lnTo>
                    <a:pt x="9313" y="3532"/>
                  </a:lnTo>
                  <a:lnTo>
                    <a:pt x="9483" y="3797"/>
                  </a:lnTo>
                  <a:lnTo>
                    <a:pt x="9634" y="4137"/>
                  </a:lnTo>
                  <a:lnTo>
                    <a:pt x="9804" y="4553"/>
                  </a:lnTo>
                  <a:lnTo>
                    <a:pt x="9993" y="5025"/>
                  </a:lnTo>
                  <a:lnTo>
                    <a:pt x="10163" y="5535"/>
                  </a:lnTo>
                  <a:lnTo>
                    <a:pt x="10503" y="6668"/>
                  </a:lnTo>
                  <a:lnTo>
                    <a:pt x="10843" y="7839"/>
                  </a:lnTo>
                  <a:lnTo>
                    <a:pt x="11146" y="8992"/>
                  </a:lnTo>
                  <a:lnTo>
                    <a:pt x="11391" y="10012"/>
                  </a:lnTo>
                  <a:lnTo>
                    <a:pt x="11580" y="10824"/>
                  </a:lnTo>
                  <a:lnTo>
                    <a:pt x="11618" y="10881"/>
                  </a:lnTo>
                  <a:lnTo>
                    <a:pt x="11656" y="10919"/>
                  </a:lnTo>
                  <a:lnTo>
                    <a:pt x="11694" y="10956"/>
                  </a:lnTo>
                  <a:lnTo>
                    <a:pt x="11788" y="10956"/>
                  </a:lnTo>
                  <a:lnTo>
                    <a:pt x="11864" y="10937"/>
                  </a:lnTo>
                  <a:lnTo>
                    <a:pt x="11901" y="10881"/>
                  </a:lnTo>
                  <a:lnTo>
                    <a:pt x="11920" y="10824"/>
                  </a:lnTo>
                  <a:lnTo>
                    <a:pt x="11920" y="10749"/>
                  </a:lnTo>
                  <a:lnTo>
                    <a:pt x="11656" y="9577"/>
                  </a:lnTo>
                  <a:lnTo>
                    <a:pt x="11372" y="8463"/>
                  </a:lnTo>
                  <a:lnTo>
                    <a:pt x="11013" y="7178"/>
                  </a:lnTo>
                  <a:lnTo>
                    <a:pt x="10825" y="6498"/>
                  </a:lnTo>
                  <a:lnTo>
                    <a:pt x="10636" y="5856"/>
                  </a:lnTo>
                  <a:lnTo>
                    <a:pt x="10428" y="5233"/>
                  </a:lnTo>
                  <a:lnTo>
                    <a:pt x="10220" y="4647"/>
                  </a:lnTo>
                  <a:lnTo>
                    <a:pt x="10012" y="4118"/>
                  </a:lnTo>
                  <a:lnTo>
                    <a:pt x="9804" y="3684"/>
                  </a:lnTo>
                  <a:lnTo>
                    <a:pt x="9691" y="3495"/>
                  </a:lnTo>
                  <a:lnTo>
                    <a:pt x="9597" y="3325"/>
                  </a:lnTo>
                  <a:lnTo>
                    <a:pt x="9502" y="3192"/>
                  </a:lnTo>
                  <a:lnTo>
                    <a:pt x="9408" y="3098"/>
                  </a:lnTo>
                  <a:lnTo>
                    <a:pt x="9200" y="2909"/>
                  </a:lnTo>
                  <a:lnTo>
                    <a:pt x="8936" y="2701"/>
                  </a:lnTo>
                  <a:lnTo>
                    <a:pt x="8596" y="2475"/>
                  </a:lnTo>
                  <a:lnTo>
                    <a:pt x="8199" y="2210"/>
                  </a:lnTo>
                  <a:lnTo>
                    <a:pt x="7311" y="1662"/>
                  </a:lnTo>
                  <a:lnTo>
                    <a:pt x="6820" y="1379"/>
                  </a:lnTo>
                  <a:lnTo>
                    <a:pt x="6329" y="1096"/>
                  </a:lnTo>
                  <a:lnTo>
                    <a:pt x="5838" y="850"/>
                  </a:lnTo>
                  <a:lnTo>
                    <a:pt x="5346" y="604"/>
                  </a:lnTo>
                  <a:lnTo>
                    <a:pt x="4893" y="397"/>
                  </a:lnTo>
                  <a:lnTo>
                    <a:pt x="4440" y="227"/>
                  </a:lnTo>
                  <a:lnTo>
                    <a:pt x="4043" y="94"/>
                  </a:lnTo>
                  <a:lnTo>
                    <a:pt x="3703" y="19"/>
                  </a:lnTo>
                  <a:lnTo>
                    <a:pt x="3552" y="19"/>
                  </a:lnTo>
                  <a:lnTo>
                    <a:pt x="342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4" name="Google Shape;1624;p30"/>
            <p:cNvSpPr/>
            <p:nvPr/>
          </p:nvSpPr>
          <p:spPr>
            <a:xfrm>
              <a:off x="4727575" y="1101400"/>
              <a:ext cx="63325" cy="91650"/>
            </a:xfrm>
            <a:custGeom>
              <a:avLst/>
              <a:gdLst/>
              <a:ahLst/>
              <a:cxnLst/>
              <a:rect l="l" t="t" r="r" b="b"/>
              <a:pathLst>
                <a:path w="2533" h="3666" extrusionOk="0">
                  <a:moveTo>
                    <a:pt x="190" y="0"/>
                  </a:moveTo>
                  <a:lnTo>
                    <a:pt x="114" y="19"/>
                  </a:lnTo>
                  <a:lnTo>
                    <a:pt x="57" y="57"/>
                  </a:lnTo>
                  <a:lnTo>
                    <a:pt x="20" y="114"/>
                  </a:lnTo>
                  <a:lnTo>
                    <a:pt x="1" y="170"/>
                  </a:lnTo>
                  <a:lnTo>
                    <a:pt x="20" y="246"/>
                  </a:lnTo>
                  <a:lnTo>
                    <a:pt x="171" y="605"/>
                  </a:lnTo>
                  <a:lnTo>
                    <a:pt x="322" y="945"/>
                  </a:lnTo>
                  <a:lnTo>
                    <a:pt x="492" y="1266"/>
                  </a:lnTo>
                  <a:lnTo>
                    <a:pt x="681" y="1587"/>
                  </a:lnTo>
                  <a:lnTo>
                    <a:pt x="1040" y="2154"/>
                  </a:lnTo>
                  <a:lnTo>
                    <a:pt x="1399" y="2626"/>
                  </a:lnTo>
                  <a:lnTo>
                    <a:pt x="1720" y="3042"/>
                  </a:lnTo>
                  <a:lnTo>
                    <a:pt x="1984" y="3344"/>
                  </a:lnTo>
                  <a:lnTo>
                    <a:pt x="2249" y="3627"/>
                  </a:lnTo>
                  <a:lnTo>
                    <a:pt x="2305" y="3665"/>
                  </a:lnTo>
                  <a:lnTo>
                    <a:pt x="2438" y="3665"/>
                  </a:lnTo>
                  <a:lnTo>
                    <a:pt x="2494" y="3627"/>
                  </a:lnTo>
                  <a:lnTo>
                    <a:pt x="2532" y="3571"/>
                  </a:lnTo>
                  <a:lnTo>
                    <a:pt x="2532" y="3495"/>
                  </a:lnTo>
                  <a:lnTo>
                    <a:pt x="2532" y="3438"/>
                  </a:lnTo>
                  <a:lnTo>
                    <a:pt x="2494" y="3382"/>
                  </a:lnTo>
                  <a:lnTo>
                    <a:pt x="2249" y="3117"/>
                  </a:lnTo>
                  <a:lnTo>
                    <a:pt x="2003" y="2834"/>
                  </a:lnTo>
                  <a:lnTo>
                    <a:pt x="1682" y="2437"/>
                  </a:lnTo>
                  <a:lnTo>
                    <a:pt x="1342" y="1965"/>
                  </a:lnTo>
                  <a:lnTo>
                    <a:pt x="983" y="1398"/>
                  </a:lnTo>
                  <a:lnTo>
                    <a:pt x="813" y="1115"/>
                  </a:lnTo>
                  <a:lnTo>
                    <a:pt x="643" y="794"/>
                  </a:lnTo>
                  <a:lnTo>
                    <a:pt x="492" y="454"/>
                  </a:lnTo>
                  <a:lnTo>
                    <a:pt x="341" y="114"/>
                  </a:lnTo>
                  <a:lnTo>
                    <a:pt x="303" y="57"/>
                  </a:lnTo>
                  <a:lnTo>
                    <a:pt x="246" y="19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1625;p30"/>
            <p:cNvSpPr/>
            <p:nvPr/>
          </p:nvSpPr>
          <p:spPr>
            <a:xfrm>
              <a:off x="4820150" y="845425"/>
              <a:ext cx="43475" cy="50575"/>
            </a:xfrm>
            <a:custGeom>
              <a:avLst/>
              <a:gdLst/>
              <a:ahLst/>
              <a:cxnLst/>
              <a:rect l="l" t="t" r="r" b="b"/>
              <a:pathLst>
                <a:path w="1739" h="2023" extrusionOk="0">
                  <a:moveTo>
                    <a:pt x="548" y="1"/>
                  </a:moveTo>
                  <a:lnTo>
                    <a:pt x="472" y="20"/>
                  </a:lnTo>
                  <a:lnTo>
                    <a:pt x="397" y="58"/>
                  </a:lnTo>
                  <a:lnTo>
                    <a:pt x="208" y="190"/>
                  </a:lnTo>
                  <a:lnTo>
                    <a:pt x="0" y="360"/>
                  </a:lnTo>
                  <a:lnTo>
                    <a:pt x="1285" y="2022"/>
                  </a:lnTo>
                  <a:lnTo>
                    <a:pt x="1511" y="1814"/>
                  </a:lnTo>
                  <a:lnTo>
                    <a:pt x="1663" y="1644"/>
                  </a:lnTo>
                  <a:lnTo>
                    <a:pt x="1719" y="1569"/>
                  </a:lnTo>
                  <a:lnTo>
                    <a:pt x="1738" y="1512"/>
                  </a:lnTo>
                  <a:lnTo>
                    <a:pt x="1700" y="1418"/>
                  </a:lnTo>
                  <a:lnTo>
                    <a:pt x="1568" y="1229"/>
                  </a:lnTo>
                  <a:lnTo>
                    <a:pt x="1190" y="719"/>
                  </a:lnTo>
                  <a:lnTo>
                    <a:pt x="983" y="454"/>
                  </a:lnTo>
                  <a:lnTo>
                    <a:pt x="794" y="228"/>
                  </a:lnTo>
                  <a:lnTo>
                    <a:pt x="624" y="76"/>
                  </a:lnTo>
                  <a:lnTo>
                    <a:pt x="586" y="20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1626;p30"/>
            <p:cNvSpPr/>
            <p:nvPr/>
          </p:nvSpPr>
          <p:spPr>
            <a:xfrm>
              <a:off x="4572200" y="1039525"/>
              <a:ext cx="27900" cy="33575"/>
            </a:xfrm>
            <a:custGeom>
              <a:avLst/>
              <a:gdLst/>
              <a:ahLst/>
              <a:cxnLst/>
              <a:rect l="l" t="t" r="r" b="b"/>
              <a:pathLst>
                <a:path w="1116" h="1343" extrusionOk="0">
                  <a:moveTo>
                    <a:pt x="624" y="1"/>
                  </a:moveTo>
                  <a:lnTo>
                    <a:pt x="1" y="492"/>
                  </a:lnTo>
                  <a:lnTo>
                    <a:pt x="209" y="1342"/>
                  </a:lnTo>
                  <a:lnTo>
                    <a:pt x="1115" y="681"/>
                  </a:lnTo>
                  <a:lnTo>
                    <a:pt x="62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7" name="Google Shape;1627;p30"/>
            <p:cNvSpPr/>
            <p:nvPr/>
          </p:nvSpPr>
          <p:spPr>
            <a:xfrm>
              <a:off x="4593925" y="853475"/>
              <a:ext cx="259775" cy="206850"/>
            </a:xfrm>
            <a:custGeom>
              <a:avLst/>
              <a:gdLst/>
              <a:ahLst/>
              <a:cxnLst/>
              <a:rect l="l" t="t" r="r" b="b"/>
              <a:pathLst>
                <a:path w="10391" h="8274" extrusionOk="0">
                  <a:moveTo>
                    <a:pt x="9049" y="0"/>
                  </a:moveTo>
                  <a:lnTo>
                    <a:pt x="1" y="5875"/>
                  </a:lnTo>
                  <a:lnTo>
                    <a:pt x="1795" y="8274"/>
                  </a:lnTo>
                  <a:lnTo>
                    <a:pt x="10390" y="1700"/>
                  </a:lnTo>
                  <a:lnTo>
                    <a:pt x="9049" y="0"/>
                  </a:lnTo>
                  <a:close/>
                </a:path>
              </a:pathLst>
            </a:custGeom>
            <a:solidFill>
              <a:srgbClr val="F287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8" name="Google Shape;1628;p30"/>
            <p:cNvSpPr/>
            <p:nvPr/>
          </p:nvSpPr>
          <p:spPr>
            <a:xfrm>
              <a:off x="4583075" y="1000325"/>
              <a:ext cx="55750" cy="61425"/>
            </a:xfrm>
            <a:custGeom>
              <a:avLst/>
              <a:gdLst/>
              <a:ahLst/>
              <a:cxnLst/>
              <a:rect l="l" t="t" r="r" b="b"/>
              <a:pathLst>
                <a:path w="2230" h="2457" extrusionOk="0">
                  <a:moveTo>
                    <a:pt x="435" y="1"/>
                  </a:moveTo>
                  <a:lnTo>
                    <a:pt x="0" y="1644"/>
                  </a:lnTo>
                  <a:lnTo>
                    <a:pt x="586" y="2457"/>
                  </a:lnTo>
                  <a:lnTo>
                    <a:pt x="2229" y="2400"/>
                  </a:lnTo>
                  <a:lnTo>
                    <a:pt x="43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9" name="Google Shape;1629;p30"/>
            <p:cNvSpPr/>
            <p:nvPr/>
          </p:nvSpPr>
          <p:spPr>
            <a:xfrm>
              <a:off x="4640225" y="975300"/>
              <a:ext cx="110525" cy="135100"/>
            </a:xfrm>
            <a:custGeom>
              <a:avLst/>
              <a:gdLst/>
              <a:ahLst/>
              <a:cxnLst/>
              <a:rect l="l" t="t" r="r" b="b"/>
              <a:pathLst>
                <a:path w="4421" h="5404" extrusionOk="0">
                  <a:moveTo>
                    <a:pt x="359" y="1"/>
                  </a:moveTo>
                  <a:lnTo>
                    <a:pt x="265" y="20"/>
                  </a:lnTo>
                  <a:lnTo>
                    <a:pt x="170" y="39"/>
                  </a:lnTo>
                  <a:lnTo>
                    <a:pt x="94" y="76"/>
                  </a:lnTo>
                  <a:lnTo>
                    <a:pt x="38" y="133"/>
                  </a:lnTo>
                  <a:lnTo>
                    <a:pt x="19" y="227"/>
                  </a:lnTo>
                  <a:lnTo>
                    <a:pt x="0" y="303"/>
                  </a:lnTo>
                  <a:lnTo>
                    <a:pt x="0" y="416"/>
                  </a:lnTo>
                  <a:lnTo>
                    <a:pt x="19" y="530"/>
                  </a:lnTo>
                  <a:lnTo>
                    <a:pt x="76" y="662"/>
                  </a:lnTo>
                  <a:lnTo>
                    <a:pt x="208" y="964"/>
                  </a:lnTo>
                  <a:lnTo>
                    <a:pt x="378" y="1285"/>
                  </a:lnTo>
                  <a:lnTo>
                    <a:pt x="623" y="1644"/>
                  </a:lnTo>
                  <a:lnTo>
                    <a:pt x="907" y="2041"/>
                  </a:lnTo>
                  <a:lnTo>
                    <a:pt x="1209" y="2438"/>
                  </a:lnTo>
                  <a:lnTo>
                    <a:pt x="1889" y="3269"/>
                  </a:lnTo>
                  <a:lnTo>
                    <a:pt x="2569" y="4081"/>
                  </a:lnTo>
                  <a:lnTo>
                    <a:pt x="3740" y="5403"/>
                  </a:lnTo>
                  <a:lnTo>
                    <a:pt x="4420" y="1984"/>
                  </a:lnTo>
                  <a:lnTo>
                    <a:pt x="4383" y="2003"/>
                  </a:lnTo>
                  <a:lnTo>
                    <a:pt x="4307" y="1984"/>
                  </a:lnTo>
                  <a:lnTo>
                    <a:pt x="4118" y="1928"/>
                  </a:lnTo>
                  <a:lnTo>
                    <a:pt x="3891" y="1814"/>
                  </a:lnTo>
                  <a:lnTo>
                    <a:pt x="3627" y="1663"/>
                  </a:lnTo>
                  <a:lnTo>
                    <a:pt x="3022" y="1285"/>
                  </a:lnTo>
                  <a:lnTo>
                    <a:pt x="2342" y="870"/>
                  </a:lnTo>
                  <a:lnTo>
                    <a:pt x="1643" y="473"/>
                  </a:lnTo>
                  <a:lnTo>
                    <a:pt x="1322" y="303"/>
                  </a:lnTo>
                  <a:lnTo>
                    <a:pt x="1001" y="152"/>
                  </a:lnTo>
                  <a:lnTo>
                    <a:pt x="718" y="57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1630;p30"/>
            <p:cNvSpPr/>
            <p:nvPr/>
          </p:nvSpPr>
          <p:spPr>
            <a:xfrm>
              <a:off x="4635975" y="971050"/>
              <a:ext cx="119500" cy="139825"/>
            </a:xfrm>
            <a:custGeom>
              <a:avLst/>
              <a:gdLst/>
              <a:ahLst/>
              <a:cxnLst/>
              <a:rect l="l" t="t" r="r" b="b"/>
              <a:pathLst>
                <a:path w="4780" h="5593" extrusionOk="0">
                  <a:moveTo>
                    <a:pt x="510" y="1"/>
                  </a:moveTo>
                  <a:lnTo>
                    <a:pt x="378" y="20"/>
                  </a:lnTo>
                  <a:lnTo>
                    <a:pt x="264" y="57"/>
                  </a:lnTo>
                  <a:lnTo>
                    <a:pt x="170" y="114"/>
                  </a:lnTo>
                  <a:lnTo>
                    <a:pt x="94" y="171"/>
                  </a:lnTo>
                  <a:lnTo>
                    <a:pt x="38" y="246"/>
                  </a:lnTo>
                  <a:lnTo>
                    <a:pt x="19" y="341"/>
                  </a:lnTo>
                  <a:lnTo>
                    <a:pt x="0" y="435"/>
                  </a:lnTo>
                  <a:lnTo>
                    <a:pt x="0" y="605"/>
                  </a:lnTo>
                  <a:lnTo>
                    <a:pt x="38" y="775"/>
                  </a:lnTo>
                  <a:lnTo>
                    <a:pt x="94" y="964"/>
                  </a:lnTo>
                  <a:lnTo>
                    <a:pt x="208" y="1172"/>
                  </a:lnTo>
                  <a:lnTo>
                    <a:pt x="321" y="1399"/>
                  </a:lnTo>
                  <a:lnTo>
                    <a:pt x="472" y="1644"/>
                  </a:lnTo>
                  <a:lnTo>
                    <a:pt x="850" y="2173"/>
                  </a:lnTo>
                  <a:lnTo>
                    <a:pt x="1303" y="2759"/>
                  </a:lnTo>
                  <a:lnTo>
                    <a:pt x="1832" y="3382"/>
                  </a:lnTo>
                  <a:lnTo>
                    <a:pt x="2418" y="4062"/>
                  </a:lnTo>
                  <a:lnTo>
                    <a:pt x="3041" y="4761"/>
                  </a:lnTo>
                  <a:lnTo>
                    <a:pt x="3740" y="5536"/>
                  </a:lnTo>
                  <a:lnTo>
                    <a:pt x="3797" y="5573"/>
                  </a:lnTo>
                  <a:lnTo>
                    <a:pt x="3873" y="5592"/>
                  </a:lnTo>
                  <a:lnTo>
                    <a:pt x="3929" y="5592"/>
                  </a:lnTo>
                  <a:lnTo>
                    <a:pt x="3986" y="5554"/>
                  </a:lnTo>
                  <a:lnTo>
                    <a:pt x="4024" y="5498"/>
                  </a:lnTo>
                  <a:lnTo>
                    <a:pt x="4043" y="5441"/>
                  </a:lnTo>
                  <a:lnTo>
                    <a:pt x="4043" y="5366"/>
                  </a:lnTo>
                  <a:lnTo>
                    <a:pt x="4005" y="5309"/>
                  </a:lnTo>
                  <a:lnTo>
                    <a:pt x="3306" y="4516"/>
                  </a:lnTo>
                  <a:lnTo>
                    <a:pt x="2361" y="3458"/>
                  </a:lnTo>
                  <a:lnTo>
                    <a:pt x="1851" y="2872"/>
                  </a:lnTo>
                  <a:lnTo>
                    <a:pt x="1379" y="2286"/>
                  </a:lnTo>
                  <a:lnTo>
                    <a:pt x="945" y="1720"/>
                  </a:lnTo>
                  <a:lnTo>
                    <a:pt x="775" y="1455"/>
                  </a:lnTo>
                  <a:lnTo>
                    <a:pt x="623" y="1210"/>
                  </a:lnTo>
                  <a:lnTo>
                    <a:pt x="491" y="983"/>
                  </a:lnTo>
                  <a:lnTo>
                    <a:pt x="397" y="794"/>
                  </a:lnTo>
                  <a:lnTo>
                    <a:pt x="359" y="624"/>
                  </a:lnTo>
                  <a:lnTo>
                    <a:pt x="340" y="473"/>
                  </a:lnTo>
                  <a:lnTo>
                    <a:pt x="359" y="416"/>
                  </a:lnTo>
                  <a:lnTo>
                    <a:pt x="378" y="379"/>
                  </a:lnTo>
                  <a:lnTo>
                    <a:pt x="453" y="360"/>
                  </a:lnTo>
                  <a:lnTo>
                    <a:pt x="548" y="341"/>
                  </a:lnTo>
                  <a:lnTo>
                    <a:pt x="680" y="360"/>
                  </a:lnTo>
                  <a:lnTo>
                    <a:pt x="812" y="379"/>
                  </a:lnTo>
                  <a:lnTo>
                    <a:pt x="1133" y="492"/>
                  </a:lnTo>
                  <a:lnTo>
                    <a:pt x="1492" y="662"/>
                  </a:lnTo>
                  <a:lnTo>
                    <a:pt x="1870" y="870"/>
                  </a:lnTo>
                  <a:lnTo>
                    <a:pt x="2267" y="1096"/>
                  </a:lnTo>
                  <a:lnTo>
                    <a:pt x="2985" y="1531"/>
                  </a:lnTo>
                  <a:lnTo>
                    <a:pt x="3589" y="1909"/>
                  </a:lnTo>
                  <a:lnTo>
                    <a:pt x="4043" y="2173"/>
                  </a:lnTo>
                  <a:lnTo>
                    <a:pt x="4231" y="2249"/>
                  </a:lnTo>
                  <a:lnTo>
                    <a:pt x="4401" y="2305"/>
                  </a:lnTo>
                  <a:lnTo>
                    <a:pt x="4534" y="2343"/>
                  </a:lnTo>
                  <a:lnTo>
                    <a:pt x="4647" y="2324"/>
                  </a:lnTo>
                  <a:lnTo>
                    <a:pt x="4704" y="2305"/>
                  </a:lnTo>
                  <a:lnTo>
                    <a:pt x="4741" y="2249"/>
                  </a:lnTo>
                  <a:lnTo>
                    <a:pt x="4779" y="2192"/>
                  </a:lnTo>
                  <a:lnTo>
                    <a:pt x="4779" y="2116"/>
                  </a:lnTo>
                  <a:lnTo>
                    <a:pt x="4741" y="2060"/>
                  </a:lnTo>
                  <a:lnTo>
                    <a:pt x="4704" y="2022"/>
                  </a:lnTo>
                  <a:lnTo>
                    <a:pt x="4628" y="1984"/>
                  </a:lnTo>
                  <a:lnTo>
                    <a:pt x="4477" y="1984"/>
                  </a:lnTo>
                  <a:lnTo>
                    <a:pt x="4345" y="1928"/>
                  </a:lnTo>
                  <a:lnTo>
                    <a:pt x="4005" y="1739"/>
                  </a:lnTo>
                  <a:lnTo>
                    <a:pt x="3589" y="1493"/>
                  </a:lnTo>
                  <a:lnTo>
                    <a:pt x="3174" y="1247"/>
                  </a:lnTo>
                  <a:lnTo>
                    <a:pt x="2645" y="907"/>
                  </a:lnTo>
                  <a:lnTo>
                    <a:pt x="2154" y="624"/>
                  </a:lnTo>
                  <a:lnTo>
                    <a:pt x="1719" y="379"/>
                  </a:lnTo>
                  <a:lnTo>
                    <a:pt x="1303" y="190"/>
                  </a:lnTo>
                  <a:lnTo>
                    <a:pt x="1115" y="114"/>
                  </a:lnTo>
                  <a:lnTo>
                    <a:pt x="945" y="57"/>
                  </a:lnTo>
                  <a:lnTo>
                    <a:pt x="793" y="20"/>
                  </a:lnTo>
                  <a:lnTo>
                    <a:pt x="64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1631;p30"/>
            <p:cNvSpPr/>
            <p:nvPr/>
          </p:nvSpPr>
          <p:spPr>
            <a:xfrm>
              <a:off x="4781900" y="1137775"/>
              <a:ext cx="132725" cy="89275"/>
            </a:xfrm>
            <a:custGeom>
              <a:avLst/>
              <a:gdLst/>
              <a:ahLst/>
              <a:cxnLst/>
              <a:rect l="l" t="t" r="r" b="b"/>
              <a:pathLst>
                <a:path w="5309" h="3571" extrusionOk="0">
                  <a:moveTo>
                    <a:pt x="4685" y="0"/>
                  </a:moveTo>
                  <a:lnTo>
                    <a:pt x="4553" y="19"/>
                  </a:lnTo>
                  <a:lnTo>
                    <a:pt x="4439" y="57"/>
                  </a:lnTo>
                  <a:lnTo>
                    <a:pt x="4326" y="113"/>
                  </a:lnTo>
                  <a:lnTo>
                    <a:pt x="4232" y="189"/>
                  </a:lnTo>
                  <a:lnTo>
                    <a:pt x="4156" y="283"/>
                  </a:lnTo>
                  <a:lnTo>
                    <a:pt x="4099" y="378"/>
                  </a:lnTo>
                  <a:lnTo>
                    <a:pt x="4062" y="510"/>
                  </a:lnTo>
                  <a:lnTo>
                    <a:pt x="4062" y="623"/>
                  </a:lnTo>
                  <a:lnTo>
                    <a:pt x="4062" y="718"/>
                  </a:lnTo>
                  <a:lnTo>
                    <a:pt x="4080" y="793"/>
                  </a:lnTo>
                  <a:lnTo>
                    <a:pt x="4005" y="718"/>
                  </a:lnTo>
                  <a:lnTo>
                    <a:pt x="3910" y="680"/>
                  </a:lnTo>
                  <a:lnTo>
                    <a:pt x="3797" y="642"/>
                  </a:lnTo>
                  <a:lnTo>
                    <a:pt x="3684" y="623"/>
                  </a:lnTo>
                  <a:lnTo>
                    <a:pt x="3551" y="642"/>
                  </a:lnTo>
                  <a:lnTo>
                    <a:pt x="3438" y="680"/>
                  </a:lnTo>
                  <a:lnTo>
                    <a:pt x="3325" y="737"/>
                  </a:lnTo>
                  <a:lnTo>
                    <a:pt x="3230" y="812"/>
                  </a:lnTo>
                  <a:lnTo>
                    <a:pt x="3155" y="907"/>
                  </a:lnTo>
                  <a:lnTo>
                    <a:pt x="3098" y="1020"/>
                  </a:lnTo>
                  <a:lnTo>
                    <a:pt x="3060" y="1133"/>
                  </a:lnTo>
                  <a:lnTo>
                    <a:pt x="3041" y="1266"/>
                  </a:lnTo>
                  <a:lnTo>
                    <a:pt x="3060" y="1341"/>
                  </a:lnTo>
                  <a:lnTo>
                    <a:pt x="2966" y="1266"/>
                  </a:lnTo>
                  <a:lnTo>
                    <a:pt x="2871" y="1209"/>
                  </a:lnTo>
                  <a:lnTo>
                    <a:pt x="2758" y="1171"/>
                  </a:lnTo>
                  <a:lnTo>
                    <a:pt x="2494" y="1171"/>
                  </a:lnTo>
                  <a:lnTo>
                    <a:pt x="2380" y="1209"/>
                  </a:lnTo>
                  <a:lnTo>
                    <a:pt x="2286" y="1266"/>
                  </a:lnTo>
                  <a:lnTo>
                    <a:pt x="2191" y="1341"/>
                  </a:lnTo>
                  <a:lnTo>
                    <a:pt x="2097" y="1436"/>
                  </a:lnTo>
                  <a:lnTo>
                    <a:pt x="2040" y="1549"/>
                  </a:lnTo>
                  <a:lnTo>
                    <a:pt x="2002" y="1662"/>
                  </a:lnTo>
                  <a:lnTo>
                    <a:pt x="2002" y="1795"/>
                  </a:lnTo>
                  <a:lnTo>
                    <a:pt x="2002" y="1870"/>
                  </a:lnTo>
                  <a:lnTo>
                    <a:pt x="2021" y="1927"/>
                  </a:lnTo>
                  <a:lnTo>
                    <a:pt x="1946" y="1870"/>
                  </a:lnTo>
                  <a:lnTo>
                    <a:pt x="1851" y="1832"/>
                  </a:lnTo>
                  <a:lnTo>
                    <a:pt x="1757" y="1813"/>
                  </a:lnTo>
                  <a:lnTo>
                    <a:pt x="1662" y="1795"/>
                  </a:lnTo>
                  <a:lnTo>
                    <a:pt x="1530" y="1813"/>
                  </a:lnTo>
                  <a:lnTo>
                    <a:pt x="1417" y="1851"/>
                  </a:lnTo>
                  <a:lnTo>
                    <a:pt x="1304" y="1908"/>
                  </a:lnTo>
                  <a:lnTo>
                    <a:pt x="1209" y="1983"/>
                  </a:lnTo>
                  <a:lnTo>
                    <a:pt x="1134" y="2078"/>
                  </a:lnTo>
                  <a:lnTo>
                    <a:pt x="1077" y="2172"/>
                  </a:lnTo>
                  <a:lnTo>
                    <a:pt x="1039" y="2305"/>
                  </a:lnTo>
                  <a:lnTo>
                    <a:pt x="1020" y="2418"/>
                  </a:lnTo>
                  <a:lnTo>
                    <a:pt x="1039" y="2475"/>
                  </a:lnTo>
                  <a:lnTo>
                    <a:pt x="945" y="2399"/>
                  </a:lnTo>
                  <a:lnTo>
                    <a:pt x="850" y="2361"/>
                  </a:lnTo>
                  <a:lnTo>
                    <a:pt x="737" y="2324"/>
                  </a:lnTo>
                  <a:lnTo>
                    <a:pt x="642" y="2305"/>
                  </a:lnTo>
                  <a:lnTo>
                    <a:pt x="510" y="2324"/>
                  </a:lnTo>
                  <a:lnTo>
                    <a:pt x="397" y="2361"/>
                  </a:lnTo>
                  <a:lnTo>
                    <a:pt x="283" y="2418"/>
                  </a:lnTo>
                  <a:lnTo>
                    <a:pt x="189" y="2494"/>
                  </a:lnTo>
                  <a:lnTo>
                    <a:pt x="113" y="2588"/>
                  </a:lnTo>
                  <a:lnTo>
                    <a:pt x="57" y="2701"/>
                  </a:lnTo>
                  <a:lnTo>
                    <a:pt x="19" y="2815"/>
                  </a:lnTo>
                  <a:lnTo>
                    <a:pt x="0" y="2947"/>
                  </a:lnTo>
                  <a:lnTo>
                    <a:pt x="19" y="3079"/>
                  </a:lnTo>
                  <a:lnTo>
                    <a:pt x="57" y="3192"/>
                  </a:lnTo>
                  <a:lnTo>
                    <a:pt x="113" y="3287"/>
                  </a:lnTo>
                  <a:lnTo>
                    <a:pt x="189" y="3381"/>
                  </a:lnTo>
                  <a:lnTo>
                    <a:pt x="283" y="3476"/>
                  </a:lnTo>
                  <a:lnTo>
                    <a:pt x="397" y="3532"/>
                  </a:lnTo>
                  <a:lnTo>
                    <a:pt x="510" y="3570"/>
                  </a:lnTo>
                  <a:lnTo>
                    <a:pt x="756" y="3570"/>
                  </a:lnTo>
                  <a:lnTo>
                    <a:pt x="888" y="3532"/>
                  </a:lnTo>
                  <a:lnTo>
                    <a:pt x="982" y="3476"/>
                  </a:lnTo>
                  <a:lnTo>
                    <a:pt x="1077" y="3381"/>
                  </a:lnTo>
                  <a:lnTo>
                    <a:pt x="1152" y="3287"/>
                  </a:lnTo>
                  <a:lnTo>
                    <a:pt x="1209" y="3192"/>
                  </a:lnTo>
                  <a:lnTo>
                    <a:pt x="1247" y="3079"/>
                  </a:lnTo>
                  <a:lnTo>
                    <a:pt x="1266" y="2947"/>
                  </a:lnTo>
                  <a:lnTo>
                    <a:pt x="1266" y="2909"/>
                  </a:lnTo>
                  <a:lnTo>
                    <a:pt x="1341" y="2966"/>
                  </a:lnTo>
                  <a:lnTo>
                    <a:pt x="1436" y="3022"/>
                  </a:lnTo>
                  <a:lnTo>
                    <a:pt x="1549" y="3041"/>
                  </a:lnTo>
                  <a:lnTo>
                    <a:pt x="1662" y="3060"/>
                  </a:lnTo>
                  <a:lnTo>
                    <a:pt x="1776" y="3041"/>
                  </a:lnTo>
                  <a:lnTo>
                    <a:pt x="1908" y="3004"/>
                  </a:lnTo>
                  <a:lnTo>
                    <a:pt x="2002" y="2947"/>
                  </a:lnTo>
                  <a:lnTo>
                    <a:pt x="2097" y="2871"/>
                  </a:lnTo>
                  <a:lnTo>
                    <a:pt x="2172" y="2777"/>
                  </a:lnTo>
                  <a:lnTo>
                    <a:pt x="2229" y="2664"/>
                  </a:lnTo>
                  <a:lnTo>
                    <a:pt x="2267" y="2550"/>
                  </a:lnTo>
                  <a:lnTo>
                    <a:pt x="2286" y="2418"/>
                  </a:lnTo>
                  <a:lnTo>
                    <a:pt x="2267" y="2361"/>
                  </a:lnTo>
                  <a:lnTo>
                    <a:pt x="2267" y="2286"/>
                  </a:lnTo>
                  <a:lnTo>
                    <a:pt x="2343" y="2342"/>
                  </a:lnTo>
                  <a:lnTo>
                    <a:pt x="2437" y="2380"/>
                  </a:lnTo>
                  <a:lnTo>
                    <a:pt x="2531" y="2418"/>
                  </a:lnTo>
                  <a:lnTo>
                    <a:pt x="2758" y="2418"/>
                  </a:lnTo>
                  <a:lnTo>
                    <a:pt x="2871" y="2380"/>
                  </a:lnTo>
                  <a:lnTo>
                    <a:pt x="2985" y="2324"/>
                  </a:lnTo>
                  <a:lnTo>
                    <a:pt x="3079" y="2248"/>
                  </a:lnTo>
                  <a:lnTo>
                    <a:pt x="3155" y="2153"/>
                  </a:lnTo>
                  <a:lnTo>
                    <a:pt x="3211" y="2040"/>
                  </a:lnTo>
                  <a:lnTo>
                    <a:pt x="3249" y="1927"/>
                  </a:lnTo>
                  <a:lnTo>
                    <a:pt x="3268" y="1795"/>
                  </a:lnTo>
                  <a:lnTo>
                    <a:pt x="3249" y="1719"/>
                  </a:lnTo>
                  <a:lnTo>
                    <a:pt x="3344" y="1795"/>
                  </a:lnTo>
                  <a:lnTo>
                    <a:pt x="3438" y="1851"/>
                  </a:lnTo>
                  <a:lnTo>
                    <a:pt x="3551" y="1870"/>
                  </a:lnTo>
                  <a:lnTo>
                    <a:pt x="3684" y="1889"/>
                  </a:lnTo>
                  <a:lnTo>
                    <a:pt x="3816" y="1870"/>
                  </a:lnTo>
                  <a:lnTo>
                    <a:pt x="3929" y="1851"/>
                  </a:lnTo>
                  <a:lnTo>
                    <a:pt x="4043" y="1776"/>
                  </a:lnTo>
                  <a:lnTo>
                    <a:pt x="4118" y="1700"/>
                  </a:lnTo>
                  <a:lnTo>
                    <a:pt x="4213" y="1606"/>
                  </a:lnTo>
                  <a:lnTo>
                    <a:pt x="4269" y="1511"/>
                  </a:lnTo>
                  <a:lnTo>
                    <a:pt x="4307" y="1379"/>
                  </a:lnTo>
                  <a:lnTo>
                    <a:pt x="4307" y="1266"/>
                  </a:lnTo>
                  <a:lnTo>
                    <a:pt x="4307" y="1171"/>
                  </a:lnTo>
                  <a:lnTo>
                    <a:pt x="4288" y="1096"/>
                  </a:lnTo>
                  <a:lnTo>
                    <a:pt x="4364" y="1171"/>
                  </a:lnTo>
                  <a:lnTo>
                    <a:pt x="4458" y="1209"/>
                  </a:lnTo>
                  <a:lnTo>
                    <a:pt x="4572" y="1247"/>
                  </a:lnTo>
                  <a:lnTo>
                    <a:pt x="4685" y="1266"/>
                  </a:lnTo>
                  <a:lnTo>
                    <a:pt x="4817" y="1247"/>
                  </a:lnTo>
                  <a:lnTo>
                    <a:pt x="4930" y="1209"/>
                  </a:lnTo>
                  <a:lnTo>
                    <a:pt x="5044" y="1152"/>
                  </a:lnTo>
                  <a:lnTo>
                    <a:pt x="5138" y="1077"/>
                  </a:lnTo>
                  <a:lnTo>
                    <a:pt x="5214" y="982"/>
                  </a:lnTo>
                  <a:lnTo>
                    <a:pt x="5270" y="869"/>
                  </a:lnTo>
                  <a:lnTo>
                    <a:pt x="5308" y="756"/>
                  </a:lnTo>
                  <a:lnTo>
                    <a:pt x="5308" y="623"/>
                  </a:lnTo>
                  <a:lnTo>
                    <a:pt x="5308" y="510"/>
                  </a:lnTo>
                  <a:lnTo>
                    <a:pt x="5270" y="378"/>
                  </a:lnTo>
                  <a:lnTo>
                    <a:pt x="5214" y="283"/>
                  </a:lnTo>
                  <a:lnTo>
                    <a:pt x="5138" y="189"/>
                  </a:lnTo>
                  <a:lnTo>
                    <a:pt x="5044" y="113"/>
                  </a:lnTo>
                  <a:lnTo>
                    <a:pt x="4930" y="57"/>
                  </a:lnTo>
                  <a:lnTo>
                    <a:pt x="4817" y="19"/>
                  </a:lnTo>
                  <a:lnTo>
                    <a:pt x="468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1632;p30"/>
            <p:cNvSpPr/>
            <p:nvPr/>
          </p:nvSpPr>
          <p:spPr>
            <a:xfrm>
              <a:off x="4796050" y="1166575"/>
              <a:ext cx="138400" cy="101075"/>
            </a:xfrm>
            <a:custGeom>
              <a:avLst/>
              <a:gdLst/>
              <a:ahLst/>
              <a:cxnLst/>
              <a:rect l="l" t="t" r="r" b="b"/>
              <a:pathLst>
                <a:path w="5536" h="4043" extrusionOk="0">
                  <a:moveTo>
                    <a:pt x="5063" y="0"/>
                  </a:moveTo>
                  <a:lnTo>
                    <a:pt x="4988" y="38"/>
                  </a:lnTo>
                  <a:lnTo>
                    <a:pt x="4912" y="76"/>
                  </a:lnTo>
                  <a:lnTo>
                    <a:pt x="171" y="3306"/>
                  </a:lnTo>
                  <a:lnTo>
                    <a:pt x="114" y="3363"/>
                  </a:lnTo>
                  <a:lnTo>
                    <a:pt x="57" y="3419"/>
                  </a:lnTo>
                  <a:lnTo>
                    <a:pt x="20" y="3495"/>
                  </a:lnTo>
                  <a:lnTo>
                    <a:pt x="1" y="3552"/>
                  </a:lnTo>
                  <a:lnTo>
                    <a:pt x="1" y="3646"/>
                  </a:lnTo>
                  <a:lnTo>
                    <a:pt x="1" y="3722"/>
                  </a:lnTo>
                  <a:lnTo>
                    <a:pt x="20" y="3797"/>
                  </a:lnTo>
                  <a:lnTo>
                    <a:pt x="57" y="3854"/>
                  </a:lnTo>
                  <a:lnTo>
                    <a:pt x="133" y="3929"/>
                  </a:lnTo>
                  <a:lnTo>
                    <a:pt x="209" y="3986"/>
                  </a:lnTo>
                  <a:lnTo>
                    <a:pt x="303" y="4024"/>
                  </a:lnTo>
                  <a:lnTo>
                    <a:pt x="398" y="4043"/>
                  </a:lnTo>
                  <a:lnTo>
                    <a:pt x="511" y="4024"/>
                  </a:lnTo>
                  <a:lnTo>
                    <a:pt x="624" y="3967"/>
                  </a:lnTo>
                  <a:lnTo>
                    <a:pt x="5366" y="737"/>
                  </a:lnTo>
                  <a:lnTo>
                    <a:pt x="5422" y="680"/>
                  </a:lnTo>
                  <a:lnTo>
                    <a:pt x="5479" y="624"/>
                  </a:lnTo>
                  <a:lnTo>
                    <a:pt x="5517" y="548"/>
                  </a:lnTo>
                  <a:lnTo>
                    <a:pt x="5536" y="473"/>
                  </a:lnTo>
                  <a:lnTo>
                    <a:pt x="5536" y="397"/>
                  </a:lnTo>
                  <a:lnTo>
                    <a:pt x="5536" y="321"/>
                  </a:lnTo>
                  <a:lnTo>
                    <a:pt x="5517" y="246"/>
                  </a:lnTo>
                  <a:lnTo>
                    <a:pt x="5460" y="170"/>
                  </a:lnTo>
                  <a:lnTo>
                    <a:pt x="5422" y="114"/>
                  </a:lnTo>
                  <a:lnTo>
                    <a:pt x="5347" y="57"/>
                  </a:lnTo>
                  <a:lnTo>
                    <a:pt x="5290" y="19"/>
                  </a:lnTo>
                  <a:lnTo>
                    <a:pt x="5215" y="0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33" name="Google Shape;1633;p30"/>
          <p:cNvGrpSpPr/>
          <p:nvPr/>
        </p:nvGrpSpPr>
        <p:grpSpPr>
          <a:xfrm>
            <a:off x="7780000" y="3034725"/>
            <a:ext cx="1027975" cy="1851078"/>
            <a:chOff x="8046725" y="2806125"/>
            <a:chExt cx="1027975" cy="1851078"/>
          </a:xfrm>
        </p:grpSpPr>
        <p:sp>
          <p:nvSpPr>
            <p:cNvPr id="1634" name="Google Shape;1634;p30"/>
            <p:cNvSpPr/>
            <p:nvPr/>
          </p:nvSpPr>
          <p:spPr>
            <a:xfrm>
              <a:off x="8178525" y="4543803"/>
              <a:ext cx="764400" cy="1134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35" name="Google Shape;1635;p30"/>
            <p:cNvGrpSpPr/>
            <p:nvPr/>
          </p:nvGrpSpPr>
          <p:grpSpPr>
            <a:xfrm>
              <a:off x="8046725" y="2806125"/>
              <a:ext cx="1027975" cy="1793300"/>
              <a:chOff x="-868675" y="2970500"/>
              <a:chExt cx="1027975" cy="1793300"/>
            </a:xfrm>
          </p:grpSpPr>
          <p:sp>
            <p:nvSpPr>
              <p:cNvPr id="1636" name="Google Shape;1636;p30"/>
              <p:cNvSpPr/>
              <p:nvPr/>
            </p:nvSpPr>
            <p:spPr>
              <a:xfrm>
                <a:off x="-868675" y="3094025"/>
                <a:ext cx="1027975" cy="908475"/>
              </a:xfrm>
              <a:custGeom>
                <a:avLst/>
                <a:gdLst/>
                <a:ahLst/>
                <a:cxnLst/>
                <a:rect l="l" t="t" r="r" b="b"/>
                <a:pathLst>
                  <a:path w="41119" h="36339" extrusionOk="0">
                    <a:moveTo>
                      <a:pt x="35956" y="1"/>
                    </a:moveTo>
                    <a:lnTo>
                      <a:pt x="35494" y="21"/>
                    </a:lnTo>
                    <a:lnTo>
                      <a:pt x="35032" y="81"/>
                    </a:lnTo>
                    <a:lnTo>
                      <a:pt x="34570" y="182"/>
                    </a:lnTo>
                    <a:lnTo>
                      <a:pt x="34108" y="282"/>
                    </a:lnTo>
                    <a:lnTo>
                      <a:pt x="33666" y="423"/>
                    </a:lnTo>
                    <a:lnTo>
                      <a:pt x="33204" y="583"/>
                    </a:lnTo>
                    <a:lnTo>
                      <a:pt x="32762" y="764"/>
                    </a:lnTo>
                    <a:lnTo>
                      <a:pt x="32340" y="965"/>
                    </a:lnTo>
                    <a:lnTo>
                      <a:pt x="31898" y="1186"/>
                    </a:lnTo>
                    <a:lnTo>
                      <a:pt x="31497" y="1407"/>
                    </a:lnTo>
                    <a:lnTo>
                      <a:pt x="30934" y="1728"/>
                    </a:lnTo>
                    <a:lnTo>
                      <a:pt x="30392" y="2090"/>
                    </a:lnTo>
                    <a:lnTo>
                      <a:pt x="29850" y="2451"/>
                    </a:lnTo>
                    <a:lnTo>
                      <a:pt x="29327" y="2833"/>
                    </a:lnTo>
                    <a:lnTo>
                      <a:pt x="28805" y="3235"/>
                    </a:lnTo>
                    <a:lnTo>
                      <a:pt x="28303" y="3657"/>
                    </a:lnTo>
                    <a:lnTo>
                      <a:pt x="27821" y="4099"/>
                    </a:lnTo>
                    <a:lnTo>
                      <a:pt x="27339" y="4540"/>
                    </a:lnTo>
                    <a:lnTo>
                      <a:pt x="26877" y="5023"/>
                    </a:lnTo>
                    <a:lnTo>
                      <a:pt x="26435" y="5485"/>
                    </a:lnTo>
                    <a:lnTo>
                      <a:pt x="26013" y="5987"/>
                    </a:lnTo>
                    <a:lnTo>
                      <a:pt x="25591" y="6489"/>
                    </a:lnTo>
                    <a:lnTo>
                      <a:pt x="25189" y="7011"/>
                    </a:lnTo>
                    <a:lnTo>
                      <a:pt x="24808" y="7554"/>
                    </a:lnTo>
                    <a:lnTo>
                      <a:pt x="24446" y="8096"/>
                    </a:lnTo>
                    <a:lnTo>
                      <a:pt x="24105" y="8658"/>
                    </a:lnTo>
                    <a:lnTo>
                      <a:pt x="23683" y="9341"/>
                    </a:lnTo>
                    <a:lnTo>
                      <a:pt x="23462" y="9683"/>
                    </a:lnTo>
                    <a:lnTo>
                      <a:pt x="23201" y="9984"/>
                    </a:lnTo>
                    <a:lnTo>
                      <a:pt x="22919" y="10265"/>
                    </a:lnTo>
                    <a:lnTo>
                      <a:pt x="22779" y="10386"/>
                    </a:lnTo>
                    <a:lnTo>
                      <a:pt x="22638" y="10486"/>
                    </a:lnTo>
                    <a:lnTo>
                      <a:pt x="22478" y="10587"/>
                    </a:lnTo>
                    <a:lnTo>
                      <a:pt x="22297" y="10667"/>
                    </a:lnTo>
                    <a:lnTo>
                      <a:pt x="22116" y="10727"/>
                    </a:lnTo>
                    <a:lnTo>
                      <a:pt x="21935" y="10768"/>
                    </a:lnTo>
                    <a:lnTo>
                      <a:pt x="21754" y="10788"/>
                    </a:lnTo>
                    <a:lnTo>
                      <a:pt x="21574" y="10788"/>
                    </a:lnTo>
                    <a:lnTo>
                      <a:pt x="21393" y="10768"/>
                    </a:lnTo>
                    <a:lnTo>
                      <a:pt x="21212" y="10727"/>
                    </a:lnTo>
                    <a:lnTo>
                      <a:pt x="20850" y="10627"/>
                    </a:lnTo>
                    <a:lnTo>
                      <a:pt x="20489" y="10486"/>
                    </a:lnTo>
                    <a:lnTo>
                      <a:pt x="19786" y="10165"/>
                    </a:lnTo>
                    <a:lnTo>
                      <a:pt x="19424" y="10024"/>
                    </a:lnTo>
                    <a:lnTo>
                      <a:pt x="19063" y="9924"/>
                    </a:lnTo>
                    <a:lnTo>
                      <a:pt x="18802" y="9884"/>
                    </a:lnTo>
                    <a:lnTo>
                      <a:pt x="18540" y="9864"/>
                    </a:lnTo>
                    <a:lnTo>
                      <a:pt x="18259" y="9884"/>
                    </a:lnTo>
                    <a:lnTo>
                      <a:pt x="17998" y="9924"/>
                    </a:lnTo>
                    <a:lnTo>
                      <a:pt x="17737" y="9984"/>
                    </a:lnTo>
                    <a:lnTo>
                      <a:pt x="17476" y="10064"/>
                    </a:lnTo>
                    <a:lnTo>
                      <a:pt x="17235" y="10185"/>
                    </a:lnTo>
                    <a:lnTo>
                      <a:pt x="16994" y="10306"/>
                    </a:lnTo>
                    <a:lnTo>
                      <a:pt x="16753" y="10466"/>
                    </a:lnTo>
                    <a:lnTo>
                      <a:pt x="16532" y="10627"/>
                    </a:lnTo>
                    <a:lnTo>
                      <a:pt x="16311" y="10808"/>
                    </a:lnTo>
                    <a:lnTo>
                      <a:pt x="16130" y="11009"/>
                    </a:lnTo>
                    <a:lnTo>
                      <a:pt x="15929" y="11230"/>
                    </a:lnTo>
                    <a:lnTo>
                      <a:pt x="15768" y="11450"/>
                    </a:lnTo>
                    <a:lnTo>
                      <a:pt x="15608" y="11692"/>
                    </a:lnTo>
                    <a:lnTo>
                      <a:pt x="15467" y="11933"/>
                    </a:lnTo>
                    <a:lnTo>
                      <a:pt x="15367" y="12174"/>
                    </a:lnTo>
                    <a:lnTo>
                      <a:pt x="15246" y="12435"/>
                    </a:lnTo>
                    <a:lnTo>
                      <a:pt x="15166" y="12696"/>
                    </a:lnTo>
                    <a:lnTo>
                      <a:pt x="15085" y="12957"/>
                    </a:lnTo>
                    <a:lnTo>
                      <a:pt x="15025" y="13238"/>
                    </a:lnTo>
                    <a:lnTo>
                      <a:pt x="14965" y="13519"/>
                    </a:lnTo>
                    <a:lnTo>
                      <a:pt x="14905" y="14062"/>
                    </a:lnTo>
                    <a:lnTo>
                      <a:pt x="14865" y="14624"/>
                    </a:lnTo>
                    <a:lnTo>
                      <a:pt x="14885" y="15187"/>
                    </a:lnTo>
                    <a:lnTo>
                      <a:pt x="14925" y="15749"/>
                    </a:lnTo>
                    <a:lnTo>
                      <a:pt x="14985" y="16312"/>
                    </a:lnTo>
                    <a:lnTo>
                      <a:pt x="15065" y="16995"/>
                    </a:lnTo>
                    <a:lnTo>
                      <a:pt x="15146" y="17657"/>
                    </a:lnTo>
                    <a:lnTo>
                      <a:pt x="15166" y="17999"/>
                    </a:lnTo>
                    <a:lnTo>
                      <a:pt x="15186" y="18320"/>
                    </a:lnTo>
                    <a:lnTo>
                      <a:pt x="15166" y="18662"/>
                    </a:lnTo>
                    <a:lnTo>
                      <a:pt x="15106" y="18983"/>
                    </a:lnTo>
                    <a:lnTo>
                      <a:pt x="15025" y="19325"/>
                    </a:lnTo>
                    <a:lnTo>
                      <a:pt x="14885" y="19626"/>
                    </a:lnTo>
                    <a:lnTo>
                      <a:pt x="14724" y="19927"/>
                    </a:lnTo>
                    <a:lnTo>
                      <a:pt x="14623" y="20068"/>
                    </a:lnTo>
                    <a:lnTo>
                      <a:pt x="14523" y="20188"/>
                    </a:lnTo>
                    <a:lnTo>
                      <a:pt x="14403" y="20309"/>
                    </a:lnTo>
                    <a:lnTo>
                      <a:pt x="14282" y="20429"/>
                    </a:lnTo>
                    <a:lnTo>
                      <a:pt x="14141" y="20510"/>
                    </a:lnTo>
                    <a:lnTo>
                      <a:pt x="14001" y="20610"/>
                    </a:lnTo>
                    <a:lnTo>
                      <a:pt x="13860" y="20671"/>
                    </a:lnTo>
                    <a:lnTo>
                      <a:pt x="13720" y="20731"/>
                    </a:lnTo>
                    <a:lnTo>
                      <a:pt x="13559" y="20751"/>
                    </a:lnTo>
                    <a:lnTo>
                      <a:pt x="13398" y="20771"/>
                    </a:lnTo>
                    <a:lnTo>
                      <a:pt x="13217" y="20771"/>
                    </a:lnTo>
                    <a:lnTo>
                      <a:pt x="13057" y="20751"/>
                    </a:lnTo>
                    <a:lnTo>
                      <a:pt x="12896" y="20711"/>
                    </a:lnTo>
                    <a:lnTo>
                      <a:pt x="12735" y="20671"/>
                    </a:lnTo>
                    <a:lnTo>
                      <a:pt x="12575" y="20590"/>
                    </a:lnTo>
                    <a:lnTo>
                      <a:pt x="12434" y="20510"/>
                    </a:lnTo>
                    <a:lnTo>
                      <a:pt x="12153" y="20329"/>
                    </a:lnTo>
                    <a:lnTo>
                      <a:pt x="11872" y="20088"/>
                    </a:lnTo>
                    <a:lnTo>
                      <a:pt x="11610" y="19827"/>
                    </a:lnTo>
                    <a:lnTo>
                      <a:pt x="11369" y="19566"/>
                    </a:lnTo>
                    <a:lnTo>
                      <a:pt x="11128" y="19285"/>
                    </a:lnTo>
                    <a:lnTo>
                      <a:pt x="10666" y="18762"/>
                    </a:lnTo>
                    <a:lnTo>
                      <a:pt x="10204" y="18260"/>
                    </a:lnTo>
                    <a:lnTo>
                      <a:pt x="9702" y="17758"/>
                    </a:lnTo>
                    <a:lnTo>
                      <a:pt x="9200" y="17276"/>
                    </a:lnTo>
                    <a:lnTo>
                      <a:pt x="8698" y="16814"/>
                    </a:lnTo>
                    <a:lnTo>
                      <a:pt x="8155" y="16352"/>
                    </a:lnTo>
                    <a:lnTo>
                      <a:pt x="7633" y="15930"/>
                    </a:lnTo>
                    <a:lnTo>
                      <a:pt x="7071" y="15508"/>
                    </a:lnTo>
                    <a:lnTo>
                      <a:pt x="6468" y="15086"/>
                    </a:lnTo>
                    <a:lnTo>
                      <a:pt x="6167" y="14885"/>
                    </a:lnTo>
                    <a:lnTo>
                      <a:pt x="5845" y="14705"/>
                    </a:lnTo>
                    <a:lnTo>
                      <a:pt x="5504" y="14544"/>
                    </a:lnTo>
                    <a:lnTo>
                      <a:pt x="5182" y="14383"/>
                    </a:lnTo>
                    <a:lnTo>
                      <a:pt x="4841" y="14243"/>
                    </a:lnTo>
                    <a:lnTo>
                      <a:pt x="4500" y="14122"/>
                    </a:lnTo>
                    <a:lnTo>
                      <a:pt x="4158" y="14042"/>
                    </a:lnTo>
                    <a:lnTo>
                      <a:pt x="3817" y="13981"/>
                    </a:lnTo>
                    <a:lnTo>
                      <a:pt x="3475" y="13941"/>
                    </a:lnTo>
                    <a:lnTo>
                      <a:pt x="3134" y="13921"/>
                    </a:lnTo>
                    <a:lnTo>
                      <a:pt x="2792" y="13961"/>
                    </a:lnTo>
                    <a:lnTo>
                      <a:pt x="2451" y="14022"/>
                    </a:lnTo>
                    <a:lnTo>
                      <a:pt x="2129" y="14122"/>
                    </a:lnTo>
                    <a:lnTo>
                      <a:pt x="1808" y="14263"/>
                    </a:lnTo>
                    <a:lnTo>
                      <a:pt x="1547" y="14423"/>
                    </a:lnTo>
                    <a:lnTo>
                      <a:pt x="1326" y="14604"/>
                    </a:lnTo>
                    <a:lnTo>
                      <a:pt x="1105" y="14785"/>
                    </a:lnTo>
                    <a:lnTo>
                      <a:pt x="904" y="15006"/>
                    </a:lnTo>
                    <a:lnTo>
                      <a:pt x="723" y="15247"/>
                    </a:lnTo>
                    <a:lnTo>
                      <a:pt x="583" y="15488"/>
                    </a:lnTo>
                    <a:lnTo>
                      <a:pt x="442" y="15749"/>
                    </a:lnTo>
                    <a:lnTo>
                      <a:pt x="321" y="16030"/>
                    </a:lnTo>
                    <a:lnTo>
                      <a:pt x="221" y="16312"/>
                    </a:lnTo>
                    <a:lnTo>
                      <a:pt x="141" y="16613"/>
                    </a:lnTo>
                    <a:lnTo>
                      <a:pt x="80" y="16914"/>
                    </a:lnTo>
                    <a:lnTo>
                      <a:pt x="20" y="17216"/>
                    </a:lnTo>
                    <a:lnTo>
                      <a:pt x="0" y="17517"/>
                    </a:lnTo>
                    <a:lnTo>
                      <a:pt x="0" y="17818"/>
                    </a:lnTo>
                    <a:lnTo>
                      <a:pt x="0" y="18140"/>
                    </a:lnTo>
                    <a:lnTo>
                      <a:pt x="40" y="18441"/>
                    </a:lnTo>
                    <a:lnTo>
                      <a:pt x="80" y="18742"/>
                    </a:lnTo>
                    <a:lnTo>
                      <a:pt x="141" y="19023"/>
                    </a:lnTo>
                    <a:lnTo>
                      <a:pt x="221" y="19325"/>
                    </a:lnTo>
                    <a:lnTo>
                      <a:pt x="301" y="19606"/>
                    </a:lnTo>
                    <a:lnTo>
                      <a:pt x="522" y="20168"/>
                    </a:lnTo>
                    <a:lnTo>
                      <a:pt x="763" y="20711"/>
                    </a:lnTo>
                    <a:lnTo>
                      <a:pt x="1024" y="21253"/>
                    </a:lnTo>
                    <a:lnTo>
                      <a:pt x="1306" y="21795"/>
                    </a:lnTo>
                    <a:lnTo>
                      <a:pt x="1928" y="22840"/>
                    </a:lnTo>
                    <a:lnTo>
                      <a:pt x="3214" y="24929"/>
                    </a:lnTo>
                    <a:lnTo>
                      <a:pt x="3857" y="25974"/>
                    </a:lnTo>
                    <a:lnTo>
                      <a:pt x="4540" y="26978"/>
                    </a:lnTo>
                    <a:lnTo>
                      <a:pt x="5223" y="28002"/>
                    </a:lnTo>
                    <a:lnTo>
                      <a:pt x="5946" y="28987"/>
                    </a:lnTo>
                    <a:lnTo>
                      <a:pt x="6709" y="29931"/>
                    </a:lnTo>
                    <a:lnTo>
                      <a:pt x="7091" y="30413"/>
                    </a:lnTo>
                    <a:lnTo>
                      <a:pt x="7493" y="30875"/>
                    </a:lnTo>
                    <a:lnTo>
                      <a:pt x="7914" y="31317"/>
                    </a:lnTo>
                    <a:lnTo>
                      <a:pt x="8336" y="31759"/>
                    </a:lnTo>
                    <a:lnTo>
                      <a:pt x="8758" y="32201"/>
                    </a:lnTo>
                    <a:lnTo>
                      <a:pt x="9220" y="32602"/>
                    </a:lnTo>
                    <a:lnTo>
                      <a:pt x="9662" y="33024"/>
                    </a:lnTo>
                    <a:lnTo>
                      <a:pt x="10144" y="33406"/>
                    </a:lnTo>
                    <a:lnTo>
                      <a:pt x="10606" y="33787"/>
                    </a:lnTo>
                    <a:lnTo>
                      <a:pt x="11108" y="34149"/>
                    </a:lnTo>
                    <a:lnTo>
                      <a:pt x="11610" y="34491"/>
                    </a:lnTo>
                    <a:lnTo>
                      <a:pt x="12113" y="34812"/>
                    </a:lnTo>
                    <a:lnTo>
                      <a:pt x="12635" y="35133"/>
                    </a:lnTo>
                    <a:lnTo>
                      <a:pt x="13157" y="35415"/>
                    </a:lnTo>
                    <a:lnTo>
                      <a:pt x="13699" y="35676"/>
                    </a:lnTo>
                    <a:lnTo>
                      <a:pt x="14262" y="35917"/>
                    </a:lnTo>
                    <a:lnTo>
                      <a:pt x="14824" y="36138"/>
                    </a:lnTo>
                    <a:lnTo>
                      <a:pt x="15387" y="36339"/>
                    </a:lnTo>
                    <a:lnTo>
                      <a:pt x="26274" y="36339"/>
                    </a:lnTo>
                    <a:lnTo>
                      <a:pt x="26816" y="35736"/>
                    </a:lnTo>
                    <a:lnTo>
                      <a:pt x="27359" y="35093"/>
                    </a:lnTo>
                    <a:lnTo>
                      <a:pt x="27901" y="34430"/>
                    </a:lnTo>
                    <a:lnTo>
                      <a:pt x="28423" y="33727"/>
                    </a:lnTo>
                    <a:lnTo>
                      <a:pt x="28946" y="33024"/>
                    </a:lnTo>
                    <a:lnTo>
                      <a:pt x="29468" y="32281"/>
                    </a:lnTo>
                    <a:lnTo>
                      <a:pt x="29970" y="31538"/>
                    </a:lnTo>
                    <a:lnTo>
                      <a:pt x="30492" y="30774"/>
                    </a:lnTo>
                    <a:lnTo>
                      <a:pt x="30974" y="29991"/>
                    </a:lnTo>
                    <a:lnTo>
                      <a:pt x="31477" y="29188"/>
                    </a:lnTo>
                    <a:lnTo>
                      <a:pt x="31959" y="28364"/>
                    </a:lnTo>
                    <a:lnTo>
                      <a:pt x="32441" y="27540"/>
                    </a:lnTo>
                    <a:lnTo>
                      <a:pt x="33365" y="25853"/>
                    </a:lnTo>
                    <a:lnTo>
                      <a:pt x="34269" y="24146"/>
                    </a:lnTo>
                    <a:lnTo>
                      <a:pt x="35132" y="22418"/>
                    </a:lnTo>
                    <a:lnTo>
                      <a:pt x="35976" y="20671"/>
                    </a:lnTo>
                    <a:lnTo>
                      <a:pt x="36760" y="18923"/>
                    </a:lnTo>
                    <a:lnTo>
                      <a:pt x="37523" y="17175"/>
                    </a:lnTo>
                    <a:lnTo>
                      <a:pt x="38226" y="15468"/>
                    </a:lnTo>
                    <a:lnTo>
                      <a:pt x="38909" y="13801"/>
                    </a:lnTo>
                    <a:lnTo>
                      <a:pt x="39532" y="12174"/>
                    </a:lnTo>
                    <a:lnTo>
                      <a:pt x="40114" y="10587"/>
                    </a:lnTo>
                    <a:lnTo>
                      <a:pt x="40355" y="9944"/>
                    </a:lnTo>
                    <a:lnTo>
                      <a:pt x="40556" y="9301"/>
                    </a:lnTo>
                    <a:lnTo>
                      <a:pt x="40737" y="8638"/>
                    </a:lnTo>
                    <a:lnTo>
                      <a:pt x="40897" y="7955"/>
                    </a:lnTo>
                    <a:lnTo>
                      <a:pt x="41018" y="7292"/>
                    </a:lnTo>
                    <a:lnTo>
                      <a:pt x="41098" y="6609"/>
                    </a:lnTo>
                    <a:lnTo>
                      <a:pt x="41118" y="6268"/>
                    </a:lnTo>
                    <a:lnTo>
                      <a:pt x="41118" y="5926"/>
                    </a:lnTo>
                    <a:lnTo>
                      <a:pt x="41118" y="5585"/>
                    </a:lnTo>
                    <a:lnTo>
                      <a:pt x="41098" y="5244"/>
                    </a:lnTo>
                    <a:lnTo>
                      <a:pt x="41058" y="4902"/>
                    </a:lnTo>
                    <a:lnTo>
                      <a:pt x="41018" y="4561"/>
                    </a:lnTo>
                    <a:lnTo>
                      <a:pt x="40938" y="4219"/>
                    </a:lnTo>
                    <a:lnTo>
                      <a:pt x="40857" y="3878"/>
                    </a:lnTo>
                    <a:lnTo>
                      <a:pt x="40757" y="3556"/>
                    </a:lnTo>
                    <a:lnTo>
                      <a:pt x="40636" y="3235"/>
                    </a:lnTo>
                    <a:lnTo>
                      <a:pt x="40516" y="2913"/>
                    </a:lnTo>
                    <a:lnTo>
                      <a:pt x="40355" y="2612"/>
                    </a:lnTo>
                    <a:lnTo>
                      <a:pt x="40194" y="2311"/>
                    </a:lnTo>
                    <a:lnTo>
                      <a:pt x="40014" y="2030"/>
                    </a:lnTo>
                    <a:lnTo>
                      <a:pt x="39813" y="1748"/>
                    </a:lnTo>
                    <a:lnTo>
                      <a:pt x="39592" y="1507"/>
                    </a:lnTo>
                    <a:lnTo>
                      <a:pt x="39351" y="1266"/>
                    </a:lnTo>
                    <a:lnTo>
                      <a:pt x="39110" y="1045"/>
                    </a:lnTo>
                    <a:lnTo>
                      <a:pt x="38829" y="844"/>
                    </a:lnTo>
                    <a:lnTo>
                      <a:pt x="38547" y="644"/>
                    </a:lnTo>
                    <a:lnTo>
                      <a:pt x="38346" y="543"/>
                    </a:lnTo>
                    <a:lnTo>
                      <a:pt x="38146" y="443"/>
                    </a:lnTo>
                    <a:lnTo>
                      <a:pt x="37724" y="262"/>
                    </a:lnTo>
                    <a:lnTo>
                      <a:pt x="37302" y="141"/>
                    </a:lnTo>
                    <a:lnTo>
                      <a:pt x="36860" y="61"/>
                    </a:lnTo>
                    <a:lnTo>
                      <a:pt x="36398" y="21"/>
                    </a:lnTo>
                    <a:lnTo>
                      <a:pt x="35956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7" name="Google Shape;1637;p30"/>
              <p:cNvSpPr/>
              <p:nvPr/>
            </p:nvSpPr>
            <p:spPr>
              <a:xfrm>
                <a:off x="-774775" y="3167350"/>
                <a:ext cx="813550" cy="777900"/>
              </a:xfrm>
              <a:custGeom>
                <a:avLst/>
                <a:gdLst/>
                <a:ahLst/>
                <a:cxnLst/>
                <a:rect l="l" t="t" r="r" b="b"/>
                <a:pathLst>
                  <a:path w="32542" h="31116" extrusionOk="0">
                    <a:moveTo>
                      <a:pt x="32200" y="0"/>
                    </a:moveTo>
                    <a:lnTo>
                      <a:pt x="32100" y="61"/>
                    </a:lnTo>
                    <a:lnTo>
                      <a:pt x="32039" y="141"/>
                    </a:lnTo>
                    <a:lnTo>
                      <a:pt x="15909" y="30413"/>
                    </a:lnTo>
                    <a:lnTo>
                      <a:pt x="442" y="14041"/>
                    </a:lnTo>
                    <a:lnTo>
                      <a:pt x="362" y="13981"/>
                    </a:lnTo>
                    <a:lnTo>
                      <a:pt x="261" y="13961"/>
                    </a:lnTo>
                    <a:lnTo>
                      <a:pt x="161" y="13981"/>
                    </a:lnTo>
                    <a:lnTo>
                      <a:pt x="81" y="14041"/>
                    </a:lnTo>
                    <a:lnTo>
                      <a:pt x="20" y="14122"/>
                    </a:lnTo>
                    <a:lnTo>
                      <a:pt x="0" y="14222"/>
                    </a:lnTo>
                    <a:lnTo>
                      <a:pt x="0" y="14323"/>
                    </a:lnTo>
                    <a:lnTo>
                      <a:pt x="61" y="14403"/>
                    </a:lnTo>
                    <a:lnTo>
                      <a:pt x="15769" y="31035"/>
                    </a:lnTo>
                    <a:lnTo>
                      <a:pt x="15849" y="31096"/>
                    </a:lnTo>
                    <a:lnTo>
                      <a:pt x="15970" y="31116"/>
                    </a:lnTo>
                    <a:lnTo>
                      <a:pt x="15990" y="31116"/>
                    </a:lnTo>
                    <a:lnTo>
                      <a:pt x="16050" y="31096"/>
                    </a:lnTo>
                    <a:lnTo>
                      <a:pt x="16110" y="31055"/>
                    </a:lnTo>
                    <a:lnTo>
                      <a:pt x="16150" y="31015"/>
                    </a:lnTo>
                    <a:lnTo>
                      <a:pt x="16191" y="30975"/>
                    </a:lnTo>
                    <a:lnTo>
                      <a:pt x="32501" y="382"/>
                    </a:lnTo>
                    <a:lnTo>
                      <a:pt x="32542" y="282"/>
                    </a:lnTo>
                    <a:lnTo>
                      <a:pt x="32521" y="181"/>
                    </a:lnTo>
                    <a:lnTo>
                      <a:pt x="32481" y="101"/>
                    </a:lnTo>
                    <a:lnTo>
                      <a:pt x="32401" y="21"/>
                    </a:lnTo>
                    <a:lnTo>
                      <a:pt x="32300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8" name="Google Shape;1638;p30"/>
              <p:cNvSpPr/>
              <p:nvPr/>
            </p:nvSpPr>
            <p:spPr>
              <a:xfrm>
                <a:off x="-40100" y="3290375"/>
                <a:ext cx="129600" cy="13100"/>
              </a:xfrm>
              <a:custGeom>
                <a:avLst/>
                <a:gdLst/>
                <a:ahLst/>
                <a:cxnLst/>
                <a:rect l="l" t="t" r="r" b="b"/>
                <a:pathLst>
                  <a:path w="5184" h="524" extrusionOk="0">
                    <a:moveTo>
                      <a:pt x="262" y="1"/>
                    </a:moveTo>
                    <a:lnTo>
                      <a:pt x="162" y="21"/>
                    </a:lnTo>
                    <a:lnTo>
                      <a:pt x="81" y="81"/>
                    </a:lnTo>
                    <a:lnTo>
                      <a:pt x="21" y="162"/>
                    </a:lnTo>
                    <a:lnTo>
                      <a:pt x="1" y="262"/>
                    </a:lnTo>
                    <a:lnTo>
                      <a:pt x="21" y="362"/>
                    </a:lnTo>
                    <a:lnTo>
                      <a:pt x="81" y="443"/>
                    </a:lnTo>
                    <a:lnTo>
                      <a:pt x="162" y="503"/>
                    </a:lnTo>
                    <a:lnTo>
                      <a:pt x="262" y="523"/>
                    </a:lnTo>
                    <a:lnTo>
                      <a:pt x="4922" y="523"/>
                    </a:lnTo>
                    <a:lnTo>
                      <a:pt x="5023" y="503"/>
                    </a:lnTo>
                    <a:lnTo>
                      <a:pt x="5123" y="443"/>
                    </a:lnTo>
                    <a:lnTo>
                      <a:pt x="5163" y="362"/>
                    </a:lnTo>
                    <a:lnTo>
                      <a:pt x="5183" y="262"/>
                    </a:lnTo>
                    <a:lnTo>
                      <a:pt x="5163" y="162"/>
                    </a:lnTo>
                    <a:lnTo>
                      <a:pt x="5123" y="81"/>
                    </a:lnTo>
                    <a:lnTo>
                      <a:pt x="5023" y="21"/>
                    </a:lnTo>
                    <a:lnTo>
                      <a:pt x="492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9" name="Google Shape;1639;p30"/>
              <p:cNvSpPr/>
              <p:nvPr/>
            </p:nvSpPr>
            <p:spPr>
              <a:xfrm>
                <a:off x="-153575" y="3213050"/>
                <a:ext cx="59775" cy="214950"/>
              </a:xfrm>
              <a:custGeom>
                <a:avLst/>
                <a:gdLst/>
                <a:ahLst/>
                <a:cxnLst/>
                <a:rect l="l" t="t" r="r" b="b"/>
                <a:pathLst>
                  <a:path w="2391" h="8598" extrusionOk="0">
                    <a:moveTo>
                      <a:pt x="201" y="0"/>
                    </a:moveTo>
                    <a:lnTo>
                      <a:pt x="121" y="41"/>
                    </a:lnTo>
                    <a:lnTo>
                      <a:pt x="40" y="121"/>
                    </a:lnTo>
                    <a:lnTo>
                      <a:pt x="0" y="201"/>
                    </a:lnTo>
                    <a:lnTo>
                      <a:pt x="20" y="302"/>
                    </a:lnTo>
                    <a:lnTo>
                      <a:pt x="1888" y="8397"/>
                    </a:lnTo>
                    <a:lnTo>
                      <a:pt x="1929" y="8477"/>
                    </a:lnTo>
                    <a:lnTo>
                      <a:pt x="1989" y="8558"/>
                    </a:lnTo>
                    <a:lnTo>
                      <a:pt x="2049" y="8598"/>
                    </a:lnTo>
                    <a:lnTo>
                      <a:pt x="2210" y="8598"/>
                    </a:lnTo>
                    <a:lnTo>
                      <a:pt x="2290" y="8558"/>
                    </a:lnTo>
                    <a:lnTo>
                      <a:pt x="2370" y="8477"/>
                    </a:lnTo>
                    <a:lnTo>
                      <a:pt x="2391" y="8377"/>
                    </a:lnTo>
                    <a:lnTo>
                      <a:pt x="2391" y="8276"/>
                    </a:lnTo>
                    <a:lnTo>
                      <a:pt x="522" y="201"/>
                    </a:lnTo>
                    <a:lnTo>
                      <a:pt x="482" y="101"/>
                    </a:lnTo>
                    <a:lnTo>
                      <a:pt x="402" y="21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0" name="Google Shape;1640;p30"/>
              <p:cNvSpPr/>
              <p:nvPr/>
            </p:nvSpPr>
            <p:spPr>
              <a:xfrm>
                <a:off x="-146550" y="3475700"/>
                <a:ext cx="131600" cy="27625"/>
              </a:xfrm>
              <a:custGeom>
                <a:avLst/>
                <a:gdLst/>
                <a:ahLst/>
                <a:cxnLst/>
                <a:rect l="l" t="t" r="r" b="b"/>
                <a:pathLst>
                  <a:path w="5264" h="1105" extrusionOk="0">
                    <a:moveTo>
                      <a:pt x="4962" y="0"/>
                    </a:moveTo>
                    <a:lnTo>
                      <a:pt x="221" y="583"/>
                    </a:lnTo>
                    <a:lnTo>
                      <a:pt x="121" y="623"/>
                    </a:lnTo>
                    <a:lnTo>
                      <a:pt x="41" y="683"/>
                    </a:lnTo>
                    <a:lnTo>
                      <a:pt x="0" y="783"/>
                    </a:lnTo>
                    <a:lnTo>
                      <a:pt x="0" y="884"/>
                    </a:lnTo>
                    <a:lnTo>
                      <a:pt x="20" y="964"/>
                    </a:lnTo>
                    <a:lnTo>
                      <a:pt x="81" y="1045"/>
                    </a:lnTo>
                    <a:lnTo>
                      <a:pt x="161" y="1085"/>
                    </a:lnTo>
                    <a:lnTo>
                      <a:pt x="261" y="1105"/>
                    </a:lnTo>
                    <a:lnTo>
                      <a:pt x="282" y="1105"/>
                    </a:lnTo>
                    <a:lnTo>
                      <a:pt x="5022" y="522"/>
                    </a:lnTo>
                    <a:lnTo>
                      <a:pt x="5123" y="502"/>
                    </a:lnTo>
                    <a:lnTo>
                      <a:pt x="5203" y="422"/>
                    </a:lnTo>
                    <a:lnTo>
                      <a:pt x="5243" y="342"/>
                    </a:lnTo>
                    <a:lnTo>
                      <a:pt x="5263" y="241"/>
                    </a:lnTo>
                    <a:lnTo>
                      <a:pt x="5223" y="141"/>
                    </a:lnTo>
                    <a:lnTo>
                      <a:pt x="5163" y="60"/>
                    </a:lnTo>
                    <a:lnTo>
                      <a:pt x="5062" y="20"/>
                    </a:lnTo>
                    <a:lnTo>
                      <a:pt x="49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1" name="Google Shape;1641;p30"/>
              <p:cNvSpPr/>
              <p:nvPr/>
            </p:nvSpPr>
            <p:spPr>
              <a:xfrm>
                <a:off x="-666300" y="3530925"/>
                <a:ext cx="13075" cy="113525"/>
              </a:xfrm>
              <a:custGeom>
                <a:avLst/>
                <a:gdLst/>
                <a:ahLst/>
                <a:cxnLst/>
                <a:rect l="l" t="t" r="r" b="b"/>
                <a:pathLst>
                  <a:path w="523" h="4541" extrusionOk="0">
                    <a:moveTo>
                      <a:pt x="261" y="1"/>
                    </a:moveTo>
                    <a:lnTo>
                      <a:pt x="141" y="21"/>
                    </a:lnTo>
                    <a:lnTo>
                      <a:pt x="60" y="81"/>
                    </a:lnTo>
                    <a:lnTo>
                      <a:pt x="20" y="161"/>
                    </a:lnTo>
                    <a:lnTo>
                      <a:pt x="0" y="262"/>
                    </a:lnTo>
                    <a:lnTo>
                      <a:pt x="0" y="4279"/>
                    </a:lnTo>
                    <a:lnTo>
                      <a:pt x="20" y="4380"/>
                    </a:lnTo>
                    <a:lnTo>
                      <a:pt x="60" y="4460"/>
                    </a:lnTo>
                    <a:lnTo>
                      <a:pt x="141" y="4520"/>
                    </a:lnTo>
                    <a:lnTo>
                      <a:pt x="261" y="4540"/>
                    </a:lnTo>
                    <a:lnTo>
                      <a:pt x="362" y="4520"/>
                    </a:lnTo>
                    <a:lnTo>
                      <a:pt x="442" y="4460"/>
                    </a:lnTo>
                    <a:lnTo>
                      <a:pt x="502" y="4380"/>
                    </a:lnTo>
                    <a:lnTo>
                      <a:pt x="522" y="4279"/>
                    </a:lnTo>
                    <a:lnTo>
                      <a:pt x="522" y="262"/>
                    </a:lnTo>
                    <a:lnTo>
                      <a:pt x="502" y="161"/>
                    </a:lnTo>
                    <a:lnTo>
                      <a:pt x="442" y="81"/>
                    </a:lnTo>
                    <a:lnTo>
                      <a:pt x="362" y="21"/>
                    </a:lnTo>
                    <a:lnTo>
                      <a:pt x="261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2" name="Google Shape;1642;p30"/>
              <p:cNvSpPr/>
              <p:nvPr/>
            </p:nvSpPr>
            <p:spPr>
              <a:xfrm>
                <a:off x="-832525" y="3569100"/>
                <a:ext cx="126575" cy="19600"/>
              </a:xfrm>
              <a:custGeom>
                <a:avLst/>
                <a:gdLst/>
                <a:ahLst/>
                <a:cxnLst/>
                <a:rect l="l" t="t" r="r" b="b"/>
                <a:pathLst>
                  <a:path w="5063" h="784" extrusionOk="0">
                    <a:moveTo>
                      <a:pt x="261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20" y="161"/>
                    </a:lnTo>
                    <a:lnTo>
                      <a:pt x="0" y="261"/>
                    </a:lnTo>
                    <a:lnTo>
                      <a:pt x="0" y="362"/>
                    </a:lnTo>
                    <a:lnTo>
                      <a:pt x="61" y="442"/>
                    </a:lnTo>
                    <a:lnTo>
                      <a:pt x="141" y="502"/>
                    </a:lnTo>
                    <a:lnTo>
                      <a:pt x="241" y="543"/>
                    </a:lnTo>
                    <a:lnTo>
                      <a:pt x="4781" y="784"/>
                    </a:lnTo>
                    <a:lnTo>
                      <a:pt x="4801" y="784"/>
                    </a:lnTo>
                    <a:lnTo>
                      <a:pt x="4902" y="764"/>
                    </a:lnTo>
                    <a:lnTo>
                      <a:pt x="4982" y="703"/>
                    </a:lnTo>
                    <a:lnTo>
                      <a:pt x="5042" y="623"/>
                    </a:lnTo>
                    <a:lnTo>
                      <a:pt x="5062" y="523"/>
                    </a:lnTo>
                    <a:lnTo>
                      <a:pt x="5042" y="422"/>
                    </a:lnTo>
                    <a:lnTo>
                      <a:pt x="4982" y="342"/>
                    </a:lnTo>
                    <a:lnTo>
                      <a:pt x="4902" y="282"/>
                    </a:lnTo>
                    <a:lnTo>
                      <a:pt x="4801" y="261"/>
                    </a:lnTo>
                    <a:lnTo>
                      <a:pt x="26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3" name="Google Shape;1643;p30"/>
              <p:cNvSpPr/>
              <p:nvPr/>
            </p:nvSpPr>
            <p:spPr>
              <a:xfrm>
                <a:off x="-693425" y="2970500"/>
                <a:ext cx="725675" cy="1067650"/>
              </a:xfrm>
              <a:custGeom>
                <a:avLst/>
                <a:gdLst/>
                <a:ahLst/>
                <a:cxnLst/>
                <a:rect l="l" t="t" r="r" b="b"/>
                <a:pathLst>
                  <a:path w="29027" h="42706" extrusionOk="0">
                    <a:moveTo>
                      <a:pt x="11631" y="0"/>
                    </a:moveTo>
                    <a:lnTo>
                      <a:pt x="11390" y="20"/>
                    </a:lnTo>
                    <a:lnTo>
                      <a:pt x="11149" y="40"/>
                    </a:lnTo>
                    <a:lnTo>
                      <a:pt x="10908" y="101"/>
                    </a:lnTo>
                    <a:lnTo>
                      <a:pt x="10687" y="181"/>
                    </a:lnTo>
                    <a:lnTo>
                      <a:pt x="10466" y="282"/>
                    </a:lnTo>
                    <a:lnTo>
                      <a:pt x="10245" y="402"/>
                    </a:lnTo>
                    <a:lnTo>
                      <a:pt x="10044" y="523"/>
                    </a:lnTo>
                    <a:lnTo>
                      <a:pt x="9863" y="683"/>
                    </a:lnTo>
                    <a:lnTo>
                      <a:pt x="9682" y="844"/>
                    </a:lnTo>
                    <a:lnTo>
                      <a:pt x="9502" y="1005"/>
                    </a:lnTo>
                    <a:lnTo>
                      <a:pt x="9341" y="1206"/>
                    </a:lnTo>
                    <a:lnTo>
                      <a:pt x="9180" y="1386"/>
                    </a:lnTo>
                    <a:lnTo>
                      <a:pt x="9040" y="1607"/>
                    </a:lnTo>
                    <a:lnTo>
                      <a:pt x="8919" y="1808"/>
                    </a:lnTo>
                    <a:lnTo>
                      <a:pt x="8799" y="2029"/>
                    </a:lnTo>
                    <a:lnTo>
                      <a:pt x="8698" y="2270"/>
                    </a:lnTo>
                    <a:lnTo>
                      <a:pt x="8598" y="2491"/>
                    </a:lnTo>
                    <a:lnTo>
                      <a:pt x="8517" y="2732"/>
                    </a:lnTo>
                    <a:lnTo>
                      <a:pt x="8457" y="2973"/>
                    </a:lnTo>
                    <a:lnTo>
                      <a:pt x="8337" y="3455"/>
                    </a:lnTo>
                    <a:lnTo>
                      <a:pt x="8276" y="3957"/>
                    </a:lnTo>
                    <a:lnTo>
                      <a:pt x="8236" y="4460"/>
                    </a:lnTo>
                    <a:lnTo>
                      <a:pt x="8216" y="4942"/>
                    </a:lnTo>
                    <a:lnTo>
                      <a:pt x="8216" y="5444"/>
                    </a:lnTo>
                    <a:lnTo>
                      <a:pt x="8236" y="5946"/>
                    </a:lnTo>
                    <a:lnTo>
                      <a:pt x="8317" y="6950"/>
                    </a:lnTo>
                    <a:lnTo>
                      <a:pt x="8658" y="11390"/>
                    </a:lnTo>
                    <a:lnTo>
                      <a:pt x="8678" y="11611"/>
                    </a:lnTo>
                    <a:lnTo>
                      <a:pt x="8678" y="11832"/>
                    </a:lnTo>
                    <a:lnTo>
                      <a:pt x="8678" y="12053"/>
                    </a:lnTo>
                    <a:lnTo>
                      <a:pt x="8638" y="12274"/>
                    </a:lnTo>
                    <a:lnTo>
                      <a:pt x="8578" y="12495"/>
                    </a:lnTo>
                    <a:lnTo>
                      <a:pt x="8497" y="12675"/>
                    </a:lnTo>
                    <a:lnTo>
                      <a:pt x="8377" y="12836"/>
                    </a:lnTo>
                    <a:lnTo>
                      <a:pt x="8296" y="12896"/>
                    </a:lnTo>
                    <a:lnTo>
                      <a:pt x="8216" y="12957"/>
                    </a:lnTo>
                    <a:lnTo>
                      <a:pt x="8116" y="13017"/>
                    </a:lnTo>
                    <a:lnTo>
                      <a:pt x="8015" y="13057"/>
                    </a:lnTo>
                    <a:lnTo>
                      <a:pt x="7915" y="13077"/>
                    </a:lnTo>
                    <a:lnTo>
                      <a:pt x="7714" y="13077"/>
                    </a:lnTo>
                    <a:lnTo>
                      <a:pt x="7593" y="13057"/>
                    </a:lnTo>
                    <a:lnTo>
                      <a:pt x="7393" y="12977"/>
                    </a:lnTo>
                    <a:lnTo>
                      <a:pt x="7192" y="12876"/>
                    </a:lnTo>
                    <a:lnTo>
                      <a:pt x="7011" y="12736"/>
                    </a:lnTo>
                    <a:lnTo>
                      <a:pt x="6850" y="12575"/>
                    </a:lnTo>
                    <a:lnTo>
                      <a:pt x="6689" y="12414"/>
                    </a:lnTo>
                    <a:lnTo>
                      <a:pt x="6569" y="12213"/>
                    </a:lnTo>
                    <a:lnTo>
                      <a:pt x="6468" y="12033"/>
                    </a:lnTo>
                    <a:lnTo>
                      <a:pt x="6248" y="11631"/>
                    </a:lnTo>
                    <a:lnTo>
                      <a:pt x="6127" y="11430"/>
                    </a:lnTo>
                    <a:lnTo>
                      <a:pt x="6006" y="11249"/>
                    </a:lnTo>
                    <a:lnTo>
                      <a:pt x="5886" y="11068"/>
                    </a:lnTo>
                    <a:lnTo>
                      <a:pt x="5725" y="10888"/>
                    </a:lnTo>
                    <a:lnTo>
                      <a:pt x="5585" y="10767"/>
                    </a:lnTo>
                    <a:lnTo>
                      <a:pt x="5424" y="10667"/>
                    </a:lnTo>
                    <a:lnTo>
                      <a:pt x="5243" y="10566"/>
                    </a:lnTo>
                    <a:lnTo>
                      <a:pt x="5082" y="10506"/>
                    </a:lnTo>
                    <a:lnTo>
                      <a:pt x="4882" y="10446"/>
                    </a:lnTo>
                    <a:lnTo>
                      <a:pt x="4701" y="10426"/>
                    </a:lnTo>
                    <a:lnTo>
                      <a:pt x="4500" y="10405"/>
                    </a:lnTo>
                    <a:lnTo>
                      <a:pt x="4319" y="10405"/>
                    </a:lnTo>
                    <a:lnTo>
                      <a:pt x="4118" y="10426"/>
                    </a:lnTo>
                    <a:lnTo>
                      <a:pt x="3917" y="10466"/>
                    </a:lnTo>
                    <a:lnTo>
                      <a:pt x="3737" y="10506"/>
                    </a:lnTo>
                    <a:lnTo>
                      <a:pt x="3556" y="10586"/>
                    </a:lnTo>
                    <a:lnTo>
                      <a:pt x="3375" y="10667"/>
                    </a:lnTo>
                    <a:lnTo>
                      <a:pt x="3194" y="10767"/>
                    </a:lnTo>
                    <a:lnTo>
                      <a:pt x="3034" y="10867"/>
                    </a:lnTo>
                    <a:lnTo>
                      <a:pt x="2873" y="10988"/>
                    </a:lnTo>
                    <a:lnTo>
                      <a:pt x="2732" y="11129"/>
                    </a:lnTo>
                    <a:lnTo>
                      <a:pt x="2612" y="11289"/>
                    </a:lnTo>
                    <a:lnTo>
                      <a:pt x="2491" y="11430"/>
                    </a:lnTo>
                    <a:lnTo>
                      <a:pt x="2391" y="11611"/>
                    </a:lnTo>
                    <a:lnTo>
                      <a:pt x="2290" y="11771"/>
                    </a:lnTo>
                    <a:lnTo>
                      <a:pt x="2210" y="11952"/>
                    </a:lnTo>
                    <a:lnTo>
                      <a:pt x="2049" y="12314"/>
                    </a:lnTo>
                    <a:lnTo>
                      <a:pt x="1949" y="12695"/>
                    </a:lnTo>
                    <a:lnTo>
                      <a:pt x="1889" y="13097"/>
                    </a:lnTo>
                    <a:lnTo>
                      <a:pt x="1848" y="13499"/>
                    </a:lnTo>
                    <a:lnTo>
                      <a:pt x="1869" y="13901"/>
                    </a:lnTo>
                    <a:lnTo>
                      <a:pt x="1889" y="14302"/>
                    </a:lnTo>
                    <a:lnTo>
                      <a:pt x="1949" y="14704"/>
                    </a:lnTo>
                    <a:lnTo>
                      <a:pt x="2029" y="15086"/>
                    </a:lnTo>
                    <a:lnTo>
                      <a:pt x="2130" y="15467"/>
                    </a:lnTo>
                    <a:lnTo>
                      <a:pt x="2250" y="15849"/>
                    </a:lnTo>
                    <a:lnTo>
                      <a:pt x="2371" y="16231"/>
                    </a:lnTo>
                    <a:lnTo>
                      <a:pt x="2632" y="16994"/>
                    </a:lnTo>
                    <a:lnTo>
                      <a:pt x="5926" y="26194"/>
                    </a:lnTo>
                    <a:lnTo>
                      <a:pt x="6027" y="26495"/>
                    </a:lnTo>
                    <a:lnTo>
                      <a:pt x="6067" y="26656"/>
                    </a:lnTo>
                    <a:lnTo>
                      <a:pt x="6087" y="26817"/>
                    </a:lnTo>
                    <a:lnTo>
                      <a:pt x="6107" y="26977"/>
                    </a:lnTo>
                    <a:lnTo>
                      <a:pt x="6107" y="27118"/>
                    </a:lnTo>
                    <a:lnTo>
                      <a:pt x="6067" y="27279"/>
                    </a:lnTo>
                    <a:lnTo>
                      <a:pt x="6006" y="27419"/>
                    </a:lnTo>
                    <a:lnTo>
                      <a:pt x="5966" y="27520"/>
                    </a:lnTo>
                    <a:lnTo>
                      <a:pt x="5886" y="27580"/>
                    </a:lnTo>
                    <a:lnTo>
                      <a:pt x="5826" y="27660"/>
                    </a:lnTo>
                    <a:lnTo>
                      <a:pt x="5745" y="27721"/>
                    </a:lnTo>
                    <a:lnTo>
                      <a:pt x="5565" y="27801"/>
                    </a:lnTo>
                    <a:lnTo>
                      <a:pt x="5364" y="27841"/>
                    </a:lnTo>
                    <a:lnTo>
                      <a:pt x="5163" y="27841"/>
                    </a:lnTo>
                    <a:lnTo>
                      <a:pt x="4942" y="27821"/>
                    </a:lnTo>
                    <a:lnTo>
                      <a:pt x="4741" y="27761"/>
                    </a:lnTo>
                    <a:lnTo>
                      <a:pt x="4560" y="27660"/>
                    </a:lnTo>
                    <a:lnTo>
                      <a:pt x="4400" y="27540"/>
                    </a:lnTo>
                    <a:lnTo>
                      <a:pt x="4239" y="27399"/>
                    </a:lnTo>
                    <a:lnTo>
                      <a:pt x="4118" y="27239"/>
                    </a:lnTo>
                    <a:lnTo>
                      <a:pt x="3978" y="27078"/>
                    </a:lnTo>
                    <a:lnTo>
                      <a:pt x="3757" y="26716"/>
                    </a:lnTo>
                    <a:lnTo>
                      <a:pt x="3556" y="26355"/>
                    </a:lnTo>
                    <a:lnTo>
                      <a:pt x="3335" y="25993"/>
                    </a:lnTo>
                    <a:lnTo>
                      <a:pt x="3234" y="25812"/>
                    </a:lnTo>
                    <a:lnTo>
                      <a:pt x="3094" y="25632"/>
                    </a:lnTo>
                    <a:lnTo>
                      <a:pt x="2973" y="25491"/>
                    </a:lnTo>
                    <a:lnTo>
                      <a:pt x="2813" y="25350"/>
                    </a:lnTo>
                    <a:lnTo>
                      <a:pt x="2652" y="25230"/>
                    </a:lnTo>
                    <a:lnTo>
                      <a:pt x="2471" y="25129"/>
                    </a:lnTo>
                    <a:lnTo>
                      <a:pt x="2290" y="25049"/>
                    </a:lnTo>
                    <a:lnTo>
                      <a:pt x="2110" y="25009"/>
                    </a:lnTo>
                    <a:lnTo>
                      <a:pt x="1929" y="25009"/>
                    </a:lnTo>
                    <a:lnTo>
                      <a:pt x="1748" y="25029"/>
                    </a:lnTo>
                    <a:lnTo>
                      <a:pt x="1567" y="25049"/>
                    </a:lnTo>
                    <a:lnTo>
                      <a:pt x="1386" y="25109"/>
                    </a:lnTo>
                    <a:lnTo>
                      <a:pt x="1206" y="25190"/>
                    </a:lnTo>
                    <a:lnTo>
                      <a:pt x="1045" y="25290"/>
                    </a:lnTo>
                    <a:lnTo>
                      <a:pt x="884" y="25411"/>
                    </a:lnTo>
                    <a:lnTo>
                      <a:pt x="744" y="25531"/>
                    </a:lnTo>
                    <a:lnTo>
                      <a:pt x="603" y="25692"/>
                    </a:lnTo>
                    <a:lnTo>
                      <a:pt x="462" y="25832"/>
                    </a:lnTo>
                    <a:lnTo>
                      <a:pt x="362" y="26013"/>
                    </a:lnTo>
                    <a:lnTo>
                      <a:pt x="262" y="26174"/>
                    </a:lnTo>
                    <a:lnTo>
                      <a:pt x="181" y="26375"/>
                    </a:lnTo>
                    <a:lnTo>
                      <a:pt x="121" y="26556"/>
                    </a:lnTo>
                    <a:lnTo>
                      <a:pt x="81" y="26756"/>
                    </a:lnTo>
                    <a:lnTo>
                      <a:pt x="41" y="26937"/>
                    </a:lnTo>
                    <a:lnTo>
                      <a:pt x="0" y="27319"/>
                    </a:lnTo>
                    <a:lnTo>
                      <a:pt x="21" y="27721"/>
                    </a:lnTo>
                    <a:lnTo>
                      <a:pt x="61" y="28122"/>
                    </a:lnTo>
                    <a:lnTo>
                      <a:pt x="141" y="28504"/>
                    </a:lnTo>
                    <a:lnTo>
                      <a:pt x="221" y="28906"/>
                    </a:lnTo>
                    <a:lnTo>
                      <a:pt x="442" y="29669"/>
                    </a:lnTo>
                    <a:lnTo>
                      <a:pt x="965" y="31417"/>
                    </a:lnTo>
                    <a:lnTo>
                      <a:pt x="1246" y="32301"/>
                    </a:lnTo>
                    <a:lnTo>
                      <a:pt x="1527" y="33164"/>
                    </a:lnTo>
                    <a:lnTo>
                      <a:pt x="1848" y="34028"/>
                    </a:lnTo>
                    <a:lnTo>
                      <a:pt x="2170" y="34872"/>
                    </a:lnTo>
                    <a:lnTo>
                      <a:pt x="2531" y="35715"/>
                    </a:lnTo>
                    <a:lnTo>
                      <a:pt x="2913" y="36539"/>
                    </a:lnTo>
                    <a:lnTo>
                      <a:pt x="3355" y="37342"/>
                    </a:lnTo>
                    <a:lnTo>
                      <a:pt x="3817" y="38126"/>
                    </a:lnTo>
                    <a:lnTo>
                      <a:pt x="4058" y="38528"/>
                    </a:lnTo>
                    <a:lnTo>
                      <a:pt x="4319" y="38889"/>
                    </a:lnTo>
                    <a:lnTo>
                      <a:pt x="4580" y="39271"/>
                    </a:lnTo>
                    <a:lnTo>
                      <a:pt x="4862" y="39632"/>
                    </a:lnTo>
                    <a:lnTo>
                      <a:pt x="5163" y="39974"/>
                    </a:lnTo>
                    <a:lnTo>
                      <a:pt x="5444" y="40315"/>
                    </a:lnTo>
                    <a:lnTo>
                      <a:pt x="5765" y="40637"/>
                    </a:lnTo>
                    <a:lnTo>
                      <a:pt x="6087" y="40958"/>
                    </a:lnTo>
                    <a:lnTo>
                      <a:pt x="6428" y="41259"/>
                    </a:lnTo>
                    <a:lnTo>
                      <a:pt x="6770" y="41561"/>
                    </a:lnTo>
                    <a:lnTo>
                      <a:pt x="7131" y="41822"/>
                    </a:lnTo>
                    <a:lnTo>
                      <a:pt x="7493" y="42083"/>
                    </a:lnTo>
                    <a:lnTo>
                      <a:pt x="20791" y="42706"/>
                    </a:lnTo>
                    <a:lnTo>
                      <a:pt x="21895" y="41018"/>
                    </a:lnTo>
                    <a:lnTo>
                      <a:pt x="22980" y="39311"/>
                    </a:lnTo>
                    <a:lnTo>
                      <a:pt x="24045" y="37584"/>
                    </a:lnTo>
                    <a:lnTo>
                      <a:pt x="24567" y="36720"/>
                    </a:lnTo>
                    <a:lnTo>
                      <a:pt x="25069" y="35856"/>
                    </a:lnTo>
                    <a:lnTo>
                      <a:pt x="25551" y="34972"/>
                    </a:lnTo>
                    <a:lnTo>
                      <a:pt x="26033" y="34068"/>
                    </a:lnTo>
                    <a:lnTo>
                      <a:pt x="26495" y="33164"/>
                    </a:lnTo>
                    <a:lnTo>
                      <a:pt x="26937" y="32260"/>
                    </a:lnTo>
                    <a:lnTo>
                      <a:pt x="27339" y="31336"/>
                    </a:lnTo>
                    <a:lnTo>
                      <a:pt x="27741" y="30412"/>
                    </a:lnTo>
                    <a:lnTo>
                      <a:pt x="28102" y="29468"/>
                    </a:lnTo>
                    <a:lnTo>
                      <a:pt x="28444" y="28524"/>
                    </a:lnTo>
                    <a:lnTo>
                      <a:pt x="28605" y="28022"/>
                    </a:lnTo>
                    <a:lnTo>
                      <a:pt x="28745" y="27520"/>
                    </a:lnTo>
                    <a:lnTo>
                      <a:pt x="28866" y="26998"/>
                    </a:lnTo>
                    <a:lnTo>
                      <a:pt x="28966" y="26475"/>
                    </a:lnTo>
                    <a:lnTo>
                      <a:pt x="29006" y="25973"/>
                    </a:lnTo>
                    <a:lnTo>
                      <a:pt x="29026" y="25712"/>
                    </a:lnTo>
                    <a:lnTo>
                      <a:pt x="29006" y="25451"/>
                    </a:lnTo>
                    <a:lnTo>
                      <a:pt x="28986" y="25190"/>
                    </a:lnTo>
                    <a:lnTo>
                      <a:pt x="28966" y="24949"/>
                    </a:lnTo>
                    <a:lnTo>
                      <a:pt x="28906" y="24688"/>
                    </a:lnTo>
                    <a:lnTo>
                      <a:pt x="28846" y="24446"/>
                    </a:lnTo>
                    <a:lnTo>
                      <a:pt x="28745" y="24185"/>
                    </a:lnTo>
                    <a:lnTo>
                      <a:pt x="28645" y="23964"/>
                    </a:lnTo>
                    <a:lnTo>
                      <a:pt x="28504" y="23723"/>
                    </a:lnTo>
                    <a:lnTo>
                      <a:pt x="28364" y="23522"/>
                    </a:lnTo>
                    <a:lnTo>
                      <a:pt x="28183" y="23322"/>
                    </a:lnTo>
                    <a:lnTo>
                      <a:pt x="28002" y="23121"/>
                    </a:lnTo>
                    <a:lnTo>
                      <a:pt x="27801" y="22960"/>
                    </a:lnTo>
                    <a:lnTo>
                      <a:pt x="27580" y="22819"/>
                    </a:lnTo>
                    <a:lnTo>
                      <a:pt x="27359" y="22679"/>
                    </a:lnTo>
                    <a:lnTo>
                      <a:pt x="27138" y="22578"/>
                    </a:lnTo>
                    <a:lnTo>
                      <a:pt x="26897" y="22498"/>
                    </a:lnTo>
                    <a:lnTo>
                      <a:pt x="26656" y="22458"/>
                    </a:lnTo>
                    <a:lnTo>
                      <a:pt x="26415" y="22438"/>
                    </a:lnTo>
                    <a:lnTo>
                      <a:pt x="26174" y="22458"/>
                    </a:lnTo>
                    <a:lnTo>
                      <a:pt x="25933" y="22498"/>
                    </a:lnTo>
                    <a:lnTo>
                      <a:pt x="25692" y="22578"/>
                    </a:lnTo>
                    <a:lnTo>
                      <a:pt x="25431" y="22699"/>
                    </a:lnTo>
                    <a:lnTo>
                      <a:pt x="25190" y="22880"/>
                    </a:lnTo>
                    <a:lnTo>
                      <a:pt x="24969" y="23081"/>
                    </a:lnTo>
                    <a:lnTo>
                      <a:pt x="24748" y="23281"/>
                    </a:lnTo>
                    <a:lnTo>
                      <a:pt x="24346" y="23763"/>
                    </a:lnTo>
                    <a:lnTo>
                      <a:pt x="23964" y="24226"/>
                    </a:lnTo>
                    <a:lnTo>
                      <a:pt x="23743" y="24446"/>
                    </a:lnTo>
                    <a:lnTo>
                      <a:pt x="23502" y="24647"/>
                    </a:lnTo>
                    <a:lnTo>
                      <a:pt x="23261" y="24828"/>
                    </a:lnTo>
                    <a:lnTo>
                      <a:pt x="22980" y="24989"/>
                    </a:lnTo>
                    <a:lnTo>
                      <a:pt x="22719" y="25089"/>
                    </a:lnTo>
                    <a:lnTo>
                      <a:pt x="22578" y="25109"/>
                    </a:lnTo>
                    <a:lnTo>
                      <a:pt x="22418" y="25129"/>
                    </a:lnTo>
                    <a:lnTo>
                      <a:pt x="22277" y="25150"/>
                    </a:lnTo>
                    <a:lnTo>
                      <a:pt x="22136" y="25129"/>
                    </a:lnTo>
                    <a:lnTo>
                      <a:pt x="21996" y="25109"/>
                    </a:lnTo>
                    <a:lnTo>
                      <a:pt x="21855" y="25069"/>
                    </a:lnTo>
                    <a:lnTo>
                      <a:pt x="21735" y="25009"/>
                    </a:lnTo>
                    <a:lnTo>
                      <a:pt x="21614" y="24929"/>
                    </a:lnTo>
                    <a:lnTo>
                      <a:pt x="21514" y="24848"/>
                    </a:lnTo>
                    <a:lnTo>
                      <a:pt x="21413" y="24748"/>
                    </a:lnTo>
                    <a:lnTo>
                      <a:pt x="21333" y="24647"/>
                    </a:lnTo>
                    <a:lnTo>
                      <a:pt x="21253" y="24547"/>
                    </a:lnTo>
                    <a:lnTo>
                      <a:pt x="21132" y="24286"/>
                    </a:lnTo>
                    <a:lnTo>
                      <a:pt x="21052" y="24025"/>
                    </a:lnTo>
                    <a:lnTo>
                      <a:pt x="20992" y="23743"/>
                    </a:lnTo>
                    <a:lnTo>
                      <a:pt x="20971" y="23442"/>
                    </a:lnTo>
                    <a:lnTo>
                      <a:pt x="21012" y="23161"/>
                    </a:lnTo>
                    <a:lnTo>
                      <a:pt x="21072" y="22900"/>
                    </a:lnTo>
                    <a:lnTo>
                      <a:pt x="21152" y="22619"/>
                    </a:lnTo>
                    <a:lnTo>
                      <a:pt x="21253" y="22357"/>
                    </a:lnTo>
                    <a:lnTo>
                      <a:pt x="21373" y="22116"/>
                    </a:lnTo>
                    <a:lnTo>
                      <a:pt x="21654" y="21614"/>
                    </a:lnTo>
                    <a:lnTo>
                      <a:pt x="21936" y="21132"/>
                    </a:lnTo>
                    <a:lnTo>
                      <a:pt x="22257" y="20529"/>
                    </a:lnTo>
                    <a:lnTo>
                      <a:pt x="22558" y="19927"/>
                    </a:lnTo>
                    <a:lnTo>
                      <a:pt x="22840" y="19304"/>
                    </a:lnTo>
                    <a:lnTo>
                      <a:pt x="23101" y="18661"/>
                    </a:lnTo>
                    <a:lnTo>
                      <a:pt x="23322" y="18019"/>
                    </a:lnTo>
                    <a:lnTo>
                      <a:pt x="23543" y="17376"/>
                    </a:lnTo>
                    <a:lnTo>
                      <a:pt x="23703" y="16713"/>
                    </a:lnTo>
                    <a:lnTo>
                      <a:pt x="23864" y="16050"/>
                    </a:lnTo>
                    <a:lnTo>
                      <a:pt x="23944" y="15608"/>
                    </a:lnTo>
                    <a:lnTo>
                      <a:pt x="24005" y="15166"/>
                    </a:lnTo>
                    <a:lnTo>
                      <a:pt x="24045" y="14724"/>
                    </a:lnTo>
                    <a:lnTo>
                      <a:pt x="24065" y="14282"/>
                    </a:lnTo>
                    <a:lnTo>
                      <a:pt x="24025" y="13860"/>
                    </a:lnTo>
                    <a:lnTo>
                      <a:pt x="23964" y="13419"/>
                    </a:lnTo>
                    <a:lnTo>
                      <a:pt x="23924" y="13218"/>
                    </a:lnTo>
                    <a:lnTo>
                      <a:pt x="23864" y="12997"/>
                    </a:lnTo>
                    <a:lnTo>
                      <a:pt x="23784" y="12796"/>
                    </a:lnTo>
                    <a:lnTo>
                      <a:pt x="23703" y="12595"/>
                    </a:lnTo>
                    <a:lnTo>
                      <a:pt x="23583" y="12414"/>
                    </a:lnTo>
                    <a:lnTo>
                      <a:pt x="23462" y="12233"/>
                    </a:lnTo>
                    <a:lnTo>
                      <a:pt x="23322" y="12053"/>
                    </a:lnTo>
                    <a:lnTo>
                      <a:pt x="23181" y="11892"/>
                    </a:lnTo>
                    <a:lnTo>
                      <a:pt x="23020" y="11731"/>
                    </a:lnTo>
                    <a:lnTo>
                      <a:pt x="22840" y="11611"/>
                    </a:lnTo>
                    <a:lnTo>
                      <a:pt x="22659" y="11490"/>
                    </a:lnTo>
                    <a:lnTo>
                      <a:pt x="22478" y="11390"/>
                    </a:lnTo>
                    <a:lnTo>
                      <a:pt x="22277" y="11289"/>
                    </a:lnTo>
                    <a:lnTo>
                      <a:pt x="22076" y="11229"/>
                    </a:lnTo>
                    <a:lnTo>
                      <a:pt x="21855" y="11189"/>
                    </a:lnTo>
                    <a:lnTo>
                      <a:pt x="21654" y="11169"/>
                    </a:lnTo>
                    <a:lnTo>
                      <a:pt x="21454" y="11169"/>
                    </a:lnTo>
                    <a:lnTo>
                      <a:pt x="21253" y="11209"/>
                    </a:lnTo>
                    <a:lnTo>
                      <a:pt x="21052" y="11249"/>
                    </a:lnTo>
                    <a:lnTo>
                      <a:pt x="20851" y="11329"/>
                    </a:lnTo>
                    <a:lnTo>
                      <a:pt x="20610" y="11470"/>
                    </a:lnTo>
                    <a:lnTo>
                      <a:pt x="20409" y="11651"/>
                    </a:lnTo>
                    <a:lnTo>
                      <a:pt x="20208" y="11832"/>
                    </a:lnTo>
                    <a:lnTo>
                      <a:pt x="20027" y="12033"/>
                    </a:lnTo>
                    <a:lnTo>
                      <a:pt x="19686" y="12474"/>
                    </a:lnTo>
                    <a:lnTo>
                      <a:pt x="19364" y="12916"/>
                    </a:lnTo>
                    <a:lnTo>
                      <a:pt x="19164" y="13137"/>
                    </a:lnTo>
                    <a:lnTo>
                      <a:pt x="18963" y="13338"/>
                    </a:lnTo>
                    <a:lnTo>
                      <a:pt x="18742" y="13499"/>
                    </a:lnTo>
                    <a:lnTo>
                      <a:pt x="18501" y="13640"/>
                    </a:lnTo>
                    <a:lnTo>
                      <a:pt x="18260" y="13740"/>
                    </a:lnTo>
                    <a:lnTo>
                      <a:pt x="18119" y="13780"/>
                    </a:lnTo>
                    <a:lnTo>
                      <a:pt x="17999" y="13800"/>
                    </a:lnTo>
                    <a:lnTo>
                      <a:pt x="17737" y="13800"/>
                    </a:lnTo>
                    <a:lnTo>
                      <a:pt x="17617" y="13780"/>
                    </a:lnTo>
                    <a:lnTo>
                      <a:pt x="17476" y="13720"/>
                    </a:lnTo>
                    <a:lnTo>
                      <a:pt x="17336" y="13660"/>
                    </a:lnTo>
                    <a:lnTo>
                      <a:pt x="17195" y="13559"/>
                    </a:lnTo>
                    <a:lnTo>
                      <a:pt x="17075" y="13439"/>
                    </a:lnTo>
                    <a:lnTo>
                      <a:pt x="16974" y="13318"/>
                    </a:lnTo>
                    <a:lnTo>
                      <a:pt x="16894" y="13178"/>
                    </a:lnTo>
                    <a:lnTo>
                      <a:pt x="16833" y="13017"/>
                    </a:lnTo>
                    <a:lnTo>
                      <a:pt x="16773" y="12836"/>
                    </a:lnTo>
                    <a:lnTo>
                      <a:pt x="16733" y="12675"/>
                    </a:lnTo>
                    <a:lnTo>
                      <a:pt x="16673" y="12294"/>
                    </a:lnTo>
                    <a:lnTo>
                      <a:pt x="16673" y="11912"/>
                    </a:lnTo>
                    <a:lnTo>
                      <a:pt x="16673" y="11530"/>
                    </a:lnTo>
                    <a:lnTo>
                      <a:pt x="16713" y="11149"/>
                    </a:lnTo>
                    <a:lnTo>
                      <a:pt x="16773" y="10345"/>
                    </a:lnTo>
                    <a:lnTo>
                      <a:pt x="16793" y="9542"/>
                    </a:lnTo>
                    <a:lnTo>
                      <a:pt x="16773" y="8718"/>
                    </a:lnTo>
                    <a:lnTo>
                      <a:pt x="16733" y="7915"/>
                    </a:lnTo>
                    <a:lnTo>
                      <a:pt x="16653" y="7111"/>
                    </a:lnTo>
                    <a:lnTo>
                      <a:pt x="16532" y="6308"/>
                    </a:lnTo>
                    <a:lnTo>
                      <a:pt x="16371" y="5524"/>
                    </a:lnTo>
                    <a:lnTo>
                      <a:pt x="16171" y="4741"/>
                    </a:lnTo>
                    <a:lnTo>
                      <a:pt x="16050" y="4259"/>
                    </a:lnTo>
                    <a:lnTo>
                      <a:pt x="15889" y="3777"/>
                    </a:lnTo>
                    <a:lnTo>
                      <a:pt x="15709" y="3315"/>
                    </a:lnTo>
                    <a:lnTo>
                      <a:pt x="15508" y="2873"/>
                    </a:lnTo>
                    <a:lnTo>
                      <a:pt x="15287" y="2431"/>
                    </a:lnTo>
                    <a:lnTo>
                      <a:pt x="15046" y="2009"/>
                    </a:lnTo>
                    <a:lnTo>
                      <a:pt x="14744" y="1627"/>
                    </a:lnTo>
                    <a:lnTo>
                      <a:pt x="14423" y="1246"/>
                    </a:lnTo>
                    <a:lnTo>
                      <a:pt x="14262" y="1085"/>
                    </a:lnTo>
                    <a:lnTo>
                      <a:pt x="14082" y="904"/>
                    </a:lnTo>
                    <a:lnTo>
                      <a:pt x="13881" y="764"/>
                    </a:lnTo>
                    <a:lnTo>
                      <a:pt x="13680" y="623"/>
                    </a:lnTo>
                    <a:lnTo>
                      <a:pt x="13459" y="502"/>
                    </a:lnTo>
                    <a:lnTo>
                      <a:pt x="13258" y="382"/>
                    </a:lnTo>
                    <a:lnTo>
                      <a:pt x="13037" y="282"/>
                    </a:lnTo>
                    <a:lnTo>
                      <a:pt x="12796" y="181"/>
                    </a:lnTo>
                    <a:lnTo>
                      <a:pt x="12575" y="121"/>
                    </a:lnTo>
                    <a:lnTo>
                      <a:pt x="12334" y="61"/>
                    </a:lnTo>
                    <a:lnTo>
                      <a:pt x="12093" y="20"/>
                    </a:lnTo>
                    <a:lnTo>
                      <a:pt x="1187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4" name="Google Shape;1644;p30"/>
              <p:cNvSpPr/>
              <p:nvPr/>
            </p:nvSpPr>
            <p:spPr>
              <a:xfrm>
                <a:off x="-382575" y="3039300"/>
                <a:ext cx="13575" cy="995850"/>
              </a:xfrm>
              <a:custGeom>
                <a:avLst/>
                <a:gdLst/>
                <a:ahLst/>
                <a:cxnLst/>
                <a:rect l="l" t="t" r="r" b="b"/>
                <a:pathLst>
                  <a:path w="543" h="39834" extrusionOk="0">
                    <a:moveTo>
                      <a:pt x="282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41" y="161"/>
                    </a:lnTo>
                    <a:lnTo>
                      <a:pt x="0" y="261"/>
                    </a:lnTo>
                    <a:lnTo>
                      <a:pt x="0" y="39572"/>
                    </a:lnTo>
                    <a:lnTo>
                      <a:pt x="41" y="39673"/>
                    </a:lnTo>
                    <a:lnTo>
                      <a:pt x="81" y="39773"/>
                    </a:lnTo>
                    <a:lnTo>
                      <a:pt x="161" y="39813"/>
                    </a:lnTo>
                    <a:lnTo>
                      <a:pt x="282" y="39833"/>
                    </a:lnTo>
                    <a:lnTo>
                      <a:pt x="382" y="39813"/>
                    </a:lnTo>
                    <a:lnTo>
                      <a:pt x="462" y="39773"/>
                    </a:lnTo>
                    <a:lnTo>
                      <a:pt x="523" y="39673"/>
                    </a:lnTo>
                    <a:lnTo>
                      <a:pt x="543" y="39572"/>
                    </a:lnTo>
                    <a:lnTo>
                      <a:pt x="543" y="261"/>
                    </a:lnTo>
                    <a:lnTo>
                      <a:pt x="523" y="161"/>
                    </a:lnTo>
                    <a:lnTo>
                      <a:pt x="462" y="81"/>
                    </a:lnTo>
                    <a:lnTo>
                      <a:pt x="382" y="2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5" name="Google Shape;1645;p30"/>
              <p:cNvSpPr/>
              <p:nvPr/>
            </p:nvSpPr>
            <p:spPr>
              <a:xfrm>
                <a:off x="-572400" y="3324525"/>
                <a:ext cx="431900" cy="264175"/>
              </a:xfrm>
              <a:custGeom>
                <a:avLst/>
                <a:gdLst/>
                <a:ahLst/>
                <a:cxnLst/>
                <a:rect l="l" t="t" r="r" b="b"/>
                <a:pathLst>
                  <a:path w="17276" h="10567" extrusionOk="0">
                    <a:moveTo>
                      <a:pt x="282" y="1"/>
                    </a:moveTo>
                    <a:lnTo>
                      <a:pt x="181" y="21"/>
                    </a:lnTo>
                    <a:lnTo>
                      <a:pt x="101" y="61"/>
                    </a:lnTo>
                    <a:lnTo>
                      <a:pt x="21" y="141"/>
                    </a:lnTo>
                    <a:lnTo>
                      <a:pt x="0" y="242"/>
                    </a:lnTo>
                    <a:lnTo>
                      <a:pt x="0" y="342"/>
                    </a:lnTo>
                    <a:lnTo>
                      <a:pt x="41" y="423"/>
                    </a:lnTo>
                    <a:lnTo>
                      <a:pt x="7654" y="10466"/>
                    </a:lnTo>
                    <a:lnTo>
                      <a:pt x="7694" y="10506"/>
                    </a:lnTo>
                    <a:lnTo>
                      <a:pt x="7734" y="10527"/>
                    </a:lnTo>
                    <a:lnTo>
                      <a:pt x="7794" y="10547"/>
                    </a:lnTo>
                    <a:lnTo>
                      <a:pt x="7855" y="10567"/>
                    </a:lnTo>
                    <a:lnTo>
                      <a:pt x="7875" y="10567"/>
                    </a:lnTo>
                    <a:lnTo>
                      <a:pt x="7975" y="10547"/>
                    </a:lnTo>
                    <a:lnTo>
                      <a:pt x="8055" y="10486"/>
                    </a:lnTo>
                    <a:lnTo>
                      <a:pt x="17215" y="443"/>
                    </a:lnTo>
                    <a:lnTo>
                      <a:pt x="17275" y="362"/>
                    </a:lnTo>
                    <a:lnTo>
                      <a:pt x="17275" y="262"/>
                    </a:lnTo>
                    <a:lnTo>
                      <a:pt x="17255" y="161"/>
                    </a:lnTo>
                    <a:lnTo>
                      <a:pt x="17195" y="81"/>
                    </a:lnTo>
                    <a:lnTo>
                      <a:pt x="17115" y="21"/>
                    </a:lnTo>
                    <a:lnTo>
                      <a:pt x="17014" y="1"/>
                    </a:lnTo>
                    <a:lnTo>
                      <a:pt x="16914" y="21"/>
                    </a:lnTo>
                    <a:lnTo>
                      <a:pt x="16833" y="101"/>
                    </a:lnTo>
                    <a:lnTo>
                      <a:pt x="7875" y="9884"/>
                    </a:lnTo>
                    <a:lnTo>
                      <a:pt x="462" y="101"/>
                    </a:lnTo>
                    <a:lnTo>
                      <a:pt x="382" y="41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6" name="Google Shape;1646;p30"/>
              <p:cNvSpPr/>
              <p:nvPr/>
            </p:nvSpPr>
            <p:spPr>
              <a:xfrm>
                <a:off x="-642200" y="3609775"/>
                <a:ext cx="627250" cy="399250"/>
              </a:xfrm>
              <a:custGeom>
                <a:avLst/>
                <a:gdLst/>
                <a:ahLst/>
                <a:cxnLst/>
                <a:rect l="l" t="t" r="r" b="b"/>
                <a:pathLst>
                  <a:path w="25090" h="15970" extrusionOk="0">
                    <a:moveTo>
                      <a:pt x="24808" y="0"/>
                    </a:moveTo>
                    <a:lnTo>
                      <a:pt x="24708" y="20"/>
                    </a:lnTo>
                    <a:lnTo>
                      <a:pt x="24627" y="81"/>
                    </a:lnTo>
                    <a:lnTo>
                      <a:pt x="10667" y="15307"/>
                    </a:lnTo>
                    <a:lnTo>
                      <a:pt x="462" y="2069"/>
                    </a:lnTo>
                    <a:lnTo>
                      <a:pt x="382" y="2009"/>
                    </a:lnTo>
                    <a:lnTo>
                      <a:pt x="282" y="1969"/>
                    </a:lnTo>
                    <a:lnTo>
                      <a:pt x="181" y="1989"/>
                    </a:lnTo>
                    <a:lnTo>
                      <a:pt x="101" y="2029"/>
                    </a:lnTo>
                    <a:lnTo>
                      <a:pt x="20" y="2110"/>
                    </a:lnTo>
                    <a:lnTo>
                      <a:pt x="0" y="2210"/>
                    </a:lnTo>
                    <a:lnTo>
                      <a:pt x="0" y="2310"/>
                    </a:lnTo>
                    <a:lnTo>
                      <a:pt x="40" y="2391"/>
                    </a:lnTo>
                    <a:lnTo>
                      <a:pt x="10446" y="15869"/>
                    </a:lnTo>
                    <a:lnTo>
                      <a:pt x="10486" y="15909"/>
                    </a:lnTo>
                    <a:lnTo>
                      <a:pt x="10546" y="15950"/>
                    </a:lnTo>
                    <a:lnTo>
                      <a:pt x="10586" y="15970"/>
                    </a:lnTo>
                    <a:lnTo>
                      <a:pt x="10667" y="15970"/>
                    </a:lnTo>
                    <a:lnTo>
                      <a:pt x="10767" y="15950"/>
                    </a:lnTo>
                    <a:lnTo>
                      <a:pt x="10847" y="15889"/>
                    </a:lnTo>
                    <a:lnTo>
                      <a:pt x="25009" y="442"/>
                    </a:lnTo>
                    <a:lnTo>
                      <a:pt x="25069" y="362"/>
                    </a:lnTo>
                    <a:lnTo>
                      <a:pt x="25089" y="261"/>
                    </a:lnTo>
                    <a:lnTo>
                      <a:pt x="25069" y="161"/>
                    </a:lnTo>
                    <a:lnTo>
                      <a:pt x="24989" y="81"/>
                    </a:lnTo>
                    <a:lnTo>
                      <a:pt x="24908" y="20"/>
                    </a:lnTo>
                    <a:lnTo>
                      <a:pt x="24808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7" name="Google Shape;1647;p30"/>
              <p:cNvSpPr/>
              <p:nvPr/>
            </p:nvSpPr>
            <p:spPr>
              <a:xfrm>
                <a:off x="-699950" y="3976875"/>
                <a:ext cx="690525" cy="786925"/>
              </a:xfrm>
              <a:custGeom>
                <a:avLst/>
                <a:gdLst/>
                <a:ahLst/>
                <a:cxnLst/>
                <a:rect l="l" t="t" r="r" b="b"/>
                <a:pathLst>
                  <a:path w="27621" h="31477" extrusionOk="0">
                    <a:moveTo>
                      <a:pt x="0" y="0"/>
                    </a:moveTo>
                    <a:lnTo>
                      <a:pt x="5966" y="31477"/>
                    </a:lnTo>
                    <a:lnTo>
                      <a:pt x="21775" y="31477"/>
                    </a:lnTo>
                    <a:lnTo>
                      <a:pt x="27620" y="0"/>
                    </a:lnTo>
                    <a:close/>
                  </a:path>
                </a:pathLst>
              </a:custGeom>
              <a:solidFill>
                <a:srgbClr val="2D8C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4A02DBC3-531D-7645-8668-E0BDD66ABE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7744" y="1394278"/>
            <a:ext cx="295175" cy="4308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VN" altLang="en-VN" sz="2200" b="1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C6F11D3-0DBA-4C47-9704-6CE3F5A73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0028" y="2127740"/>
            <a:ext cx="458305" cy="4308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VN" altLang="en-VN" sz="2200" b="1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08C073-7ABD-D04B-B27C-2599A902C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6676" y="2474461"/>
            <a:ext cx="258222" cy="4308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VN" altLang="en-VN" sz="2200" b="1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CE06086-0646-CA45-9FA4-DAEC803E30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7227" y="2813171"/>
            <a:ext cx="258222" cy="4308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VN" altLang="en-VN" sz="2200" b="1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23F5687-69C3-934B-8B96-561BA50F66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1451" y="3577239"/>
            <a:ext cx="458304" cy="4308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VN" altLang="en-VN" sz="2200" b="1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6E4D061-2E52-6F49-9037-495AFA3E35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1700" y="3939717"/>
            <a:ext cx="258222" cy="4308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VN" altLang="en-VN" sz="2200" b="1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AA8CF89-C10D-C541-A011-1B8903B796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2069" y="4338792"/>
            <a:ext cx="467081" cy="4308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VN" altLang="en-VN" sz="2200" b="1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46" name="Google Shape;740;p24">
            <a:extLst>
              <a:ext uri="{FF2B5EF4-FFF2-40B4-BE49-F238E27FC236}">
                <a16:creationId xmlns:a16="http://schemas.microsoft.com/office/drawing/2014/main" id="{24BAC9E5-BA2A-8A40-863D-8477DA9CC121}"/>
              </a:ext>
            </a:extLst>
          </p:cNvPr>
          <p:cNvSpPr txBox="1">
            <a:spLocks/>
          </p:cNvSpPr>
          <p:nvPr/>
        </p:nvSpPr>
        <p:spPr>
          <a:xfrm>
            <a:off x="10827" y="43006"/>
            <a:ext cx="6459080" cy="573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Ex 2. (p 9) Write the correct forms of verb.</a:t>
            </a:r>
            <a:endParaRPr 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8" name="TextBox 1">
            <a:extLst>
              <a:ext uri="{FF2B5EF4-FFF2-40B4-BE49-F238E27FC236}">
                <a16:creationId xmlns:a16="http://schemas.microsoft.com/office/drawing/2014/main" id="{6042BEB1-8B24-6C40-98F8-6299ED7648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92" y="620772"/>
            <a:ext cx="5852449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VN" sz="24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Miss Nguyet: </a:t>
            </a: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Tell us about yourself </a:t>
            </a:r>
            <a:r>
              <a:rPr lang="en-US" altLang="en-VN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Duy</a:t>
            </a: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VN" sz="2400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Duy</a:t>
            </a:r>
            <a:r>
              <a:rPr lang="en-US" altLang="en-VN" sz="24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Sure! I live near here now. This is my new school. Wow! It (1. have) _____ a large playground.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VN" sz="24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Miss Nguyet: </a:t>
            </a: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______ you _______ (2. have) any new friends?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VN" sz="2400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Duy</a:t>
            </a:r>
            <a:r>
              <a:rPr lang="en-US" altLang="en-VN" sz="24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Yes. I ______ (3. love) my new school and my new friends, </a:t>
            </a:r>
            <a:r>
              <a:rPr lang="en-US" altLang="en-VN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</a:t>
            </a: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altLang="en-VN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Phong</a:t>
            </a: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VN" sz="24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Miss Nguyet: </a:t>
            </a: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______ </a:t>
            </a:r>
            <a:r>
              <a:rPr lang="en-US" altLang="en-VN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</a:t>
            </a: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______ (4. walk) to school with you?</a:t>
            </a:r>
          </a:p>
          <a:p>
            <a:pPr>
              <a:spcBef>
                <a:spcPct val="0"/>
              </a:spcBef>
              <a:buNone/>
            </a:pPr>
            <a:r>
              <a:rPr lang="en-US" altLang="en-VN" sz="2400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Duy</a:t>
            </a:r>
            <a:r>
              <a:rPr lang="en-US" altLang="en-VN" sz="24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Well,  we often _________ (5. ride) our bicycles  to school.</a:t>
            </a:r>
            <a:endParaRPr lang="en-US" altLang="en-VN" sz="2400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B21F490-5E2C-3343-AF93-0B3C2D287A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8683" y="1317334"/>
            <a:ext cx="719368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VN" sz="2700" b="1" dirty="0">
                <a:solidFill>
                  <a:srgbClr val="FF0000"/>
                </a:solidFill>
                <a:latin typeface="Calibri" panose="020F0502020204030204" pitchFamily="34" charset="0"/>
              </a:rPr>
              <a:t>has</a:t>
            </a:r>
            <a:endParaRPr lang="en-VN" altLang="en-VN" sz="27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CB844F4-B642-3548-93F6-659E044A54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0600" y="2053921"/>
            <a:ext cx="719367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VN" sz="2700" b="1" dirty="0">
                <a:solidFill>
                  <a:srgbClr val="FF0000"/>
                </a:solidFill>
                <a:latin typeface="Calibri" panose="020F0502020204030204" pitchFamily="34" charset="0"/>
              </a:rPr>
              <a:t>Do</a:t>
            </a:r>
            <a:endParaRPr lang="en-VN" altLang="en-VN" sz="27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8E8619A-0D6C-E549-BEBA-D87B16039C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5075" y="2066043"/>
            <a:ext cx="950366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VN" sz="2700" b="1" dirty="0">
                <a:solidFill>
                  <a:srgbClr val="FF0000"/>
                </a:solidFill>
                <a:latin typeface="Calibri" panose="020F0502020204030204" pitchFamily="34" charset="0"/>
              </a:rPr>
              <a:t>have</a:t>
            </a:r>
            <a:endParaRPr lang="en-VN" altLang="en-VN" sz="27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A23C353-E603-7E41-87C0-1C5AC3AFC8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2069" y="2774700"/>
            <a:ext cx="1120560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VN" sz="2700" b="1" dirty="0">
                <a:solidFill>
                  <a:srgbClr val="FF0000"/>
                </a:solidFill>
                <a:latin typeface="Calibri" panose="020F0502020204030204" pitchFamily="34" charset="0"/>
              </a:rPr>
              <a:t>love</a:t>
            </a:r>
            <a:endParaRPr lang="en-VN" altLang="en-VN" sz="27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4E7D7B1-F3E0-A944-84C9-8BE5213061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0003" y="3519177"/>
            <a:ext cx="1120559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VN" sz="2700" b="1" dirty="0">
                <a:solidFill>
                  <a:srgbClr val="FF0000"/>
                </a:solidFill>
                <a:latin typeface="Calibri" panose="020F0502020204030204" pitchFamily="34" charset="0"/>
              </a:rPr>
              <a:t>Does</a:t>
            </a:r>
            <a:endParaRPr lang="en-VN" altLang="en-VN" sz="27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B4CA5A8-A4BC-3F41-98C5-47C4C706C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8333" y="3519176"/>
            <a:ext cx="1073667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VN" sz="2700" b="1" dirty="0">
                <a:solidFill>
                  <a:srgbClr val="FF0000"/>
                </a:solidFill>
                <a:latin typeface="Calibri" panose="020F0502020204030204" pitchFamily="34" charset="0"/>
              </a:rPr>
              <a:t>walk</a:t>
            </a:r>
            <a:endParaRPr lang="en-VN" altLang="en-VN" sz="27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D32726E-5792-A045-9A06-FB570904F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8387" y="1394278"/>
            <a:ext cx="2610823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2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VN" sz="2000" b="1" dirty="0">
                <a:solidFill>
                  <a:schemeClr val="accent1"/>
                </a:solidFill>
                <a:latin typeface="Calibri" panose="020F0502020204030204" pitchFamily="34" charset="0"/>
                <a:sym typeface="Wingdings" pitchFamily="2" charset="2"/>
              </a:rPr>
              <a:t>(+)</a:t>
            </a:r>
            <a:r>
              <a:rPr lang="en-US" altLang="en-VN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 He/ She It + V(s/es)</a:t>
            </a:r>
            <a:endParaRPr lang="en-VN" altLang="en-VN" sz="2000" b="1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427737F-0A37-984F-B6D7-7968AAC945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3572" y="2076328"/>
            <a:ext cx="3026989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2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VN" sz="2000" b="1" dirty="0">
                <a:solidFill>
                  <a:schemeClr val="accent1"/>
                </a:solidFill>
                <a:latin typeface="Calibri" panose="020F0502020204030204" pitchFamily="34" charset="0"/>
                <a:sym typeface="Wingdings" pitchFamily="2" charset="2"/>
              </a:rPr>
              <a:t>(?) Do + you/we/they + V?</a:t>
            </a:r>
            <a:endParaRPr lang="en-VN" altLang="en-VN" sz="2000" b="1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A442036-7349-F042-B8C5-EF37FB0BA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3303" y="2877491"/>
            <a:ext cx="3026989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2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VN" sz="2000" b="1" dirty="0">
                <a:solidFill>
                  <a:schemeClr val="accent1"/>
                </a:solidFill>
                <a:latin typeface="Calibri" panose="020F0502020204030204" pitchFamily="34" charset="0"/>
                <a:sym typeface="Wingdings" pitchFamily="2" charset="2"/>
              </a:rPr>
              <a:t>(+)</a:t>
            </a:r>
            <a:r>
              <a:rPr lang="en-US" altLang="en-VN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 I/ You/ We/ They + V</a:t>
            </a:r>
            <a:endParaRPr lang="en-VN" altLang="en-VN" sz="2000" b="1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2FE8E0F-D5DC-6C43-B1E6-ED9327987B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5447" y="3573036"/>
            <a:ext cx="3003238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2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VN" sz="2000" b="1" dirty="0">
                <a:solidFill>
                  <a:schemeClr val="accent1"/>
                </a:solidFill>
                <a:latin typeface="Calibri" panose="020F0502020204030204" pitchFamily="34" charset="0"/>
                <a:sym typeface="Wingdings" pitchFamily="2" charset="2"/>
              </a:rPr>
              <a:t>(?) Does + he/she/it + V?</a:t>
            </a:r>
            <a:endParaRPr lang="en-VN" altLang="en-VN" sz="2000" b="1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E82EFF1-EE2E-4D4E-B846-065E201DFC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367" y="4259971"/>
            <a:ext cx="97989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VN" sz="2400" b="1" dirty="0">
                <a:solidFill>
                  <a:srgbClr val="FF0000"/>
                </a:solidFill>
                <a:latin typeface="Calibri" panose="020F0502020204030204" pitchFamily="34" charset="0"/>
              </a:rPr>
              <a:t>ride</a:t>
            </a:r>
            <a:endParaRPr lang="en-VN" altLang="en-VN" sz="24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4934835-5493-D34D-A1A3-D440895D8C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3572" y="4326187"/>
            <a:ext cx="2884620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2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 defTabSz="685800" eaLnBrk="1" hangingPunct="1">
              <a:spcBef>
                <a:spcPct val="0"/>
              </a:spcBef>
              <a:buFontTx/>
              <a:buNone/>
              <a:defRPr sz="2200" b="1">
                <a:solidFill>
                  <a:schemeClr val="accent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VN" sz="2000" dirty="0">
                <a:sym typeface="Wingdings" pitchFamily="2" charset="2"/>
              </a:rPr>
              <a:t>(+) I/You/ We/ They + V</a:t>
            </a:r>
            <a:endParaRPr lang="en-VN" altLang="en-VN" sz="20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49" grpId="0"/>
      <p:bldP spid="50" grpId="0"/>
      <p:bldP spid="51" grpId="0"/>
      <p:bldP spid="52" grpId="0"/>
      <p:bldP spid="53" grpId="0"/>
      <p:bldP spid="54" grpId="0"/>
      <p:bldP spid="56" grpId="0" animBg="1"/>
      <p:bldP spid="57" grpId="0" animBg="1"/>
      <p:bldP spid="58" grpId="0" animBg="1"/>
      <p:bldP spid="59" grpId="0" animBg="1"/>
      <p:bldP spid="20" grpId="0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689608F-BE4D-5945-B833-5CC71F6E4564}"/>
              </a:ext>
            </a:extLst>
          </p:cNvPr>
          <p:cNvSpPr/>
          <p:nvPr/>
        </p:nvSpPr>
        <p:spPr>
          <a:xfrm>
            <a:off x="1368612" y="1045845"/>
            <a:ext cx="6173485" cy="8334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800" dirty="0">
                <a:solidFill>
                  <a:schemeClr val="bg1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Tom </a:t>
            </a:r>
            <a:r>
              <a:rPr lang="en-US" sz="28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usually</a:t>
            </a:r>
            <a:r>
              <a:rPr lang="en-US" sz="2800" dirty="0">
                <a:solidFill>
                  <a:schemeClr val="bg1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go to the cinema on Sunday.</a:t>
            </a:r>
            <a:endParaRPr lang="en-US" sz="2800" kern="1200" dirty="0">
              <a:solidFill>
                <a:schemeClr val="bg1">
                  <a:lumMod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6F0A716C-DF73-E747-9000-12F0EC4D985E}"/>
              </a:ext>
            </a:extLst>
          </p:cNvPr>
          <p:cNvSpPr/>
          <p:nvPr/>
        </p:nvSpPr>
        <p:spPr>
          <a:xfrm>
            <a:off x="2667741" y="2291118"/>
            <a:ext cx="4172445" cy="713243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800" dirty="0">
                <a:latin typeface="Calibri" panose="020F0502020204030204" pitchFamily="34" charset="0"/>
                <a:cs typeface="Calibri" panose="020F0502020204030204" pitchFamily="34" charset="0"/>
              </a:rPr>
              <a:t>Adverb of frequency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A24F3FF-7616-DE4B-AD27-45EC84E5036B}"/>
              </a:ext>
            </a:extLst>
          </p:cNvPr>
          <p:cNvSpPr/>
          <p:nvPr/>
        </p:nvSpPr>
        <p:spPr>
          <a:xfrm>
            <a:off x="1368612" y="3209001"/>
            <a:ext cx="6598281" cy="8334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800" dirty="0">
                <a:solidFill>
                  <a:schemeClr val="bg1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To show </a:t>
            </a: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OFTEN </a:t>
            </a:r>
            <a:r>
              <a:rPr lang="en-US" sz="2800" dirty="0">
                <a:solidFill>
                  <a:schemeClr val="bg1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something happens.</a:t>
            </a:r>
            <a:endParaRPr lang="en-US" sz="2800" kern="1200" dirty="0">
              <a:solidFill>
                <a:schemeClr val="bg1">
                  <a:lumMod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575A849-96D6-C145-B728-66054BF441A0}"/>
              </a:ext>
            </a:extLst>
          </p:cNvPr>
          <p:cNvSpPr/>
          <p:nvPr/>
        </p:nvSpPr>
        <p:spPr>
          <a:xfrm>
            <a:off x="1368612" y="3770262"/>
            <a:ext cx="3744936" cy="8334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800" dirty="0">
                <a:solidFill>
                  <a:schemeClr val="bg1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BEFORE</a:t>
            </a:r>
            <a:r>
              <a:rPr lang="en-US" sz="2800" dirty="0">
                <a:solidFill>
                  <a:schemeClr val="bg1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main verb.</a:t>
            </a:r>
            <a:endParaRPr lang="en-US" sz="2800" kern="1200" dirty="0">
              <a:solidFill>
                <a:schemeClr val="bg1">
                  <a:lumMod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F0C87C95-B175-3F48-830D-3B605CC8CFBA}"/>
              </a:ext>
            </a:extLst>
          </p:cNvPr>
          <p:cNvSpPr/>
          <p:nvPr/>
        </p:nvSpPr>
        <p:spPr>
          <a:xfrm>
            <a:off x="2153262" y="1320964"/>
            <a:ext cx="1528088" cy="558314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 sz="2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itle 4">
            <a:extLst>
              <a:ext uri="{FF2B5EF4-FFF2-40B4-BE49-F238E27FC236}">
                <a16:creationId xmlns:a16="http://schemas.microsoft.com/office/drawing/2014/main" id="{B54651A6-00FE-C646-AB0E-AE2B41A51774}"/>
              </a:ext>
            </a:extLst>
          </p:cNvPr>
          <p:cNvSpPr txBox="1">
            <a:spLocks/>
          </p:cNvSpPr>
          <p:nvPr/>
        </p:nvSpPr>
        <p:spPr>
          <a:xfrm>
            <a:off x="1" y="148118"/>
            <a:ext cx="3443844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idact Gothic"/>
              <a:buNone/>
              <a:defRPr sz="3800" b="1" i="0" u="none" strike="noStrike" cap="none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US" dirty="0"/>
              <a:t>P</a:t>
            </a:r>
            <a:r>
              <a:rPr lang="en-VN" dirty="0"/>
              <a:t>resent simple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0EAF587-93C8-C947-B661-4D69651B096C}"/>
              </a:ext>
            </a:extLst>
          </p:cNvPr>
          <p:cNvSpPr/>
          <p:nvPr/>
        </p:nvSpPr>
        <p:spPr>
          <a:xfrm>
            <a:off x="1368612" y="3209001"/>
            <a:ext cx="2230098" cy="8334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What to do?</a:t>
            </a:r>
            <a:endParaRPr lang="en-US" sz="2800" b="1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726A1A4-2F5A-2443-978A-329919501794}"/>
              </a:ext>
            </a:extLst>
          </p:cNvPr>
          <p:cNvSpPr/>
          <p:nvPr/>
        </p:nvSpPr>
        <p:spPr>
          <a:xfrm>
            <a:off x="1368612" y="3770261"/>
            <a:ext cx="2159566" cy="8334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Where is it?</a:t>
            </a:r>
            <a:endParaRPr lang="en-US" sz="28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916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0" grpId="0"/>
      <p:bldP spid="21" grpId="0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35B29D26-16EB-2E41-AF94-2A24F5396477}"/>
              </a:ext>
            </a:extLst>
          </p:cNvPr>
          <p:cNvSpPr txBox="1"/>
          <p:nvPr/>
        </p:nvSpPr>
        <p:spPr>
          <a:xfrm>
            <a:off x="7540831" y="3016332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VN" dirty="0"/>
          </a:p>
        </p:txBody>
      </p:sp>
      <p:grpSp>
        <p:nvGrpSpPr>
          <p:cNvPr id="3" name="Group 2"/>
          <p:cNvGrpSpPr/>
          <p:nvPr/>
        </p:nvGrpSpPr>
        <p:grpSpPr>
          <a:xfrm>
            <a:off x="2131524" y="689242"/>
            <a:ext cx="5066709" cy="4223588"/>
            <a:chOff x="2131524" y="570489"/>
            <a:chExt cx="5066709" cy="4223588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C6662B7F-8CD3-4142-B8E3-95AD3E7B4F9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6059"/>
            <a:stretch/>
          </p:blipFill>
          <p:spPr bwMode="auto">
            <a:xfrm>
              <a:off x="2131524" y="570489"/>
              <a:ext cx="5066709" cy="42235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16183720-82F1-0D49-BCAF-D3B64EE12DCD}"/>
                </a:ext>
              </a:extLst>
            </p:cNvPr>
            <p:cNvSpPr txBox="1"/>
            <p:nvPr/>
          </p:nvSpPr>
          <p:spPr>
            <a:xfrm>
              <a:off x="3530695" y="1029054"/>
              <a:ext cx="226836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333333"/>
                  </a:solidFill>
                  <a:latin typeface="Helvetica Neue"/>
                </a:rPr>
                <a:t>1. always</a:t>
              </a:r>
              <a:endParaRPr lang="en-US" sz="2000" b="1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9D86597-1FCF-5049-AAB4-89377A8F7E73}"/>
                </a:ext>
              </a:extLst>
            </p:cNvPr>
            <p:cNvSpPr txBox="1"/>
            <p:nvPr/>
          </p:nvSpPr>
          <p:spPr>
            <a:xfrm>
              <a:off x="3530694" y="1644865"/>
              <a:ext cx="226836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333333"/>
                  </a:solidFill>
                  <a:latin typeface="Helvetica Neue"/>
                </a:rPr>
                <a:t>2. ______</a:t>
              </a:r>
              <a:endParaRPr lang="en-US" sz="2000" b="1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6C5CEFC7-F446-E049-A23D-8F6544ED6DE5}"/>
                </a:ext>
              </a:extLst>
            </p:cNvPr>
            <p:cNvSpPr txBox="1"/>
            <p:nvPr/>
          </p:nvSpPr>
          <p:spPr>
            <a:xfrm>
              <a:off x="3530694" y="2246616"/>
              <a:ext cx="226836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333333"/>
                  </a:solidFill>
                  <a:latin typeface="Helvetica Neue"/>
                </a:rPr>
                <a:t>3. ______</a:t>
              </a:r>
              <a:endParaRPr lang="en-US" sz="2000" b="1" dirty="0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28E9EFC6-0BB0-CA4B-9A92-18E54D2F676E}"/>
                </a:ext>
              </a:extLst>
            </p:cNvPr>
            <p:cNvSpPr txBox="1"/>
            <p:nvPr/>
          </p:nvSpPr>
          <p:spPr>
            <a:xfrm>
              <a:off x="3530694" y="2872596"/>
              <a:ext cx="226836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333333"/>
                  </a:solidFill>
                  <a:latin typeface="Helvetica Neue"/>
                </a:rPr>
                <a:t>4. rarely</a:t>
              </a:r>
              <a:endParaRPr lang="en-US" sz="2000" b="1" dirty="0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310EB41A-9D66-B848-A0C1-F3BF54279DFF}"/>
                </a:ext>
              </a:extLst>
            </p:cNvPr>
            <p:cNvSpPr txBox="1"/>
            <p:nvPr/>
          </p:nvSpPr>
          <p:spPr>
            <a:xfrm>
              <a:off x="3754346" y="3526900"/>
              <a:ext cx="1674463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333333"/>
                  </a:solidFill>
                  <a:latin typeface="Helvetica Neue"/>
                </a:rPr>
                <a:t>5. ____</a:t>
              </a:r>
              <a:endParaRPr lang="en-US" sz="2000" b="1" dirty="0"/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A2140512-8116-B642-A9CE-056996FD69C1}"/>
              </a:ext>
            </a:extLst>
          </p:cNvPr>
          <p:cNvSpPr txBox="1"/>
          <p:nvPr/>
        </p:nvSpPr>
        <p:spPr>
          <a:xfrm>
            <a:off x="3669449" y="1748571"/>
            <a:ext cx="226836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Helvetica Neue"/>
              </a:rPr>
              <a:t>usually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6A8153C-2550-E840-BFA2-2534826F0D9E}"/>
              </a:ext>
            </a:extLst>
          </p:cNvPr>
          <p:cNvSpPr txBox="1"/>
          <p:nvPr/>
        </p:nvSpPr>
        <p:spPr>
          <a:xfrm>
            <a:off x="3885413" y="2331245"/>
            <a:ext cx="226836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Helvetica Neue"/>
              </a:rPr>
              <a:t>sometimes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A4F0BBB-663C-9548-A9E6-5F40E8A8398B}"/>
              </a:ext>
            </a:extLst>
          </p:cNvPr>
          <p:cNvSpPr txBox="1"/>
          <p:nvPr/>
        </p:nvSpPr>
        <p:spPr>
          <a:xfrm>
            <a:off x="3872808" y="3613731"/>
            <a:ext cx="184196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Helvetica Neue"/>
              </a:rPr>
              <a:t>never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41" name="Google Shape;740;p24">
            <a:extLst>
              <a:ext uri="{FF2B5EF4-FFF2-40B4-BE49-F238E27FC236}">
                <a16:creationId xmlns:a16="http://schemas.microsoft.com/office/drawing/2014/main" id="{B226490F-4F3F-B54E-88F2-F11700AFDCF6}"/>
              </a:ext>
            </a:extLst>
          </p:cNvPr>
          <p:cNvSpPr txBox="1">
            <a:spLocks/>
          </p:cNvSpPr>
          <p:nvPr/>
        </p:nvSpPr>
        <p:spPr>
          <a:xfrm>
            <a:off x="610716" y="396999"/>
            <a:ext cx="9020172" cy="1028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Ex 3. (p 10) Fill in the blank with 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usually, sometimes </a:t>
            </a:r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never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84C82CA-89BC-054F-AAC2-B07C3D9A1419}"/>
              </a:ext>
            </a:extLst>
          </p:cNvPr>
          <p:cNvSpPr txBox="1"/>
          <p:nvPr/>
        </p:nvSpPr>
        <p:spPr>
          <a:xfrm>
            <a:off x="2686050" y="1966603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VN" dirty="0"/>
          </a:p>
        </p:txBody>
      </p:sp>
      <p:sp>
        <p:nvSpPr>
          <p:cNvPr id="2" name="TextBox 1"/>
          <p:cNvSpPr txBox="1"/>
          <p:nvPr/>
        </p:nvSpPr>
        <p:spPr>
          <a:xfrm>
            <a:off x="1609585" y="1147807"/>
            <a:ext cx="1043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100%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04910" y="1811353"/>
            <a:ext cx="1043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90%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309173" y="2458716"/>
            <a:ext cx="1043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50%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39190" y="3057527"/>
            <a:ext cx="7080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5%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176685" y="3729166"/>
            <a:ext cx="7080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0%</a:t>
            </a:r>
          </a:p>
        </p:txBody>
      </p:sp>
      <p:sp>
        <p:nvSpPr>
          <p:cNvPr id="22" name="Google Shape;740;p24">
            <a:extLst>
              <a:ext uri="{FF2B5EF4-FFF2-40B4-BE49-F238E27FC236}">
                <a16:creationId xmlns:a16="http://schemas.microsoft.com/office/drawing/2014/main" id="{4F4A5C96-4350-FB40-80C2-D59DE78BA778}"/>
              </a:ext>
            </a:extLst>
          </p:cNvPr>
          <p:cNvSpPr txBox="1">
            <a:spLocks/>
          </p:cNvSpPr>
          <p:nvPr/>
        </p:nvSpPr>
        <p:spPr>
          <a:xfrm>
            <a:off x="610716" y="395637"/>
            <a:ext cx="9020172" cy="1028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Ex 3. (p 10) Write a sentence with one of these adverbs.</a:t>
            </a:r>
          </a:p>
        </p:txBody>
      </p:sp>
    </p:spTree>
    <p:extLst>
      <p:ext uri="{BB962C8B-B14F-4D97-AF65-F5344CB8AC3E}">
        <p14:creationId xmlns:p14="http://schemas.microsoft.com/office/powerpoint/2010/main" val="3577695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41" grpId="0"/>
      <p:bldP spid="2" grpId="0"/>
      <p:bldP spid="17" grpId="0"/>
      <p:bldP spid="18" grpId="0"/>
      <p:bldP spid="19" grpId="0"/>
      <p:bldP spid="20" grpId="0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9">
            <a:extLst>
              <a:ext uri="{FF2B5EF4-FFF2-40B4-BE49-F238E27FC236}">
                <a16:creationId xmlns:a16="http://schemas.microsoft.com/office/drawing/2014/main" id="{34363554-8DA0-CF46-8890-8B0BD9FCEC2C}"/>
              </a:ext>
            </a:extLst>
          </p:cNvPr>
          <p:cNvSpPr txBox="1">
            <a:spLocks/>
          </p:cNvSpPr>
          <p:nvPr/>
        </p:nvSpPr>
        <p:spPr>
          <a:xfrm>
            <a:off x="5660136" y="1298761"/>
            <a:ext cx="1441308" cy="457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idact Gothic"/>
              <a:buNone/>
              <a:defRPr sz="3800" b="1" i="0" u="none" strike="noStrike" cap="none">
                <a:solidFill>
                  <a:schemeClr val="dk1"/>
                </a:solidFill>
                <a:highlight>
                  <a:schemeClr val="accent1"/>
                </a:highlight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itle 9">
            <a:extLst>
              <a:ext uri="{FF2B5EF4-FFF2-40B4-BE49-F238E27FC236}">
                <a16:creationId xmlns:a16="http://schemas.microsoft.com/office/drawing/2014/main" id="{A0298C46-B744-234E-A521-5E24A35A822A}"/>
              </a:ext>
            </a:extLst>
          </p:cNvPr>
          <p:cNvSpPr txBox="1">
            <a:spLocks/>
          </p:cNvSpPr>
          <p:nvPr/>
        </p:nvSpPr>
        <p:spPr>
          <a:xfrm>
            <a:off x="1121783" y="2114550"/>
            <a:ext cx="1441308" cy="457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idact Gothic"/>
              <a:buNone/>
              <a:defRPr sz="3800" b="1" i="0" u="none" strike="noStrike" cap="none">
                <a:solidFill>
                  <a:schemeClr val="dk1"/>
                </a:solidFill>
                <a:highlight>
                  <a:schemeClr val="accent1"/>
                </a:highlight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itle 9">
            <a:extLst>
              <a:ext uri="{FF2B5EF4-FFF2-40B4-BE49-F238E27FC236}">
                <a16:creationId xmlns:a16="http://schemas.microsoft.com/office/drawing/2014/main" id="{DEDA4CD1-F5D2-9446-A028-A1301FD23307}"/>
              </a:ext>
            </a:extLst>
          </p:cNvPr>
          <p:cNvSpPr txBox="1">
            <a:spLocks/>
          </p:cNvSpPr>
          <p:nvPr/>
        </p:nvSpPr>
        <p:spPr>
          <a:xfrm>
            <a:off x="2095559" y="2803371"/>
            <a:ext cx="1441308" cy="457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idact Gothic"/>
              <a:buNone/>
              <a:defRPr sz="3800" b="1" i="0" u="none" strike="noStrike" cap="none">
                <a:solidFill>
                  <a:schemeClr val="dk1"/>
                </a:solidFill>
                <a:highlight>
                  <a:schemeClr val="accent1"/>
                </a:highlight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itle 9">
            <a:extLst>
              <a:ext uri="{FF2B5EF4-FFF2-40B4-BE49-F238E27FC236}">
                <a16:creationId xmlns:a16="http://schemas.microsoft.com/office/drawing/2014/main" id="{417B7BB9-B05E-E949-9439-E9574C16237F}"/>
              </a:ext>
            </a:extLst>
          </p:cNvPr>
          <p:cNvSpPr txBox="1">
            <a:spLocks/>
          </p:cNvSpPr>
          <p:nvPr/>
        </p:nvSpPr>
        <p:spPr>
          <a:xfrm>
            <a:off x="6546826" y="3513912"/>
            <a:ext cx="1647148" cy="457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idact Gothic"/>
              <a:buNone/>
              <a:defRPr sz="3800" b="1" i="0" u="none" strike="noStrike" cap="none">
                <a:solidFill>
                  <a:schemeClr val="dk1"/>
                </a:solidFill>
                <a:highlight>
                  <a:schemeClr val="accent1"/>
                </a:highlight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itle 9">
            <a:extLst>
              <a:ext uri="{FF2B5EF4-FFF2-40B4-BE49-F238E27FC236}">
                <a16:creationId xmlns:a16="http://schemas.microsoft.com/office/drawing/2014/main" id="{531C7F3A-2BDD-834A-B402-A6EFAAB8FCAD}"/>
              </a:ext>
            </a:extLst>
          </p:cNvPr>
          <p:cNvSpPr txBox="1">
            <a:spLocks/>
          </p:cNvSpPr>
          <p:nvPr/>
        </p:nvSpPr>
        <p:spPr>
          <a:xfrm>
            <a:off x="1121783" y="4264335"/>
            <a:ext cx="457635" cy="457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idact Gothic"/>
              <a:buNone/>
              <a:defRPr sz="3800" b="1" i="0" u="none" strike="noStrike" cap="none">
                <a:solidFill>
                  <a:schemeClr val="dk1"/>
                </a:solidFill>
                <a:highlight>
                  <a:schemeClr val="accent1"/>
                </a:highlight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79B4175-7582-4BCD-B647-6AE4FDA8F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764" y="935883"/>
            <a:ext cx="9144774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2880"/>
              </a:lnSpc>
              <a:spcBef>
                <a:spcPct val="0"/>
              </a:spcBef>
              <a:buFontTx/>
              <a:buNone/>
            </a:pP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I __________ late on Saturdays.</a:t>
            </a:r>
          </a:p>
          <a:p>
            <a:pPr>
              <a:lnSpc>
                <a:spcPts val="2880"/>
              </a:lnSpc>
              <a:spcBef>
                <a:spcPct val="0"/>
              </a:spcBef>
              <a:buFontTx/>
              <a:buNone/>
            </a:pP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get up usually			B. usually get up</a:t>
            </a:r>
          </a:p>
          <a:p>
            <a:pPr>
              <a:lnSpc>
                <a:spcPts val="2880"/>
              </a:lnSpc>
              <a:spcBef>
                <a:spcPct val="0"/>
              </a:spcBef>
              <a:buFontTx/>
              <a:buNone/>
            </a:pP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My mum __________ to work late.</a:t>
            </a:r>
          </a:p>
          <a:p>
            <a:pPr>
              <a:lnSpc>
                <a:spcPts val="2880"/>
              </a:lnSpc>
              <a:spcBef>
                <a:spcPct val="0"/>
              </a:spcBef>
              <a:buFontTx/>
              <a:buNone/>
            </a:pP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rarely goes			B. goes rarely</a:t>
            </a:r>
          </a:p>
          <a:p>
            <a:pPr>
              <a:lnSpc>
                <a:spcPts val="2880"/>
              </a:lnSpc>
              <a:spcBef>
                <a:spcPct val="0"/>
              </a:spcBef>
              <a:buFontTx/>
              <a:buNone/>
            </a:pP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__________ at weekends?</a:t>
            </a:r>
          </a:p>
          <a:p>
            <a:pPr>
              <a:lnSpc>
                <a:spcPts val="2880"/>
              </a:lnSpc>
              <a:spcBef>
                <a:spcPct val="0"/>
              </a:spcBef>
              <a:buFontTx/>
              <a:buNone/>
            </a:pP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Do you often travel		B. Often do you travel</a:t>
            </a:r>
          </a:p>
          <a:p>
            <a:pPr>
              <a:lnSpc>
                <a:spcPts val="2880"/>
              </a:lnSpc>
              <a:spcBef>
                <a:spcPct val="0"/>
              </a:spcBef>
              <a:buFontTx/>
              <a:buNone/>
            </a:pP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What kind of music __________?</a:t>
            </a:r>
          </a:p>
          <a:p>
            <a:pPr>
              <a:lnSpc>
                <a:spcPts val="2880"/>
              </a:lnSpc>
              <a:spcBef>
                <a:spcPct val="0"/>
              </a:spcBef>
              <a:buFontTx/>
              <a:buNone/>
            </a:pP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usually does Susan listen to    B. does Susan usually listen to</a:t>
            </a:r>
          </a:p>
          <a:p>
            <a:pPr>
              <a:lnSpc>
                <a:spcPts val="2880"/>
              </a:lnSpc>
              <a:spcBef>
                <a:spcPct val="0"/>
              </a:spcBef>
              <a:buFontTx/>
              <a:buNone/>
            </a:pP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When __________ go on holiday each year?</a:t>
            </a:r>
          </a:p>
          <a:p>
            <a:pPr>
              <a:lnSpc>
                <a:spcPts val="2880"/>
              </a:lnSpc>
              <a:spcBef>
                <a:spcPct val="0"/>
              </a:spcBef>
              <a:buFontTx/>
              <a:buNone/>
            </a:pP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 do you usually			B. you usually</a:t>
            </a:r>
            <a:endParaRPr lang="en-VN" altLang="en-VN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1C11C569-17D2-544F-BBF4-A6E5FDEBD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082" y="421965"/>
            <a:ext cx="7704000" cy="457200"/>
          </a:xfrm>
        </p:spPr>
        <p:txBody>
          <a:bodyPr/>
          <a:lstStyle/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Ex 4. (p 10) Choose the correct answer.</a:t>
            </a:r>
          </a:p>
        </p:txBody>
      </p:sp>
      <p:pic>
        <p:nvPicPr>
          <p:cNvPr id="23" name="Picture 2" descr="Red Circle Hand Drawn Chalk On: Hình minh họa có sẵn 591848420 |  Shutterstock">
            <a:extLst>
              <a:ext uri="{FF2B5EF4-FFF2-40B4-BE49-F238E27FC236}">
                <a16:creationId xmlns:a16="http://schemas.microsoft.com/office/drawing/2014/main" id="{6F6943A2-7078-2A4B-961D-BAB046FCF3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3389" y="1237419"/>
            <a:ext cx="546747" cy="579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Red Circle Hand Drawn Chalk On: Hình minh họa có sẵn 591848420 |  Shutterstock">
            <a:extLst>
              <a:ext uri="{FF2B5EF4-FFF2-40B4-BE49-F238E27FC236}">
                <a16:creationId xmlns:a16="http://schemas.microsoft.com/office/drawing/2014/main" id="{F45E65F4-D5A1-F544-AAC1-22DA1FB4AE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900" y="1990280"/>
            <a:ext cx="546747" cy="579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Red Circle Hand Drawn Chalk On: Hình minh họa có sẵn 591848420 |  Shutterstock">
            <a:extLst>
              <a:ext uri="{FF2B5EF4-FFF2-40B4-BE49-F238E27FC236}">
                <a16:creationId xmlns:a16="http://schemas.microsoft.com/office/drawing/2014/main" id="{B9A8CCC5-4A12-C849-B758-801A539C6F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156" y="2742029"/>
            <a:ext cx="546747" cy="579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Red Circle Hand Drawn Chalk On: Hình minh họa có sẵn 591848420 |  Shutterstock">
            <a:extLst>
              <a:ext uri="{FF2B5EF4-FFF2-40B4-BE49-F238E27FC236}">
                <a16:creationId xmlns:a16="http://schemas.microsoft.com/office/drawing/2014/main" id="{D10758FC-A2C7-5F4A-A19D-F866029363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8082" y="3452570"/>
            <a:ext cx="546747" cy="579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Red Circle Hand Drawn Chalk On: Hình minh họa có sẵn 591848420 |  Shutterstock">
            <a:extLst>
              <a:ext uri="{FF2B5EF4-FFF2-40B4-BE49-F238E27FC236}">
                <a16:creationId xmlns:a16="http://schemas.microsoft.com/office/drawing/2014/main" id="{90F015A1-9B21-CE4E-B1D7-BB3835EB3B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99" y="4198370"/>
            <a:ext cx="546747" cy="579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2275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5628078-B4EC-9044-9A5C-CDC512CD28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308" y="450072"/>
            <a:ext cx="7700354" cy="397705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200000"/>
              </a:lnSpc>
            </a:pPr>
            <a:r>
              <a:rPr lang="en-US" altLang="vi-VN" sz="2600" dirty="0">
                <a:latin typeface="Calibri" panose="020F0502020204030204" pitchFamily="34" charset="0"/>
                <a:cs typeface="Calibri" panose="020F0502020204030204" pitchFamily="34" charset="0"/>
              </a:rPr>
              <a:t>1. you/ often/ ride your bicycle/ to school</a:t>
            </a:r>
          </a:p>
          <a:p>
            <a:pPr eaLnBrk="1" hangingPunct="1">
              <a:lnSpc>
                <a:spcPct val="200000"/>
              </a:lnSpc>
            </a:pPr>
            <a:r>
              <a:rPr lang="en-US" altLang="vi-VN" sz="2600" dirty="0">
                <a:latin typeface="Calibri" panose="020F0502020204030204" pitchFamily="34" charset="0"/>
                <a:cs typeface="Calibri" panose="020F0502020204030204" pitchFamily="34" charset="0"/>
              </a:rPr>
              <a:t>2. you/ sometimes/ study/ in the school library </a:t>
            </a:r>
          </a:p>
          <a:p>
            <a:pPr eaLnBrk="1" hangingPunct="1">
              <a:lnSpc>
                <a:spcPct val="200000"/>
              </a:lnSpc>
            </a:pPr>
            <a:r>
              <a:rPr lang="en-US" altLang="vi-VN" sz="2600" dirty="0">
                <a:latin typeface="Calibri" panose="020F0502020204030204" pitchFamily="34" charset="0"/>
                <a:cs typeface="Calibri" panose="020F0502020204030204" pitchFamily="34" charset="0"/>
              </a:rPr>
              <a:t>3. you/ like/ your new school</a:t>
            </a:r>
          </a:p>
          <a:p>
            <a:pPr eaLnBrk="1" hangingPunct="1">
              <a:lnSpc>
                <a:spcPct val="200000"/>
              </a:lnSpc>
            </a:pPr>
            <a:r>
              <a:rPr lang="en-US" altLang="vi-VN" sz="2600" dirty="0">
                <a:latin typeface="Calibri" panose="020F0502020204030204" pitchFamily="34" charset="0"/>
                <a:cs typeface="Calibri" panose="020F0502020204030204" pitchFamily="34" charset="0"/>
              </a:rPr>
              <a:t>4. your friends/ always /go to school/ with you</a:t>
            </a:r>
          </a:p>
          <a:p>
            <a:pPr eaLnBrk="1" hangingPunct="1">
              <a:lnSpc>
                <a:spcPct val="200000"/>
              </a:lnSpc>
            </a:pPr>
            <a:r>
              <a:rPr lang="en-US" altLang="vi-VN" sz="2600" dirty="0">
                <a:latin typeface="Calibri" panose="020F0502020204030204" pitchFamily="34" charset="0"/>
                <a:cs typeface="Calibri" panose="020F0502020204030204" pitchFamily="34" charset="0"/>
              </a:rPr>
              <a:t>5. you/ usually/ do homework/ after school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6BCB70-EB92-5A4A-AC4C-6E4EE27D34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Ex 5. (p 10) Write full questions in your notebook.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808161-6FDA-3541-B5B2-645541A9D4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425" y="1128265"/>
            <a:ext cx="579197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→ </a:t>
            </a:r>
            <a:r>
              <a:rPr lang="en-US" altLang="vi-V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you often ride your bicycle to school?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B082BA-4E86-DF4F-B898-FDF45B6CE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25" y="1976933"/>
            <a:ext cx="64780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→ </a:t>
            </a:r>
            <a:r>
              <a:rPr lang="en-US" altLang="vi-V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you sometimes study in the school library?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C4AC41-D6D0-E04B-81ED-0D5F1F059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25" y="2777694"/>
            <a:ext cx="43845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→ </a:t>
            </a:r>
            <a:r>
              <a:rPr lang="en-US" altLang="vi-V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 you like your new school?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84E0861-1161-8541-9E5F-3AE67325CE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25" y="3553570"/>
            <a:ext cx="65181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→ </a:t>
            </a:r>
            <a:r>
              <a:rPr lang="en-US" altLang="vi-V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 your friends always go to school with you?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785394E-9180-2849-B37F-3C5B7AE9C4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25" y="4365839"/>
            <a:ext cx="66912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→ </a:t>
            </a:r>
            <a:r>
              <a:rPr lang="en-US" altLang="vi-V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you usually do your homework after school?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0393CF2-403F-4B14-BE85-DD9FE2AEC4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solidFill>
            <a:schemeClr val="accent1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Ex 5. (p 10) In group of 6, ask and answer these questions.</a:t>
            </a:r>
          </a:p>
        </p:txBody>
      </p:sp>
    </p:spTree>
    <p:extLst>
      <p:ext uri="{BB962C8B-B14F-4D97-AF65-F5344CB8AC3E}">
        <p14:creationId xmlns:p14="http://schemas.microsoft.com/office/powerpoint/2010/main" val="2475756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utoUpdateAnimBg="0"/>
      <p:bldP spid="7" grpId="0" autoUpdateAnimBg="0"/>
      <p:bldP spid="8" grpId="0" autoUpdateAnimBg="0"/>
      <p:bldP spid="9" grpId="0" autoUpdateAnimBg="0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>
            <a:extLst>
              <a:ext uri="{FF2B5EF4-FFF2-40B4-BE49-F238E27FC236}">
                <a16:creationId xmlns:a16="http://schemas.microsoft.com/office/drawing/2014/main" id="{371EB8E7-07D4-DB44-8E4C-8E49161B84F2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1021278" y="1197343"/>
            <a:ext cx="6198920" cy="72072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lnSpc>
                <a:spcPct val="100000"/>
              </a:lnSpc>
              <a:buFontTx/>
              <a:buNone/>
            </a:pPr>
            <a:r>
              <a:rPr lang="en-US" altLang="vi-VN" sz="3200" dirty="0">
                <a:latin typeface="Calibri" panose="020F0502020204030204" pitchFamily="34" charset="0"/>
                <a:cs typeface="Calibri" panose="020F0502020204030204" pitchFamily="34" charset="0"/>
              </a:rPr>
              <a:t>1. What tense do you learn today?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56FBB9B-7017-BB4D-A4CA-4D7C9270B129}"/>
              </a:ext>
            </a:extLst>
          </p:cNvPr>
          <p:cNvSpPr/>
          <p:nvPr/>
        </p:nvSpPr>
        <p:spPr>
          <a:xfrm>
            <a:off x="2447925" y="176213"/>
            <a:ext cx="4248150" cy="7207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RECAP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BE03BB-A1D9-4E37-AC29-63172EB45689}"/>
              </a:ext>
            </a:extLst>
          </p:cNvPr>
          <p:cNvSpPr txBox="1"/>
          <p:nvPr/>
        </p:nvSpPr>
        <p:spPr>
          <a:xfrm>
            <a:off x="2268187" y="2048530"/>
            <a:ext cx="673712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251E3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/>
              </a:rPr>
              <a:t>THE PRESENT SIMPLE 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F29C682-0D75-4F3F-BDB6-68896BC08F38}"/>
              </a:ext>
            </a:extLst>
          </p:cNvPr>
          <p:cNvSpPr txBox="1">
            <a:spLocks noChangeArrowheads="1"/>
          </p:cNvSpPr>
          <p:nvPr/>
        </p:nvSpPr>
        <p:spPr>
          <a:xfrm>
            <a:off x="1021278" y="2784311"/>
            <a:ext cx="7552705" cy="720726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tamaran"/>
              <a:buChar char="●"/>
              <a:defRPr sz="1800" b="0" i="0" u="none" strike="noStrike" cap="none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 sz="1400" b="0" i="0" u="none" strike="noStrike" cap="none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 sz="1400" b="0" i="0" u="none" strike="noStrike" cap="none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 sz="1400" b="0" i="0" u="none" strike="noStrike" cap="none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 sz="1400" b="0" i="0" u="none" strike="noStrike" cap="none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 sz="1400" b="0" i="0" u="none" strike="noStrike" cap="none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 sz="1400" b="0" i="0" u="none" strike="noStrike" cap="none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 sz="1400" b="0" i="0" u="none" strike="noStrike" cap="none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Catamaran"/>
              <a:buChar char="■"/>
              <a:defRPr sz="1400" b="0" i="0" u="none" strike="noStrike" cap="none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pPr>
              <a:lnSpc>
                <a:spcPct val="100000"/>
              </a:lnSpc>
              <a:buFontTx/>
              <a:buNone/>
            </a:pPr>
            <a:r>
              <a:rPr lang="en-US" altLang="vi-VN" sz="3200" dirty="0">
                <a:latin typeface="Calibri" panose="020F0502020204030204" pitchFamily="34" charset="0"/>
                <a:cs typeface="Calibri" panose="020F0502020204030204" pitchFamily="34" charset="0"/>
              </a:rPr>
              <a:t>2. List 5 adverbs of frequency in this lesson.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95AAE7-6951-4950-A123-0048437F06BF}"/>
              </a:ext>
            </a:extLst>
          </p:cNvPr>
          <p:cNvSpPr txBox="1"/>
          <p:nvPr/>
        </p:nvSpPr>
        <p:spPr>
          <a:xfrm>
            <a:off x="1494341" y="3600039"/>
            <a:ext cx="87598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251E3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/>
              </a:rPr>
              <a:t>always, usually, sometimes, rarely, never</a:t>
            </a:r>
          </a:p>
        </p:txBody>
      </p:sp>
    </p:spTree>
    <p:extLst>
      <p:ext uri="{BB962C8B-B14F-4D97-AF65-F5344CB8AC3E}">
        <p14:creationId xmlns:p14="http://schemas.microsoft.com/office/powerpoint/2010/main" val="4104718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build="p" animBg="1"/>
      <p:bldP spid="8" grpId="0"/>
      <p:bldP spid="9" grpId="0" animBg="1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2" name="Google Shape;1652;p31"/>
          <p:cNvSpPr txBox="1">
            <a:spLocks noGrp="1"/>
          </p:cNvSpPr>
          <p:nvPr>
            <p:ph type="title"/>
          </p:nvPr>
        </p:nvSpPr>
        <p:spPr>
          <a:xfrm>
            <a:off x="720000" y="615696"/>
            <a:ext cx="77040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/>
              <a:t>O</a:t>
            </a:r>
            <a:r>
              <a:rPr lang="en" sz="4400" dirty="0" err="1"/>
              <a:t>bjectives</a:t>
            </a:r>
            <a:r>
              <a:rPr lang="en" sz="4400" dirty="0"/>
              <a:t> </a:t>
            </a:r>
            <a:endParaRPr sz="4400" dirty="0"/>
          </a:p>
        </p:txBody>
      </p:sp>
      <p:sp>
        <p:nvSpPr>
          <p:cNvPr id="1653" name="Google Shape;1653;p31"/>
          <p:cNvSpPr txBox="1">
            <a:spLocks noGrp="1"/>
          </p:cNvSpPr>
          <p:nvPr>
            <p:ph type="body" idx="1"/>
          </p:nvPr>
        </p:nvSpPr>
        <p:spPr>
          <a:xfrm>
            <a:off x="1200100" y="933797"/>
            <a:ext cx="7704000" cy="347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After this lesson, students will be able to:</a:t>
            </a:r>
            <a:b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- Use the 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 simple.</a:t>
            </a:r>
            <a:b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- Use the 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adverbs of frequency.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654" name="Google Shape;1654;p31"/>
          <p:cNvGrpSpPr/>
          <p:nvPr/>
        </p:nvGrpSpPr>
        <p:grpSpPr>
          <a:xfrm>
            <a:off x="8080225" y="127184"/>
            <a:ext cx="701095" cy="1079022"/>
            <a:chOff x="5120675" y="1937000"/>
            <a:chExt cx="925050" cy="1423700"/>
          </a:xfrm>
        </p:grpSpPr>
        <p:sp>
          <p:nvSpPr>
            <p:cNvPr id="1655" name="Google Shape;1655;p31"/>
            <p:cNvSpPr/>
            <p:nvPr/>
          </p:nvSpPr>
          <p:spPr>
            <a:xfrm>
              <a:off x="5120675" y="1937000"/>
              <a:ext cx="925050" cy="1423700"/>
            </a:xfrm>
            <a:custGeom>
              <a:avLst/>
              <a:gdLst/>
              <a:ahLst/>
              <a:cxnLst/>
              <a:rect l="l" t="t" r="r" b="b"/>
              <a:pathLst>
                <a:path w="37002" h="56948" extrusionOk="0">
                  <a:moveTo>
                    <a:pt x="4400" y="0"/>
                  </a:moveTo>
                  <a:lnTo>
                    <a:pt x="3958" y="20"/>
                  </a:lnTo>
                  <a:lnTo>
                    <a:pt x="3516" y="80"/>
                  </a:lnTo>
                  <a:lnTo>
                    <a:pt x="3094" y="181"/>
                  </a:lnTo>
                  <a:lnTo>
                    <a:pt x="2692" y="301"/>
                  </a:lnTo>
                  <a:lnTo>
                    <a:pt x="2311" y="462"/>
                  </a:lnTo>
                  <a:lnTo>
                    <a:pt x="1949" y="663"/>
                  </a:lnTo>
                  <a:lnTo>
                    <a:pt x="1608" y="884"/>
                  </a:lnTo>
                  <a:lnTo>
                    <a:pt x="1286" y="1125"/>
                  </a:lnTo>
                  <a:lnTo>
                    <a:pt x="1005" y="1406"/>
                  </a:lnTo>
                  <a:lnTo>
                    <a:pt x="764" y="1708"/>
                  </a:lnTo>
                  <a:lnTo>
                    <a:pt x="543" y="2029"/>
                  </a:lnTo>
                  <a:lnTo>
                    <a:pt x="342" y="2370"/>
                  </a:lnTo>
                  <a:lnTo>
                    <a:pt x="201" y="2712"/>
                  </a:lnTo>
                  <a:lnTo>
                    <a:pt x="101" y="3094"/>
                  </a:lnTo>
                  <a:lnTo>
                    <a:pt x="21" y="3475"/>
                  </a:lnTo>
                  <a:lnTo>
                    <a:pt x="1" y="3877"/>
                  </a:lnTo>
                  <a:lnTo>
                    <a:pt x="1" y="46241"/>
                  </a:lnTo>
                  <a:lnTo>
                    <a:pt x="21" y="46643"/>
                  </a:lnTo>
                  <a:lnTo>
                    <a:pt x="101" y="47024"/>
                  </a:lnTo>
                  <a:lnTo>
                    <a:pt x="201" y="47406"/>
                  </a:lnTo>
                  <a:lnTo>
                    <a:pt x="342" y="47747"/>
                  </a:lnTo>
                  <a:lnTo>
                    <a:pt x="543" y="48089"/>
                  </a:lnTo>
                  <a:lnTo>
                    <a:pt x="764" y="48410"/>
                  </a:lnTo>
                  <a:lnTo>
                    <a:pt x="1005" y="48712"/>
                  </a:lnTo>
                  <a:lnTo>
                    <a:pt x="1286" y="48993"/>
                  </a:lnTo>
                  <a:lnTo>
                    <a:pt x="1608" y="49234"/>
                  </a:lnTo>
                  <a:lnTo>
                    <a:pt x="1949" y="49455"/>
                  </a:lnTo>
                  <a:lnTo>
                    <a:pt x="2311" y="49656"/>
                  </a:lnTo>
                  <a:lnTo>
                    <a:pt x="2692" y="49816"/>
                  </a:lnTo>
                  <a:lnTo>
                    <a:pt x="3094" y="49937"/>
                  </a:lnTo>
                  <a:lnTo>
                    <a:pt x="3516" y="50037"/>
                  </a:lnTo>
                  <a:lnTo>
                    <a:pt x="3958" y="50098"/>
                  </a:lnTo>
                  <a:lnTo>
                    <a:pt x="4400" y="50118"/>
                  </a:lnTo>
                  <a:lnTo>
                    <a:pt x="4641" y="50118"/>
                  </a:lnTo>
                  <a:lnTo>
                    <a:pt x="4641" y="56285"/>
                  </a:lnTo>
                  <a:lnTo>
                    <a:pt x="4641" y="56405"/>
                  </a:lnTo>
                  <a:lnTo>
                    <a:pt x="4681" y="56505"/>
                  </a:lnTo>
                  <a:lnTo>
                    <a:pt x="4721" y="56606"/>
                  </a:lnTo>
                  <a:lnTo>
                    <a:pt x="4781" y="56686"/>
                  </a:lnTo>
                  <a:lnTo>
                    <a:pt x="4862" y="56767"/>
                  </a:lnTo>
                  <a:lnTo>
                    <a:pt x="4962" y="56827"/>
                  </a:lnTo>
                  <a:lnTo>
                    <a:pt x="5042" y="56887"/>
                  </a:lnTo>
                  <a:lnTo>
                    <a:pt x="5163" y="56927"/>
                  </a:lnTo>
                  <a:lnTo>
                    <a:pt x="5263" y="56947"/>
                  </a:lnTo>
                  <a:lnTo>
                    <a:pt x="5484" y="56947"/>
                  </a:lnTo>
                  <a:lnTo>
                    <a:pt x="5605" y="56927"/>
                  </a:lnTo>
                  <a:lnTo>
                    <a:pt x="5705" y="56887"/>
                  </a:lnTo>
                  <a:lnTo>
                    <a:pt x="5806" y="56847"/>
                  </a:lnTo>
                  <a:lnTo>
                    <a:pt x="5906" y="56767"/>
                  </a:lnTo>
                  <a:lnTo>
                    <a:pt x="5987" y="56686"/>
                  </a:lnTo>
                  <a:lnTo>
                    <a:pt x="11470" y="50118"/>
                  </a:lnTo>
                  <a:lnTo>
                    <a:pt x="32602" y="50118"/>
                  </a:lnTo>
                  <a:lnTo>
                    <a:pt x="33044" y="50098"/>
                  </a:lnTo>
                  <a:lnTo>
                    <a:pt x="33486" y="50037"/>
                  </a:lnTo>
                  <a:lnTo>
                    <a:pt x="33908" y="49937"/>
                  </a:lnTo>
                  <a:lnTo>
                    <a:pt x="34309" y="49816"/>
                  </a:lnTo>
                  <a:lnTo>
                    <a:pt x="34691" y="49656"/>
                  </a:lnTo>
                  <a:lnTo>
                    <a:pt x="35053" y="49455"/>
                  </a:lnTo>
                  <a:lnTo>
                    <a:pt x="35394" y="49234"/>
                  </a:lnTo>
                  <a:lnTo>
                    <a:pt x="35716" y="48993"/>
                  </a:lnTo>
                  <a:lnTo>
                    <a:pt x="35997" y="48712"/>
                  </a:lnTo>
                  <a:lnTo>
                    <a:pt x="36238" y="48410"/>
                  </a:lnTo>
                  <a:lnTo>
                    <a:pt x="36459" y="48089"/>
                  </a:lnTo>
                  <a:lnTo>
                    <a:pt x="36660" y="47747"/>
                  </a:lnTo>
                  <a:lnTo>
                    <a:pt x="36800" y="47406"/>
                  </a:lnTo>
                  <a:lnTo>
                    <a:pt x="36901" y="47024"/>
                  </a:lnTo>
                  <a:lnTo>
                    <a:pt x="36981" y="46643"/>
                  </a:lnTo>
                  <a:lnTo>
                    <a:pt x="37001" y="46241"/>
                  </a:lnTo>
                  <a:lnTo>
                    <a:pt x="37001" y="3877"/>
                  </a:lnTo>
                  <a:lnTo>
                    <a:pt x="36981" y="3475"/>
                  </a:lnTo>
                  <a:lnTo>
                    <a:pt x="36901" y="3094"/>
                  </a:lnTo>
                  <a:lnTo>
                    <a:pt x="36800" y="2712"/>
                  </a:lnTo>
                  <a:lnTo>
                    <a:pt x="36660" y="2370"/>
                  </a:lnTo>
                  <a:lnTo>
                    <a:pt x="36459" y="2029"/>
                  </a:lnTo>
                  <a:lnTo>
                    <a:pt x="36238" y="1708"/>
                  </a:lnTo>
                  <a:lnTo>
                    <a:pt x="35997" y="1406"/>
                  </a:lnTo>
                  <a:lnTo>
                    <a:pt x="35716" y="1125"/>
                  </a:lnTo>
                  <a:lnTo>
                    <a:pt x="35394" y="884"/>
                  </a:lnTo>
                  <a:lnTo>
                    <a:pt x="35053" y="663"/>
                  </a:lnTo>
                  <a:lnTo>
                    <a:pt x="34691" y="462"/>
                  </a:lnTo>
                  <a:lnTo>
                    <a:pt x="34309" y="301"/>
                  </a:lnTo>
                  <a:lnTo>
                    <a:pt x="33908" y="181"/>
                  </a:lnTo>
                  <a:lnTo>
                    <a:pt x="33486" y="80"/>
                  </a:lnTo>
                  <a:lnTo>
                    <a:pt x="33044" y="20"/>
                  </a:lnTo>
                  <a:lnTo>
                    <a:pt x="3260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6" name="Google Shape;1656;p31"/>
            <p:cNvSpPr/>
            <p:nvPr/>
          </p:nvSpPr>
          <p:spPr>
            <a:xfrm>
              <a:off x="5236675" y="2133850"/>
              <a:ext cx="693025" cy="57275"/>
            </a:xfrm>
            <a:custGeom>
              <a:avLst/>
              <a:gdLst/>
              <a:ahLst/>
              <a:cxnLst/>
              <a:rect l="l" t="t" r="r" b="b"/>
              <a:pathLst>
                <a:path w="27721" h="2291" extrusionOk="0">
                  <a:moveTo>
                    <a:pt x="1" y="0"/>
                  </a:moveTo>
                  <a:lnTo>
                    <a:pt x="1" y="2290"/>
                  </a:lnTo>
                  <a:lnTo>
                    <a:pt x="27721" y="229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7" name="Google Shape;1657;p31"/>
            <p:cNvSpPr/>
            <p:nvPr/>
          </p:nvSpPr>
          <p:spPr>
            <a:xfrm>
              <a:off x="5236675" y="2293550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0"/>
                  </a:moveTo>
                  <a:lnTo>
                    <a:pt x="1" y="2310"/>
                  </a:lnTo>
                  <a:lnTo>
                    <a:pt x="27721" y="231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8" name="Google Shape;1658;p31"/>
            <p:cNvSpPr/>
            <p:nvPr/>
          </p:nvSpPr>
          <p:spPr>
            <a:xfrm>
              <a:off x="5236675" y="24532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1"/>
                  </a:moveTo>
                  <a:lnTo>
                    <a:pt x="1" y="2311"/>
                  </a:lnTo>
                  <a:lnTo>
                    <a:pt x="27721" y="231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9" name="Google Shape;1659;p31"/>
            <p:cNvSpPr/>
            <p:nvPr/>
          </p:nvSpPr>
          <p:spPr>
            <a:xfrm>
              <a:off x="5236675" y="26134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1"/>
                  </a:moveTo>
                  <a:lnTo>
                    <a:pt x="1" y="2311"/>
                  </a:lnTo>
                  <a:lnTo>
                    <a:pt x="27721" y="231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0" name="Google Shape;1660;p31"/>
            <p:cNvSpPr/>
            <p:nvPr/>
          </p:nvSpPr>
          <p:spPr>
            <a:xfrm>
              <a:off x="5236675" y="27731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0"/>
                  </a:moveTo>
                  <a:lnTo>
                    <a:pt x="1" y="2310"/>
                  </a:lnTo>
                  <a:lnTo>
                    <a:pt x="27721" y="231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1" name="Google Shape;1661;p31"/>
            <p:cNvSpPr/>
            <p:nvPr/>
          </p:nvSpPr>
          <p:spPr>
            <a:xfrm>
              <a:off x="5236675" y="2935825"/>
              <a:ext cx="693025" cy="57275"/>
            </a:xfrm>
            <a:custGeom>
              <a:avLst/>
              <a:gdLst/>
              <a:ahLst/>
              <a:cxnLst/>
              <a:rect l="l" t="t" r="r" b="b"/>
              <a:pathLst>
                <a:path w="27721" h="2291" extrusionOk="0">
                  <a:moveTo>
                    <a:pt x="1" y="1"/>
                  </a:moveTo>
                  <a:lnTo>
                    <a:pt x="1" y="2291"/>
                  </a:lnTo>
                  <a:lnTo>
                    <a:pt x="27721" y="229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62" name="Google Shape;1662;p31"/>
          <p:cNvGrpSpPr/>
          <p:nvPr/>
        </p:nvGrpSpPr>
        <p:grpSpPr>
          <a:xfrm>
            <a:off x="-138725" y="3141950"/>
            <a:ext cx="1027975" cy="1851078"/>
            <a:chOff x="8046725" y="2806125"/>
            <a:chExt cx="1027975" cy="1851078"/>
          </a:xfrm>
        </p:grpSpPr>
        <p:sp>
          <p:nvSpPr>
            <p:cNvPr id="1663" name="Google Shape;1663;p31"/>
            <p:cNvSpPr/>
            <p:nvPr/>
          </p:nvSpPr>
          <p:spPr>
            <a:xfrm>
              <a:off x="8178525" y="4543803"/>
              <a:ext cx="764400" cy="1134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64" name="Google Shape;1664;p31"/>
            <p:cNvGrpSpPr/>
            <p:nvPr/>
          </p:nvGrpSpPr>
          <p:grpSpPr>
            <a:xfrm>
              <a:off x="8046725" y="2806125"/>
              <a:ext cx="1027975" cy="1793300"/>
              <a:chOff x="-868675" y="2970500"/>
              <a:chExt cx="1027975" cy="1793300"/>
            </a:xfrm>
          </p:grpSpPr>
          <p:sp>
            <p:nvSpPr>
              <p:cNvPr id="1665" name="Google Shape;1665;p31"/>
              <p:cNvSpPr/>
              <p:nvPr/>
            </p:nvSpPr>
            <p:spPr>
              <a:xfrm>
                <a:off x="-868675" y="3094025"/>
                <a:ext cx="1027975" cy="908475"/>
              </a:xfrm>
              <a:custGeom>
                <a:avLst/>
                <a:gdLst/>
                <a:ahLst/>
                <a:cxnLst/>
                <a:rect l="l" t="t" r="r" b="b"/>
                <a:pathLst>
                  <a:path w="41119" h="36339" extrusionOk="0">
                    <a:moveTo>
                      <a:pt x="35956" y="1"/>
                    </a:moveTo>
                    <a:lnTo>
                      <a:pt x="35494" y="21"/>
                    </a:lnTo>
                    <a:lnTo>
                      <a:pt x="35032" y="81"/>
                    </a:lnTo>
                    <a:lnTo>
                      <a:pt x="34570" y="182"/>
                    </a:lnTo>
                    <a:lnTo>
                      <a:pt x="34108" y="282"/>
                    </a:lnTo>
                    <a:lnTo>
                      <a:pt x="33666" y="423"/>
                    </a:lnTo>
                    <a:lnTo>
                      <a:pt x="33204" y="583"/>
                    </a:lnTo>
                    <a:lnTo>
                      <a:pt x="32762" y="764"/>
                    </a:lnTo>
                    <a:lnTo>
                      <a:pt x="32340" y="965"/>
                    </a:lnTo>
                    <a:lnTo>
                      <a:pt x="31898" y="1186"/>
                    </a:lnTo>
                    <a:lnTo>
                      <a:pt x="31497" y="1407"/>
                    </a:lnTo>
                    <a:lnTo>
                      <a:pt x="30934" y="1728"/>
                    </a:lnTo>
                    <a:lnTo>
                      <a:pt x="30392" y="2090"/>
                    </a:lnTo>
                    <a:lnTo>
                      <a:pt x="29850" y="2451"/>
                    </a:lnTo>
                    <a:lnTo>
                      <a:pt x="29327" y="2833"/>
                    </a:lnTo>
                    <a:lnTo>
                      <a:pt x="28805" y="3235"/>
                    </a:lnTo>
                    <a:lnTo>
                      <a:pt x="28303" y="3657"/>
                    </a:lnTo>
                    <a:lnTo>
                      <a:pt x="27821" y="4099"/>
                    </a:lnTo>
                    <a:lnTo>
                      <a:pt x="27339" y="4540"/>
                    </a:lnTo>
                    <a:lnTo>
                      <a:pt x="26877" y="5023"/>
                    </a:lnTo>
                    <a:lnTo>
                      <a:pt x="26435" y="5485"/>
                    </a:lnTo>
                    <a:lnTo>
                      <a:pt x="26013" y="5987"/>
                    </a:lnTo>
                    <a:lnTo>
                      <a:pt x="25591" y="6489"/>
                    </a:lnTo>
                    <a:lnTo>
                      <a:pt x="25189" y="7011"/>
                    </a:lnTo>
                    <a:lnTo>
                      <a:pt x="24808" y="7554"/>
                    </a:lnTo>
                    <a:lnTo>
                      <a:pt x="24446" y="8096"/>
                    </a:lnTo>
                    <a:lnTo>
                      <a:pt x="24105" y="8658"/>
                    </a:lnTo>
                    <a:lnTo>
                      <a:pt x="23683" y="9341"/>
                    </a:lnTo>
                    <a:lnTo>
                      <a:pt x="23462" y="9683"/>
                    </a:lnTo>
                    <a:lnTo>
                      <a:pt x="23201" y="9984"/>
                    </a:lnTo>
                    <a:lnTo>
                      <a:pt x="22919" y="10265"/>
                    </a:lnTo>
                    <a:lnTo>
                      <a:pt x="22779" y="10386"/>
                    </a:lnTo>
                    <a:lnTo>
                      <a:pt x="22638" y="10486"/>
                    </a:lnTo>
                    <a:lnTo>
                      <a:pt x="22478" y="10587"/>
                    </a:lnTo>
                    <a:lnTo>
                      <a:pt x="22297" y="10667"/>
                    </a:lnTo>
                    <a:lnTo>
                      <a:pt x="22116" y="10727"/>
                    </a:lnTo>
                    <a:lnTo>
                      <a:pt x="21935" y="10768"/>
                    </a:lnTo>
                    <a:lnTo>
                      <a:pt x="21754" y="10788"/>
                    </a:lnTo>
                    <a:lnTo>
                      <a:pt x="21574" y="10788"/>
                    </a:lnTo>
                    <a:lnTo>
                      <a:pt x="21393" y="10768"/>
                    </a:lnTo>
                    <a:lnTo>
                      <a:pt x="21212" y="10727"/>
                    </a:lnTo>
                    <a:lnTo>
                      <a:pt x="20850" y="10627"/>
                    </a:lnTo>
                    <a:lnTo>
                      <a:pt x="20489" y="10486"/>
                    </a:lnTo>
                    <a:lnTo>
                      <a:pt x="19786" y="10165"/>
                    </a:lnTo>
                    <a:lnTo>
                      <a:pt x="19424" y="10024"/>
                    </a:lnTo>
                    <a:lnTo>
                      <a:pt x="19063" y="9924"/>
                    </a:lnTo>
                    <a:lnTo>
                      <a:pt x="18802" y="9884"/>
                    </a:lnTo>
                    <a:lnTo>
                      <a:pt x="18540" y="9864"/>
                    </a:lnTo>
                    <a:lnTo>
                      <a:pt x="18259" y="9884"/>
                    </a:lnTo>
                    <a:lnTo>
                      <a:pt x="17998" y="9924"/>
                    </a:lnTo>
                    <a:lnTo>
                      <a:pt x="17737" y="9984"/>
                    </a:lnTo>
                    <a:lnTo>
                      <a:pt x="17476" y="10064"/>
                    </a:lnTo>
                    <a:lnTo>
                      <a:pt x="17235" y="10185"/>
                    </a:lnTo>
                    <a:lnTo>
                      <a:pt x="16994" y="10306"/>
                    </a:lnTo>
                    <a:lnTo>
                      <a:pt x="16753" y="10466"/>
                    </a:lnTo>
                    <a:lnTo>
                      <a:pt x="16532" y="10627"/>
                    </a:lnTo>
                    <a:lnTo>
                      <a:pt x="16311" y="10808"/>
                    </a:lnTo>
                    <a:lnTo>
                      <a:pt x="16130" y="11009"/>
                    </a:lnTo>
                    <a:lnTo>
                      <a:pt x="15929" y="11230"/>
                    </a:lnTo>
                    <a:lnTo>
                      <a:pt x="15768" y="11450"/>
                    </a:lnTo>
                    <a:lnTo>
                      <a:pt x="15608" y="11692"/>
                    </a:lnTo>
                    <a:lnTo>
                      <a:pt x="15467" y="11933"/>
                    </a:lnTo>
                    <a:lnTo>
                      <a:pt x="15367" y="12174"/>
                    </a:lnTo>
                    <a:lnTo>
                      <a:pt x="15246" y="12435"/>
                    </a:lnTo>
                    <a:lnTo>
                      <a:pt x="15166" y="12696"/>
                    </a:lnTo>
                    <a:lnTo>
                      <a:pt x="15085" y="12957"/>
                    </a:lnTo>
                    <a:lnTo>
                      <a:pt x="15025" y="13238"/>
                    </a:lnTo>
                    <a:lnTo>
                      <a:pt x="14965" y="13519"/>
                    </a:lnTo>
                    <a:lnTo>
                      <a:pt x="14905" y="14062"/>
                    </a:lnTo>
                    <a:lnTo>
                      <a:pt x="14865" y="14624"/>
                    </a:lnTo>
                    <a:lnTo>
                      <a:pt x="14885" y="15187"/>
                    </a:lnTo>
                    <a:lnTo>
                      <a:pt x="14925" y="15749"/>
                    </a:lnTo>
                    <a:lnTo>
                      <a:pt x="14985" y="16312"/>
                    </a:lnTo>
                    <a:lnTo>
                      <a:pt x="15065" y="16995"/>
                    </a:lnTo>
                    <a:lnTo>
                      <a:pt x="15146" y="17657"/>
                    </a:lnTo>
                    <a:lnTo>
                      <a:pt x="15166" y="17999"/>
                    </a:lnTo>
                    <a:lnTo>
                      <a:pt x="15186" y="18320"/>
                    </a:lnTo>
                    <a:lnTo>
                      <a:pt x="15166" y="18662"/>
                    </a:lnTo>
                    <a:lnTo>
                      <a:pt x="15106" y="18983"/>
                    </a:lnTo>
                    <a:lnTo>
                      <a:pt x="15025" y="19325"/>
                    </a:lnTo>
                    <a:lnTo>
                      <a:pt x="14885" y="19626"/>
                    </a:lnTo>
                    <a:lnTo>
                      <a:pt x="14724" y="19927"/>
                    </a:lnTo>
                    <a:lnTo>
                      <a:pt x="14623" y="20068"/>
                    </a:lnTo>
                    <a:lnTo>
                      <a:pt x="14523" y="20188"/>
                    </a:lnTo>
                    <a:lnTo>
                      <a:pt x="14403" y="20309"/>
                    </a:lnTo>
                    <a:lnTo>
                      <a:pt x="14282" y="20429"/>
                    </a:lnTo>
                    <a:lnTo>
                      <a:pt x="14141" y="20510"/>
                    </a:lnTo>
                    <a:lnTo>
                      <a:pt x="14001" y="20610"/>
                    </a:lnTo>
                    <a:lnTo>
                      <a:pt x="13860" y="20671"/>
                    </a:lnTo>
                    <a:lnTo>
                      <a:pt x="13720" y="20731"/>
                    </a:lnTo>
                    <a:lnTo>
                      <a:pt x="13559" y="20751"/>
                    </a:lnTo>
                    <a:lnTo>
                      <a:pt x="13398" y="20771"/>
                    </a:lnTo>
                    <a:lnTo>
                      <a:pt x="13217" y="20771"/>
                    </a:lnTo>
                    <a:lnTo>
                      <a:pt x="13057" y="20751"/>
                    </a:lnTo>
                    <a:lnTo>
                      <a:pt x="12896" y="20711"/>
                    </a:lnTo>
                    <a:lnTo>
                      <a:pt x="12735" y="20671"/>
                    </a:lnTo>
                    <a:lnTo>
                      <a:pt x="12575" y="20590"/>
                    </a:lnTo>
                    <a:lnTo>
                      <a:pt x="12434" y="20510"/>
                    </a:lnTo>
                    <a:lnTo>
                      <a:pt x="12153" y="20329"/>
                    </a:lnTo>
                    <a:lnTo>
                      <a:pt x="11872" y="20088"/>
                    </a:lnTo>
                    <a:lnTo>
                      <a:pt x="11610" y="19827"/>
                    </a:lnTo>
                    <a:lnTo>
                      <a:pt x="11369" y="19566"/>
                    </a:lnTo>
                    <a:lnTo>
                      <a:pt x="11128" y="19285"/>
                    </a:lnTo>
                    <a:lnTo>
                      <a:pt x="10666" y="18762"/>
                    </a:lnTo>
                    <a:lnTo>
                      <a:pt x="10204" y="18260"/>
                    </a:lnTo>
                    <a:lnTo>
                      <a:pt x="9702" y="17758"/>
                    </a:lnTo>
                    <a:lnTo>
                      <a:pt x="9200" y="17276"/>
                    </a:lnTo>
                    <a:lnTo>
                      <a:pt x="8698" y="16814"/>
                    </a:lnTo>
                    <a:lnTo>
                      <a:pt x="8155" y="16352"/>
                    </a:lnTo>
                    <a:lnTo>
                      <a:pt x="7633" y="15930"/>
                    </a:lnTo>
                    <a:lnTo>
                      <a:pt x="7071" y="15508"/>
                    </a:lnTo>
                    <a:lnTo>
                      <a:pt x="6468" y="15086"/>
                    </a:lnTo>
                    <a:lnTo>
                      <a:pt x="6167" y="14885"/>
                    </a:lnTo>
                    <a:lnTo>
                      <a:pt x="5845" y="14705"/>
                    </a:lnTo>
                    <a:lnTo>
                      <a:pt x="5504" y="14544"/>
                    </a:lnTo>
                    <a:lnTo>
                      <a:pt x="5182" y="14383"/>
                    </a:lnTo>
                    <a:lnTo>
                      <a:pt x="4841" y="14243"/>
                    </a:lnTo>
                    <a:lnTo>
                      <a:pt x="4500" y="14122"/>
                    </a:lnTo>
                    <a:lnTo>
                      <a:pt x="4158" y="14042"/>
                    </a:lnTo>
                    <a:lnTo>
                      <a:pt x="3817" y="13981"/>
                    </a:lnTo>
                    <a:lnTo>
                      <a:pt x="3475" y="13941"/>
                    </a:lnTo>
                    <a:lnTo>
                      <a:pt x="3134" y="13921"/>
                    </a:lnTo>
                    <a:lnTo>
                      <a:pt x="2792" y="13961"/>
                    </a:lnTo>
                    <a:lnTo>
                      <a:pt x="2451" y="14022"/>
                    </a:lnTo>
                    <a:lnTo>
                      <a:pt x="2129" y="14122"/>
                    </a:lnTo>
                    <a:lnTo>
                      <a:pt x="1808" y="14263"/>
                    </a:lnTo>
                    <a:lnTo>
                      <a:pt x="1547" y="14423"/>
                    </a:lnTo>
                    <a:lnTo>
                      <a:pt x="1326" y="14604"/>
                    </a:lnTo>
                    <a:lnTo>
                      <a:pt x="1105" y="14785"/>
                    </a:lnTo>
                    <a:lnTo>
                      <a:pt x="904" y="15006"/>
                    </a:lnTo>
                    <a:lnTo>
                      <a:pt x="723" y="15247"/>
                    </a:lnTo>
                    <a:lnTo>
                      <a:pt x="583" y="15488"/>
                    </a:lnTo>
                    <a:lnTo>
                      <a:pt x="442" y="15749"/>
                    </a:lnTo>
                    <a:lnTo>
                      <a:pt x="321" y="16030"/>
                    </a:lnTo>
                    <a:lnTo>
                      <a:pt x="221" y="16312"/>
                    </a:lnTo>
                    <a:lnTo>
                      <a:pt x="141" y="16613"/>
                    </a:lnTo>
                    <a:lnTo>
                      <a:pt x="80" y="16914"/>
                    </a:lnTo>
                    <a:lnTo>
                      <a:pt x="20" y="17216"/>
                    </a:lnTo>
                    <a:lnTo>
                      <a:pt x="0" y="17517"/>
                    </a:lnTo>
                    <a:lnTo>
                      <a:pt x="0" y="17818"/>
                    </a:lnTo>
                    <a:lnTo>
                      <a:pt x="0" y="18140"/>
                    </a:lnTo>
                    <a:lnTo>
                      <a:pt x="40" y="18441"/>
                    </a:lnTo>
                    <a:lnTo>
                      <a:pt x="80" y="18742"/>
                    </a:lnTo>
                    <a:lnTo>
                      <a:pt x="141" y="19023"/>
                    </a:lnTo>
                    <a:lnTo>
                      <a:pt x="221" y="19325"/>
                    </a:lnTo>
                    <a:lnTo>
                      <a:pt x="301" y="19606"/>
                    </a:lnTo>
                    <a:lnTo>
                      <a:pt x="522" y="20168"/>
                    </a:lnTo>
                    <a:lnTo>
                      <a:pt x="763" y="20711"/>
                    </a:lnTo>
                    <a:lnTo>
                      <a:pt x="1024" y="21253"/>
                    </a:lnTo>
                    <a:lnTo>
                      <a:pt x="1306" y="21795"/>
                    </a:lnTo>
                    <a:lnTo>
                      <a:pt x="1928" y="22840"/>
                    </a:lnTo>
                    <a:lnTo>
                      <a:pt x="3214" y="24929"/>
                    </a:lnTo>
                    <a:lnTo>
                      <a:pt x="3857" y="25974"/>
                    </a:lnTo>
                    <a:lnTo>
                      <a:pt x="4540" y="26978"/>
                    </a:lnTo>
                    <a:lnTo>
                      <a:pt x="5223" y="28002"/>
                    </a:lnTo>
                    <a:lnTo>
                      <a:pt x="5946" y="28987"/>
                    </a:lnTo>
                    <a:lnTo>
                      <a:pt x="6709" y="29931"/>
                    </a:lnTo>
                    <a:lnTo>
                      <a:pt x="7091" y="30413"/>
                    </a:lnTo>
                    <a:lnTo>
                      <a:pt x="7493" y="30875"/>
                    </a:lnTo>
                    <a:lnTo>
                      <a:pt x="7914" y="31317"/>
                    </a:lnTo>
                    <a:lnTo>
                      <a:pt x="8336" y="31759"/>
                    </a:lnTo>
                    <a:lnTo>
                      <a:pt x="8758" y="32201"/>
                    </a:lnTo>
                    <a:lnTo>
                      <a:pt x="9220" y="32602"/>
                    </a:lnTo>
                    <a:lnTo>
                      <a:pt x="9662" y="33024"/>
                    </a:lnTo>
                    <a:lnTo>
                      <a:pt x="10144" y="33406"/>
                    </a:lnTo>
                    <a:lnTo>
                      <a:pt x="10606" y="33787"/>
                    </a:lnTo>
                    <a:lnTo>
                      <a:pt x="11108" y="34149"/>
                    </a:lnTo>
                    <a:lnTo>
                      <a:pt x="11610" y="34491"/>
                    </a:lnTo>
                    <a:lnTo>
                      <a:pt x="12113" y="34812"/>
                    </a:lnTo>
                    <a:lnTo>
                      <a:pt x="12635" y="35133"/>
                    </a:lnTo>
                    <a:lnTo>
                      <a:pt x="13157" y="35415"/>
                    </a:lnTo>
                    <a:lnTo>
                      <a:pt x="13699" y="35676"/>
                    </a:lnTo>
                    <a:lnTo>
                      <a:pt x="14262" y="35917"/>
                    </a:lnTo>
                    <a:lnTo>
                      <a:pt x="14824" y="36138"/>
                    </a:lnTo>
                    <a:lnTo>
                      <a:pt x="15387" y="36339"/>
                    </a:lnTo>
                    <a:lnTo>
                      <a:pt x="26274" y="36339"/>
                    </a:lnTo>
                    <a:lnTo>
                      <a:pt x="26816" y="35736"/>
                    </a:lnTo>
                    <a:lnTo>
                      <a:pt x="27359" y="35093"/>
                    </a:lnTo>
                    <a:lnTo>
                      <a:pt x="27901" y="34430"/>
                    </a:lnTo>
                    <a:lnTo>
                      <a:pt x="28423" y="33727"/>
                    </a:lnTo>
                    <a:lnTo>
                      <a:pt x="28946" y="33024"/>
                    </a:lnTo>
                    <a:lnTo>
                      <a:pt x="29468" y="32281"/>
                    </a:lnTo>
                    <a:lnTo>
                      <a:pt x="29970" y="31538"/>
                    </a:lnTo>
                    <a:lnTo>
                      <a:pt x="30492" y="30774"/>
                    </a:lnTo>
                    <a:lnTo>
                      <a:pt x="30974" y="29991"/>
                    </a:lnTo>
                    <a:lnTo>
                      <a:pt x="31477" y="29188"/>
                    </a:lnTo>
                    <a:lnTo>
                      <a:pt x="31959" y="28364"/>
                    </a:lnTo>
                    <a:lnTo>
                      <a:pt x="32441" y="27540"/>
                    </a:lnTo>
                    <a:lnTo>
                      <a:pt x="33365" y="25853"/>
                    </a:lnTo>
                    <a:lnTo>
                      <a:pt x="34269" y="24146"/>
                    </a:lnTo>
                    <a:lnTo>
                      <a:pt x="35132" y="22418"/>
                    </a:lnTo>
                    <a:lnTo>
                      <a:pt x="35976" y="20671"/>
                    </a:lnTo>
                    <a:lnTo>
                      <a:pt x="36760" y="18923"/>
                    </a:lnTo>
                    <a:lnTo>
                      <a:pt x="37523" y="17175"/>
                    </a:lnTo>
                    <a:lnTo>
                      <a:pt x="38226" y="15468"/>
                    </a:lnTo>
                    <a:lnTo>
                      <a:pt x="38909" y="13801"/>
                    </a:lnTo>
                    <a:lnTo>
                      <a:pt x="39532" y="12174"/>
                    </a:lnTo>
                    <a:lnTo>
                      <a:pt x="40114" y="10587"/>
                    </a:lnTo>
                    <a:lnTo>
                      <a:pt x="40355" y="9944"/>
                    </a:lnTo>
                    <a:lnTo>
                      <a:pt x="40556" y="9301"/>
                    </a:lnTo>
                    <a:lnTo>
                      <a:pt x="40737" y="8638"/>
                    </a:lnTo>
                    <a:lnTo>
                      <a:pt x="40897" y="7955"/>
                    </a:lnTo>
                    <a:lnTo>
                      <a:pt x="41018" y="7292"/>
                    </a:lnTo>
                    <a:lnTo>
                      <a:pt x="41098" y="6609"/>
                    </a:lnTo>
                    <a:lnTo>
                      <a:pt x="41118" y="6268"/>
                    </a:lnTo>
                    <a:lnTo>
                      <a:pt x="41118" y="5926"/>
                    </a:lnTo>
                    <a:lnTo>
                      <a:pt x="41118" y="5585"/>
                    </a:lnTo>
                    <a:lnTo>
                      <a:pt x="41098" y="5244"/>
                    </a:lnTo>
                    <a:lnTo>
                      <a:pt x="41058" y="4902"/>
                    </a:lnTo>
                    <a:lnTo>
                      <a:pt x="41018" y="4561"/>
                    </a:lnTo>
                    <a:lnTo>
                      <a:pt x="40938" y="4219"/>
                    </a:lnTo>
                    <a:lnTo>
                      <a:pt x="40857" y="3878"/>
                    </a:lnTo>
                    <a:lnTo>
                      <a:pt x="40757" y="3556"/>
                    </a:lnTo>
                    <a:lnTo>
                      <a:pt x="40636" y="3235"/>
                    </a:lnTo>
                    <a:lnTo>
                      <a:pt x="40516" y="2913"/>
                    </a:lnTo>
                    <a:lnTo>
                      <a:pt x="40355" y="2612"/>
                    </a:lnTo>
                    <a:lnTo>
                      <a:pt x="40194" y="2311"/>
                    </a:lnTo>
                    <a:lnTo>
                      <a:pt x="40014" y="2030"/>
                    </a:lnTo>
                    <a:lnTo>
                      <a:pt x="39813" y="1748"/>
                    </a:lnTo>
                    <a:lnTo>
                      <a:pt x="39592" y="1507"/>
                    </a:lnTo>
                    <a:lnTo>
                      <a:pt x="39351" y="1266"/>
                    </a:lnTo>
                    <a:lnTo>
                      <a:pt x="39110" y="1045"/>
                    </a:lnTo>
                    <a:lnTo>
                      <a:pt x="38829" y="844"/>
                    </a:lnTo>
                    <a:lnTo>
                      <a:pt x="38547" y="644"/>
                    </a:lnTo>
                    <a:lnTo>
                      <a:pt x="38346" y="543"/>
                    </a:lnTo>
                    <a:lnTo>
                      <a:pt x="38146" y="443"/>
                    </a:lnTo>
                    <a:lnTo>
                      <a:pt x="37724" y="262"/>
                    </a:lnTo>
                    <a:lnTo>
                      <a:pt x="37302" y="141"/>
                    </a:lnTo>
                    <a:lnTo>
                      <a:pt x="36860" y="61"/>
                    </a:lnTo>
                    <a:lnTo>
                      <a:pt x="36398" y="21"/>
                    </a:lnTo>
                    <a:lnTo>
                      <a:pt x="35956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6" name="Google Shape;1666;p31"/>
              <p:cNvSpPr/>
              <p:nvPr/>
            </p:nvSpPr>
            <p:spPr>
              <a:xfrm>
                <a:off x="-774775" y="3167350"/>
                <a:ext cx="813550" cy="777900"/>
              </a:xfrm>
              <a:custGeom>
                <a:avLst/>
                <a:gdLst/>
                <a:ahLst/>
                <a:cxnLst/>
                <a:rect l="l" t="t" r="r" b="b"/>
                <a:pathLst>
                  <a:path w="32542" h="31116" extrusionOk="0">
                    <a:moveTo>
                      <a:pt x="32200" y="0"/>
                    </a:moveTo>
                    <a:lnTo>
                      <a:pt x="32100" y="61"/>
                    </a:lnTo>
                    <a:lnTo>
                      <a:pt x="32039" y="141"/>
                    </a:lnTo>
                    <a:lnTo>
                      <a:pt x="15909" y="30413"/>
                    </a:lnTo>
                    <a:lnTo>
                      <a:pt x="442" y="14041"/>
                    </a:lnTo>
                    <a:lnTo>
                      <a:pt x="362" y="13981"/>
                    </a:lnTo>
                    <a:lnTo>
                      <a:pt x="261" y="13961"/>
                    </a:lnTo>
                    <a:lnTo>
                      <a:pt x="161" y="13981"/>
                    </a:lnTo>
                    <a:lnTo>
                      <a:pt x="81" y="14041"/>
                    </a:lnTo>
                    <a:lnTo>
                      <a:pt x="20" y="14122"/>
                    </a:lnTo>
                    <a:lnTo>
                      <a:pt x="0" y="14222"/>
                    </a:lnTo>
                    <a:lnTo>
                      <a:pt x="0" y="14323"/>
                    </a:lnTo>
                    <a:lnTo>
                      <a:pt x="61" y="14403"/>
                    </a:lnTo>
                    <a:lnTo>
                      <a:pt x="15769" y="31035"/>
                    </a:lnTo>
                    <a:lnTo>
                      <a:pt x="15849" y="31096"/>
                    </a:lnTo>
                    <a:lnTo>
                      <a:pt x="15970" y="31116"/>
                    </a:lnTo>
                    <a:lnTo>
                      <a:pt x="15990" y="31116"/>
                    </a:lnTo>
                    <a:lnTo>
                      <a:pt x="16050" y="31096"/>
                    </a:lnTo>
                    <a:lnTo>
                      <a:pt x="16110" y="31055"/>
                    </a:lnTo>
                    <a:lnTo>
                      <a:pt x="16150" y="31015"/>
                    </a:lnTo>
                    <a:lnTo>
                      <a:pt x="16191" y="30975"/>
                    </a:lnTo>
                    <a:lnTo>
                      <a:pt x="32501" y="382"/>
                    </a:lnTo>
                    <a:lnTo>
                      <a:pt x="32542" y="282"/>
                    </a:lnTo>
                    <a:lnTo>
                      <a:pt x="32521" y="181"/>
                    </a:lnTo>
                    <a:lnTo>
                      <a:pt x="32481" y="101"/>
                    </a:lnTo>
                    <a:lnTo>
                      <a:pt x="32401" y="21"/>
                    </a:lnTo>
                    <a:lnTo>
                      <a:pt x="32300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7" name="Google Shape;1667;p31"/>
              <p:cNvSpPr/>
              <p:nvPr/>
            </p:nvSpPr>
            <p:spPr>
              <a:xfrm>
                <a:off x="-40100" y="3290375"/>
                <a:ext cx="129600" cy="13100"/>
              </a:xfrm>
              <a:custGeom>
                <a:avLst/>
                <a:gdLst/>
                <a:ahLst/>
                <a:cxnLst/>
                <a:rect l="l" t="t" r="r" b="b"/>
                <a:pathLst>
                  <a:path w="5184" h="524" extrusionOk="0">
                    <a:moveTo>
                      <a:pt x="262" y="1"/>
                    </a:moveTo>
                    <a:lnTo>
                      <a:pt x="162" y="21"/>
                    </a:lnTo>
                    <a:lnTo>
                      <a:pt x="81" y="81"/>
                    </a:lnTo>
                    <a:lnTo>
                      <a:pt x="21" y="162"/>
                    </a:lnTo>
                    <a:lnTo>
                      <a:pt x="1" y="262"/>
                    </a:lnTo>
                    <a:lnTo>
                      <a:pt x="21" y="362"/>
                    </a:lnTo>
                    <a:lnTo>
                      <a:pt x="81" y="443"/>
                    </a:lnTo>
                    <a:lnTo>
                      <a:pt x="162" y="503"/>
                    </a:lnTo>
                    <a:lnTo>
                      <a:pt x="262" y="523"/>
                    </a:lnTo>
                    <a:lnTo>
                      <a:pt x="4922" y="523"/>
                    </a:lnTo>
                    <a:lnTo>
                      <a:pt x="5023" y="503"/>
                    </a:lnTo>
                    <a:lnTo>
                      <a:pt x="5123" y="443"/>
                    </a:lnTo>
                    <a:lnTo>
                      <a:pt x="5163" y="362"/>
                    </a:lnTo>
                    <a:lnTo>
                      <a:pt x="5183" y="262"/>
                    </a:lnTo>
                    <a:lnTo>
                      <a:pt x="5163" y="162"/>
                    </a:lnTo>
                    <a:lnTo>
                      <a:pt x="5123" y="81"/>
                    </a:lnTo>
                    <a:lnTo>
                      <a:pt x="5023" y="21"/>
                    </a:lnTo>
                    <a:lnTo>
                      <a:pt x="492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8" name="Google Shape;1668;p31"/>
              <p:cNvSpPr/>
              <p:nvPr/>
            </p:nvSpPr>
            <p:spPr>
              <a:xfrm>
                <a:off x="-153575" y="3213050"/>
                <a:ext cx="59775" cy="214950"/>
              </a:xfrm>
              <a:custGeom>
                <a:avLst/>
                <a:gdLst/>
                <a:ahLst/>
                <a:cxnLst/>
                <a:rect l="l" t="t" r="r" b="b"/>
                <a:pathLst>
                  <a:path w="2391" h="8598" extrusionOk="0">
                    <a:moveTo>
                      <a:pt x="201" y="0"/>
                    </a:moveTo>
                    <a:lnTo>
                      <a:pt x="121" y="41"/>
                    </a:lnTo>
                    <a:lnTo>
                      <a:pt x="40" y="121"/>
                    </a:lnTo>
                    <a:lnTo>
                      <a:pt x="0" y="201"/>
                    </a:lnTo>
                    <a:lnTo>
                      <a:pt x="20" y="302"/>
                    </a:lnTo>
                    <a:lnTo>
                      <a:pt x="1888" y="8397"/>
                    </a:lnTo>
                    <a:lnTo>
                      <a:pt x="1929" y="8477"/>
                    </a:lnTo>
                    <a:lnTo>
                      <a:pt x="1989" y="8558"/>
                    </a:lnTo>
                    <a:lnTo>
                      <a:pt x="2049" y="8598"/>
                    </a:lnTo>
                    <a:lnTo>
                      <a:pt x="2210" y="8598"/>
                    </a:lnTo>
                    <a:lnTo>
                      <a:pt x="2290" y="8558"/>
                    </a:lnTo>
                    <a:lnTo>
                      <a:pt x="2370" y="8477"/>
                    </a:lnTo>
                    <a:lnTo>
                      <a:pt x="2391" y="8377"/>
                    </a:lnTo>
                    <a:lnTo>
                      <a:pt x="2391" y="8276"/>
                    </a:lnTo>
                    <a:lnTo>
                      <a:pt x="522" y="201"/>
                    </a:lnTo>
                    <a:lnTo>
                      <a:pt x="482" y="101"/>
                    </a:lnTo>
                    <a:lnTo>
                      <a:pt x="402" y="21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9" name="Google Shape;1669;p31"/>
              <p:cNvSpPr/>
              <p:nvPr/>
            </p:nvSpPr>
            <p:spPr>
              <a:xfrm>
                <a:off x="-146550" y="3475700"/>
                <a:ext cx="131600" cy="27625"/>
              </a:xfrm>
              <a:custGeom>
                <a:avLst/>
                <a:gdLst/>
                <a:ahLst/>
                <a:cxnLst/>
                <a:rect l="l" t="t" r="r" b="b"/>
                <a:pathLst>
                  <a:path w="5264" h="1105" extrusionOk="0">
                    <a:moveTo>
                      <a:pt x="4962" y="0"/>
                    </a:moveTo>
                    <a:lnTo>
                      <a:pt x="221" y="583"/>
                    </a:lnTo>
                    <a:lnTo>
                      <a:pt x="121" y="623"/>
                    </a:lnTo>
                    <a:lnTo>
                      <a:pt x="41" y="683"/>
                    </a:lnTo>
                    <a:lnTo>
                      <a:pt x="0" y="783"/>
                    </a:lnTo>
                    <a:lnTo>
                      <a:pt x="0" y="884"/>
                    </a:lnTo>
                    <a:lnTo>
                      <a:pt x="20" y="964"/>
                    </a:lnTo>
                    <a:lnTo>
                      <a:pt x="81" y="1045"/>
                    </a:lnTo>
                    <a:lnTo>
                      <a:pt x="161" y="1085"/>
                    </a:lnTo>
                    <a:lnTo>
                      <a:pt x="261" y="1105"/>
                    </a:lnTo>
                    <a:lnTo>
                      <a:pt x="282" y="1105"/>
                    </a:lnTo>
                    <a:lnTo>
                      <a:pt x="5022" y="522"/>
                    </a:lnTo>
                    <a:lnTo>
                      <a:pt x="5123" y="502"/>
                    </a:lnTo>
                    <a:lnTo>
                      <a:pt x="5203" y="422"/>
                    </a:lnTo>
                    <a:lnTo>
                      <a:pt x="5243" y="342"/>
                    </a:lnTo>
                    <a:lnTo>
                      <a:pt x="5263" y="241"/>
                    </a:lnTo>
                    <a:lnTo>
                      <a:pt x="5223" y="141"/>
                    </a:lnTo>
                    <a:lnTo>
                      <a:pt x="5163" y="60"/>
                    </a:lnTo>
                    <a:lnTo>
                      <a:pt x="5062" y="20"/>
                    </a:lnTo>
                    <a:lnTo>
                      <a:pt x="49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0" name="Google Shape;1670;p31"/>
              <p:cNvSpPr/>
              <p:nvPr/>
            </p:nvSpPr>
            <p:spPr>
              <a:xfrm>
                <a:off x="-666300" y="3530925"/>
                <a:ext cx="13075" cy="113525"/>
              </a:xfrm>
              <a:custGeom>
                <a:avLst/>
                <a:gdLst/>
                <a:ahLst/>
                <a:cxnLst/>
                <a:rect l="l" t="t" r="r" b="b"/>
                <a:pathLst>
                  <a:path w="523" h="4541" extrusionOk="0">
                    <a:moveTo>
                      <a:pt x="261" y="1"/>
                    </a:moveTo>
                    <a:lnTo>
                      <a:pt x="141" y="21"/>
                    </a:lnTo>
                    <a:lnTo>
                      <a:pt x="60" y="81"/>
                    </a:lnTo>
                    <a:lnTo>
                      <a:pt x="20" y="161"/>
                    </a:lnTo>
                    <a:lnTo>
                      <a:pt x="0" y="262"/>
                    </a:lnTo>
                    <a:lnTo>
                      <a:pt x="0" y="4279"/>
                    </a:lnTo>
                    <a:lnTo>
                      <a:pt x="20" y="4380"/>
                    </a:lnTo>
                    <a:lnTo>
                      <a:pt x="60" y="4460"/>
                    </a:lnTo>
                    <a:lnTo>
                      <a:pt x="141" y="4520"/>
                    </a:lnTo>
                    <a:lnTo>
                      <a:pt x="261" y="4540"/>
                    </a:lnTo>
                    <a:lnTo>
                      <a:pt x="362" y="4520"/>
                    </a:lnTo>
                    <a:lnTo>
                      <a:pt x="442" y="4460"/>
                    </a:lnTo>
                    <a:lnTo>
                      <a:pt x="502" y="4380"/>
                    </a:lnTo>
                    <a:lnTo>
                      <a:pt x="522" y="4279"/>
                    </a:lnTo>
                    <a:lnTo>
                      <a:pt x="522" y="262"/>
                    </a:lnTo>
                    <a:lnTo>
                      <a:pt x="502" y="161"/>
                    </a:lnTo>
                    <a:lnTo>
                      <a:pt x="442" y="81"/>
                    </a:lnTo>
                    <a:lnTo>
                      <a:pt x="362" y="21"/>
                    </a:lnTo>
                    <a:lnTo>
                      <a:pt x="261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1" name="Google Shape;1671;p31"/>
              <p:cNvSpPr/>
              <p:nvPr/>
            </p:nvSpPr>
            <p:spPr>
              <a:xfrm>
                <a:off x="-832525" y="3569100"/>
                <a:ext cx="126575" cy="19600"/>
              </a:xfrm>
              <a:custGeom>
                <a:avLst/>
                <a:gdLst/>
                <a:ahLst/>
                <a:cxnLst/>
                <a:rect l="l" t="t" r="r" b="b"/>
                <a:pathLst>
                  <a:path w="5063" h="784" extrusionOk="0">
                    <a:moveTo>
                      <a:pt x="261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20" y="161"/>
                    </a:lnTo>
                    <a:lnTo>
                      <a:pt x="0" y="261"/>
                    </a:lnTo>
                    <a:lnTo>
                      <a:pt x="0" y="362"/>
                    </a:lnTo>
                    <a:lnTo>
                      <a:pt x="61" y="442"/>
                    </a:lnTo>
                    <a:lnTo>
                      <a:pt x="141" y="502"/>
                    </a:lnTo>
                    <a:lnTo>
                      <a:pt x="241" y="543"/>
                    </a:lnTo>
                    <a:lnTo>
                      <a:pt x="4781" y="784"/>
                    </a:lnTo>
                    <a:lnTo>
                      <a:pt x="4801" y="784"/>
                    </a:lnTo>
                    <a:lnTo>
                      <a:pt x="4902" y="764"/>
                    </a:lnTo>
                    <a:lnTo>
                      <a:pt x="4982" y="703"/>
                    </a:lnTo>
                    <a:lnTo>
                      <a:pt x="5042" y="623"/>
                    </a:lnTo>
                    <a:lnTo>
                      <a:pt x="5062" y="523"/>
                    </a:lnTo>
                    <a:lnTo>
                      <a:pt x="5042" y="422"/>
                    </a:lnTo>
                    <a:lnTo>
                      <a:pt x="4982" y="342"/>
                    </a:lnTo>
                    <a:lnTo>
                      <a:pt x="4902" y="282"/>
                    </a:lnTo>
                    <a:lnTo>
                      <a:pt x="4801" y="261"/>
                    </a:lnTo>
                    <a:lnTo>
                      <a:pt x="26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2" name="Google Shape;1672;p31"/>
              <p:cNvSpPr/>
              <p:nvPr/>
            </p:nvSpPr>
            <p:spPr>
              <a:xfrm>
                <a:off x="-693425" y="2970500"/>
                <a:ext cx="725675" cy="1067650"/>
              </a:xfrm>
              <a:custGeom>
                <a:avLst/>
                <a:gdLst/>
                <a:ahLst/>
                <a:cxnLst/>
                <a:rect l="l" t="t" r="r" b="b"/>
                <a:pathLst>
                  <a:path w="29027" h="42706" extrusionOk="0">
                    <a:moveTo>
                      <a:pt x="11631" y="0"/>
                    </a:moveTo>
                    <a:lnTo>
                      <a:pt x="11390" y="20"/>
                    </a:lnTo>
                    <a:lnTo>
                      <a:pt x="11149" y="40"/>
                    </a:lnTo>
                    <a:lnTo>
                      <a:pt x="10908" y="101"/>
                    </a:lnTo>
                    <a:lnTo>
                      <a:pt x="10687" y="181"/>
                    </a:lnTo>
                    <a:lnTo>
                      <a:pt x="10466" y="282"/>
                    </a:lnTo>
                    <a:lnTo>
                      <a:pt x="10245" y="402"/>
                    </a:lnTo>
                    <a:lnTo>
                      <a:pt x="10044" y="523"/>
                    </a:lnTo>
                    <a:lnTo>
                      <a:pt x="9863" y="683"/>
                    </a:lnTo>
                    <a:lnTo>
                      <a:pt x="9682" y="844"/>
                    </a:lnTo>
                    <a:lnTo>
                      <a:pt x="9502" y="1005"/>
                    </a:lnTo>
                    <a:lnTo>
                      <a:pt x="9341" y="1206"/>
                    </a:lnTo>
                    <a:lnTo>
                      <a:pt x="9180" y="1386"/>
                    </a:lnTo>
                    <a:lnTo>
                      <a:pt x="9040" y="1607"/>
                    </a:lnTo>
                    <a:lnTo>
                      <a:pt x="8919" y="1808"/>
                    </a:lnTo>
                    <a:lnTo>
                      <a:pt x="8799" y="2029"/>
                    </a:lnTo>
                    <a:lnTo>
                      <a:pt x="8698" y="2270"/>
                    </a:lnTo>
                    <a:lnTo>
                      <a:pt x="8598" y="2491"/>
                    </a:lnTo>
                    <a:lnTo>
                      <a:pt x="8517" y="2732"/>
                    </a:lnTo>
                    <a:lnTo>
                      <a:pt x="8457" y="2973"/>
                    </a:lnTo>
                    <a:lnTo>
                      <a:pt x="8337" y="3455"/>
                    </a:lnTo>
                    <a:lnTo>
                      <a:pt x="8276" y="3957"/>
                    </a:lnTo>
                    <a:lnTo>
                      <a:pt x="8236" y="4460"/>
                    </a:lnTo>
                    <a:lnTo>
                      <a:pt x="8216" y="4942"/>
                    </a:lnTo>
                    <a:lnTo>
                      <a:pt x="8216" y="5444"/>
                    </a:lnTo>
                    <a:lnTo>
                      <a:pt x="8236" y="5946"/>
                    </a:lnTo>
                    <a:lnTo>
                      <a:pt x="8317" y="6950"/>
                    </a:lnTo>
                    <a:lnTo>
                      <a:pt x="8658" y="11390"/>
                    </a:lnTo>
                    <a:lnTo>
                      <a:pt x="8678" y="11611"/>
                    </a:lnTo>
                    <a:lnTo>
                      <a:pt x="8678" y="11832"/>
                    </a:lnTo>
                    <a:lnTo>
                      <a:pt x="8678" y="12053"/>
                    </a:lnTo>
                    <a:lnTo>
                      <a:pt x="8638" y="12274"/>
                    </a:lnTo>
                    <a:lnTo>
                      <a:pt x="8578" y="12495"/>
                    </a:lnTo>
                    <a:lnTo>
                      <a:pt x="8497" y="12675"/>
                    </a:lnTo>
                    <a:lnTo>
                      <a:pt x="8377" y="12836"/>
                    </a:lnTo>
                    <a:lnTo>
                      <a:pt x="8296" y="12896"/>
                    </a:lnTo>
                    <a:lnTo>
                      <a:pt x="8216" y="12957"/>
                    </a:lnTo>
                    <a:lnTo>
                      <a:pt x="8116" y="13017"/>
                    </a:lnTo>
                    <a:lnTo>
                      <a:pt x="8015" y="13057"/>
                    </a:lnTo>
                    <a:lnTo>
                      <a:pt x="7915" y="13077"/>
                    </a:lnTo>
                    <a:lnTo>
                      <a:pt x="7714" y="13077"/>
                    </a:lnTo>
                    <a:lnTo>
                      <a:pt x="7593" y="13057"/>
                    </a:lnTo>
                    <a:lnTo>
                      <a:pt x="7393" y="12977"/>
                    </a:lnTo>
                    <a:lnTo>
                      <a:pt x="7192" y="12876"/>
                    </a:lnTo>
                    <a:lnTo>
                      <a:pt x="7011" y="12736"/>
                    </a:lnTo>
                    <a:lnTo>
                      <a:pt x="6850" y="12575"/>
                    </a:lnTo>
                    <a:lnTo>
                      <a:pt x="6689" y="12414"/>
                    </a:lnTo>
                    <a:lnTo>
                      <a:pt x="6569" y="12213"/>
                    </a:lnTo>
                    <a:lnTo>
                      <a:pt x="6468" y="12033"/>
                    </a:lnTo>
                    <a:lnTo>
                      <a:pt x="6248" y="11631"/>
                    </a:lnTo>
                    <a:lnTo>
                      <a:pt x="6127" y="11430"/>
                    </a:lnTo>
                    <a:lnTo>
                      <a:pt x="6006" y="11249"/>
                    </a:lnTo>
                    <a:lnTo>
                      <a:pt x="5886" y="11068"/>
                    </a:lnTo>
                    <a:lnTo>
                      <a:pt x="5725" y="10888"/>
                    </a:lnTo>
                    <a:lnTo>
                      <a:pt x="5585" y="10767"/>
                    </a:lnTo>
                    <a:lnTo>
                      <a:pt x="5424" y="10667"/>
                    </a:lnTo>
                    <a:lnTo>
                      <a:pt x="5243" y="10566"/>
                    </a:lnTo>
                    <a:lnTo>
                      <a:pt x="5082" y="10506"/>
                    </a:lnTo>
                    <a:lnTo>
                      <a:pt x="4882" y="10446"/>
                    </a:lnTo>
                    <a:lnTo>
                      <a:pt x="4701" y="10426"/>
                    </a:lnTo>
                    <a:lnTo>
                      <a:pt x="4500" y="10405"/>
                    </a:lnTo>
                    <a:lnTo>
                      <a:pt x="4319" y="10405"/>
                    </a:lnTo>
                    <a:lnTo>
                      <a:pt x="4118" y="10426"/>
                    </a:lnTo>
                    <a:lnTo>
                      <a:pt x="3917" y="10466"/>
                    </a:lnTo>
                    <a:lnTo>
                      <a:pt x="3737" y="10506"/>
                    </a:lnTo>
                    <a:lnTo>
                      <a:pt x="3556" y="10586"/>
                    </a:lnTo>
                    <a:lnTo>
                      <a:pt x="3375" y="10667"/>
                    </a:lnTo>
                    <a:lnTo>
                      <a:pt x="3194" y="10767"/>
                    </a:lnTo>
                    <a:lnTo>
                      <a:pt x="3034" y="10867"/>
                    </a:lnTo>
                    <a:lnTo>
                      <a:pt x="2873" y="10988"/>
                    </a:lnTo>
                    <a:lnTo>
                      <a:pt x="2732" y="11129"/>
                    </a:lnTo>
                    <a:lnTo>
                      <a:pt x="2612" y="11289"/>
                    </a:lnTo>
                    <a:lnTo>
                      <a:pt x="2491" y="11430"/>
                    </a:lnTo>
                    <a:lnTo>
                      <a:pt x="2391" y="11611"/>
                    </a:lnTo>
                    <a:lnTo>
                      <a:pt x="2290" y="11771"/>
                    </a:lnTo>
                    <a:lnTo>
                      <a:pt x="2210" y="11952"/>
                    </a:lnTo>
                    <a:lnTo>
                      <a:pt x="2049" y="12314"/>
                    </a:lnTo>
                    <a:lnTo>
                      <a:pt x="1949" y="12695"/>
                    </a:lnTo>
                    <a:lnTo>
                      <a:pt x="1889" y="13097"/>
                    </a:lnTo>
                    <a:lnTo>
                      <a:pt x="1848" y="13499"/>
                    </a:lnTo>
                    <a:lnTo>
                      <a:pt x="1869" y="13901"/>
                    </a:lnTo>
                    <a:lnTo>
                      <a:pt x="1889" y="14302"/>
                    </a:lnTo>
                    <a:lnTo>
                      <a:pt x="1949" y="14704"/>
                    </a:lnTo>
                    <a:lnTo>
                      <a:pt x="2029" y="15086"/>
                    </a:lnTo>
                    <a:lnTo>
                      <a:pt x="2130" y="15467"/>
                    </a:lnTo>
                    <a:lnTo>
                      <a:pt x="2250" y="15849"/>
                    </a:lnTo>
                    <a:lnTo>
                      <a:pt x="2371" y="16231"/>
                    </a:lnTo>
                    <a:lnTo>
                      <a:pt x="2632" y="16994"/>
                    </a:lnTo>
                    <a:lnTo>
                      <a:pt x="5926" y="26194"/>
                    </a:lnTo>
                    <a:lnTo>
                      <a:pt x="6027" y="26495"/>
                    </a:lnTo>
                    <a:lnTo>
                      <a:pt x="6067" y="26656"/>
                    </a:lnTo>
                    <a:lnTo>
                      <a:pt x="6087" y="26817"/>
                    </a:lnTo>
                    <a:lnTo>
                      <a:pt x="6107" y="26977"/>
                    </a:lnTo>
                    <a:lnTo>
                      <a:pt x="6107" y="27118"/>
                    </a:lnTo>
                    <a:lnTo>
                      <a:pt x="6067" y="27279"/>
                    </a:lnTo>
                    <a:lnTo>
                      <a:pt x="6006" y="27419"/>
                    </a:lnTo>
                    <a:lnTo>
                      <a:pt x="5966" y="27520"/>
                    </a:lnTo>
                    <a:lnTo>
                      <a:pt x="5886" y="27580"/>
                    </a:lnTo>
                    <a:lnTo>
                      <a:pt x="5826" y="27660"/>
                    </a:lnTo>
                    <a:lnTo>
                      <a:pt x="5745" y="27721"/>
                    </a:lnTo>
                    <a:lnTo>
                      <a:pt x="5565" y="27801"/>
                    </a:lnTo>
                    <a:lnTo>
                      <a:pt x="5364" y="27841"/>
                    </a:lnTo>
                    <a:lnTo>
                      <a:pt x="5163" y="27841"/>
                    </a:lnTo>
                    <a:lnTo>
                      <a:pt x="4942" y="27821"/>
                    </a:lnTo>
                    <a:lnTo>
                      <a:pt x="4741" y="27761"/>
                    </a:lnTo>
                    <a:lnTo>
                      <a:pt x="4560" y="27660"/>
                    </a:lnTo>
                    <a:lnTo>
                      <a:pt x="4400" y="27540"/>
                    </a:lnTo>
                    <a:lnTo>
                      <a:pt x="4239" y="27399"/>
                    </a:lnTo>
                    <a:lnTo>
                      <a:pt x="4118" y="27239"/>
                    </a:lnTo>
                    <a:lnTo>
                      <a:pt x="3978" y="27078"/>
                    </a:lnTo>
                    <a:lnTo>
                      <a:pt x="3757" y="26716"/>
                    </a:lnTo>
                    <a:lnTo>
                      <a:pt x="3556" y="26355"/>
                    </a:lnTo>
                    <a:lnTo>
                      <a:pt x="3335" y="25993"/>
                    </a:lnTo>
                    <a:lnTo>
                      <a:pt x="3234" y="25812"/>
                    </a:lnTo>
                    <a:lnTo>
                      <a:pt x="3094" y="25632"/>
                    </a:lnTo>
                    <a:lnTo>
                      <a:pt x="2973" y="25491"/>
                    </a:lnTo>
                    <a:lnTo>
                      <a:pt x="2813" y="25350"/>
                    </a:lnTo>
                    <a:lnTo>
                      <a:pt x="2652" y="25230"/>
                    </a:lnTo>
                    <a:lnTo>
                      <a:pt x="2471" y="25129"/>
                    </a:lnTo>
                    <a:lnTo>
                      <a:pt x="2290" y="25049"/>
                    </a:lnTo>
                    <a:lnTo>
                      <a:pt x="2110" y="25009"/>
                    </a:lnTo>
                    <a:lnTo>
                      <a:pt x="1929" y="25009"/>
                    </a:lnTo>
                    <a:lnTo>
                      <a:pt x="1748" y="25029"/>
                    </a:lnTo>
                    <a:lnTo>
                      <a:pt x="1567" y="25049"/>
                    </a:lnTo>
                    <a:lnTo>
                      <a:pt x="1386" y="25109"/>
                    </a:lnTo>
                    <a:lnTo>
                      <a:pt x="1206" y="25190"/>
                    </a:lnTo>
                    <a:lnTo>
                      <a:pt x="1045" y="25290"/>
                    </a:lnTo>
                    <a:lnTo>
                      <a:pt x="884" y="25411"/>
                    </a:lnTo>
                    <a:lnTo>
                      <a:pt x="744" y="25531"/>
                    </a:lnTo>
                    <a:lnTo>
                      <a:pt x="603" y="25692"/>
                    </a:lnTo>
                    <a:lnTo>
                      <a:pt x="462" y="25832"/>
                    </a:lnTo>
                    <a:lnTo>
                      <a:pt x="362" y="26013"/>
                    </a:lnTo>
                    <a:lnTo>
                      <a:pt x="262" y="26174"/>
                    </a:lnTo>
                    <a:lnTo>
                      <a:pt x="181" y="26375"/>
                    </a:lnTo>
                    <a:lnTo>
                      <a:pt x="121" y="26556"/>
                    </a:lnTo>
                    <a:lnTo>
                      <a:pt x="81" y="26756"/>
                    </a:lnTo>
                    <a:lnTo>
                      <a:pt x="41" y="26937"/>
                    </a:lnTo>
                    <a:lnTo>
                      <a:pt x="0" y="27319"/>
                    </a:lnTo>
                    <a:lnTo>
                      <a:pt x="21" y="27721"/>
                    </a:lnTo>
                    <a:lnTo>
                      <a:pt x="61" y="28122"/>
                    </a:lnTo>
                    <a:lnTo>
                      <a:pt x="141" y="28504"/>
                    </a:lnTo>
                    <a:lnTo>
                      <a:pt x="221" y="28906"/>
                    </a:lnTo>
                    <a:lnTo>
                      <a:pt x="442" y="29669"/>
                    </a:lnTo>
                    <a:lnTo>
                      <a:pt x="965" y="31417"/>
                    </a:lnTo>
                    <a:lnTo>
                      <a:pt x="1246" y="32301"/>
                    </a:lnTo>
                    <a:lnTo>
                      <a:pt x="1527" y="33164"/>
                    </a:lnTo>
                    <a:lnTo>
                      <a:pt x="1848" y="34028"/>
                    </a:lnTo>
                    <a:lnTo>
                      <a:pt x="2170" y="34872"/>
                    </a:lnTo>
                    <a:lnTo>
                      <a:pt x="2531" y="35715"/>
                    </a:lnTo>
                    <a:lnTo>
                      <a:pt x="2913" y="36539"/>
                    </a:lnTo>
                    <a:lnTo>
                      <a:pt x="3355" y="37342"/>
                    </a:lnTo>
                    <a:lnTo>
                      <a:pt x="3817" y="38126"/>
                    </a:lnTo>
                    <a:lnTo>
                      <a:pt x="4058" y="38528"/>
                    </a:lnTo>
                    <a:lnTo>
                      <a:pt x="4319" y="38889"/>
                    </a:lnTo>
                    <a:lnTo>
                      <a:pt x="4580" y="39271"/>
                    </a:lnTo>
                    <a:lnTo>
                      <a:pt x="4862" y="39632"/>
                    </a:lnTo>
                    <a:lnTo>
                      <a:pt x="5163" y="39974"/>
                    </a:lnTo>
                    <a:lnTo>
                      <a:pt x="5444" y="40315"/>
                    </a:lnTo>
                    <a:lnTo>
                      <a:pt x="5765" y="40637"/>
                    </a:lnTo>
                    <a:lnTo>
                      <a:pt x="6087" y="40958"/>
                    </a:lnTo>
                    <a:lnTo>
                      <a:pt x="6428" y="41259"/>
                    </a:lnTo>
                    <a:lnTo>
                      <a:pt x="6770" y="41561"/>
                    </a:lnTo>
                    <a:lnTo>
                      <a:pt x="7131" y="41822"/>
                    </a:lnTo>
                    <a:lnTo>
                      <a:pt x="7493" y="42083"/>
                    </a:lnTo>
                    <a:lnTo>
                      <a:pt x="20791" y="42706"/>
                    </a:lnTo>
                    <a:lnTo>
                      <a:pt x="21895" y="41018"/>
                    </a:lnTo>
                    <a:lnTo>
                      <a:pt x="22980" y="39311"/>
                    </a:lnTo>
                    <a:lnTo>
                      <a:pt x="24045" y="37584"/>
                    </a:lnTo>
                    <a:lnTo>
                      <a:pt x="24567" y="36720"/>
                    </a:lnTo>
                    <a:lnTo>
                      <a:pt x="25069" y="35856"/>
                    </a:lnTo>
                    <a:lnTo>
                      <a:pt x="25551" y="34972"/>
                    </a:lnTo>
                    <a:lnTo>
                      <a:pt x="26033" y="34068"/>
                    </a:lnTo>
                    <a:lnTo>
                      <a:pt x="26495" y="33164"/>
                    </a:lnTo>
                    <a:lnTo>
                      <a:pt x="26937" y="32260"/>
                    </a:lnTo>
                    <a:lnTo>
                      <a:pt x="27339" y="31336"/>
                    </a:lnTo>
                    <a:lnTo>
                      <a:pt x="27741" y="30412"/>
                    </a:lnTo>
                    <a:lnTo>
                      <a:pt x="28102" y="29468"/>
                    </a:lnTo>
                    <a:lnTo>
                      <a:pt x="28444" y="28524"/>
                    </a:lnTo>
                    <a:lnTo>
                      <a:pt x="28605" y="28022"/>
                    </a:lnTo>
                    <a:lnTo>
                      <a:pt x="28745" y="27520"/>
                    </a:lnTo>
                    <a:lnTo>
                      <a:pt x="28866" y="26998"/>
                    </a:lnTo>
                    <a:lnTo>
                      <a:pt x="28966" y="26475"/>
                    </a:lnTo>
                    <a:lnTo>
                      <a:pt x="29006" y="25973"/>
                    </a:lnTo>
                    <a:lnTo>
                      <a:pt x="29026" y="25712"/>
                    </a:lnTo>
                    <a:lnTo>
                      <a:pt x="29006" y="25451"/>
                    </a:lnTo>
                    <a:lnTo>
                      <a:pt x="28986" y="25190"/>
                    </a:lnTo>
                    <a:lnTo>
                      <a:pt x="28966" y="24949"/>
                    </a:lnTo>
                    <a:lnTo>
                      <a:pt x="28906" y="24688"/>
                    </a:lnTo>
                    <a:lnTo>
                      <a:pt x="28846" y="24446"/>
                    </a:lnTo>
                    <a:lnTo>
                      <a:pt x="28745" y="24185"/>
                    </a:lnTo>
                    <a:lnTo>
                      <a:pt x="28645" y="23964"/>
                    </a:lnTo>
                    <a:lnTo>
                      <a:pt x="28504" y="23723"/>
                    </a:lnTo>
                    <a:lnTo>
                      <a:pt x="28364" y="23522"/>
                    </a:lnTo>
                    <a:lnTo>
                      <a:pt x="28183" y="23322"/>
                    </a:lnTo>
                    <a:lnTo>
                      <a:pt x="28002" y="23121"/>
                    </a:lnTo>
                    <a:lnTo>
                      <a:pt x="27801" y="22960"/>
                    </a:lnTo>
                    <a:lnTo>
                      <a:pt x="27580" y="22819"/>
                    </a:lnTo>
                    <a:lnTo>
                      <a:pt x="27359" y="22679"/>
                    </a:lnTo>
                    <a:lnTo>
                      <a:pt x="27138" y="22578"/>
                    </a:lnTo>
                    <a:lnTo>
                      <a:pt x="26897" y="22498"/>
                    </a:lnTo>
                    <a:lnTo>
                      <a:pt x="26656" y="22458"/>
                    </a:lnTo>
                    <a:lnTo>
                      <a:pt x="26415" y="22438"/>
                    </a:lnTo>
                    <a:lnTo>
                      <a:pt x="26174" y="22458"/>
                    </a:lnTo>
                    <a:lnTo>
                      <a:pt x="25933" y="22498"/>
                    </a:lnTo>
                    <a:lnTo>
                      <a:pt x="25692" y="22578"/>
                    </a:lnTo>
                    <a:lnTo>
                      <a:pt x="25431" y="22699"/>
                    </a:lnTo>
                    <a:lnTo>
                      <a:pt x="25190" y="22880"/>
                    </a:lnTo>
                    <a:lnTo>
                      <a:pt x="24969" y="23081"/>
                    </a:lnTo>
                    <a:lnTo>
                      <a:pt x="24748" y="23281"/>
                    </a:lnTo>
                    <a:lnTo>
                      <a:pt x="24346" y="23763"/>
                    </a:lnTo>
                    <a:lnTo>
                      <a:pt x="23964" y="24226"/>
                    </a:lnTo>
                    <a:lnTo>
                      <a:pt x="23743" y="24446"/>
                    </a:lnTo>
                    <a:lnTo>
                      <a:pt x="23502" y="24647"/>
                    </a:lnTo>
                    <a:lnTo>
                      <a:pt x="23261" y="24828"/>
                    </a:lnTo>
                    <a:lnTo>
                      <a:pt x="22980" y="24989"/>
                    </a:lnTo>
                    <a:lnTo>
                      <a:pt x="22719" y="25089"/>
                    </a:lnTo>
                    <a:lnTo>
                      <a:pt x="22578" y="25109"/>
                    </a:lnTo>
                    <a:lnTo>
                      <a:pt x="22418" y="25129"/>
                    </a:lnTo>
                    <a:lnTo>
                      <a:pt x="22277" y="25150"/>
                    </a:lnTo>
                    <a:lnTo>
                      <a:pt x="22136" y="25129"/>
                    </a:lnTo>
                    <a:lnTo>
                      <a:pt x="21996" y="25109"/>
                    </a:lnTo>
                    <a:lnTo>
                      <a:pt x="21855" y="25069"/>
                    </a:lnTo>
                    <a:lnTo>
                      <a:pt x="21735" y="25009"/>
                    </a:lnTo>
                    <a:lnTo>
                      <a:pt x="21614" y="24929"/>
                    </a:lnTo>
                    <a:lnTo>
                      <a:pt x="21514" y="24848"/>
                    </a:lnTo>
                    <a:lnTo>
                      <a:pt x="21413" y="24748"/>
                    </a:lnTo>
                    <a:lnTo>
                      <a:pt x="21333" y="24647"/>
                    </a:lnTo>
                    <a:lnTo>
                      <a:pt x="21253" y="24547"/>
                    </a:lnTo>
                    <a:lnTo>
                      <a:pt x="21132" y="24286"/>
                    </a:lnTo>
                    <a:lnTo>
                      <a:pt x="21052" y="24025"/>
                    </a:lnTo>
                    <a:lnTo>
                      <a:pt x="20992" y="23743"/>
                    </a:lnTo>
                    <a:lnTo>
                      <a:pt x="20971" y="23442"/>
                    </a:lnTo>
                    <a:lnTo>
                      <a:pt x="21012" y="23161"/>
                    </a:lnTo>
                    <a:lnTo>
                      <a:pt x="21072" y="22900"/>
                    </a:lnTo>
                    <a:lnTo>
                      <a:pt x="21152" y="22619"/>
                    </a:lnTo>
                    <a:lnTo>
                      <a:pt x="21253" y="22357"/>
                    </a:lnTo>
                    <a:lnTo>
                      <a:pt x="21373" y="22116"/>
                    </a:lnTo>
                    <a:lnTo>
                      <a:pt x="21654" y="21614"/>
                    </a:lnTo>
                    <a:lnTo>
                      <a:pt x="21936" y="21132"/>
                    </a:lnTo>
                    <a:lnTo>
                      <a:pt x="22257" y="20529"/>
                    </a:lnTo>
                    <a:lnTo>
                      <a:pt x="22558" y="19927"/>
                    </a:lnTo>
                    <a:lnTo>
                      <a:pt x="22840" y="19304"/>
                    </a:lnTo>
                    <a:lnTo>
                      <a:pt x="23101" y="18661"/>
                    </a:lnTo>
                    <a:lnTo>
                      <a:pt x="23322" y="18019"/>
                    </a:lnTo>
                    <a:lnTo>
                      <a:pt x="23543" y="17376"/>
                    </a:lnTo>
                    <a:lnTo>
                      <a:pt x="23703" y="16713"/>
                    </a:lnTo>
                    <a:lnTo>
                      <a:pt x="23864" y="16050"/>
                    </a:lnTo>
                    <a:lnTo>
                      <a:pt x="23944" y="15608"/>
                    </a:lnTo>
                    <a:lnTo>
                      <a:pt x="24005" y="15166"/>
                    </a:lnTo>
                    <a:lnTo>
                      <a:pt x="24045" y="14724"/>
                    </a:lnTo>
                    <a:lnTo>
                      <a:pt x="24065" y="14282"/>
                    </a:lnTo>
                    <a:lnTo>
                      <a:pt x="24025" y="13860"/>
                    </a:lnTo>
                    <a:lnTo>
                      <a:pt x="23964" y="13419"/>
                    </a:lnTo>
                    <a:lnTo>
                      <a:pt x="23924" y="13218"/>
                    </a:lnTo>
                    <a:lnTo>
                      <a:pt x="23864" y="12997"/>
                    </a:lnTo>
                    <a:lnTo>
                      <a:pt x="23784" y="12796"/>
                    </a:lnTo>
                    <a:lnTo>
                      <a:pt x="23703" y="12595"/>
                    </a:lnTo>
                    <a:lnTo>
                      <a:pt x="23583" y="12414"/>
                    </a:lnTo>
                    <a:lnTo>
                      <a:pt x="23462" y="12233"/>
                    </a:lnTo>
                    <a:lnTo>
                      <a:pt x="23322" y="12053"/>
                    </a:lnTo>
                    <a:lnTo>
                      <a:pt x="23181" y="11892"/>
                    </a:lnTo>
                    <a:lnTo>
                      <a:pt x="23020" y="11731"/>
                    </a:lnTo>
                    <a:lnTo>
                      <a:pt x="22840" y="11611"/>
                    </a:lnTo>
                    <a:lnTo>
                      <a:pt x="22659" y="11490"/>
                    </a:lnTo>
                    <a:lnTo>
                      <a:pt x="22478" y="11390"/>
                    </a:lnTo>
                    <a:lnTo>
                      <a:pt x="22277" y="11289"/>
                    </a:lnTo>
                    <a:lnTo>
                      <a:pt x="22076" y="11229"/>
                    </a:lnTo>
                    <a:lnTo>
                      <a:pt x="21855" y="11189"/>
                    </a:lnTo>
                    <a:lnTo>
                      <a:pt x="21654" y="11169"/>
                    </a:lnTo>
                    <a:lnTo>
                      <a:pt x="21454" y="11169"/>
                    </a:lnTo>
                    <a:lnTo>
                      <a:pt x="21253" y="11209"/>
                    </a:lnTo>
                    <a:lnTo>
                      <a:pt x="21052" y="11249"/>
                    </a:lnTo>
                    <a:lnTo>
                      <a:pt x="20851" y="11329"/>
                    </a:lnTo>
                    <a:lnTo>
                      <a:pt x="20610" y="11470"/>
                    </a:lnTo>
                    <a:lnTo>
                      <a:pt x="20409" y="11651"/>
                    </a:lnTo>
                    <a:lnTo>
                      <a:pt x="20208" y="11832"/>
                    </a:lnTo>
                    <a:lnTo>
                      <a:pt x="20027" y="12033"/>
                    </a:lnTo>
                    <a:lnTo>
                      <a:pt x="19686" y="12474"/>
                    </a:lnTo>
                    <a:lnTo>
                      <a:pt x="19364" y="12916"/>
                    </a:lnTo>
                    <a:lnTo>
                      <a:pt x="19164" y="13137"/>
                    </a:lnTo>
                    <a:lnTo>
                      <a:pt x="18963" y="13338"/>
                    </a:lnTo>
                    <a:lnTo>
                      <a:pt x="18742" y="13499"/>
                    </a:lnTo>
                    <a:lnTo>
                      <a:pt x="18501" y="13640"/>
                    </a:lnTo>
                    <a:lnTo>
                      <a:pt x="18260" y="13740"/>
                    </a:lnTo>
                    <a:lnTo>
                      <a:pt x="18119" y="13780"/>
                    </a:lnTo>
                    <a:lnTo>
                      <a:pt x="17999" y="13800"/>
                    </a:lnTo>
                    <a:lnTo>
                      <a:pt x="17737" y="13800"/>
                    </a:lnTo>
                    <a:lnTo>
                      <a:pt x="17617" y="13780"/>
                    </a:lnTo>
                    <a:lnTo>
                      <a:pt x="17476" y="13720"/>
                    </a:lnTo>
                    <a:lnTo>
                      <a:pt x="17336" y="13660"/>
                    </a:lnTo>
                    <a:lnTo>
                      <a:pt x="17195" y="13559"/>
                    </a:lnTo>
                    <a:lnTo>
                      <a:pt x="17075" y="13439"/>
                    </a:lnTo>
                    <a:lnTo>
                      <a:pt x="16974" y="13318"/>
                    </a:lnTo>
                    <a:lnTo>
                      <a:pt x="16894" y="13178"/>
                    </a:lnTo>
                    <a:lnTo>
                      <a:pt x="16833" y="13017"/>
                    </a:lnTo>
                    <a:lnTo>
                      <a:pt x="16773" y="12836"/>
                    </a:lnTo>
                    <a:lnTo>
                      <a:pt x="16733" y="12675"/>
                    </a:lnTo>
                    <a:lnTo>
                      <a:pt x="16673" y="12294"/>
                    </a:lnTo>
                    <a:lnTo>
                      <a:pt x="16673" y="11912"/>
                    </a:lnTo>
                    <a:lnTo>
                      <a:pt x="16673" y="11530"/>
                    </a:lnTo>
                    <a:lnTo>
                      <a:pt x="16713" y="11149"/>
                    </a:lnTo>
                    <a:lnTo>
                      <a:pt x="16773" y="10345"/>
                    </a:lnTo>
                    <a:lnTo>
                      <a:pt x="16793" y="9542"/>
                    </a:lnTo>
                    <a:lnTo>
                      <a:pt x="16773" y="8718"/>
                    </a:lnTo>
                    <a:lnTo>
                      <a:pt x="16733" y="7915"/>
                    </a:lnTo>
                    <a:lnTo>
                      <a:pt x="16653" y="7111"/>
                    </a:lnTo>
                    <a:lnTo>
                      <a:pt x="16532" y="6308"/>
                    </a:lnTo>
                    <a:lnTo>
                      <a:pt x="16371" y="5524"/>
                    </a:lnTo>
                    <a:lnTo>
                      <a:pt x="16171" y="4741"/>
                    </a:lnTo>
                    <a:lnTo>
                      <a:pt x="16050" y="4259"/>
                    </a:lnTo>
                    <a:lnTo>
                      <a:pt x="15889" y="3777"/>
                    </a:lnTo>
                    <a:lnTo>
                      <a:pt x="15709" y="3315"/>
                    </a:lnTo>
                    <a:lnTo>
                      <a:pt x="15508" y="2873"/>
                    </a:lnTo>
                    <a:lnTo>
                      <a:pt x="15287" y="2431"/>
                    </a:lnTo>
                    <a:lnTo>
                      <a:pt x="15046" y="2009"/>
                    </a:lnTo>
                    <a:lnTo>
                      <a:pt x="14744" y="1627"/>
                    </a:lnTo>
                    <a:lnTo>
                      <a:pt x="14423" y="1246"/>
                    </a:lnTo>
                    <a:lnTo>
                      <a:pt x="14262" y="1085"/>
                    </a:lnTo>
                    <a:lnTo>
                      <a:pt x="14082" y="904"/>
                    </a:lnTo>
                    <a:lnTo>
                      <a:pt x="13881" y="764"/>
                    </a:lnTo>
                    <a:lnTo>
                      <a:pt x="13680" y="623"/>
                    </a:lnTo>
                    <a:lnTo>
                      <a:pt x="13459" y="502"/>
                    </a:lnTo>
                    <a:lnTo>
                      <a:pt x="13258" y="382"/>
                    </a:lnTo>
                    <a:lnTo>
                      <a:pt x="13037" y="282"/>
                    </a:lnTo>
                    <a:lnTo>
                      <a:pt x="12796" y="181"/>
                    </a:lnTo>
                    <a:lnTo>
                      <a:pt x="12575" y="121"/>
                    </a:lnTo>
                    <a:lnTo>
                      <a:pt x="12334" y="61"/>
                    </a:lnTo>
                    <a:lnTo>
                      <a:pt x="12093" y="20"/>
                    </a:lnTo>
                    <a:lnTo>
                      <a:pt x="1187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3" name="Google Shape;1673;p31"/>
              <p:cNvSpPr/>
              <p:nvPr/>
            </p:nvSpPr>
            <p:spPr>
              <a:xfrm>
                <a:off x="-382575" y="3039300"/>
                <a:ext cx="13575" cy="995850"/>
              </a:xfrm>
              <a:custGeom>
                <a:avLst/>
                <a:gdLst/>
                <a:ahLst/>
                <a:cxnLst/>
                <a:rect l="l" t="t" r="r" b="b"/>
                <a:pathLst>
                  <a:path w="543" h="39834" extrusionOk="0">
                    <a:moveTo>
                      <a:pt x="282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41" y="161"/>
                    </a:lnTo>
                    <a:lnTo>
                      <a:pt x="0" y="261"/>
                    </a:lnTo>
                    <a:lnTo>
                      <a:pt x="0" y="39572"/>
                    </a:lnTo>
                    <a:lnTo>
                      <a:pt x="41" y="39673"/>
                    </a:lnTo>
                    <a:lnTo>
                      <a:pt x="81" y="39773"/>
                    </a:lnTo>
                    <a:lnTo>
                      <a:pt x="161" y="39813"/>
                    </a:lnTo>
                    <a:lnTo>
                      <a:pt x="282" y="39833"/>
                    </a:lnTo>
                    <a:lnTo>
                      <a:pt x="382" y="39813"/>
                    </a:lnTo>
                    <a:lnTo>
                      <a:pt x="462" y="39773"/>
                    </a:lnTo>
                    <a:lnTo>
                      <a:pt x="523" y="39673"/>
                    </a:lnTo>
                    <a:lnTo>
                      <a:pt x="543" y="39572"/>
                    </a:lnTo>
                    <a:lnTo>
                      <a:pt x="543" y="261"/>
                    </a:lnTo>
                    <a:lnTo>
                      <a:pt x="523" y="161"/>
                    </a:lnTo>
                    <a:lnTo>
                      <a:pt x="462" y="81"/>
                    </a:lnTo>
                    <a:lnTo>
                      <a:pt x="382" y="2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4" name="Google Shape;1674;p31"/>
              <p:cNvSpPr/>
              <p:nvPr/>
            </p:nvSpPr>
            <p:spPr>
              <a:xfrm>
                <a:off x="-572400" y="3324525"/>
                <a:ext cx="431900" cy="264175"/>
              </a:xfrm>
              <a:custGeom>
                <a:avLst/>
                <a:gdLst/>
                <a:ahLst/>
                <a:cxnLst/>
                <a:rect l="l" t="t" r="r" b="b"/>
                <a:pathLst>
                  <a:path w="17276" h="10567" extrusionOk="0">
                    <a:moveTo>
                      <a:pt x="282" y="1"/>
                    </a:moveTo>
                    <a:lnTo>
                      <a:pt x="181" y="21"/>
                    </a:lnTo>
                    <a:lnTo>
                      <a:pt x="101" y="61"/>
                    </a:lnTo>
                    <a:lnTo>
                      <a:pt x="21" y="141"/>
                    </a:lnTo>
                    <a:lnTo>
                      <a:pt x="0" y="242"/>
                    </a:lnTo>
                    <a:lnTo>
                      <a:pt x="0" y="342"/>
                    </a:lnTo>
                    <a:lnTo>
                      <a:pt x="41" y="423"/>
                    </a:lnTo>
                    <a:lnTo>
                      <a:pt x="7654" y="10466"/>
                    </a:lnTo>
                    <a:lnTo>
                      <a:pt x="7694" y="10506"/>
                    </a:lnTo>
                    <a:lnTo>
                      <a:pt x="7734" y="10527"/>
                    </a:lnTo>
                    <a:lnTo>
                      <a:pt x="7794" y="10547"/>
                    </a:lnTo>
                    <a:lnTo>
                      <a:pt x="7855" y="10567"/>
                    </a:lnTo>
                    <a:lnTo>
                      <a:pt x="7875" y="10567"/>
                    </a:lnTo>
                    <a:lnTo>
                      <a:pt x="7975" y="10547"/>
                    </a:lnTo>
                    <a:lnTo>
                      <a:pt x="8055" y="10486"/>
                    </a:lnTo>
                    <a:lnTo>
                      <a:pt x="17215" y="443"/>
                    </a:lnTo>
                    <a:lnTo>
                      <a:pt x="17275" y="362"/>
                    </a:lnTo>
                    <a:lnTo>
                      <a:pt x="17275" y="262"/>
                    </a:lnTo>
                    <a:lnTo>
                      <a:pt x="17255" y="161"/>
                    </a:lnTo>
                    <a:lnTo>
                      <a:pt x="17195" y="81"/>
                    </a:lnTo>
                    <a:lnTo>
                      <a:pt x="17115" y="21"/>
                    </a:lnTo>
                    <a:lnTo>
                      <a:pt x="17014" y="1"/>
                    </a:lnTo>
                    <a:lnTo>
                      <a:pt x="16914" y="21"/>
                    </a:lnTo>
                    <a:lnTo>
                      <a:pt x="16833" y="101"/>
                    </a:lnTo>
                    <a:lnTo>
                      <a:pt x="7875" y="9884"/>
                    </a:lnTo>
                    <a:lnTo>
                      <a:pt x="462" y="101"/>
                    </a:lnTo>
                    <a:lnTo>
                      <a:pt x="382" y="41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5" name="Google Shape;1675;p31"/>
              <p:cNvSpPr/>
              <p:nvPr/>
            </p:nvSpPr>
            <p:spPr>
              <a:xfrm>
                <a:off x="-642200" y="3609775"/>
                <a:ext cx="627250" cy="399250"/>
              </a:xfrm>
              <a:custGeom>
                <a:avLst/>
                <a:gdLst/>
                <a:ahLst/>
                <a:cxnLst/>
                <a:rect l="l" t="t" r="r" b="b"/>
                <a:pathLst>
                  <a:path w="25090" h="15970" extrusionOk="0">
                    <a:moveTo>
                      <a:pt x="24808" y="0"/>
                    </a:moveTo>
                    <a:lnTo>
                      <a:pt x="24708" y="20"/>
                    </a:lnTo>
                    <a:lnTo>
                      <a:pt x="24627" y="81"/>
                    </a:lnTo>
                    <a:lnTo>
                      <a:pt x="10667" y="15307"/>
                    </a:lnTo>
                    <a:lnTo>
                      <a:pt x="462" y="2069"/>
                    </a:lnTo>
                    <a:lnTo>
                      <a:pt x="382" y="2009"/>
                    </a:lnTo>
                    <a:lnTo>
                      <a:pt x="282" y="1969"/>
                    </a:lnTo>
                    <a:lnTo>
                      <a:pt x="181" y="1989"/>
                    </a:lnTo>
                    <a:lnTo>
                      <a:pt x="101" y="2029"/>
                    </a:lnTo>
                    <a:lnTo>
                      <a:pt x="20" y="2110"/>
                    </a:lnTo>
                    <a:lnTo>
                      <a:pt x="0" y="2210"/>
                    </a:lnTo>
                    <a:lnTo>
                      <a:pt x="0" y="2310"/>
                    </a:lnTo>
                    <a:lnTo>
                      <a:pt x="40" y="2391"/>
                    </a:lnTo>
                    <a:lnTo>
                      <a:pt x="10446" y="15869"/>
                    </a:lnTo>
                    <a:lnTo>
                      <a:pt x="10486" y="15909"/>
                    </a:lnTo>
                    <a:lnTo>
                      <a:pt x="10546" y="15950"/>
                    </a:lnTo>
                    <a:lnTo>
                      <a:pt x="10586" y="15970"/>
                    </a:lnTo>
                    <a:lnTo>
                      <a:pt x="10667" y="15970"/>
                    </a:lnTo>
                    <a:lnTo>
                      <a:pt x="10767" y="15950"/>
                    </a:lnTo>
                    <a:lnTo>
                      <a:pt x="10847" y="15889"/>
                    </a:lnTo>
                    <a:lnTo>
                      <a:pt x="25009" y="442"/>
                    </a:lnTo>
                    <a:lnTo>
                      <a:pt x="25069" y="362"/>
                    </a:lnTo>
                    <a:lnTo>
                      <a:pt x="25089" y="261"/>
                    </a:lnTo>
                    <a:lnTo>
                      <a:pt x="25069" y="161"/>
                    </a:lnTo>
                    <a:lnTo>
                      <a:pt x="24989" y="81"/>
                    </a:lnTo>
                    <a:lnTo>
                      <a:pt x="24908" y="20"/>
                    </a:lnTo>
                    <a:lnTo>
                      <a:pt x="24808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6" name="Google Shape;1676;p31"/>
              <p:cNvSpPr/>
              <p:nvPr/>
            </p:nvSpPr>
            <p:spPr>
              <a:xfrm>
                <a:off x="-699950" y="3976875"/>
                <a:ext cx="690525" cy="786925"/>
              </a:xfrm>
              <a:custGeom>
                <a:avLst/>
                <a:gdLst/>
                <a:ahLst/>
                <a:cxnLst/>
                <a:rect l="l" t="t" r="r" b="b"/>
                <a:pathLst>
                  <a:path w="27621" h="31477" extrusionOk="0">
                    <a:moveTo>
                      <a:pt x="0" y="0"/>
                    </a:moveTo>
                    <a:lnTo>
                      <a:pt x="5966" y="31477"/>
                    </a:lnTo>
                    <a:lnTo>
                      <a:pt x="21775" y="31477"/>
                    </a:lnTo>
                    <a:lnTo>
                      <a:pt x="2762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6" name="Google Shape;1726;p33"/>
          <p:cNvSpPr txBox="1">
            <a:spLocks noGrp="1"/>
          </p:cNvSpPr>
          <p:nvPr>
            <p:ph type="title"/>
          </p:nvPr>
        </p:nvSpPr>
        <p:spPr>
          <a:xfrm>
            <a:off x="2633400" y="2329460"/>
            <a:ext cx="3877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dirty="0"/>
              <a:t>Present simple </a:t>
            </a:r>
            <a:endParaRPr sz="7200" dirty="0"/>
          </a:p>
        </p:txBody>
      </p:sp>
      <p:grpSp>
        <p:nvGrpSpPr>
          <p:cNvPr id="1729" name="Google Shape;1729;p33"/>
          <p:cNvGrpSpPr/>
          <p:nvPr/>
        </p:nvGrpSpPr>
        <p:grpSpPr>
          <a:xfrm>
            <a:off x="7367123" y="382070"/>
            <a:ext cx="1640063" cy="4293555"/>
            <a:chOff x="6976598" y="618695"/>
            <a:chExt cx="1640063" cy="4293555"/>
          </a:xfrm>
        </p:grpSpPr>
        <p:sp>
          <p:nvSpPr>
            <p:cNvPr id="1730" name="Google Shape;1730;p33"/>
            <p:cNvSpPr/>
            <p:nvPr/>
          </p:nvSpPr>
          <p:spPr>
            <a:xfrm>
              <a:off x="7233363" y="4798850"/>
              <a:ext cx="1247700" cy="1134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1" name="Google Shape;1731;p33"/>
            <p:cNvSpPr/>
            <p:nvPr/>
          </p:nvSpPr>
          <p:spPr>
            <a:xfrm>
              <a:off x="7522292" y="732742"/>
              <a:ext cx="856747" cy="1050772"/>
            </a:xfrm>
            <a:custGeom>
              <a:avLst/>
              <a:gdLst/>
              <a:ahLst/>
              <a:cxnLst/>
              <a:rect l="l" t="t" r="r" b="b"/>
              <a:pathLst>
                <a:path w="21853" h="26802" extrusionOk="0">
                  <a:moveTo>
                    <a:pt x="13586" y="1"/>
                  </a:moveTo>
                  <a:lnTo>
                    <a:pt x="1372" y="2077"/>
                  </a:lnTo>
                  <a:lnTo>
                    <a:pt x="1149" y="2466"/>
                  </a:lnTo>
                  <a:lnTo>
                    <a:pt x="946" y="2892"/>
                  </a:lnTo>
                  <a:lnTo>
                    <a:pt x="797" y="3337"/>
                  </a:lnTo>
                  <a:lnTo>
                    <a:pt x="686" y="3782"/>
                  </a:lnTo>
                  <a:lnTo>
                    <a:pt x="593" y="4245"/>
                  </a:lnTo>
                  <a:lnTo>
                    <a:pt x="556" y="4709"/>
                  </a:lnTo>
                  <a:lnTo>
                    <a:pt x="556" y="5172"/>
                  </a:lnTo>
                  <a:lnTo>
                    <a:pt x="612" y="5635"/>
                  </a:lnTo>
                  <a:lnTo>
                    <a:pt x="649" y="5858"/>
                  </a:lnTo>
                  <a:lnTo>
                    <a:pt x="723" y="6062"/>
                  </a:lnTo>
                  <a:lnTo>
                    <a:pt x="816" y="6284"/>
                  </a:lnTo>
                  <a:lnTo>
                    <a:pt x="927" y="6469"/>
                  </a:lnTo>
                  <a:lnTo>
                    <a:pt x="1038" y="6673"/>
                  </a:lnTo>
                  <a:lnTo>
                    <a:pt x="1168" y="6859"/>
                  </a:lnTo>
                  <a:lnTo>
                    <a:pt x="1465" y="7229"/>
                  </a:lnTo>
                  <a:lnTo>
                    <a:pt x="1743" y="7619"/>
                  </a:lnTo>
                  <a:lnTo>
                    <a:pt x="1872" y="7804"/>
                  </a:lnTo>
                  <a:lnTo>
                    <a:pt x="2002" y="7989"/>
                  </a:lnTo>
                  <a:lnTo>
                    <a:pt x="2113" y="8193"/>
                  </a:lnTo>
                  <a:lnTo>
                    <a:pt x="2206" y="8397"/>
                  </a:lnTo>
                  <a:lnTo>
                    <a:pt x="2280" y="8619"/>
                  </a:lnTo>
                  <a:lnTo>
                    <a:pt x="2336" y="8842"/>
                  </a:lnTo>
                  <a:lnTo>
                    <a:pt x="2484" y="9713"/>
                  </a:lnTo>
                  <a:lnTo>
                    <a:pt x="2521" y="10102"/>
                  </a:lnTo>
                  <a:lnTo>
                    <a:pt x="2558" y="10491"/>
                  </a:lnTo>
                  <a:lnTo>
                    <a:pt x="2540" y="10695"/>
                  </a:lnTo>
                  <a:lnTo>
                    <a:pt x="2540" y="10881"/>
                  </a:lnTo>
                  <a:lnTo>
                    <a:pt x="2502" y="11066"/>
                  </a:lnTo>
                  <a:lnTo>
                    <a:pt x="2465" y="11251"/>
                  </a:lnTo>
                  <a:lnTo>
                    <a:pt x="2410" y="11455"/>
                  </a:lnTo>
                  <a:lnTo>
                    <a:pt x="2336" y="11641"/>
                  </a:lnTo>
                  <a:lnTo>
                    <a:pt x="2243" y="11844"/>
                  </a:lnTo>
                  <a:lnTo>
                    <a:pt x="2132" y="12030"/>
                  </a:lnTo>
                  <a:lnTo>
                    <a:pt x="1613" y="12827"/>
                  </a:lnTo>
                  <a:lnTo>
                    <a:pt x="1094" y="13605"/>
                  </a:lnTo>
                  <a:lnTo>
                    <a:pt x="853" y="13994"/>
                  </a:lnTo>
                  <a:lnTo>
                    <a:pt x="612" y="14402"/>
                  </a:lnTo>
                  <a:lnTo>
                    <a:pt x="408" y="14810"/>
                  </a:lnTo>
                  <a:lnTo>
                    <a:pt x="223" y="15236"/>
                  </a:lnTo>
                  <a:lnTo>
                    <a:pt x="149" y="15459"/>
                  </a:lnTo>
                  <a:lnTo>
                    <a:pt x="93" y="15700"/>
                  </a:lnTo>
                  <a:lnTo>
                    <a:pt x="37" y="15922"/>
                  </a:lnTo>
                  <a:lnTo>
                    <a:pt x="19" y="16163"/>
                  </a:lnTo>
                  <a:lnTo>
                    <a:pt x="0" y="16404"/>
                  </a:lnTo>
                  <a:lnTo>
                    <a:pt x="0" y="16645"/>
                  </a:lnTo>
                  <a:lnTo>
                    <a:pt x="19" y="16867"/>
                  </a:lnTo>
                  <a:lnTo>
                    <a:pt x="56" y="17108"/>
                  </a:lnTo>
                  <a:lnTo>
                    <a:pt x="93" y="17349"/>
                  </a:lnTo>
                  <a:lnTo>
                    <a:pt x="149" y="17572"/>
                  </a:lnTo>
                  <a:lnTo>
                    <a:pt x="241" y="17812"/>
                  </a:lnTo>
                  <a:lnTo>
                    <a:pt x="315" y="18016"/>
                  </a:lnTo>
                  <a:lnTo>
                    <a:pt x="427" y="18239"/>
                  </a:lnTo>
                  <a:lnTo>
                    <a:pt x="538" y="18443"/>
                  </a:lnTo>
                  <a:lnTo>
                    <a:pt x="686" y="18628"/>
                  </a:lnTo>
                  <a:lnTo>
                    <a:pt x="834" y="18813"/>
                  </a:lnTo>
                  <a:lnTo>
                    <a:pt x="1001" y="18999"/>
                  </a:lnTo>
                  <a:lnTo>
                    <a:pt x="1187" y="19147"/>
                  </a:lnTo>
                  <a:lnTo>
                    <a:pt x="1390" y="19277"/>
                  </a:lnTo>
                  <a:lnTo>
                    <a:pt x="1613" y="19388"/>
                  </a:lnTo>
                  <a:lnTo>
                    <a:pt x="1835" y="19462"/>
                  </a:lnTo>
                  <a:lnTo>
                    <a:pt x="2058" y="19536"/>
                  </a:lnTo>
                  <a:lnTo>
                    <a:pt x="2484" y="19666"/>
                  </a:lnTo>
                  <a:lnTo>
                    <a:pt x="2892" y="19759"/>
                  </a:lnTo>
                  <a:lnTo>
                    <a:pt x="3077" y="19814"/>
                  </a:lnTo>
                  <a:lnTo>
                    <a:pt x="3244" y="19870"/>
                  </a:lnTo>
                  <a:lnTo>
                    <a:pt x="3392" y="19944"/>
                  </a:lnTo>
                  <a:lnTo>
                    <a:pt x="3522" y="20018"/>
                  </a:lnTo>
                  <a:lnTo>
                    <a:pt x="3615" y="20129"/>
                  </a:lnTo>
                  <a:lnTo>
                    <a:pt x="3689" y="20241"/>
                  </a:lnTo>
                  <a:lnTo>
                    <a:pt x="3726" y="20370"/>
                  </a:lnTo>
                  <a:lnTo>
                    <a:pt x="3726" y="20537"/>
                  </a:lnTo>
                  <a:lnTo>
                    <a:pt x="3707" y="20704"/>
                  </a:lnTo>
                  <a:lnTo>
                    <a:pt x="3652" y="20908"/>
                  </a:lnTo>
                  <a:lnTo>
                    <a:pt x="3540" y="21371"/>
                  </a:lnTo>
                  <a:lnTo>
                    <a:pt x="3485" y="21631"/>
                  </a:lnTo>
                  <a:lnTo>
                    <a:pt x="3429" y="21890"/>
                  </a:lnTo>
                  <a:lnTo>
                    <a:pt x="3374" y="22187"/>
                  </a:lnTo>
                  <a:lnTo>
                    <a:pt x="3355" y="22483"/>
                  </a:lnTo>
                  <a:lnTo>
                    <a:pt x="3355" y="22798"/>
                  </a:lnTo>
                  <a:lnTo>
                    <a:pt x="3392" y="23132"/>
                  </a:lnTo>
                  <a:lnTo>
                    <a:pt x="3466" y="23465"/>
                  </a:lnTo>
                  <a:lnTo>
                    <a:pt x="3577" y="23799"/>
                  </a:lnTo>
                  <a:lnTo>
                    <a:pt x="3652" y="23984"/>
                  </a:lnTo>
                  <a:lnTo>
                    <a:pt x="3726" y="24151"/>
                  </a:lnTo>
                  <a:lnTo>
                    <a:pt x="3837" y="24337"/>
                  </a:lnTo>
                  <a:lnTo>
                    <a:pt x="3948" y="24522"/>
                  </a:lnTo>
                  <a:lnTo>
                    <a:pt x="4096" y="24707"/>
                  </a:lnTo>
                  <a:lnTo>
                    <a:pt x="4245" y="24874"/>
                  </a:lnTo>
                  <a:lnTo>
                    <a:pt x="4412" y="25041"/>
                  </a:lnTo>
                  <a:lnTo>
                    <a:pt x="4615" y="25189"/>
                  </a:lnTo>
                  <a:lnTo>
                    <a:pt x="4819" y="25337"/>
                  </a:lnTo>
                  <a:lnTo>
                    <a:pt x="5042" y="25486"/>
                  </a:lnTo>
                  <a:lnTo>
                    <a:pt x="5283" y="25615"/>
                  </a:lnTo>
                  <a:lnTo>
                    <a:pt x="5542" y="25745"/>
                  </a:lnTo>
                  <a:lnTo>
                    <a:pt x="5802" y="25856"/>
                  </a:lnTo>
                  <a:lnTo>
                    <a:pt x="6080" y="25968"/>
                  </a:lnTo>
                  <a:lnTo>
                    <a:pt x="6654" y="26172"/>
                  </a:lnTo>
                  <a:lnTo>
                    <a:pt x="7266" y="26338"/>
                  </a:lnTo>
                  <a:lnTo>
                    <a:pt x="7896" y="26487"/>
                  </a:lnTo>
                  <a:lnTo>
                    <a:pt x="8545" y="26598"/>
                  </a:lnTo>
                  <a:lnTo>
                    <a:pt x="9193" y="26690"/>
                  </a:lnTo>
                  <a:lnTo>
                    <a:pt x="9842" y="26746"/>
                  </a:lnTo>
                  <a:lnTo>
                    <a:pt x="10472" y="26783"/>
                  </a:lnTo>
                  <a:lnTo>
                    <a:pt x="11084" y="26802"/>
                  </a:lnTo>
                  <a:lnTo>
                    <a:pt x="11658" y="26783"/>
                  </a:lnTo>
                  <a:lnTo>
                    <a:pt x="12196" y="26746"/>
                  </a:lnTo>
                  <a:lnTo>
                    <a:pt x="12696" y="26672"/>
                  </a:lnTo>
                  <a:lnTo>
                    <a:pt x="13160" y="26598"/>
                  </a:lnTo>
                  <a:lnTo>
                    <a:pt x="13623" y="26505"/>
                  </a:lnTo>
                  <a:lnTo>
                    <a:pt x="14068" y="26375"/>
                  </a:lnTo>
                  <a:lnTo>
                    <a:pt x="14531" y="26246"/>
                  </a:lnTo>
                  <a:lnTo>
                    <a:pt x="14976" y="26097"/>
                  </a:lnTo>
                  <a:lnTo>
                    <a:pt x="15421" y="25931"/>
                  </a:lnTo>
                  <a:lnTo>
                    <a:pt x="15847" y="25745"/>
                  </a:lnTo>
                  <a:lnTo>
                    <a:pt x="16255" y="25523"/>
                  </a:lnTo>
                  <a:lnTo>
                    <a:pt x="16644" y="25300"/>
                  </a:lnTo>
                  <a:lnTo>
                    <a:pt x="17015" y="25041"/>
                  </a:lnTo>
                  <a:lnTo>
                    <a:pt x="17348" y="24744"/>
                  </a:lnTo>
                  <a:lnTo>
                    <a:pt x="17664" y="24429"/>
                  </a:lnTo>
                  <a:lnTo>
                    <a:pt x="17942" y="24096"/>
                  </a:lnTo>
                  <a:lnTo>
                    <a:pt x="18071" y="23910"/>
                  </a:lnTo>
                  <a:lnTo>
                    <a:pt x="18183" y="23725"/>
                  </a:lnTo>
                  <a:lnTo>
                    <a:pt x="18294" y="23540"/>
                  </a:lnTo>
                  <a:lnTo>
                    <a:pt x="18386" y="23336"/>
                  </a:lnTo>
                  <a:lnTo>
                    <a:pt x="18479" y="23132"/>
                  </a:lnTo>
                  <a:lnTo>
                    <a:pt x="18553" y="22909"/>
                  </a:lnTo>
                  <a:lnTo>
                    <a:pt x="18609" y="22706"/>
                  </a:lnTo>
                  <a:lnTo>
                    <a:pt x="18627" y="22483"/>
                  </a:lnTo>
                  <a:lnTo>
                    <a:pt x="18627" y="22261"/>
                  </a:lnTo>
                  <a:lnTo>
                    <a:pt x="18590" y="22038"/>
                  </a:lnTo>
                  <a:lnTo>
                    <a:pt x="18516" y="21556"/>
                  </a:lnTo>
                  <a:lnTo>
                    <a:pt x="18405" y="21075"/>
                  </a:lnTo>
                  <a:lnTo>
                    <a:pt x="18331" y="20593"/>
                  </a:lnTo>
                  <a:lnTo>
                    <a:pt x="18312" y="20352"/>
                  </a:lnTo>
                  <a:lnTo>
                    <a:pt x="18294" y="20129"/>
                  </a:lnTo>
                  <a:lnTo>
                    <a:pt x="18312" y="19925"/>
                  </a:lnTo>
                  <a:lnTo>
                    <a:pt x="18349" y="19722"/>
                  </a:lnTo>
                  <a:lnTo>
                    <a:pt x="18423" y="19536"/>
                  </a:lnTo>
                  <a:lnTo>
                    <a:pt x="18535" y="19369"/>
                  </a:lnTo>
                  <a:lnTo>
                    <a:pt x="18646" y="19258"/>
                  </a:lnTo>
                  <a:lnTo>
                    <a:pt x="18776" y="19166"/>
                  </a:lnTo>
                  <a:lnTo>
                    <a:pt x="18942" y="19091"/>
                  </a:lnTo>
                  <a:lnTo>
                    <a:pt x="19091" y="19054"/>
                  </a:lnTo>
                  <a:lnTo>
                    <a:pt x="19461" y="18962"/>
                  </a:lnTo>
                  <a:lnTo>
                    <a:pt x="19851" y="18887"/>
                  </a:lnTo>
                  <a:lnTo>
                    <a:pt x="20054" y="18813"/>
                  </a:lnTo>
                  <a:lnTo>
                    <a:pt x="20277" y="18739"/>
                  </a:lnTo>
                  <a:lnTo>
                    <a:pt x="20481" y="18647"/>
                  </a:lnTo>
                  <a:lnTo>
                    <a:pt x="20703" y="18517"/>
                  </a:lnTo>
                  <a:lnTo>
                    <a:pt x="20907" y="18350"/>
                  </a:lnTo>
                  <a:lnTo>
                    <a:pt x="21111" y="18128"/>
                  </a:lnTo>
                  <a:lnTo>
                    <a:pt x="21315" y="17887"/>
                  </a:lnTo>
                  <a:lnTo>
                    <a:pt x="21519" y="17572"/>
                  </a:lnTo>
                  <a:lnTo>
                    <a:pt x="21593" y="17405"/>
                  </a:lnTo>
                  <a:lnTo>
                    <a:pt x="21667" y="17238"/>
                  </a:lnTo>
                  <a:lnTo>
                    <a:pt x="21741" y="17071"/>
                  </a:lnTo>
                  <a:lnTo>
                    <a:pt x="21778" y="16923"/>
                  </a:lnTo>
                  <a:lnTo>
                    <a:pt x="21815" y="16756"/>
                  </a:lnTo>
                  <a:lnTo>
                    <a:pt x="21834" y="16589"/>
                  </a:lnTo>
                  <a:lnTo>
                    <a:pt x="21852" y="16293"/>
                  </a:lnTo>
                  <a:lnTo>
                    <a:pt x="21815" y="15978"/>
                  </a:lnTo>
                  <a:lnTo>
                    <a:pt x="21760" y="15700"/>
                  </a:lnTo>
                  <a:lnTo>
                    <a:pt x="21667" y="15403"/>
                  </a:lnTo>
                  <a:lnTo>
                    <a:pt x="21556" y="15144"/>
                  </a:lnTo>
                  <a:lnTo>
                    <a:pt x="21407" y="14884"/>
                  </a:lnTo>
                  <a:lnTo>
                    <a:pt x="21259" y="14643"/>
                  </a:lnTo>
                  <a:lnTo>
                    <a:pt x="21111" y="14402"/>
                  </a:lnTo>
                  <a:lnTo>
                    <a:pt x="20944" y="14180"/>
                  </a:lnTo>
                  <a:lnTo>
                    <a:pt x="20611" y="13791"/>
                  </a:lnTo>
                  <a:lnTo>
                    <a:pt x="20351" y="13475"/>
                  </a:lnTo>
                  <a:lnTo>
                    <a:pt x="20092" y="13197"/>
                  </a:lnTo>
                  <a:lnTo>
                    <a:pt x="19832" y="12919"/>
                  </a:lnTo>
                  <a:lnTo>
                    <a:pt x="19313" y="12363"/>
                  </a:lnTo>
                  <a:lnTo>
                    <a:pt x="19072" y="12085"/>
                  </a:lnTo>
                  <a:lnTo>
                    <a:pt x="18831" y="11807"/>
                  </a:lnTo>
                  <a:lnTo>
                    <a:pt x="18627" y="11492"/>
                  </a:lnTo>
                  <a:lnTo>
                    <a:pt x="18442" y="11177"/>
                  </a:lnTo>
                  <a:lnTo>
                    <a:pt x="18349" y="11010"/>
                  </a:lnTo>
                  <a:lnTo>
                    <a:pt x="18294" y="10825"/>
                  </a:lnTo>
                  <a:lnTo>
                    <a:pt x="18238" y="10640"/>
                  </a:lnTo>
                  <a:lnTo>
                    <a:pt x="18201" y="10454"/>
                  </a:lnTo>
                  <a:lnTo>
                    <a:pt x="18183" y="10250"/>
                  </a:lnTo>
                  <a:lnTo>
                    <a:pt x="18164" y="10065"/>
                  </a:lnTo>
                  <a:lnTo>
                    <a:pt x="18183" y="9880"/>
                  </a:lnTo>
                  <a:lnTo>
                    <a:pt x="18201" y="9694"/>
                  </a:lnTo>
                  <a:lnTo>
                    <a:pt x="18238" y="9509"/>
                  </a:lnTo>
                  <a:lnTo>
                    <a:pt x="18294" y="9324"/>
                  </a:lnTo>
                  <a:lnTo>
                    <a:pt x="18349" y="9157"/>
                  </a:lnTo>
                  <a:lnTo>
                    <a:pt x="18442" y="9009"/>
                  </a:lnTo>
                  <a:lnTo>
                    <a:pt x="18553" y="8860"/>
                  </a:lnTo>
                  <a:lnTo>
                    <a:pt x="18664" y="8731"/>
                  </a:lnTo>
                  <a:lnTo>
                    <a:pt x="18813" y="8619"/>
                  </a:lnTo>
                  <a:lnTo>
                    <a:pt x="18961" y="8527"/>
                  </a:lnTo>
                  <a:lnTo>
                    <a:pt x="18961" y="8100"/>
                  </a:lnTo>
                  <a:lnTo>
                    <a:pt x="18924" y="7174"/>
                  </a:lnTo>
                  <a:lnTo>
                    <a:pt x="18887" y="6655"/>
                  </a:lnTo>
                  <a:lnTo>
                    <a:pt x="18868" y="6210"/>
                  </a:lnTo>
                  <a:lnTo>
                    <a:pt x="18813" y="5876"/>
                  </a:lnTo>
                  <a:lnTo>
                    <a:pt x="18794" y="5765"/>
                  </a:lnTo>
                  <a:lnTo>
                    <a:pt x="18776" y="5710"/>
                  </a:lnTo>
                  <a:lnTo>
                    <a:pt x="17904" y="4764"/>
                  </a:lnTo>
                  <a:lnTo>
                    <a:pt x="16125" y="2800"/>
                  </a:lnTo>
                  <a:lnTo>
                    <a:pt x="135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2" name="Google Shape;1732;p33"/>
            <p:cNvSpPr/>
            <p:nvPr/>
          </p:nvSpPr>
          <p:spPr>
            <a:xfrm>
              <a:off x="7380605" y="1641043"/>
              <a:ext cx="299409" cy="636611"/>
            </a:xfrm>
            <a:custGeom>
              <a:avLst/>
              <a:gdLst/>
              <a:ahLst/>
              <a:cxnLst/>
              <a:rect l="l" t="t" r="r" b="b"/>
              <a:pathLst>
                <a:path w="7637" h="16238" extrusionOk="0">
                  <a:moveTo>
                    <a:pt x="6209" y="1"/>
                  </a:moveTo>
                  <a:lnTo>
                    <a:pt x="0" y="10732"/>
                  </a:lnTo>
                  <a:lnTo>
                    <a:pt x="111" y="16237"/>
                  </a:lnTo>
                  <a:lnTo>
                    <a:pt x="223" y="16219"/>
                  </a:lnTo>
                  <a:lnTo>
                    <a:pt x="352" y="16163"/>
                  </a:lnTo>
                  <a:lnTo>
                    <a:pt x="482" y="16089"/>
                  </a:lnTo>
                  <a:lnTo>
                    <a:pt x="649" y="15959"/>
                  </a:lnTo>
                  <a:lnTo>
                    <a:pt x="816" y="15811"/>
                  </a:lnTo>
                  <a:lnTo>
                    <a:pt x="982" y="15644"/>
                  </a:lnTo>
                  <a:lnTo>
                    <a:pt x="1372" y="15199"/>
                  </a:lnTo>
                  <a:lnTo>
                    <a:pt x="1817" y="14680"/>
                  </a:lnTo>
                  <a:lnTo>
                    <a:pt x="2280" y="14069"/>
                  </a:lnTo>
                  <a:lnTo>
                    <a:pt x="2762" y="13383"/>
                  </a:lnTo>
                  <a:lnTo>
                    <a:pt x="3281" y="12660"/>
                  </a:lnTo>
                  <a:lnTo>
                    <a:pt x="4356" y="11085"/>
                  </a:lnTo>
                  <a:lnTo>
                    <a:pt x="5486" y="9453"/>
                  </a:lnTo>
                  <a:lnTo>
                    <a:pt x="6580" y="7878"/>
                  </a:lnTo>
                  <a:lnTo>
                    <a:pt x="7117" y="7155"/>
                  </a:lnTo>
                  <a:lnTo>
                    <a:pt x="7636" y="6469"/>
                  </a:lnTo>
                  <a:lnTo>
                    <a:pt x="620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3" name="Google Shape;1733;p33"/>
            <p:cNvSpPr/>
            <p:nvPr/>
          </p:nvSpPr>
          <p:spPr>
            <a:xfrm>
              <a:off x="8211124" y="1641043"/>
              <a:ext cx="284158" cy="654763"/>
            </a:xfrm>
            <a:custGeom>
              <a:avLst/>
              <a:gdLst/>
              <a:ahLst/>
              <a:cxnLst/>
              <a:rect l="l" t="t" r="r" b="b"/>
              <a:pathLst>
                <a:path w="7248" h="16701" extrusionOk="0">
                  <a:moveTo>
                    <a:pt x="1966" y="1"/>
                  </a:moveTo>
                  <a:lnTo>
                    <a:pt x="1" y="6321"/>
                  </a:lnTo>
                  <a:lnTo>
                    <a:pt x="464" y="7044"/>
                  </a:lnTo>
                  <a:lnTo>
                    <a:pt x="928" y="7822"/>
                  </a:lnTo>
                  <a:lnTo>
                    <a:pt x="1891" y="9491"/>
                  </a:lnTo>
                  <a:lnTo>
                    <a:pt x="2874" y="11196"/>
                  </a:lnTo>
                  <a:lnTo>
                    <a:pt x="3819" y="12864"/>
                  </a:lnTo>
                  <a:lnTo>
                    <a:pt x="4282" y="13624"/>
                  </a:lnTo>
                  <a:lnTo>
                    <a:pt x="4709" y="14347"/>
                  </a:lnTo>
                  <a:lnTo>
                    <a:pt x="5116" y="14995"/>
                  </a:lnTo>
                  <a:lnTo>
                    <a:pt x="5506" y="15551"/>
                  </a:lnTo>
                  <a:lnTo>
                    <a:pt x="5858" y="16015"/>
                  </a:lnTo>
                  <a:lnTo>
                    <a:pt x="6025" y="16219"/>
                  </a:lnTo>
                  <a:lnTo>
                    <a:pt x="6173" y="16367"/>
                  </a:lnTo>
                  <a:lnTo>
                    <a:pt x="6321" y="16497"/>
                  </a:lnTo>
                  <a:lnTo>
                    <a:pt x="6451" y="16608"/>
                  </a:lnTo>
                  <a:lnTo>
                    <a:pt x="6562" y="16663"/>
                  </a:lnTo>
                  <a:lnTo>
                    <a:pt x="6673" y="16700"/>
                  </a:lnTo>
                  <a:lnTo>
                    <a:pt x="7248" y="11214"/>
                  </a:lnTo>
                  <a:lnTo>
                    <a:pt x="196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4" name="Google Shape;1734;p33"/>
            <p:cNvSpPr/>
            <p:nvPr/>
          </p:nvSpPr>
          <p:spPr>
            <a:xfrm>
              <a:off x="7988792" y="3576829"/>
              <a:ext cx="299409" cy="1291295"/>
            </a:xfrm>
            <a:custGeom>
              <a:avLst/>
              <a:gdLst/>
              <a:ahLst/>
              <a:cxnLst/>
              <a:rect l="l" t="t" r="r" b="b"/>
              <a:pathLst>
                <a:path w="7637" h="32937" extrusionOk="0">
                  <a:moveTo>
                    <a:pt x="0" y="1"/>
                  </a:moveTo>
                  <a:lnTo>
                    <a:pt x="1687" y="8045"/>
                  </a:lnTo>
                  <a:lnTo>
                    <a:pt x="1576" y="8786"/>
                  </a:lnTo>
                  <a:lnTo>
                    <a:pt x="1335" y="10454"/>
                  </a:lnTo>
                  <a:lnTo>
                    <a:pt x="1205" y="11399"/>
                  </a:lnTo>
                  <a:lnTo>
                    <a:pt x="1094" y="12289"/>
                  </a:lnTo>
                  <a:lnTo>
                    <a:pt x="1020" y="13049"/>
                  </a:lnTo>
                  <a:lnTo>
                    <a:pt x="1001" y="13327"/>
                  </a:lnTo>
                  <a:lnTo>
                    <a:pt x="1001" y="13549"/>
                  </a:lnTo>
                  <a:lnTo>
                    <a:pt x="1038" y="13846"/>
                  </a:lnTo>
                  <a:lnTo>
                    <a:pt x="1112" y="14346"/>
                  </a:lnTo>
                  <a:lnTo>
                    <a:pt x="1390" y="15885"/>
                  </a:lnTo>
                  <a:lnTo>
                    <a:pt x="1761" y="17886"/>
                  </a:lnTo>
                  <a:lnTo>
                    <a:pt x="2206" y="20110"/>
                  </a:lnTo>
                  <a:lnTo>
                    <a:pt x="3040" y="24169"/>
                  </a:lnTo>
                  <a:lnTo>
                    <a:pt x="3411" y="25986"/>
                  </a:lnTo>
                  <a:lnTo>
                    <a:pt x="3466" y="32936"/>
                  </a:lnTo>
                  <a:lnTo>
                    <a:pt x="6802" y="32936"/>
                  </a:lnTo>
                  <a:lnTo>
                    <a:pt x="6228" y="26041"/>
                  </a:lnTo>
                  <a:lnTo>
                    <a:pt x="6432" y="24244"/>
                  </a:lnTo>
                  <a:lnTo>
                    <a:pt x="6877" y="20203"/>
                  </a:lnTo>
                  <a:lnTo>
                    <a:pt x="7321" y="15959"/>
                  </a:lnTo>
                  <a:lnTo>
                    <a:pt x="7488" y="14402"/>
                  </a:lnTo>
                  <a:lnTo>
                    <a:pt x="7525" y="13864"/>
                  </a:lnTo>
                  <a:lnTo>
                    <a:pt x="7544" y="13549"/>
                  </a:lnTo>
                  <a:lnTo>
                    <a:pt x="7525" y="13308"/>
                  </a:lnTo>
                  <a:lnTo>
                    <a:pt x="7507" y="13012"/>
                  </a:lnTo>
                  <a:lnTo>
                    <a:pt x="7414" y="12252"/>
                  </a:lnTo>
                  <a:lnTo>
                    <a:pt x="7303" y="11399"/>
                  </a:lnTo>
                  <a:lnTo>
                    <a:pt x="7173" y="10491"/>
                  </a:lnTo>
                  <a:lnTo>
                    <a:pt x="6914" y="8934"/>
                  </a:lnTo>
                  <a:lnTo>
                    <a:pt x="6802" y="8267"/>
                  </a:lnTo>
                  <a:lnTo>
                    <a:pt x="76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5" name="Google Shape;1735;p33"/>
            <p:cNvSpPr/>
            <p:nvPr/>
          </p:nvSpPr>
          <p:spPr>
            <a:xfrm>
              <a:off x="7985146" y="3572478"/>
              <a:ext cx="307406" cy="1157567"/>
            </a:xfrm>
            <a:custGeom>
              <a:avLst/>
              <a:gdLst/>
              <a:ahLst/>
              <a:cxnLst/>
              <a:rect l="l" t="t" r="r" b="b"/>
              <a:pathLst>
                <a:path w="7841" h="29526" extrusionOk="0">
                  <a:moveTo>
                    <a:pt x="93" y="0"/>
                  </a:moveTo>
                  <a:lnTo>
                    <a:pt x="56" y="19"/>
                  </a:lnTo>
                  <a:lnTo>
                    <a:pt x="19" y="37"/>
                  </a:lnTo>
                  <a:lnTo>
                    <a:pt x="1" y="93"/>
                  </a:lnTo>
                  <a:lnTo>
                    <a:pt x="1" y="130"/>
                  </a:lnTo>
                  <a:lnTo>
                    <a:pt x="1669" y="8174"/>
                  </a:lnTo>
                  <a:lnTo>
                    <a:pt x="1521" y="9045"/>
                  </a:lnTo>
                  <a:lnTo>
                    <a:pt x="1298" y="10713"/>
                  </a:lnTo>
                  <a:lnTo>
                    <a:pt x="1168" y="11621"/>
                  </a:lnTo>
                  <a:lnTo>
                    <a:pt x="1076" y="12474"/>
                  </a:lnTo>
                  <a:lnTo>
                    <a:pt x="1002" y="13178"/>
                  </a:lnTo>
                  <a:lnTo>
                    <a:pt x="983" y="13660"/>
                  </a:lnTo>
                  <a:lnTo>
                    <a:pt x="1020" y="13938"/>
                  </a:lnTo>
                  <a:lnTo>
                    <a:pt x="1094" y="14439"/>
                  </a:lnTo>
                  <a:lnTo>
                    <a:pt x="1354" y="15940"/>
                  </a:lnTo>
                  <a:lnTo>
                    <a:pt x="1724" y="17886"/>
                  </a:lnTo>
                  <a:lnTo>
                    <a:pt x="2151" y="20055"/>
                  </a:lnTo>
                  <a:lnTo>
                    <a:pt x="2966" y="24095"/>
                  </a:lnTo>
                  <a:lnTo>
                    <a:pt x="3392" y="26097"/>
                  </a:lnTo>
                  <a:lnTo>
                    <a:pt x="3411" y="29415"/>
                  </a:lnTo>
                  <a:lnTo>
                    <a:pt x="3430" y="29452"/>
                  </a:lnTo>
                  <a:lnTo>
                    <a:pt x="3448" y="29489"/>
                  </a:lnTo>
                  <a:lnTo>
                    <a:pt x="3485" y="29526"/>
                  </a:lnTo>
                  <a:lnTo>
                    <a:pt x="3522" y="29526"/>
                  </a:lnTo>
                  <a:lnTo>
                    <a:pt x="3559" y="29507"/>
                  </a:lnTo>
                  <a:lnTo>
                    <a:pt x="3596" y="29489"/>
                  </a:lnTo>
                  <a:lnTo>
                    <a:pt x="3633" y="29452"/>
                  </a:lnTo>
                  <a:lnTo>
                    <a:pt x="3633" y="29415"/>
                  </a:lnTo>
                  <a:lnTo>
                    <a:pt x="3615" y="26060"/>
                  </a:lnTo>
                  <a:lnTo>
                    <a:pt x="3226" y="24206"/>
                  </a:lnTo>
                  <a:lnTo>
                    <a:pt x="2410" y="20166"/>
                  </a:lnTo>
                  <a:lnTo>
                    <a:pt x="1965" y="17960"/>
                  </a:lnTo>
                  <a:lnTo>
                    <a:pt x="1576" y="15959"/>
                  </a:lnTo>
                  <a:lnTo>
                    <a:pt x="1317" y="14439"/>
                  </a:lnTo>
                  <a:lnTo>
                    <a:pt x="1243" y="13938"/>
                  </a:lnTo>
                  <a:lnTo>
                    <a:pt x="1205" y="13660"/>
                  </a:lnTo>
                  <a:lnTo>
                    <a:pt x="1224" y="13160"/>
                  </a:lnTo>
                  <a:lnTo>
                    <a:pt x="1298" y="12418"/>
                  </a:lnTo>
                  <a:lnTo>
                    <a:pt x="1409" y="11529"/>
                  </a:lnTo>
                  <a:lnTo>
                    <a:pt x="1539" y="10584"/>
                  </a:lnTo>
                  <a:lnTo>
                    <a:pt x="1780" y="8934"/>
                  </a:lnTo>
                  <a:lnTo>
                    <a:pt x="1891" y="8174"/>
                  </a:lnTo>
                  <a:lnTo>
                    <a:pt x="1891" y="8137"/>
                  </a:lnTo>
                  <a:lnTo>
                    <a:pt x="242" y="223"/>
                  </a:lnTo>
                  <a:lnTo>
                    <a:pt x="7600" y="223"/>
                  </a:lnTo>
                  <a:lnTo>
                    <a:pt x="6784" y="8359"/>
                  </a:lnTo>
                  <a:lnTo>
                    <a:pt x="6784" y="8396"/>
                  </a:lnTo>
                  <a:lnTo>
                    <a:pt x="6895" y="9082"/>
                  </a:lnTo>
                  <a:lnTo>
                    <a:pt x="7155" y="10639"/>
                  </a:lnTo>
                  <a:lnTo>
                    <a:pt x="7285" y="11529"/>
                  </a:lnTo>
                  <a:lnTo>
                    <a:pt x="7396" y="12381"/>
                  </a:lnTo>
                  <a:lnTo>
                    <a:pt x="7489" y="13123"/>
                  </a:lnTo>
                  <a:lnTo>
                    <a:pt x="7507" y="13419"/>
                  </a:lnTo>
                  <a:lnTo>
                    <a:pt x="7526" y="13660"/>
                  </a:lnTo>
                  <a:lnTo>
                    <a:pt x="7507" y="13975"/>
                  </a:lnTo>
                  <a:lnTo>
                    <a:pt x="7470" y="14494"/>
                  </a:lnTo>
                  <a:lnTo>
                    <a:pt x="7322" y="16051"/>
                  </a:lnTo>
                  <a:lnTo>
                    <a:pt x="6858" y="20259"/>
                  </a:lnTo>
                  <a:lnTo>
                    <a:pt x="6210" y="26152"/>
                  </a:lnTo>
                  <a:lnTo>
                    <a:pt x="6469" y="29322"/>
                  </a:lnTo>
                  <a:lnTo>
                    <a:pt x="6488" y="29359"/>
                  </a:lnTo>
                  <a:lnTo>
                    <a:pt x="6506" y="29396"/>
                  </a:lnTo>
                  <a:lnTo>
                    <a:pt x="6543" y="29415"/>
                  </a:lnTo>
                  <a:lnTo>
                    <a:pt x="6599" y="29433"/>
                  </a:lnTo>
                  <a:lnTo>
                    <a:pt x="6636" y="29415"/>
                  </a:lnTo>
                  <a:lnTo>
                    <a:pt x="6673" y="29396"/>
                  </a:lnTo>
                  <a:lnTo>
                    <a:pt x="6692" y="29359"/>
                  </a:lnTo>
                  <a:lnTo>
                    <a:pt x="6692" y="29303"/>
                  </a:lnTo>
                  <a:lnTo>
                    <a:pt x="6432" y="26152"/>
                  </a:lnTo>
                  <a:lnTo>
                    <a:pt x="6655" y="24151"/>
                  </a:lnTo>
                  <a:lnTo>
                    <a:pt x="7099" y="20147"/>
                  </a:lnTo>
                  <a:lnTo>
                    <a:pt x="7544" y="15996"/>
                  </a:lnTo>
                  <a:lnTo>
                    <a:pt x="7692" y="14494"/>
                  </a:lnTo>
                  <a:lnTo>
                    <a:pt x="7730" y="13975"/>
                  </a:lnTo>
                  <a:lnTo>
                    <a:pt x="7748" y="13660"/>
                  </a:lnTo>
                  <a:lnTo>
                    <a:pt x="7730" y="13419"/>
                  </a:lnTo>
                  <a:lnTo>
                    <a:pt x="7711" y="13141"/>
                  </a:lnTo>
                  <a:lnTo>
                    <a:pt x="7637" y="12418"/>
                  </a:lnTo>
                  <a:lnTo>
                    <a:pt x="7526" y="11603"/>
                  </a:lnTo>
                  <a:lnTo>
                    <a:pt x="7396" y="10732"/>
                  </a:lnTo>
                  <a:lnTo>
                    <a:pt x="7155" y="9175"/>
                  </a:lnTo>
                  <a:lnTo>
                    <a:pt x="7007" y="8359"/>
                  </a:lnTo>
                  <a:lnTo>
                    <a:pt x="7841" y="130"/>
                  </a:lnTo>
                  <a:lnTo>
                    <a:pt x="7841" y="75"/>
                  </a:lnTo>
                  <a:lnTo>
                    <a:pt x="7804" y="37"/>
                  </a:lnTo>
                  <a:lnTo>
                    <a:pt x="7767" y="19"/>
                  </a:lnTo>
                  <a:lnTo>
                    <a:pt x="773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6" name="Google Shape;1736;p33"/>
            <p:cNvSpPr/>
            <p:nvPr/>
          </p:nvSpPr>
          <p:spPr>
            <a:xfrm>
              <a:off x="8121776" y="4710403"/>
              <a:ext cx="138825" cy="157722"/>
            </a:xfrm>
            <a:custGeom>
              <a:avLst/>
              <a:gdLst/>
              <a:ahLst/>
              <a:cxnLst/>
              <a:rect l="l" t="t" r="r" b="b"/>
              <a:pathLst>
                <a:path w="3541" h="4023" extrusionOk="0">
                  <a:moveTo>
                    <a:pt x="37" y="0"/>
                  </a:moveTo>
                  <a:lnTo>
                    <a:pt x="0" y="4022"/>
                  </a:lnTo>
                  <a:lnTo>
                    <a:pt x="3540" y="4022"/>
                  </a:lnTo>
                  <a:lnTo>
                    <a:pt x="3077" y="0"/>
                  </a:lnTo>
                  <a:lnTo>
                    <a:pt x="3077" y="3318"/>
                  </a:lnTo>
                  <a:lnTo>
                    <a:pt x="2966" y="3281"/>
                  </a:lnTo>
                  <a:lnTo>
                    <a:pt x="2688" y="3188"/>
                  </a:lnTo>
                  <a:lnTo>
                    <a:pt x="2502" y="3133"/>
                  </a:lnTo>
                  <a:lnTo>
                    <a:pt x="2298" y="3096"/>
                  </a:lnTo>
                  <a:lnTo>
                    <a:pt x="2057" y="3058"/>
                  </a:lnTo>
                  <a:lnTo>
                    <a:pt x="1557" y="3058"/>
                  </a:lnTo>
                  <a:lnTo>
                    <a:pt x="1298" y="3114"/>
                  </a:lnTo>
                  <a:lnTo>
                    <a:pt x="1057" y="3170"/>
                  </a:lnTo>
                  <a:lnTo>
                    <a:pt x="816" y="3225"/>
                  </a:lnTo>
                  <a:lnTo>
                    <a:pt x="464" y="3355"/>
                  </a:lnTo>
                  <a:lnTo>
                    <a:pt x="334" y="3411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7" name="Google Shape;1737;p33"/>
            <p:cNvSpPr/>
            <p:nvPr/>
          </p:nvSpPr>
          <p:spPr>
            <a:xfrm>
              <a:off x="7403109" y="3576829"/>
              <a:ext cx="425845" cy="1291295"/>
            </a:xfrm>
            <a:custGeom>
              <a:avLst/>
              <a:gdLst/>
              <a:ahLst/>
              <a:cxnLst/>
              <a:rect l="l" t="t" r="r" b="b"/>
              <a:pathLst>
                <a:path w="10862" h="32937" extrusionOk="0">
                  <a:moveTo>
                    <a:pt x="3337" y="1"/>
                  </a:moveTo>
                  <a:lnTo>
                    <a:pt x="4319" y="25986"/>
                  </a:lnTo>
                  <a:lnTo>
                    <a:pt x="1" y="32936"/>
                  </a:lnTo>
                  <a:lnTo>
                    <a:pt x="3337" y="32936"/>
                  </a:lnTo>
                  <a:lnTo>
                    <a:pt x="7581" y="28914"/>
                  </a:lnTo>
                  <a:lnTo>
                    <a:pt x="7396" y="25986"/>
                  </a:lnTo>
                  <a:lnTo>
                    <a:pt x="7841" y="24114"/>
                  </a:lnTo>
                  <a:lnTo>
                    <a:pt x="8823" y="19962"/>
                  </a:lnTo>
                  <a:lnTo>
                    <a:pt x="9361" y="17664"/>
                  </a:lnTo>
                  <a:lnTo>
                    <a:pt x="9805" y="15607"/>
                  </a:lnTo>
                  <a:lnTo>
                    <a:pt x="9991" y="14735"/>
                  </a:lnTo>
                  <a:lnTo>
                    <a:pt x="10120" y="14013"/>
                  </a:lnTo>
                  <a:lnTo>
                    <a:pt x="10195" y="13475"/>
                  </a:lnTo>
                  <a:lnTo>
                    <a:pt x="10213" y="13290"/>
                  </a:lnTo>
                  <a:lnTo>
                    <a:pt x="10232" y="13179"/>
                  </a:lnTo>
                  <a:lnTo>
                    <a:pt x="10195" y="12956"/>
                  </a:lnTo>
                  <a:lnTo>
                    <a:pt x="10120" y="12678"/>
                  </a:lnTo>
                  <a:lnTo>
                    <a:pt x="10028" y="12363"/>
                  </a:lnTo>
                  <a:lnTo>
                    <a:pt x="9917" y="11992"/>
                  </a:lnTo>
                  <a:lnTo>
                    <a:pt x="9620" y="11214"/>
                  </a:lnTo>
                  <a:lnTo>
                    <a:pt x="9286" y="10417"/>
                  </a:lnTo>
                  <a:lnTo>
                    <a:pt x="8971" y="9657"/>
                  </a:lnTo>
                  <a:lnTo>
                    <a:pt x="8693" y="9027"/>
                  </a:lnTo>
                  <a:lnTo>
                    <a:pt x="8415" y="8415"/>
                  </a:lnTo>
                  <a:lnTo>
                    <a:pt x="1086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8" name="Google Shape;1738;p33"/>
            <p:cNvSpPr/>
            <p:nvPr/>
          </p:nvSpPr>
          <p:spPr>
            <a:xfrm>
              <a:off x="7426358" y="3572478"/>
              <a:ext cx="406987" cy="1254952"/>
            </a:xfrm>
            <a:custGeom>
              <a:avLst/>
              <a:gdLst/>
              <a:ahLst/>
              <a:cxnLst/>
              <a:rect l="l" t="t" r="r" b="b"/>
              <a:pathLst>
                <a:path w="10381" h="32010" extrusionOk="0">
                  <a:moveTo>
                    <a:pt x="2744" y="0"/>
                  </a:moveTo>
                  <a:lnTo>
                    <a:pt x="2707" y="19"/>
                  </a:lnTo>
                  <a:lnTo>
                    <a:pt x="2670" y="37"/>
                  </a:lnTo>
                  <a:lnTo>
                    <a:pt x="2651" y="75"/>
                  </a:lnTo>
                  <a:lnTo>
                    <a:pt x="2633" y="112"/>
                  </a:lnTo>
                  <a:lnTo>
                    <a:pt x="3615" y="26060"/>
                  </a:lnTo>
                  <a:lnTo>
                    <a:pt x="19" y="31843"/>
                  </a:lnTo>
                  <a:lnTo>
                    <a:pt x="1" y="31880"/>
                  </a:lnTo>
                  <a:lnTo>
                    <a:pt x="19" y="31917"/>
                  </a:lnTo>
                  <a:lnTo>
                    <a:pt x="38" y="31954"/>
                  </a:lnTo>
                  <a:lnTo>
                    <a:pt x="56" y="31991"/>
                  </a:lnTo>
                  <a:lnTo>
                    <a:pt x="112" y="32009"/>
                  </a:lnTo>
                  <a:lnTo>
                    <a:pt x="168" y="31991"/>
                  </a:lnTo>
                  <a:lnTo>
                    <a:pt x="223" y="31954"/>
                  </a:lnTo>
                  <a:lnTo>
                    <a:pt x="3819" y="26152"/>
                  </a:lnTo>
                  <a:lnTo>
                    <a:pt x="3837" y="26078"/>
                  </a:lnTo>
                  <a:lnTo>
                    <a:pt x="2874" y="223"/>
                  </a:lnTo>
                  <a:lnTo>
                    <a:pt x="10121" y="223"/>
                  </a:lnTo>
                  <a:lnTo>
                    <a:pt x="7711" y="8489"/>
                  </a:lnTo>
                  <a:lnTo>
                    <a:pt x="7711" y="8545"/>
                  </a:lnTo>
                  <a:lnTo>
                    <a:pt x="7711" y="8582"/>
                  </a:lnTo>
                  <a:lnTo>
                    <a:pt x="8008" y="9193"/>
                  </a:lnTo>
                  <a:lnTo>
                    <a:pt x="8286" y="9824"/>
                  </a:lnTo>
                  <a:lnTo>
                    <a:pt x="8601" y="10584"/>
                  </a:lnTo>
                  <a:lnTo>
                    <a:pt x="8934" y="11381"/>
                  </a:lnTo>
                  <a:lnTo>
                    <a:pt x="9212" y="12140"/>
                  </a:lnTo>
                  <a:lnTo>
                    <a:pt x="9324" y="12493"/>
                  </a:lnTo>
                  <a:lnTo>
                    <a:pt x="9416" y="12808"/>
                  </a:lnTo>
                  <a:lnTo>
                    <a:pt x="9490" y="13067"/>
                  </a:lnTo>
                  <a:lnTo>
                    <a:pt x="9509" y="13290"/>
                  </a:lnTo>
                  <a:lnTo>
                    <a:pt x="9509" y="13401"/>
                  </a:lnTo>
                  <a:lnTo>
                    <a:pt x="9490" y="13586"/>
                  </a:lnTo>
                  <a:lnTo>
                    <a:pt x="9416" y="14105"/>
                  </a:lnTo>
                  <a:lnTo>
                    <a:pt x="9287" y="14828"/>
                  </a:lnTo>
                  <a:lnTo>
                    <a:pt x="9101" y="15681"/>
                  </a:lnTo>
                  <a:lnTo>
                    <a:pt x="8656" y="17738"/>
                  </a:lnTo>
                  <a:lnTo>
                    <a:pt x="8137" y="19999"/>
                  </a:lnTo>
                  <a:lnTo>
                    <a:pt x="7155" y="24151"/>
                  </a:lnTo>
                  <a:lnTo>
                    <a:pt x="6692" y="26060"/>
                  </a:lnTo>
                  <a:lnTo>
                    <a:pt x="6692" y="26097"/>
                  </a:lnTo>
                  <a:lnTo>
                    <a:pt x="6784" y="27598"/>
                  </a:lnTo>
                  <a:lnTo>
                    <a:pt x="6803" y="27635"/>
                  </a:lnTo>
                  <a:lnTo>
                    <a:pt x="6821" y="27672"/>
                  </a:lnTo>
                  <a:lnTo>
                    <a:pt x="6859" y="27691"/>
                  </a:lnTo>
                  <a:lnTo>
                    <a:pt x="6896" y="27709"/>
                  </a:lnTo>
                  <a:lnTo>
                    <a:pt x="6951" y="27691"/>
                  </a:lnTo>
                  <a:lnTo>
                    <a:pt x="6970" y="27672"/>
                  </a:lnTo>
                  <a:lnTo>
                    <a:pt x="7007" y="27635"/>
                  </a:lnTo>
                  <a:lnTo>
                    <a:pt x="7007" y="27580"/>
                  </a:lnTo>
                  <a:lnTo>
                    <a:pt x="6914" y="26097"/>
                  </a:lnTo>
                  <a:lnTo>
                    <a:pt x="7433" y="23947"/>
                  </a:lnTo>
                  <a:lnTo>
                    <a:pt x="8415" y="19814"/>
                  </a:lnTo>
                  <a:lnTo>
                    <a:pt x="8916" y="17590"/>
                  </a:lnTo>
                  <a:lnTo>
                    <a:pt x="9342" y="15606"/>
                  </a:lnTo>
                  <a:lnTo>
                    <a:pt x="9509" y="14772"/>
                  </a:lnTo>
                  <a:lnTo>
                    <a:pt x="9639" y="14087"/>
                  </a:lnTo>
                  <a:lnTo>
                    <a:pt x="9713" y="13568"/>
                  </a:lnTo>
                  <a:lnTo>
                    <a:pt x="9731" y="13401"/>
                  </a:lnTo>
                  <a:lnTo>
                    <a:pt x="9731" y="13271"/>
                  </a:lnTo>
                  <a:lnTo>
                    <a:pt x="9713" y="13067"/>
                  </a:lnTo>
                  <a:lnTo>
                    <a:pt x="9657" y="12808"/>
                  </a:lnTo>
                  <a:lnTo>
                    <a:pt x="9565" y="12511"/>
                  </a:lnTo>
                  <a:lnTo>
                    <a:pt x="9453" y="12178"/>
                  </a:lnTo>
                  <a:lnTo>
                    <a:pt x="9194" y="11455"/>
                  </a:lnTo>
                  <a:lnTo>
                    <a:pt x="8897" y="10695"/>
                  </a:lnTo>
                  <a:lnTo>
                    <a:pt x="8582" y="9953"/>
                  </a:lnTo>
                  <a:lnTo>
                    <a:pt x="8304" y="9305"/>
                  </a:lnTo>
                  <a:lnTo>
                    <a:pt x="7934" y="8526"/>
                  </a:lnTo>
                  <a:lnTo>
                    <a:pt x="10380" y="149"/>
                  </a:lnTo>
                  <a:lnTo>
                    <a:pt x="10380" y="93"/>
                  </a:lnTo>
                  <a:lnTo>
                    <a:pt x="10361" y="37"/>
                  </a:lnTo>
                  <a:lnTo>
                    <a:pt x="10324" y="19"/>
                  </a:lnTo>
                  <a:lnTo>
                    <a:pt x="1026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9" name="Google Shape;1739;p33"/>
            <p:cNvSpPr/>
            <p:nvPr/>
          </p:nvSpPr>
          <p:spPr>
            <a:xfrm>
              <a:off x="7381311" y="4660260"/>
              <a:ext cx="319050" cy="207865"/>
            </a:xfrm>
            <a:custGeom>
              <a:avLst/>
              <a:gdLst/>
              <a:ahLst/>
              <a:cxnLst/>
              <a:rect l="l" t="t" r="r" b="b"/>
              <a:pathLst>
                <a:path w="8138" h="5302" extrusionOk="0">
                  <a:moveTo>
                    <a:pt x="8045" y="0"/>
                  </a:moveTo>
                  <a:lnTo>
                    <a:pt x="3633" y="4375"/>
                  </a:lnTo>
                  <a:lnTo>
                    <a:pt x="3022" y="4245"/>
                  </a:lnTo>
                  <a:lnTo>
                    <a:pt x="2484" y="4171"/>
                  </a:lnTo>
                  <a:lnTo>
                    <a:pt x="2002" y="4152"/>
                  </a:lnTo>
                  <a:lnTo>
                    <a:pt x="1595" y="4171"/>
                  </a:lnTo>
                  <a:lnTo>
                    <a:pt x="1242" y="4208"/>
                  </a:lnTo>
                  <a:lnTo>
                    <a:pt x="964" y="4300"/>
                  </a:lnTo>
                  <a:lnTo>
                    <a:pt x="705" y="4393"/>
                  </a:lnTo>
                  <a:lnTo>
                    <a:pt x="520" y="4523"/>
                  </a:lnTo>
                  <a:lnTo>
                    <a:pt x="353" y="4653"/>
                  </a:lnTo>
                  <a:lnTo>
                    <a:pt x="242" y="4782"/>
                  </a:lnTo>
                  <a:lnTo>
                    <a:pt x="149" y="4912"/>
                  </a:lnTo>
                  <a:lnTo>
                    <a:pt x="75" y="5042"/>
                  </a:lnTo>
                  <a:lnTo>
                    <a:pt x="38" y="5134"/>
                  </a:lnTo>
                  <a:lnTo>
                    <a:pt x="19" y="5227"/>
                  </a:lnTo>
                  <a:lnTo>
                    <a:pt x="1" y="5301"/>
                  </a:lnTo>
                  <a:lnTo>
                    <a:pt x="3893" y="5301"/>
                  </a:lnTo>
                  <a:lnTo>
                    <a:pt x="7248" y="2113"/>
                  </a:lnTo>
                  <a:lnTo>
                    <a:pt x="7785" y="5301"/>
                  </a:lnTo>
                  <a:lnTo>
                    <a:pt x="8137" y="1279"/>
                  </a:lnTo>
                  <a:lnTo>
                    <a:pt x="80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0" name="Google Shape;1740;p33"/>
            <p:cNvSpPr/>
            <p:nvPr/>
          </p:nvSpPr>
          <p:spPr>
            <a:xfrm>
              <a:off x="7624029" y="1402010"/>
              <a:ext cx="664172" cy="907596"/>
            </a:xfrm>
            <a:custGeom>
              <a:avLst/>
              <a:gdLst/>
              <a:ahLst/>
              <a:cxnLst/>
              <a:rect l="l" t="t" r="r" b="b"/>
              <a:pathLst>
                <a:path w="16941" h="23150" extrusionOk="0">
                  <a:moveTo>
                    <a:pt x="6357" y="0"/>
                  </a:moveTo>
                  <a:lnTo>
                    <a:pt x="6357" y="5598"/>
                  </a:lnTo>
                  <a:lnTo>
                    <a:pt x="0" y="6098"/>
                  </a:lnTo>
                  <a:lnTo>
                    <a:pt x="3948" y="23150"/>
                  </a:lnTo>
                  <a:lnTo>
                    <a:pt x="12993" y="23150"/>
                  </a:lnTo>
                  <a:lnTo>
                    <a:pt x="16941" y="6098"/>
                  </a:lnTo>
                  <a:lnTo>
                    <a:pt x="10583" y="5598"/>
                  </a:lnTo>
                  <a:lnTo>
                    <a:pt x="105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1" name="Google Shape;1741;p33"/>
            <p:cNvSpPr/>
            <p:nvPr/>
          </p:nvSpPr>
          <p:spPr>
            <a:xfrm>
              <a:off x="7467052" y="2309567"/>
              <a:ext cx="978086" cy="1775242"/>
            </a:xfrm>
            <a:custGeom>
              <a:avLst/>
              <a:gdLst/>
              <a:ahLst/>
              <a:cxnLst/>
              <a:rect l="l" t="t" r="r" b="b"/>
              <a:pathLst>
                <a:path w="24948" h="45281" extrusionOk="0">
                  <a:moveTo>
                    <a:pt x="7952" y="1"/>
                  </a:moveTo>
                  <a:lnTo>
                    <a:pt x="7841" y="167"/>
                  </a:lnTo>
                  <a:lnTo>
                    <a:pt x="7581" y="612"/>
                  </a:lnTo>
                  <a:lnTo>
                    <a:pt x="7174" y="1391"/>
                  </a:lnTo>
                  <a:lnTo>
                    <a:pt x="6914" y="1891"/>
                  </a:lnTo>
                  <a:lnTo>
                    <a:pt x="6636" y="2484"/>
                  </a:lnTo>
                  <a:lnTo>
                    <a:pt x="6339" y="3151"/>
                  </a:lnTo>
                  <a:lnTo>
                    <a:pt x="6006" y="3893"/>
                  </a:lnTo>
                  <a:lnTo>
                    <a:pt x="5672" y="4745"/>
                  </a:lnTo>
                  <a:lnTo>
                    <a:pt x="5320" y="5672"/>
                  </a:lnTo>
                  <a:lnTo>
                    <a:pt x="4949" y="6673"/>
                  </a:lnTo>
                  <a:lnTo>
                    <a:pt x="4579" y="7785"/>
                  </a:lnTo>
                  <a:lnTo>
                    <a:pt x="4189" y="8971"/>
                  </a:lnTo>
                  <a:lnTo>
                    <a:pt x="3800" y="10250"/>
                  </a:lnTo>
                  <a:lnTo>
                    <a:pt x="3430" y="11622"/>
                  </a:lnTo>
                  <a:lnTo>
                    <a:pt x="3059" y="13086"/>
                  </a:lnTo>
                  <a:lnTo>
                    <a:pt x="2688" y="14643"/>
                  </a:lnTo>
                  <a:lnTo>
                    <a:pt x="2318" y="16292"/>
                  </a:lnTo>
                  <a:lnTo>
                    <a:pt x="1984" y="18035"/>
                  </a:lnTo>
                  <a:lnTo>
                    <a:pt x="1650" y="19888"/>
                  </a:lnTo>
                  <a:lnTo>
                    <a:pt x="1354" y="21816"/>
                  </a:lnTo>
                  <a:lnTo>
                    <a:pt x="1057" y="23873"/>
                  </a:lnTo>
                  <a:lnTo>
                    <a:pt x="816" y="26004"/>
                  </a:lnTo>
                  <a:lnTo>
                    <a:pt x="575" y="28247"/>
                  </a:lnTo>
                  <a:lnTo>
                    <a:pt x="390" y="30582"/>
                  </a:lnTo>
                  <a:lnTo>
                    <a:pt x="297" y="31806"/>
                  </a:lnTo>
                  <a:lnTo>
                    <a:pt x="223" y="33047"/>
                  </a:lnTo>
                  <a:lnTo>
                    <a:pt x="168" y="34308"/>
                  </a:lnTo>
                  <a:lnTo>
                    <a:pt x="112" y="35587"/>
                  </a:lnTo>
                  <a:lnTo>
                    <a:pt x="75" y="36903"/>
                  </a:lnTo>
                  <a:lnTo>
                    <a:pt x="38" y="38256"/>
                  </a:lnTo>
                  <a:lnTo>
                    <a:pt x="19" y="39609"/>
                  </a:lnTo>
                  <a:lnTo>
                    <a:pt x="1" y="41017"/>
                  </a:lnTo>
                  <a:lnTo>
                    <a:pt x="1" y="42426"/>
                  </a:lnTo>
                  <a:lnTo>
                    <a:pt x="19" y="43890"/>
                  </a:lnTo>
                  <a:lnTo>
                    <a:pt x="205" y="43946"/>
                  </a:lnTo>
                  <a:lnTo>
                    <a:pt x="779" y="44094"/>
                  </a:lnTo>
                  <a:lnTo>
                    <a:pt x="1205" y="44205"/>
                  </a:lnTo>
                  <a:lnTo>
                    <a:pt x="1724" y="44335"/>
                  </a:lnTo>
                  <a:lnTo>
                    <a:pt x="2355" y="44446"/>
                  </a:lnTo>
                  <a:lnTo>
                    <a:pt x="3077" y="44594"/>
                  </a:lnTo>
                  <a:lnTo>
                    <a:pt x="3893" y="44724"/>
                  </a:lnTo>
                  <a:lnTo>
                    <a:pt x="4820" y="44835"/>
                  </a:lnTo>
                  <a:lnTo>
                    <a:pt x="5839" y="44965"/>
                  </a:lnTo>
                  <a:lnTo>
                    <a:pt x="6951" y="45076"/>
                  </a:lnTo>
                  <a:lnTo>
                    <a:pt x="8174" y="45150"/>
                  </a:lnTo>
                  <a:lnTo>
                    <a:pt x="9509" y="45225"/>
                  </a:lnTo>
                  <a:lnTo>
                    <a:pt x="10936" y="45280"/>
                  </a:lnTo>
                  <a:lnTo>
                    <a:pt x="14013" y="45280"/>
                  </a:lnTo>
                  <a:lnTo>
                    <a:pt x="15440" y="45225"/>
                  </a:lnTo>
                  <a:lnTo>
                    <a:pt x="16774" y="45150"/>
                  </a:lnTo>
                  <a:lnTo>
                    <a:pt x="17998" y="45076"/>
                  </a:lnTo>
                  <a:lnTo>
                    <a:pt x="19110" y="44965"/>
                  </a:lnTo>
                  <a:lnTo>
                    <a:pt x="20129" y="44835"/>
                  </a:lnTo>
                  <a:lnTo>
                    <a:pt x="21056" y="44724"/>
                  </a:lnTo>
                  <a:lnTo>
                    <a:pt x="21871" y="44594"/>
                  </a:lnTo>
                  <a:lnTo>
                    <a:pt x="22594" y="44446"/>
                  </a:lnTo>
                  <a:lnTo>
                    <a:pt x="23224" y="44335"/>
                  </a:lnTo>
                  <a:lnTo>
                    <a:pt x="23743" y="44205"/>
                  </a:lnTo>
                  <a:lnTo>
                    <a:pt x="24169" y="44094"/>
                  </a:lnTo>
                  <a:lnTo>
                    <a:pt x="24726" y="43946"/>
                  </a:lnTo>
                  <a:lnTo>
                    <a:pt x="24929" y="43890"/>
                  </a:lnTo>
                  <a:lnTo>
                    <a:pt x="24929" y="42426"/>
                  </a:lnTo>
                  <a:lnTo>
                    <a:pt x="24948" y="41017"/>
                  </a:lnTo>
                  <a:lnTo>
                    <a:pt x="24929" y="39609"/>
                  </a:lnTo>
                  <a:lnTo>
                    <a:pt x="24911" y="38256"/>
                  </a:lnTo>
                  <a:lnTo>
                    <a:pt x="24874" y="36903"/>
                  </a:lnTo>
                  <a:lnTo>
                    <a:pt x="24837" y="35587"/>
                  </a:lnTo>
                  <a:lnTo>
                    <a:pt x="24781" y="34308"/>
                  </a:lnTo>
                  <a:lnTo>
                    <a:pt x="24707" y="33047"/>
                  </a:lnTo>
                  <a:lnTo>
                    <a:pt x="24633" y="31806"/>
                  </a:lnTo>
                  <a:lnTo>
                    <a:pt x="24559" y="30582"/>
                  </a:lnTo>
                  <a:lnTo>
                    <a:pt x="24373" y="28247"/>
                  </a:lnTo>
                  <a:lnTo>
                    <a:pt x="24132" y="26004"/>
                  </a:lnTo>
                  <a:lnTo>
                    <a:pt x="23873" y="23873"/>
                  </a:lnTo>
                  <a:lnTo>
                    <a:pt x="23595" y="21816"/>
                  </a:lnTo>
                  <a:lnTo>
                    <a:pt x="23298" y="19888"/>
                  </a:lnTo>
                  <a:lnTo>
                    <a:pt x="22965" y="18035"/>
                  </a:lnTo>
                  <a:lnTo>
                    <a:pt x="22613" y="16292"/>
                  </a:lnTo>
                  <a:lnTo>
                    <a:pt x="22260" y="14643"/>
                  </a:lnTo>
                  <a:lnTo>
                    <a:pt x="21890" y="13086"/>
                  </a:lnTo>
                  <a:lnTo>
                    <a:pt x="21519" y="11622"/>
                  </a:lnTo>
                  <a:lnTo>
                    <a:pt x="21130" y="10250"/>
                  </a:lnTo>
                  <a:lnTo>
                    <a:pt x="20759" y="8971"/>
                  </a:lnTo>
                  <a:lnTo>
                    <a:pt x="20370" y="7785"/>
                  </a:lnTo>
                  <a:lnTo>
                    <a:pt x="19999" y="6673"/>
                  </a:lnTo>
                  <a:lnTo>
                    <a:pt x="19629" y="5672"/>
                  </a:lnTo>
                  <a:lnTo>
                    <a:pt x="19276" y="4745"/>
                  </a:lnTo>
                  <a:lnTo>
                    <a:pt x="18924" y="3893"/>
                  </a:lnTo>
                  <a:lnTo>
                    <a:pt x="18609" y="3151"/>
                  </a:lnTo>
                  <a:lnTo>
                    <a:pt x="18313" y="2484"/>
                  </a:lnTo>
                  <a:lnTo>
                    <a:pt x="18035" y="1891"/>
                  </a:lnTo>
                  <a:lnTo>
                    <a:pt x="17775" y="1391"/>
                  </a:lnTo>
                  <a:lnTo>
                    <a:pt x="17367" y="612"/>
                  </a:lnTo>
                  <a:lnTo>
                    <a:pt x="17089" y="167"/>
                  </a:lnTo>
                  <a:lnTo>
                    <a:pt x="1699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2" name="Google Shape;1742;p33"/>
            <p:cNvSpPr/>
            <p:nvPr/>
          </p:nvSpPr>
          <p:spPr>
            <a:xfrm>
              <a:off x="7815859" y="1742075"/>
              <a:ext cx="297958" cy="380798"/>
            </a:xfrm>
            <a:custGeom>
              <a:avLst/>
              <a:gdLst/>
              <a:ahLst/>
              <a:cxnLst/>
              <a:rect l="l" t="t" r="r" b="b"/>
              <a:pathLst>
                <a:path w="7600" h="9713" extrusionOk="0">
                  <a:moveTo>
                    <a:pt x="0" y="0"/>
                  </a:moveTo>
                  <a:lnTo>
                    <a:pt x="1464" y="9712"/>
                  </a:lnTo>
                  <a:lnTo>
                    <a:pt x="5783" y="9712"/>
                  </a:lnTo>
                  <a:lnTo>
                    <a:pt x="75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3" name="Google Shape;1743;p33"/>
            <p:cNvSpPr/>
            <p:nvPr/>
          </p:nvSpPr>
          <p:spPr>
            <a:xfrm>
              <a:off x="7518646" y="1625793"/>
              <a:ext cx="874899" cy="683814"/>
            </a:xfrm>
            <a:custGeom>
              <a:avLst/>
              <a:gdLst/>
              <a:ahLst/>
              <a:cxnLst/>
              <a:rect l="l" t="t" r="r" b="b"/>
              <a:pathLst>
                <a:path w="22316" h="17442" extrusionOk="0">
                  <a:moveTo>
                    <a:pt x="7674" y="1"/>
                  </a:moveTo>
                  <a:lnTo>
                    <a:pt x="2670" y="390"/>
                  </a:lnTo>
                  <a:lnTo>
                    <a:pt x="1" y="4393"/>
                  </a:lnTo>
                  <a:lnTo>
                    <a:pt x="3133" y="8508"/>
                  </a:lnTo>
                  <a:lnTo>
                    <a:pt x="3837" y="7285"/>
                  </a:lnTo>
                  <a:lnTo>
                    <a:pt x="3596" y="8730"/>
                  </a:lnTo>
                  <a:lnTo>
                    <a:pt x="3504" y="9305"/>
                  </a:lnTo>
                  <a:lnTo>
                    <a:pt x="3485" y="9490"/>
                  </a:lnTo>
                  <a:lnTo>
                    <a:pt x="3485" y="9602"/>
                  </a:lnTo>
                  <a:lnTo>
                    <a:pt x="3578" y="9787"/>
                  </a:lnTo>
                  <a:lnTo>
                    <a:pt x="3782" y="10158"/>
                  </a:lnTo>
                  <a:lnTo>
                    <a:pt x="4375" y="11140"/>
                  </a:lnTo>
                  <a:lnTo>
                    <a:pt x="5209" y="12493"/>
                  </a:lnTo>
                  <a:lnTo>
                    <a:pt x="6636" y="17442"/>
                  </a:lnTo>
                  <a:lnTo>
                    <a:pt x="15681" y="17442"/>
                  </a:lnTo>
                  <a:lnTo>
                    <a:pt x="17108" y="12474"/>
                  </a:lnTo>
                  <a:lnTo>
                    <a:pt x="17997" y="11047"/>
                  </a:lnTo>
                  <a:lnTo>
                    <a:pt x="18554" y="10121"/>
                  </a:lnTo>
                  <a:lnTo>
                    <a:pt x="18739" y="9768"/>
                  </a:lnTo>
                  <a:lnTo>
                    <a:pt x="18813" y="9602"/>
                  </a:lnTo>
                  <a:lnTo>
                    <a:pt x="18887" y="9361"/>
                  </a:lnTo>
                  <a:lnTo>
                    <a:pt x="18998" y="8990"/>
                  </a:lnTo>
                  <a:lnTo>
                    <a:pt x="19184" y="8508"/>
                  </a:lnTo>
                  <a:lnTo>
                    <a:pt x="22316" y="4393"/>
                  </a:lnTo>
                  <a:lnTo>
                    <a:pt x="19629" y="390"/>
                  </a:lnTo>
                  <a:lnTo>
                    <a:pt x="14643" y="1"/>
                  </a:lnTo>
                  <a:lnTo>
                    <a:pt x="12511" y="11752"/>
                  </a:lnTo>
                  <a:lnTo>
                    <a:pt x="9805" y="11752"/>
                  </a:lnTo>
                  <a:lnTo>
                    <a:pt x="767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4" name="Google Shape;1744;p33"/>
            <p:cNvSpPr/>
            <p:nvPr/>
          </p:nvSpPr>
          <p:spPr>
            <a:xfrm>
              <a:off x="7815114" y="1621441"/>
              <a:ext cx="114871" cy="595171"/>
            </a:xfrm>
            <a:custGeom>
              <a:avLst/>
              <a:gdLst/>
              <a:ahLst/>
              <a:cxnLst/>
              <a:rect l="l" t="t" r="r" b="b"/>
              <a:pathLst>
                <a:path w="2930" h="15181" extrusionOk="0">
                  <a:moveTo>
                    <a:pt x="93" y="1"/>
                  </a:moveTo>
                  <a:lnTo>
                    <a:pt x="56" y="19"/>
                  </a:lnTo>
                  <a:lnTo>
                    <a:pt x="19" y="38"/>
                  </a:lnTo>
                  <a:lnTo>
                    <a:pt x="1" y="75"/>
                  </a:lnTo>
                  <a:lnTo>
                    <a:pt x="1" y="130"/>
                  </a:lnTo>
                  <a:lnTo>
                    <a:pt x="2707" y="15088"/>
                  </a:lnTo>
                  <a:lnTo>
                    <a:pt x="2725" y="15125"/>
                  </a:lnTo>
                  <a:lnTo>
                    <a:pt x="2744" y="15143"/>
                  </a:lnTo>
                  <a:lnTo>
                    <a:pt x="2781" y="15162"/>
                  </a:lnTo>
                  <a:lnTo>
                    <a:pt x="2818" y="15180"/>
                  </a:lnTo>
                  <a:lnTo>
                    <a:pt x="2836" y="15180"/>
                  </a:lnTo>
                  <a:lnTo>
                    <a:pt x="2873" y="15162"/>
                  </a:lnTo>
                  <a:lnTo>
                    <a:pt x="2911" y="15125"/>
                  </a:lnTo>
                  <a:lnTo>
                    <a:pt x="2929" y="15088"/>
                  </a:lnTo>
                  <a:lnTo>
                    <a:pt x="2929" y="15050"/>
                  </a:lnTo>
                  <a:lnTo>
                    <a:pt x="223" y="93"/>
                  </a:lnTo>
                  <a:lnTo>
                    <a:pt x="205" y="38"/>
                  </a:lnTo>
                  <a:lnTo>
                    <a:pt x="167" y="19"/>
                  </a:lnTo>
                  <a:lnTo>
                    <a:pt x="130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5" name="Google Shape;1745;p33"/>
            <p:cNvSpPr/>
            <p:nvPr/>
          </p:nvSpPr>
          <p:spPr>
            <a:xfrm>
              <a:off x="7982245" y="1621441"/>
              <a:ext cx="114831" cy="595171"/>
            </a:xfrm>
            <a:custGeom>
              <a:avLst/>
              <a:gdLst/>
              <a:ahLst/>
              <a:cxnLst/>
              <a:rect l="l" t="t" r="r" b="b"/>
              <a:pathLst>
                <a:path w="2929" h="15181" extrusionOk="0">
                  <a:moveTo>
                    <a:pt x="2799" y="1"/>
                  </a:moveTo>
                  <a:lnTo>
                    <a:pt x="2762" y="19"/>
                  </a:lnTo>
                  <a:lnTo>
                    <a:pt x="2725" y="38"/>
                  </a:lnTo>
                  <a:lnTo>
                    <a:pt x="2707" y="93"/>
                  </a:lnTo>
                  <a:lnTo>
                    <a:pt x="1" y="15050"/>
                  </a:lnTo>
                  <a:lnTo>
                    <a:pt x="1" y="15088"/>
                  </a:lnTo>
                  <a:lnTo>
                    <a:pt x="19" y="15125"/>
                  </a:lnTo>
                  <a:lnTo>
                    <a:pt x="56" y="15162"/>
                  </a:lnTo>
                  <a:lnTo>
                    <a:pt x="93" y="15180"/>
                  </a:lnTo>
                  <a:lnTo>
                    <a:pt x="112" y="15180"/>
                  </a:lnTo>
                  <a:lnTo>
                    <a:pt x="149" y="15162"/>
                  </a:lnTo>
                  <a:lnTo>
                    <a:pt x="186" y="15143"/>
                  </a:lnTo>
                  <a:lnTo>
                    <a:pt x="204" y="15125"/>
                  </a:lnTo>
                  <a:lnTo>
                    <a:pt x="223" y="15088"/>
                  </a:lnTo>
                  <a:lnTo>
                    <a:pt x="2929" y="130"/>
                  </a:lnTo>
                  <a:lnTo>
                    <a:pt x="2929" y="75"/>
                  </a:lnTo>
                  <a:lnTo>
                    <a:pt x="2910" y="38"/>
                  </a:lnTo>
                  <a:lnTo>
                    <a:pt x="2892" y="19"/>
                  </a:lnTo>
                  <a:lnTo>
                    <a:pt x="283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6" name="Google Shape;1746;p33"/>
            <p:cNvSpPr/>
            <p:nvPr/>
          </p:nvSpPr>
          <p:spPr>
            <a:xfrm>
              <a:off x="7774420" y="2305215"/>
              <a:ext cx="363352" cy="20387"/>
            </a:xfrm>
            <a:custGeom>
              <a:avLst/>
              <a:gdLst/>
              <a:ahLst/>
              <a:cxnLst/>
              <a:rect l="l" t="t" r="r" b="b"/>
              <a:pathLst>
                <a:path w="9268" h="520" extrusionOk="0">
                  <a:moveTo>
                    <a:pt x="112" y="0"/>
                  </a:moveTo>
                  <a:lnTo>
                    <a:pt x="75" y="19"/>
                  </a:lnTo>
                  <a:lnTo>
                    <a:pt x="38" y="37"/>
                  </a:lnTo>
                  <a:lnTo>
                    <a:pt x="1" y="56"/>
                  </a:lnTo>
                  <a:lnTo>
                    <a:pt x="1" y="112"/>
                  </a:lnTo>
                  <a:lnTo>
                    <a:pt x="1" y="149"/>
                  </a:lnTo>
                  <a:lnTo>
                    <a:pt x="19" y="186"/>
                  </a:lnTo>
                  <a:lnTo>
                    <a:pt x="38" y="223"/>
                  </a:lnTo>
                  <a:lnTo>
                    <a:pt x="93" y="223"/>
                  </a:lnTo>
                  <a:lnTo>
                    <a:pt x="668" y="297"/>
                  </a:lnTo>
                  <a:lnTo>
                    <a:pt x="1261" y="371"/>
                  </a:lnTo>
                  <a:lnTo>
                    <a:pt x="2392" y="445"/>
                  </a:lnTo>
                  <a:lnTo>
                    <a:pt x="3485" y="501"/>
                  </a:lnTo>
                  <a:lnTo>
                    <a:pt x="4542" y="519"/>
                  </a:lnTo>
                  <a:lnTo>
                    <a:pt x="5505" y="501"/>
                  </a:lnTo>
                  <a:lnTo>
                    <a:pt x="6377" y="464"/>
                  </a:lnTo>
                  <a:lnTo>
                    <a:pt x="7174" y="427"/>
                  </a:lnTo>
                  <a:lnTo>
                    <a:pt x="7841" y="371"/>
                  </a:lnTo>
                  <a:lnTo>
                    <a:pt x="8823" y="278"/>
                  </a:lnTo>
                  <a:lnTo>
                    <a:pt x="9175" y="223"/>
                  </a:lnTo>
                  <a:lnTo>
                    <a:pt x="9212" y="223"/>
                  </a:lnTo>
                  <a:lnTo>
                    <a:pt x="9249" y="186"/>
                  </a:lnTo>
                  <a:lnTo>
                    <a:pt x="9268" y="149"/>
                  </a:lnTo>
                  <a:lnTo>
                    <a:pt x="9268" y="112"/>
                  </a:lnTo>
                  <a:lnTo>
                    <a:pt x="9249" y="56"/>
                  </a:lnTo>
                  <a:lnTo>
                    <a:pt x="9231" y="37"/>
                  </a:lnTo>
                  <a:lnTo>
                    <a:pt x="9194" y="19"/>
                  </a:lnTo>
                  <a:lnTo>
                    <a:pt x="9138" y="0"/>
                  </a:lnTo>
                  <a:lnTo>
                    <a:pt x="8934" y="37"/>
                  </a:lnTo>
                  <a:lnTo>
                    <a:pt x="8378" y="93"/>
                  </a:lnTo>
                  <a:lnTo>
                    <a:pt x="7489" y="186"/>
                  </a:lnTo>
                  <a:lnTo>
                    <a:pt x="6358" y="260"/>
                  </a:lnTo>
                  <a:lnTo>
                    <a:pt x="5709" y="278"/>
                  </a:lnTo>
                  <a:lnTo>
                    <a:pt x="5005" y="297"/>
                  </a:lnTo>
                  <a:lnTo>
                    <a:pt x="4264" y="297"/>
                  </a:lnTo>
                  <a:lnTo>
                    <a:pt x="3485" y="278"/>
                  </a:lnTo>
                  <a:lnTo>
                    <a:pt x="2670" y="241"/>
                  </a:lnTo>
                  <a:lnTo>
                    <a:pt x="1836" y="186"/>
                  </a:lnTo>
                  <a:lnTo>
                    <a:pt x="983" y="112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7" name="Google Shape;1747;p33"/>
            <p:cNvSpPr/>
            <p:nvPr/>
          </p:nvSpPr>
          <p:spPr>
            <a:xfrm>
              <a:off x="7742467" y="2196225"/>
              <a:ext cx="426550" cy="19642"/>
            </a:xfrm>
            <a:custGeom>
              <a:avLst/>
              <a:gdLst/>
              <a:ahLst/>
              <a:cxnLst/>
              <a:rect l="l" t="t" r="r" b="b"/>
              <a:pathLst>
                <a:path w="10880" h="501" extrusionOk="0">
                  <a:moveTo>
                    <a:pt x="93" y="0"/>
                  </a:moveTo>
                  <a:lnTo>
                    <a:pt x="56" y="19"/>
                  </a:lnTo>
                  <a:lnTo>
                    <a:pt x="19" y="56"/>
                  </a:lnTo>
                  <a:lnTo>
                    <a:pt x="0" y="93"/>
                  </a:lnTo>
                  <a:lnTo>
                    <a:pt x="19" y="149"/>
                  </a:lnTo>
                  <a:lnTo>
                    <a:pt x="37" y="186"/>
                  </a:lnTo>
                  <a:lnTo>
                    <a:pt x="56" y="204"/>
                  </a:lnTo>
                  <a:lnTo>
                    <a:pt x="111" y="223"/>
                  </a:lnTo>
                  <a:lnTo>
                    <a:pt x="834" y="297"/>
                  </a:lnTo>
                  <a:lnTo>
                    <a:pt x="1539" y="352"/>
                  </a:lnTo>
                  <a:lnTo>
                    <a:pt x="2929" y="427"/>
                  </a:lnTo>
                  <a:lnTo>
                    <a:pt x="4245" y="482"/>
                  </a:lnTo>
                  <a:lnTo>
                    <a:pt x="5468" y="501"/>
                  </a:lnTo>
                  <a:lnTo>
                    <a:pt x="6598" y="482"/>
                  </a:lnTo>
                  <a:lnTo>
                    <a:pt x="7636" y="445"/>
                  </a:lnTo>
                  <a:lnTo>
                    <a:pt x="8526" y="408"/>
                  </a:lnTo>
                  <a:lnTo>
                    <a:pt x="9304" y="352"/>
                  </a:lnTo>
                  <a:lnTo>
                    <a:pt x="10398" y="260"/>
                  </a:lnTo>
                  <a:lnTo>
                    <a:pt x="10787" y="223"/>
                  </a:lnTo>
                  <a:lnTo>
                    <a:pt x="10843" y="204"/>
                  </a:lnTo>
                  <a:lnTo>
                    <a:pt x="10861" y="167"/>
                  </a:lnTo>
                  <a:lnTo>
                    <a:pt x="10880" y="130"/>
                  </a:lnTo>
                  <a:lnTo>
                    <a:pt x="10880" y="93"/>
                  </a:lnTo>
                  <a:lnTo>
                    <a:pt x="10880" y="56"/>
                  </a:lnTo>
                  <a:lnTo>
                    <a:pt x="10843" y="19"/>
                  </a:lnTo>
                  <a:lnTo>
                    <a:pt x="10806" y="0"/>
                  </a:lnTo>
                  <a:lnTo>
                    <a:pt x="10769" y="0"/>
                  </a:lnTo>
                  <a:lnTo>
                    <a:pt x="10528" y="19"/>
                  </a:lnTo>
                  <a:lnTo>
                    <a:pt x="9898" y="93"/>
                  </a:lnTo>
                  <a:lnTo>
                    <a:pt x="8915" y="167"/>
                  </a:lnTo>
                  <a:lnTo>
                    <a:pt x="7599" y="223"/>
                  </a:lnTo>
                  <a:lnTo>
                    <a:pt x="6839" y="260"/>
                  </a:lnTo>
                  <a:lnTo>
                    <a:pt x="4226" y="260"/>
                  </a:lnTo>
                  <a:lnTo>
                    <a:pt x="3262" y="223"/>
                  </a:lnTo>
                  <a:lnTo>
                    <a:pt x="2243" y="167"/>
                  </a:lnTo>
                  <a:lnTo>
                    <a:pt x="1205" y="93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8" name="Google Shape;1748;p33"/>
            <p:cNvSpPr/>
            <p:nvPr/>
          </p:nvSpPr>
          <p:spPr>
            <a:xfrm>
              <a:off x="7664724" y="1833618"/>
              <a:ext cx="25444" cy="82134"/>
            </a:xfrm>
            <a:custGeom>
              <a:avLst/>
              <a:gdLst/>
              <a:ahLst/>
              <a:cxnLst/>
              <a:rect l="l" t="t" r="r" b="b"/>
              <a:pathLst>
                <a:path w="649" h="2095" extrusionOk="0">
                  <a:moveTo>
                    <a:pt x="519" y="1"/>
                  </a:moveTo>
                  <a:lnTo>
                    <a:pt x="482" y="19"/>
                  </a:lnTo>
                  <a:lnTo>
                    <a:pt x="445" y="56"/>
                  </a:lnTo>
                  <a:lnTo>
                    <a:pt x="426" y="93"/>
                  </a:lnTo>
                  <a:lnTo>
                    <a:pt x="0" y="1965"/>
                  </a:lnTo>
                  <a:lnTo>
                    <a:pt x="0" y="2002"/>
                  </a:lnTo>
                  <a:lnTo>
                    <a:pt x="19" y="2039"/>
                  </a:lnTo>
                  <a:lnTo>
                    <a:pt x="37" y="2076"/>
                  </a:lnTo>
                  <a:lnTo>
                    <a:pt x="93" y="2095"/>
                  </a:lnTo>
                  <a:lnTo>
                    <a:pt x="148" y="2095"/>
                  </a:lnTo>
                  <a:lnTo>
                    <a:pt x="185" y="2076"/>
                  </a:lnTo>
                  <a:lnTo>
                    <a:pt x="204" y="2039"/>
                  </a:lnTo>
                  <a:lnTo>
                    <a:pt x="222" y="2002"/>
                  </a:lnTo>
                  <a:lnTo>
                    <a:pt x="649" y="130"/>
                  </a:lnTo>
                  <a:lnTo>
                    <a:pt x="649" y="93"/>
                  </a:lnTo>
                  <a:lnTo>
                    <a:pt x="630" y="56"/>
                  </a:lnTo>
                  <a:lnTo>
                    <a:pt x="612" y="19"/>
                  </a:lnTo>
                  <a:lnTo>
                    <a:pt x="55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9" name="Google Shape;1749;p33"/>
            <p:cNvSpPr/>
            <p:nvPr/>
          </p:nvSpPr>
          <p:spPr>
            <a:xfrm>
              <a:off x="8219867" y="1833618"/>
              <a:ext cx="51633" cy="129376"/>
            </a:xfrm>
            <a:custGeom>
              <a:avLst/>
              <a:gdLst/>
              <a:ahLst/>
              <a:cxnLst/>
              <a:rect l="l" t="t" r="r" b="b"/>
              <a:pathLst>
                <a:path w="1317" h="3300" extrusionOk="0">
                  <a:moveTo>
                    <a:pt x="74" y="1"/>
                  </a:moveTo>
                  <a:lnTo>
                    <a:pt x="37" y="38"/>
                  </a:lnTo>
                  <a:lnTo>
                    <a:pt x="0" y="75"/>
                  </a:lnTo>
                  <a:lnTo>
                    <a:pt x="0" y="112"/>
                  </a:lnTo>
                  <a:lnTo>
                    <a:pt x="0" y="149"/>
                  </a:lnTo>
                  <a:lnTo>
                    <a:pt x="1112" y="3226"/>
                  </a:lnTo>
                  <a:lnTo>
                    <a:pt x="1149" y="3281"/>
                  </a:lnTo>
                  <a:lnTo>
                    <a:pt x="1205" y="3300"/>
                  </a:lnTo>
                  <a:lnTo>
                    <a:pt x="1242" y="3281"/>
                  </a:lnTo>
                  <a:lnTo>
                    <a:pt x="1279" y="3263"/>
                  </a:lnTo>
                  <a:lnTo>
                    <a:pt x="1316" y="3226"/>
                  </a:lnTo>
                  <a:lnTo>
                    <a:pt x="1316" y="3188"/>
                  </a:lnTo>
                  <a:lnTo>
                    <a:pt x="1316" y="3151"/>
                  </a:lnTo>
                  <a:lnTo>
                    <a:pt x="204" y="75"/>
                  </a:lnTo>
                  <a:lnTo>
                    <a:pt x="186" y="38"/>
                  </a:lnTo>
                  <a:lnTo>
                    <a:pt x="149" y="19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0" name="Google Shape;1750;p33"/>
            <p:cNvSpPr/>
            <p:nvPr/>
          </p:nvSpPr>
          <p:spPr>
            <a:xfrm>
              <a:off x="7794061" y="1763873"/>
              <a:ext cx="103227" cy="450544"/>
            </a:xfrm>
            <a:custGeom>
              <a:avLst/>
              <a:gdLst/>
              <a:ahLst/>
              <a:cxnLst/>
              <a:rect l="l" t="t" r="r" b="b"/>
              <a:pathLst>
                <a:path w="2633" h="11492" extrusionOk="0">
                  <a:moveTo>
                    <a:pt x="93" y="0"/>
                  </a:moveTo>
                  <a:lnTo>
                    <a:pt x="56" y="19"/>
                  </a:lnTo>
                  <a:lnTo>
                    <a:pt x="19" y="56"/>
                  </a:lnTo>
                  <a:lnTo>
                    <a:pt x="0" y="93"/>
                  </a:lnTo>
                  <a:lnTo>
                    <a:pt x="0" y="130"/>
                  </a:lnTo>
                  <a:lnTo>
                    <a:pt x="2410" y="11399"/>
                  </a:lnTo>
                  <a:lnTo>
                    <a:pt x="2428" y="11436"/>
                  </a:lnTo>
                  <a:lnTo>
                    <a:pt x="2447" y="11473"/>
                  </a:lnTo>
                  <a:lnTo>
                    <a:pt x="2484" y="11492"/>
                  </a:lnTo>
                  <a:lnTo>
                    <a:pt x="2539" y="11492"/>
                  </a:lnTo>
                  <a:lnTo>
                    <a:pt x="2576" y="11473"/>
                  </a:lnTo>
                  <a:lnTo>
                    <a:pt x="2614" y="11436"/>
                  </a:lnTo>
                  <a:lnTo>
                    <a:pt x="2632" y="11399"/>
                  </a:lnTo>
                  <a:lnTo>
                    <a:pt x="2632" y="11362"/>
                  </a:lnTo>
                  <a:lnTo>
                    <a:pt x="223" y="93"/>
                  </a:lnTo>
                  <a:lnTo>
                    <a:pt x="204" y="56"/>
                  </a:lnTo>
                  <a:lnTo>
                    <a:pt x="167" y="19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1" name="Google Shape;1751;p33"/>
            <p:cNvSpPr/>
            <p:nvPr/>
          </p:nvSpPr>
          <p:spPr>
            <a:xfrm>
              <a:off x="7755523" y="1893916"/>
              <a:ext cx="85075" cy="220214"/>
            </a:xfrm>
            <a:custGeom>
              <a:avLst/>
              <a:gdLst/>
              <a:ahLst/>
              <a:cxnLst/>
              <a:rect l="l" t="t" r="r" b="b"/>
              <a:pathLst>
                <a:path w="2170" h="5617" extrusionOk="0">
                  <a:moveTo>
                    <a:pt x="112" y="1"/>
                  </a:moveTo>
                  <a:lnTo>
                    <a:pt x="75" y="19"/>
                  </a:lnTo>
                  <a:lnTo>
                    <a:pt x="19" y="38"/>
                  </a:lnTo>
                  <a:lnTo>
                    <a:pt x="1" y="75"/>
                  </a:lnTo>
                  <a:lnTo>
                    <a:pt x="1" y="112"/>
                  </a:lnTo>
                  <a:lnTo>
                    <a:pt x="1" y="149"/>
                  </a:lnTo>
                  <a:lnTo>
                    <a:pt x="1965" y="5543"/>
                  </a:lnTo>
                  <a:lnTo>
                    <a:pt x="2003" y="5598"/>
                  </a:lnTo>
                  <a:lnTo>
                    <a:pt x="2058" y="5617"/>
                  </a:lnTo>
                  <a:lnTo>
                    <a:pt x="2095" y="5598"/>
                  </a:lnTo>
                  <a:lnTo>
                    <a:pt x="2132" y="5580"/>
                  </a:lnTo>
                  <a:lnTo>
                    <a:pt x="2169" y="5543"/>
                  </a:lnTo>
                  <a:lnTo>
                    <a:pt x="2169" y="5506"/>
                  </a:lnTo>
                  <a:lnTo>
                    <a:pt x="2169" y="5469"/>
                  </a:lnTo>
                  <a:lnTo>
                    <a:pt x="205" y="75"/>
                  </a:lnTo>
                  <a:lnTo>
                    <a:pt x="186" y="38"/>
                  </a:lnTo>
                  <a:lnTo>
                    <a:pt x="149" y="19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2" name="Google Shape;1752;p33"/>
            <p:cNvSpPr/>
            <p:nvPr/>
          </p:nvSpPr>
          <p:spPr>
            <a:xfrm>
              <a:off x="8012786" y="1790767"/>
              <a:ext cx="84291" cy="385856"/>
            </a:xfrm>
            <a:custGeom>
              <a:avLst/>
              <a:gdLst/>
              <a:ahLst/>
              <a:cxnLst/>
              <a:rect l="l" t="t" r="r" b="b"/>
              <a:pathLst>
                <a:path w="2150" h="9842" extrusionOk="0">
                  <a:moveTo>
                    <a:pt x="2020" y="0"/>
                  </a:moveTo>
                  <a:lnTo>
                    <a:pt x="1983" y="19"/>
                  </a:lnTo>
                  <a:lnTo>
                    <a:pt x="1946" y="37"/>
                  </a:lnTo>
                  <a:lnTo>
                    <a:pt x="1928" y="93"/>
                  </a:lnTo>
                  <a:lnTo>
                    <a:pt x="0" y="9712"/>
                  </a:lnTo>
                  <a:lnTo>
                    <a:pt x="0" y="9749"/>
                  </a:lnTo>
                  <a:lnTo>
                    <a:pt x="19" y="9786"/>
                  </a:lnTo>
                  <a:lnTo>
                    <a:pt x="37" y="9823"/>
                  </a:lnTo>
                  <a:lnTo>
                    <a:pt x="74" y="9842"/>
                  </a:lnTo>
                  <a:lnTo>
                    <a:pt x="111" y="9842"/>
                  </a:lnTo>
                  <a:lnTo>
                    <a:pt x="148" y="9823"/>
                  </a:lnTo>
                  <a:lnTo>
                    <a:pt x="167" y="9805"/>
                  </a:lnTo>
                  <a:lnTo>
                    <a:pt x="204" y="9786"/>
                  </a:lnTo>
                  <a:lnTo>
                    <a:pt x="204" y="9749"/>
                  </a:lnTo>
                  <a:lnTo>
                    <a:pt x="2150" y="130"/>
                  </a:lnTo>
                  <a:lnTo>
                    <a:pt x="2150" y="93"/>
                  </a:lnTo>
                  <a:lnTo>
                    <a:pt x="2131" y="56"/>
                  </a:lnTo>
                  <a:lnTo>
                    <a:pt x="2113" y="19"/>
                  </a:lnTo>
                  <a:lnTo>
                    <a:pt x="2057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3" name="Google Shape;1753;p33"/>
            <p:cNvSpPr/>
            <p:nvPr/>
          </p:nvSpPr>
          <p:spPr>
            <a:xfrm>
              <a:off x="8026586" y="1888113"/>
              <a:ext cx="91583" cy="326303"/>
            </a:xfrm>
            <a:custGeom>
              <a:avLst/>
              <a:gdLst/>
              <a:ahLst/>
              <a:cxnLst/>
              <a:rect l="l" t="t" r="r" b="b"/>
              <a:pathLst>
                <a:path w="2336" h="8323" extrusionOk="0">
                  <a:moveTo>
                    <a:pt x="2224" y="1"/>
                  </a:moveTo>
                  <a:lnTo>
                    <a:pt x="2169" y="19"/>
                  </a:lnTo>
                  <a:lnTo>
                    <a:pt x="2150" y="38"/>
                  </a:lnTo>
                  <a:lnTo>
                    <a:pt x="2132" y="75"/>
                  </a:lnTo>
                  <a:lnTo>
                    <a:pt x="0" y="8174"/>
                  </a:lnTo>
                  <a:lnTo>
                    <a:pt x="0" y="8230"/>
                  </a:lnTo>
                  <a:lnTo>
                    <a:pt x="19" y="8267"/>
                  </a:lnTo>
                  <a:lnTo>
                    <a:pt x="56" y="8304"/>
                  </a:lnTo>
                  <a:lnTo>
                    <a:pt x="93" y="8323"/>
                  </a:lnTo>
                  <a:lnTo>
                    <a:pt x="148" y="8323"/>
                  </a:lnTo>
                  <a:lnTo>
                    <a:pt x="186" y="8304"/>
                  </a:lnTo>
                  <a:lnTo>
                    <a:pt x="204" y="8267"/>
                  </a:lnTo>
                  <a:lnTo>
                    <a:pt x="223" y="8230"/>
                  </a:lnTo>
                  <a:lnTo>
                    <a:pt x="2335" y="130"/>
                  </a:lnTo>
                  <a:lnTo>
                    <a:pt x="2335" y="93"/>
                  </a:lnTo>
                  <a:lnTo>
                    <a:pt x="2335" y="56"/>
                  </a:lnTo>
                  <a:lnTo>
                    <a:pt x="2298" y="19"/>
                  </a:lnTo>
                  <a:lnTo>
                    <a:pt x="226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4" name="Google Shape;1754;p33"/>
            <p:cNvSpPr/>
            <p:nvPr/>
          </p:nvSpPr>
          <p:spPr>
            <a:xfrm>
              <a:off x="8228570" y="1698479"/>
              <a:ext cx="42929" cy="119183"/>
            </a:xfrm>
            <a:custGeom>
              <a:avLst/>
              <a:gdLst/>
              <a:ahLst/>
              <a:cxnLst/>
              <a:rect l="l" t="t" r="r" b="b"/>
              <a:pathLst>
                <a:path w="1095" h="3040" extrusionOk="0">
                  <a:moveTo>
                    <a:pt x="927" y="0"/>
                  </a:moveTo>
                  <a:lnTo>
                    <a:pt x="909" y="37"/>
                  </a:lnTo>
                  <a:lnTo>
                    <a:pt x="872" y="74"/>
                  </a:lnTo>
                  <a:lnTo>
                    <a:pt x="1" y="2892"/>
                  </a:lnTo>
                  <a:lnTo>
                    <a:pt x="1" y="2947"/>
                  </a:lnTo>
                  <a:lnTo>
                    <a:pt x="1" y="2984"/>
                  </a:lnTo>
                  <a:lnTo>
                    <a:pt x="38" y="3021"/>
                  </a:lnTo>
                  <a:lnTo>
                    <a:pt x="75" y="3040"/>
                  </a:lnTo>
                  <a:lnTo>
                    <a:pt x="112" y="3040"/>
                  </a:lnTo>
                  <a:lnTo>
                    <a:pt x="168" y="3021"/>
                  </a:lnTo>
                  <a:lnTo>
                    <a:pt x="186" y="3003"/>
                  </a:lnTo>
                  <a:lnTo>
                    <a:pt x="205" y="2966"/>
                  </a:lnTo>
                  <a:lnTo>
                    <a:pt x="1094" y="148"/>
                  </a:lnTo>
                  <a:lnTo>
                    <a:pt x="1094" y="93"/>
                  </a:lnTo>
                  <a:lnTo>
                    <a:pt x="1094" y="56"/>
                  </a:lnTo>
                  <a:lnTo>
                    <a:pt x="1057" y="19"/>
                  </a:lnTo>
                  <a:lnTo>
                    <a:pt x="102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5" name="Google Shape;1755;p33"/>
            <p:cNvSpPr/>
            <p:nvPr/>
          </p:nvSpPr>
          <p:spPr>
            <a:xfrm>
              <a:off x="8270010" y="1643984"/>
              <a:ext cx="18936" cy="40734"/>
            </a:xfrm>
            <a:custGeom>
              <a:avLst/>
              <a:gdLst/>
              <a:ahLst/>
              <a:cxnLst/>
              <a:rect l="l" t="t" r="r" b="b"/>
              <a:pathLst>
                <a:path w="483" h="1039" extrusionOk="0">
                  <a:moveTo>
                    <a:pt x="352" y="0"/>
                  </a:moveTo>
                  <a:lnTo>
                    <a:pt x="315" y="19"/>
                  </a:lnTo>
                  <a:lnTo>
                    <a:pt x="278" y="37"/>
                  </a:lnTo>
                  <a:lnTo>
                    <a:pt x="260" y="74"/>
                  </a:lnTo>
                  <a:lnTo>
                    <a:pt x="0" y="890"/>
                  </a:lnTo>
                  <a:lnTo>
                    <a:pt x="0" y="945"/>
                  </a:lnTo>
                  <a:lnTo>
                    <a:pt x="0" y="982"/>
                  </a:lnTo>
                  <a:lnTo>
                    <a:pt x="37" y="1019"/>
                  </a:lnTo>
                  <a:lnTo>
                    <a:pt x="74" y="1038"/>
                  </a:lnTo>
                  <a:lnTo>
                    <a:pt x="111" y="1038"/>
                  </a:lnTo>
                  <a:lnTo>
                    <a:pt x="167" y="1019"/>
                  </a:lnTo>
                  <a:lnTo>
                    <a:pt x="204" y="1001"/>
                  </a:lnTo>
                  <a:lnTo>
                    <a:pt x="223" y="964"/>
                  </a:lnTo>
                  <a:lnTo>
                    <a:pt x="464" y="148"/>
                  </a:lnTo>
                  <a:lnTo>
                    <a:pt x="482" y="111"/>
                  </a:lnTo>
                  <a:lnTo>
                    <a:pt x="464" y="56"/>
                  </a:lnTo>
                  <a:lnTo>
                    <a:pt x="426" y="37"/>
                  </a:lnTo>
                  <a:lnTo>
                    <a:pt x="38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6" name="Google Shape;1756;p33"/>
            <p:cNvSpPr/>
            <p:nvPr/>
          </p:nvSpPr>
          <p:spPr>
            <a:xfrm>
              <a:off x="7672683" y="1780574"/>
              <a:ext cx="17485" cy="31286"/>
            </a:xfrm>
            <a:custGeom>
              <a:avLst/>
              <a:gdLst/>
              <a:ahLst/>
              <a:cxnLst/>
              <a:rect l="l" t="t" r="r" b="b"/>
              <a:pathLst>
                <a:path w="446" h="798" extrusionOk="0">
                  <a:moveTo>
                    <a:pt x="75" y="1"/>
                  </a:moveTo>
                  <a:lnTo>
                    <a:pt x="38" y="38"/>
                  </a:lnTo>
                  <a:lnTo>
                    <a:pt x="19" y="75"/>
                  </a:lnTo>
                  <a:lnTo>
                    <a:pt x="1" y="112"/>
                  </a:lnTo>
                  <a:lnTo>
                    <a:pt x="19" y="149"/>
                  </a:lnTo>
                  <a:lnTo>
                    <a:pt x="223" y="723"/>
                  </a:lnTo>
                  <a:lnTo>
                    <a:pt x="279" y="779"/>
                  </a:lnTo>
                  <a:lnTo>
                    <a:pt x="335" y="798"/>
                  </a:lnTo>
                  <a:lnTo>
                    <a:pt x="372" y="779"/>
                  </a:lnTo>
                  <a:lnTo>
                    <a:pt x="409" y="760"/>
                  </a:lnTo>
                  <a:lnTo>
                    <a:pt x="446" y="723"/>
                  </a:lnTo>
                  <a:lnTo>
                    <a:pt x="446" y="686"/>
                  </a:lnTo>
                  <a:lnTo>
                    <a:pt x="446" y="649"/>
                  </a:lnTo>
                  <a:lnTo>
                    <a:pt x="223" y="75"/>
                  </a:lnTo>
                  <a:lnTo>
                    <a:pt x="205" y="38"/>
                  </a:lnTo>
                  <a:lnTo>
                    <a:pt x="168" y="19"/>
                  </a:lnTo>
                  <a:lnTo>
                    <a:pt x="13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7" name="Google Shape;1757;p33"/>
            <p:cNvSpPr/>
            <p:nvPr/>
          </p:nvSpPr>
          <p:spPr>
            <a:xfrm>
              <a:off x="7621834" y="1643984"/>
              <a:ext cx="49438" cy="117027"/>
            </a:xfrm>
            <a:custGeom>
              <a:avLst/>
              <a:gdLst/>
              <a:ahLst/>
              <a:cxnLst/>
              <a:rect l="l" t="t" r="r" b="b"/>
              <a:pathLst>
                <a:path w="1261" h="2985" extrusionOk="0">
                  <a:moveTo>
                    <a:pt x="112" y="0"/>
                  </a:moveTo>
                  <a:lnTo>
                    <a:pt x="75" y="19"/>
                  </a:lnTo>
                  <a:lnTo>
                    <a:pt x="38" y="37"/>
                  </a:lnTo>
                  <a:lnTo>
                    <a:pt x="1" y="74"/>
                  </a:lnTo>
                  <a:lnTo>
                    <a:pt x="1" y="111"/>
                  </a:lnTo>
                  <a:lnTo>
                    <a:pt x="1" y="148"/>
                  </a:lnTo>
                  <a:lnTo>
                    <a:pt x="1038" y="2910"/>
                  </a:lnTo>
                  <a:lnTo>
                    <a:pt x="1094" y="2966"/>
                  </a:lnTo>
                  <a:lnTo>
                    <a:pt x="1150" y="2984"/>
                  </a:lnTo>
                  <a:lnTo>
                    <a:pt x="1187" y="2984"/>
                  </a:lnTo>
                  <a:lnTo>
                    <a:pt x="1224" y="2966"/>
                  </a:lnTo>
                  <a:lnTo>
                    <a:pt x="1242" y="2929"/>
                  </a:lnTo>
                  <a:lnTo>
                    <a:pt x="1261" y="2891"/>
                  </a:lnTo>
                  <a:lnTo>
                    <a:pt x="1261" y="2836"/>
                  </a:lnTo>
                  <a:lnTo>
                    <a:pt x="223" y="74"/>
                  </a:lnTo>
                  <a:lnTo>
                    <a:pt x="186" y="37"/>
                  </a:lnTo>
                  <a:lnTo>
                    <a:pt x="149" y="19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8" name="Google Shape;1758;p33"/>
            <p:cNvSpPr/>
            <p:nvPr/>
          </p:nvSpPr>
          <p:spPr>
            <a:xfrm>
              <a:off x="7625480" y="2311018"/>
              <a:ext cx="190419" cy="708513"/>
            </a:xfrm>
            <a:custGeom>
              <a:avLst/>
              <a:gdLst/>
              <a:ahLst/>
              <a:cxnLst/>
              <a:rect l="l" t="t" r="r" b="b"/>
              <a:pathLst>
                <a:path w="4857" h="18072" extrusionOk="0">
                  <a:moveTo>
                    <a:pt x="4745" y="1"/>
                  </a:moveTo>
                  <a:lnTo>
                    <a:pt x="4708" y="19"/>
                  </a:lnTo>
                  <a:lnTo>
                    <a:pt x="4671" y="38"/>
                  </a:lnTo>
                  <a:lnTo>
                    <a:pt x="4652" y="75"/>
                  </a:lnTo>
                  <a:lnTo>
                    <a:pt x="4448" y="557"/>
                  </a:lnTo>
                  <a:lnTo>
                    <a:pt x="3967" y="1836"/>
                  </a:lnTo>
                  <a:lnTo>
                    <a:pt x="3651" y="2725"/>
                  </a:lnTo>
                  <a:lnTo>
                    <a:pt x="3281" y="3745"/>
                  </a:lnTo>
                  <a:lnTo>
                    <a:pt x="2892" y="4912"/>
                  </a:lnTo>
                  <a:lnTo>
                    <a:pt x="2502" y="6173"/>
                  </a:lnTo>
                  <a:lnTo>
                    <a:pt x="2076" y="7526"/>
                  </a:lnTo>
                  <a:lnTo>
                    <a:pt x="1668" y="8953"/>
                  </a:lnTo>
                  <a:lnTo>
                    <a:pt x="1298" y="10417"/>
                  </a:lnTo>
                  <a:lnTo>
                    <a:pt x="927" y="11937"/>
                  </a:lnTo>
                  <a:lnTo>
                    <a:pt x="760" y="12697"/>
                  </a:lnTo>
                  <a:lnTo>
                    <a:pt x="612" y="13457"/>
                  </a:lnTo>
                  <a:lnTo>
                    <a:pt x="464" y="14217"/>
                  </a:lnTo>
                  <a:lnTo>
                    <a:pt x="352" y="14995"/>
                  </a:lnTo>
                  <a:lnTo>
                    <a:pt x="241" y="15736"/>
                  </a:lnTo>
                  <a:lnTo>
                    <a:pt x="148" y="16496"/>
                  </a:lnTo>
                  <a:lnTo>
                    <a:pt x="56" y="17238"/>
                  </a:lnTo>
                  <a:lnTo>
                    <a:pt x="0" y="17961"/>
                  </a:lnTo>
                  <a:lnTo>
                    <a:pt x="19" y="17998"/>
                  </a:lnTo>
                  <a:lnTo>
                    <a:pt x="37" y="18035"/>
                  </a:lnTo>
                  <a:lnTo>
                    <a:pt x="74" y="18072"/>
                  </a:lnTo>
                  <a:lnTo>
                    <a:pt x="167" y="18072"/>
                  </a:lnTo>
                  <a:lnTo>
                    <a:pt x="204" y="18053"/>
                  </a:lnTo>
                  <a:lnTo>
                    <a:pt x="223" y="18016"/>
                  </a:lnTo>
                  <a:lnTo>
                    <a:pt x="223" y="17979"/>
                  </a:lnTo>
                  <a:lnTo>
                    <a:pt x="278" y="17256"/>
                  </a:lnTo>
                  <a:lnTo>
                    <a:pt x="352" y="16515"/>
                  </a:lnTo>
                  <a:lnTo>
                    <a:pt x="464" y="15773"/>
                  </a:lnTo>
                  <a:lnTo>
                    <a:pt x="575" y="15014"/>
                  </a:lnTo>
                  <a:lnTo>
                    <a:pt x="686" y="14254"/>
                  </a:lnTo>
                  <a:lnTo>
                    <a:pt x="834" y="13494"/>
                  </a:lnTo>
                  <a:lnTo>
                    <a:pt x="983" y="12734"/>
                  </a:lnTo>
                  <a:lnTo>
                    <a:pt x="1149" y="11974"/>
                  </a:lnTo>
                  <a:lnTo>
                    <a:pt x="1501" y="10473"/>
                  </a:lnTo>
                  <a:lnTo>
                    <a:pt x="1891" y="8990"/>
                  </a:lnTo>
                  <a:lnTo>
                    <a:pt x="2298" y="7581"/>
                  </a:lnTo>
                  <a:lnTo>
                    <a:pt x="2706" y="6228"/>
                  </a:lnTo>
                  <a:lnTo>
                    <a:pt x="3114" y="4968"/>
                  </a:lnTo>
                  <a:lnTo>
                    <a:pt x="3503" y="3819"/>
                  </a:lnTo>
                  <a:lnTo>
                    <a:pt x="3855" y="2799"/>
                  </a:lnTo>
                  <a:lnTo>
                    <a:pt x="4189" y="1910"/>
                  </a:lnTo>
                  <a:lnTo>
                    <a:pt x="4671" y="631"/>
                  </a:lnTo>
                  <a:lnTo>
                    <a:pt x="4856" y="149"/>
                  </a:lnTo>
                  <a:lnTo>
                    <a:pt x="4856" y="112"/>
                  </a:lnTo>
                  <a:lnTo>
                    <a:pt x="4856" y="75"/>
                  </a:lnTo>
                  <a:lnTo>
                    <a:pt x="4838" y="38"/>
                  </a:lnTo>
                  <a:lnTo>
                    <a:pt x="4801" y="19"/>
                  </a:lnTo>
                  <a:lnTo>
                    <a:pt x="474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9" name="Google Shape;1759;p33"/>
            <p:cNvSpPr/>
            <p:nvPr/>
          </p:nvSpPr>
          <p:spPr>
            <a:xfrm>
              <a:off x="8100684" y="2308861"/>
              <a:ext cx="191869" cy="723019"/>
            </a:xfrm>
            <a:custGeom>
              <a:avLst/>
              <a:gdLst/>
              <a:ahLst/>
              <a:cxnLst/>
              <a:rect l="l" t="t" r="r" b="b"/>
              <a:pathLst>
                <a:path w="4894" h="18442" extrusionOk="0">
                  <a:moveTo>
                    <a:pt x="112" y="0"/>
                  </a:moveTo>
                  <a:lnTo>
                    <a:pt x="75" y="19"/>
                  </a:lnTo>
                  <a:lnTo>
                    <a:pt x="38" y="37"/>
                  </a:lnTo>
                  <a:lnTo>
                    <a:pt x="1" y="74"/>
                  </a:lnTo>
                  <a:lnTo>
                    <a:pt x="1" y="111"/>
                  </a:lnTo>
                  <a:lnTo>
                    <a:pt x="1" y="148"/>
                  </a:lnTo>
                  <a:lnTo>
                    <a:pt x="186" y="686"/>
                  </a:lnTo>
                  <a:lnTo>
                    <a:pt x="668" y="2057"/>
                  </a:lnTo>
                  <a:lnTo>
                    <a:pt x="1335" y="4115"/>
                  </a:lnTo>
                  <a:lnTo>
                    <a:pt x="1724" y="5357"/>
                  </a:lnTo>
                  <a:lnTo>
                    <a:pt x="2132" y="6672"/>
                  </a:lnTo>
                  <a:lnTo>
                    <a:pt x="2540" y="8100"/>
                  </a:lnTo>
                  <a:lnTo>
                    <a:pt x="2948" y="9564"/>
                  </a:lnTo>
                  <a:lnTo>
                    <a:pt x="3337" y="11065"/>
                  </a:lnTo>
                  <a:lnTo>
                    <a:pt x="3689" y="12585"/>
                  </a:lnTo>
                  <a:lnTo>
                    <a:pt x="4023" y="14086"/>
                  </a:lnTo>
                  <a:lnTo>
                    <a:pt x="4171" y="14828"/>
                  </a:lnTo>
                  <a:lnTo>
                    <a:pt x="4301" y="15569"/>
                  </a:lnTo>
                  <a:lnTo>
                    <a:pt x="4412" y="16292"/>
                  </a:lnTo>
                  <a:lnTo>
                    <a:pt x="4523" y="16996"/>
                  </a:lnTo>
                  <a:lnTo>
                    <a:pt x="4597" y="17682"/>
                  </a:lnTo>
                  <a:lnTo>
                    <a:pt x="4671" y="18349"/>
                  </a:lnTo>
                  <a:lnTo>
                    <a:pt x="4690" y="18386"/>
                  </a:lnTo>
                  <a:lnTo>
                    <a:pt x="4708" y="18423"/>
                  </a:lnTo>
                  <a:lnTo>
                    <a:pt x="4745" y="18442"/>
                  </a:lnTo>
                  <a:lnTo>
                    <a:pt x="4838" y="18442"/>
                  </a:lnTo>
                  <a:lnTo>
                    <a:pt x="4875" y="18405"/>
                  </a:lnTo>
                  <a:lnTo>
                    <a:pt x="4894" y="18368"/>
                  </a:lnTo>
                  <a:lnTo>
                    <a:pt x="4894" y="18331"/>
                  </a:lnTo>
                  <a:lnTo>
                    <a:pt x="4820" y="17663"/>
                  </a:lnTo>
                  <a:lnTo>
                    <a:pt x="4745" y="16978"/>
                  </a:lnTo>
                  <a:lnTo>
                    <a:pt x="4634" y="16255"/>
                  </a:lnTo>
                  <a:lnTo>
                    <a:pt x="4523" y="15532"/>
                  </a:lnTo>
                  <a:lnTo>
                    <a:pt x="4393" y="14809"/>
                  </a:lnTo>
                  <a:lnTo>
                    <a:pt x="4245" y="14049"/>
                  </a:lnTo>
                  <a:lnTo>
                    <a:pt x="3911" y="12548"/>
                  </a:lnTo>
                  <a:lnTo>
                    <a:pt x="3559" y="11010"/>
                  </a:lnTo>
                  <a:lnTo>
                    <a:pt x="3151" y="9508"/>
                  </a:lnTo>
                  <a:lnTo>
                    <a:pt x="2762" y="8044"/>
                  </a:lnTo>
                  <a:lnTo>
                    <a:pt x="2336" y="6617"/>
                  </a:lnTo>
                  <a:lnTo>
                    <a:pt x="1947" y="5282"/>
                  </a:lnTo>
                  <a:lnTo>
                    <a:pt x="1558" y="4059"/>
                  </a:lnTo>
                  <a:lnTo>
                    <a:pt x="872" y="2002"/>
                  </a:lnTo>
                  <a:lnTo>
                    <a:pt x="408" y="612"/>
                  </a:lnTo>
                  <a:lnTo>
                    <a:pt x="205" y="74"/>
                  </a:lnTo>
                  <a:lnTo>
                    <a:pt x="186" y="37"/>
                  </a:lnTo>
                  <a:lnTo>
                    <a:pt x="149" y="19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0" name="Google Shape;1760;p33"/>
            <p:cNvSpPr/>
            <p:nvPr/>
          </p:nvSpPr>
          <p:spPr>
            <a:xfrm>
              <a:off x="8026586" y="2316820"/>
              <a:ext cx="111185" cy="498531"/>
            </a:xfrm>
            <a:custGeom>
              <a:avLst/>
              <a:gdLst/>
              <a:ahLst/>
              <a:cxnLst/>
              <a:rect l="l" t="t" r="r" b="b"/>
              <a:pathLst>
                <a:path w="2836" h="12716" extrusionOk="0">
                  <a:moveTo>
                    <a:pt x="74" y="1"/>
                  </a:moveTo>
                  <a:lnTo>
                    <a:pt x="37" y="19"/>
                  </a:lnTo>
                  <a:lnTo>
                    <a:pt x="19" y="57"/>
                  </a:lnTo>
                  <a:lnTo>
                    <a:pt x="0" y="94"/>
                  </a:lnTo>
                  <a:lnTo>
                    <a:pt x="19" y="149"/>
                  </a:lnTo>
                  <a:lnTo>
                    <a:pt x="111" y="446"/>
                  </a:lnTo>
                  <a:lnTo>
                    <a:pt x="352" y="1243"/>
                  </a:lnTo>
                  <a:lnTo>
                    <a:pt x="686" y="2447"/>
                  </a:lnTo>
                  <a:lnTo>
                    <a:pt x="1112" y="4041"/>
                  </a:lnTo>
                  <a:lnTo>
                    <a:pt x="1316" y="4950"/>
                  </a:lnTo>
                  <a:lnTo>
                    <a:pt x="1539" y="5913"/>
                  </a:lnTo>
                  <a:lnTo>
                    <a:pt x="1761" y="6933"/>
                  </a:lnTo>
                  <a:lnTo>
                    <a:pt x="1965" y="8008"/>
                  </a:lnTo>
                  <a:lnTo>
                    <a:pt x="2169" y="9120"/>
                  </a:lnTo>
                  <a:lnTo>
                    <a:pt x="2335" y="10269"/>
                  </a:lnTo>
                  <a:lnTo>
                    <a:pt x="2502" y="11437"/>
                  </a:lnTo>
                  <a:lnTo>
                    <a:pt x="2613" y="12623"/>
                  </a:lnTo>
                  <a:lnTo>
                    <a:pt x="2632" y="12660"/>
                  </a:lnTo>
                  <a:lnTo>
                    <a:pt x="2651" y="12678"/>
                  </a:lnTo>
                  <a:lnTo>
                    <a:pt x="2688" y="12716"/>
                  </a:lnTo>
                  <a:lnTo>
                    <a:pt x="2743" y="12716"/>
                  </a:lnTo>
                  <a:lnTo>
                    <a:pt x="2780" y="12697"/>
                  </a:lnTo>
                  <a:lnTo>
                    <a:pt x="2817" y="12678"/>
                  </a:lnTo>
                  <a:lnTo>
                    <a:pt x="2836" y="12641"/>
                  </a:lnTo>
                  <a:lnTo>
                    <a:pt x="2836" y="12586"/>
                  </a:lnTo>
                  <a:lnTo>
                    <a:pt x="2706" y="11418"/>
                  </a:lnTo>
                  <a:lnTo>
                    <a:pt x="2558" y="10250"/>
                  </a:lnTo>
                  <a:lnTo>
                    <a:pt x="2391" y="9101"/>
                  </a:lnTo>
                  <a:lnTo>
                    <a:pt x="2187" y="7971"/>
                  </a:lnTo>
                  <a:lnTo>
                    <a:pt x="1983" y="6896"/>
                  </a:lnTo>
                  <a:lnTo>
                    <a:pt x="1761" y="5876"/>
                  </a:lnTo>
                  <a:lnTo>
                    <a:pt x="1539" y="4894"/>
                  </a:lnTo>
                  <a:lnTo>
                    <a:pt x="1316" y="3986"/>
                  </a:lnTo>
                  <a:lnTo>
                    <a:pt x="908" y="2392"/>
                  </a:lnTo>
                  <a:lnTo>
                    <a:pt x="556" y="1169"/>
                  </a:lnTo>
                  <a:lnTo>
                    <a:pt x="315" y="372"/>
                  </a:lnTo>
                  <a:lnTo>
                    <a:pt x="223" y="75"/>
                  </a:lnTo>
                  <a:lnTo>
                    <a:pt x="204" y="38"/>
                  </a:lnTo>
                  <a:lnTo>
                    <a:pt x="167" y="19"/>
                  </a:lnTo>
                  <a:lnTo>
                    <a:pt x="130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1" name="Google Shape;1761;p33"/>
            <p:cNvSpPr/>
            <p:nvPr/>
          </p:nvSpPr>
          <p:spPr>
            <a:xfrm>
              <a:off x="7809312" y="2316114"/>
              <a:ext cx="110480" cy="609677"/>
            </a:xfrm>
            <a:custGeom>
              <a:avLst/>
              <a:gdLst/>
              <a:ahLst/>
              <a:cxnLst/>
              <a:rect l="l" t="t" r="r" b="b"/>
              <a:pathLst>
                <a:path w="2818" h="15551" extrusionOk="0">
                  <a:moveTo>
                    <a:pt x="2688" y="0"/>
                  </a:moveTo>
                  <a:lnTo>
                    <a:pt x="2651" y="19"/>
                  </a:lnTo>
                  <a:lnTo>
                    <a:pt x="2614" y="37"/>
                  </a:lnTo>
                  <a:lnTo>
                    <a:pt x="2595" y="93"/>
                  </a:lnTo>
                  <a:lnTo>
                    <a:pt x="2373" y="872"/>
                  </a:lnTo>
                  <a:lnTo>
                    <a:pt x="2169" y="1687"/>
                  </a:lnTo>
                  <a:lnTo>
                    <a:pt x="1965" y="2521"/>
                  </a:lnTo>
                  <a:lnTo>
                    <a:pt x="1761" y="3392"/>
                  </a:lnTo>
                  <a:lnTo>
                    <a:pt x="1576" y="4263"/>
                  </a:lnTo>
                  <a:lnTo>
                    <a:pt x="1390" y="5153"/>
                  </a:lnTo>
                  <a:lnTo>
                    <a:pt x="1224" y="6080"/>
                  </a:lnTo>
                  <a:lnTo>
                    <a:pt x="1057" y="7025"/>
                  </a:lnTo>
                  <a:lnTo>
                    <a:pt x="760" y="8990"/>
                  </a:lnTo>
                  <a:lnTo>
                    <a:pt x="482" y="11028"/>
                  </a:lnTo>
                  <a:lnTo>
                    <a:pt x="223" y="13178"/>
                  </a:lnTo>
                  <a:lnTo>
                    <a:pt x="0" y="15440"/>
                  </a:lnTo>
                  <a:lnTo>
                    <a:pt x="19" y="15477"/>
                  </a:lnTo>
                  <a:lnTo>
                    <a:pt x="37" y="15514"/>
                  </a:lnTo>
                  <a:lnTo>
                    <a:pt x="56" y="15551"/>
                  </a:lnTo>
                  <a:lnTo>
                    <a:pt x="167" y="15551"/>
                  </a:lnTo>
                  <a:lnTo>
                    <a:pt x="186" y="15532"/>
                  </a:lnTo>
                  <a:lnTo>
                    <a:pt x="223" y="15495"/>
                  </a:lnTo>
                  <a:lnTo>
                    <a:pt x="223" y="15458"/>
                  </a:lnTo>
                  <a:lnTo>
                    <a:pt x="445" y="13215"/>
                  </a:lnTo>
                  <a:lnTo>
                    <a:pt x="686" y="11065"/>
                  </a:lnTo>
                  <a:lnTo>
                    <a:pt x="964" y="9027"/>
                  </a:lnTo>
                  <a:lnTo>
                    <a:pt x="1279" y="7062"/>
                  </a:lnTo>
                  <a:lnTo>
                    <a:pt x="1446" y="6117"/>
                  </a:lnTo>
                  <a:lnTo>
                    <a:pt x="1613" y="5209"/>
                  </a:lnTo>
                  <a:lnTo>
                    <a:pt x="1798" y="4319"/>
                  </a:lnTo>
                  <a:lnTo>
                    <a:pt x="1984" y="3429"/>
                  </a:lnTo>
                  <a:lnTo>
                    <a:pt x="2169" y="2577"/>
                  </a:lnTo>
                  <a:lnTo>
                    <a:pt x="2373" y="1743"/>
                  </a:lnTo>
                  <a:lnTo>
                    <a:pt x="2595" y="946"/>
                  </a:lnTo>
                  <a:lnTo>
                    <a:pt x="2818" y="149"/>
                  </a:lnTo>
                  <a:lnTo>
                    <a:pt x="2818" y="112"/>
                  </a:lnTo>
                  <a:lnTo>
                    <a:pt x="2799" y="56"/>
                  </a:lnTo>
                  <a:lnTo>
                    <a:pt x="2781" y="37"/>
                  </a:lnTo>
                  <a:lnTo>
                    <a:pt x="2743" y="19"/>
                  </a:lnTo>
                  <a:lnTo>
                    <a:pt x="2688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2" name="Google Shape;1762;p33"/>
            <p:cNvSpPr/>
            <p:nvPr/>
          </p:nvSpPr>
          <p:spPr>
            <a:xfrm>
              <a:off x="7863807" y="2206379"/>
              <a:ext cx="190419" cy="127926"/>
            </a:xfrm>
            <a:custGeom>
              <a:avLst/>
              <a:gdLst/>
              <a:ahLst/>
              <a:cxnLst/>
              <a:rect l="l" t="t" r="r" b="b"/>
              <a:pathLst>
                <a:path w="4857" h="3263" extrusionOk="0">
                  <a:moveTo>
                    <a:pt x="4115" y="668"/>
                  </a:moveTo>
                  <a:lnTo>
                    <a:pt x="3930" y="2577"/>
                  </a:lnTo>
                  <a:lnTo>
                    <a:pt x="1131" y="2503"/>
                  </a:lnTo>
                  <a:lnTo>
                    <a:pt x="797" y="668"/>
                  </a:lnTo>
                  <a:close/>
                  <a:moveTo>
                    <a:pt x="0" y="1"/>
                  </a:moveTo>
                  <a:lnTo>
                    <a:pt x="557" y="3152"/>
                  </a:lnTo>
                  <a:lnTo>
                    <a:pt x="4541" y="3263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3" name="Google Shape;1763;p33"/>
            <p:cNvSpPr/>
            <p:nvPr/>
          </p:nvSpPr>
          <p:spPr>
            <a:xfrm>
              <a:off x="7935748" y="1627988"/>
              <a:ext cx="39989" cy="39989"/>
            </a:xfrm>
            <a:custGeom>
              <a:avLst/>
              <a:gdLst/>
              <a:ahLst/>
              <a:cxnLst/>
              <a:rect l="l" t="t" r="r" b="b"/>
              <a:pathLst>
                <a:path w="1020" h="1020" extrusionOk="0">
                  <a:moveTo>
                    <a:pt x="519" y="0"/>
                  </a:moveTo>
                  <a:lnTo>
                    <a:pt x="408" y="19"/>
                  </a:lnTo>
                  <a:lnTo>
                    <a:pt x="315" y="56"/>
                  </a:lnTo>
                  <a:lnTo>
                    <a:pt x="241" y="93"/>
                  </a:lnTo>
                  <a:lnTo>
                    <a:pt x="149" y="149"/>
                  </a:lnTo>
                  <a:lnTo>
                    <a:pt x="93" y="223"/>
                  </a:lnTo>
                  <a:lnTo>
                    <a:pt x="56" y="315"/>
                  </a:lnTo>
                  <a:lnTo>
                    <a:pt x="19" y="408"/>
                  </a:lnTo>
                  <a:lnTo>
                    <a:pt x="0" y="519"/>
                  </a:lnTo>
                  <a:lnTo>
                    <a:pt x="19" y="612"/>
                  </a:lnTo>
                  <a:lnTo>
                    <a:pt x="56" y="723"/>
                  </a:lnTo>
                  <a:lnTo>
                    <a:pt x="93" y="797"/>
                  </a:lnTo>
                  <a:lnTo>
                    <a:pt x="149" y="871"/>
                  </a:lnTo>
                  <a:lnTo>
                    <a:pt x="241" y="946"/>
                  </a:lnTo>
                  <a:lnTo>
                    <a:pt x="315" y="983"/>
                  </a:lnTo>
                  <a:lnTo>
                    <a:pt x="408" y="1020"/>
                  </a:lnTo>
                  <a:lnTo>
                    <a:pt x="612" y="1020"/>
                  </a:lnTo>
                  <a:lnTo>
                    <a:pt x="723" y="983"/>
                  </a:lnTo>
                  <a:lnTo>
                    <a:pt x="797" y="946"/>
                  </a:lnTo>
                  <a:lnTo>
                    <a:pt x="871" y="871"/>
                  </a:lnTo>
                  <a:lnTo>
                    <a:pt x="946" y="797"/>
                  </a:lnTo>
                  <a:lnTo>
                    <a:pt x="983" y="723"/>
                  </a:lnTo>
                  <a:lnTo>
                    <a:pt x="1020" y="612"/>
                  </a:lnTo>
                  <a:lnTo>
                    <a:pt x="1020" y="519"/>
                  </a:lnTo>
                  <a:lnTo>
                    <a:pt x="1020" y="408"/>
                  </a:lnTo>
                  <a:lnTo>
                    <a:pt x="983" y="315"/>
                  </a:lnTo>
                  <a:lnTo>
                    <a:pt x="946" y="223"/>
                  </a:lnTo>
                  <a:lnTo>
                    <a:pt x="871" y="149"/>
                  </a:lnTo>
                  <a:lnTo>
                    <a:pt x="797" y="93"/>
                  </a:lnTo>
                  <a:lnTo>
                    <a:pt x="723" y="56"/>
                  </a:lnTo>
                  <a:lnTo>
                    <a:pt x="612" y="19"/>
                  </a:lnTo>
                  <a:lnTo>
                    <a:pt x="51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4" name="Google Shape;1764;p33"/>
            <p:cNvSpPr/>
            <p:nvPr/>
          </p:nvSpPr>
          <p:spPr>
            <a:xfrm>
              <a:off x="7971346" y="1621441"/>
              <a:ext cx="39989" cy="39989"/>
            </a:xfrm>
            <a:custGeom>
              <a:avLst/>
              <a:gdLst/>
              <a:ahLst/>
              <a:cxnLst/>
              <a:rect l="l" t="t" r="r" b="b"/>
              <a:pathLst>
                <a:path w="1020" h="1020" extrusionOk="0">
                  <a:moveTo>
                    <a:pt x="408" y="1"/>
                  </a:moveTo>
                  <a:lnTo>
                    <a:pt x="316" y="38"/>
                  </a:lnTo>
                  <a:lnTo>
                    <a:pt x="223" y="93"/>
                  </a:lnTo>
                  <a:lnTo>
                    <a:pt x="149" y="149"/>
                  </a:lnTo>
                  <a:lnTo>
                    <a:pt x="93" y="223"/>
                  </a:lnTo>
                  <a:lnTo>
                    <a:pt x="38" y="316"/>
                  </a:lnTo>
                  <a:lnTo>
                    <a:pt x="19" y="408"/>
                  </a:lnTo>
                  <a:lnTo>
                    <a:pt x="1" y="501"/>
                  </a:lnTo>
                  <a:lnTo>
                    <a:pt x="19" y="612"/>
                  </a:lnTo>
                  <a:lnTo>
                    <a:pt x="38" y="705"/>
                  </a:lnTo>
                  <a:lnTo>
                    <a:pt x="93" y="797"/>
                  </a:lnTo>
                  <a:lnTo>
                    <a:pt x="149" y="872"/>
                  </a:lnTo>
                  <a:lnTo>
                    <a:pt x="223" y="927"/>
                  </a:lnTo>
                  <a:lnTo>
                    <a:pt x="316" y="983"/>
                  </a:lnTo>
                  <a:lnTo>
                    <a:pt x="408" y="1001"/>
                  </a:lnTo>
                  <a:lnTo>
                    <a:pt x="520" y="1020"/>
                  </a:lnTo>
                  <a:lnTo>
                    <a:pt x="612" y="1001"/>
                  </a:lnTo>
                  <a:lnTo>
                    <a:pt x="705" y="983"/>
                  </a:lnTo>
                  <a:lnTo>
                    <a:pt x="798" y="927"/>
                  </a:lnTo>
                  <a:lnTo>
                    <a:pt x="872" y="872"/>
                  </a:lnTo>
                  <a:lnTo>
                    <a:pt x="927" y="797"/>
                  </a:lnTo>
                  <a:lnTo>
                    <a:pt x="983" y="705"/>
                  </a:lnTo>
                  <a:lnTo>
                    <a:pt x="1001" y="612"/>
                  </a:lnTo>
                  <a:lnTo>
                    <a:pt x="1020" y="501"/>
                  </a:lnTo>
                  <a:lnTo>
                    <a:pt x="1001" y="408"/>
                  </a:lnTo>
                  <a:lnTo>
                    <a:pt x="983" y="316"/>
                  </a:lnTo>
                  <a:lnTo>
                    <a:pt x="927" y="223"/>
                  </a:lnTo>
                  <a:lnTo>
                    <a:pt x="872" y="149"/>
                  </a:lnTo>
                  <a:lnTo>
                    <a:pt x="798" y="93"/>
                  </a:lnTo>
                  <a:lnTo>
                    <a:pt x="705" y="38"/>
                  </a:lnTo>
                  <a:lnTo>
                    <a:pt x="61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5" name="Google Shape;1765;p33"/>
            <p:cNvSpPr/>
            <p:nvPr/>
          </p:nvSpPr>
          <p:spPr>
            <a:xfrm>
              <a:off x="7901601" y="1621441"/>
              <a:ext cx="39989" cy="39989"/>
            </a:xfrm>
            <a:custGeom>
              <a:avLst/>
              <a:gdLst/>
              <a:ahLst/>
              <a:cxnLst/>
              <a:rect l="l" t="t" r="r" b="b"/>
              <a:pathLst>
                <a:path w="1020" h="1020" extrusionOk="0">
                  <a:moveTo>
                    <a:pt x="408" y="1"/>
                  </a:moveTo>
                  <a:lnTo>
                    <a:pt x="315" y="38"/>
                  </a:lnTo>
                  <a:lnTo>
                    <a:pt x="223" y="93"/>
                  </a:lnTo>
                  <a:lnTo>
                    <a:pt x="149" y="149"/>
                  </a:lnTo>
                  <a:lnTo>
                    <a:pt x="93" y="223"/>
                  </a:lnTo>
                  <a:lnTo>
                    <a:pt x="56" y="316"/>
                  </a:lnTo>
                  <a:lnTo>
                    <a:pt x="19" y="408"/>
                  </a:lnTo>
                  <a:lnTo>
                    <a:pt x="0" y="501"/>
                  </a:lnTo>
                  <a:lnTo>
                    <a:pt x="19" y="612"/>
                  </a:lnTo>
                  <a:lnTo>
                    <a:pt x="56" y="705"/>
                  </a:lnTo>
                  <a:lnTo>
                    <a:pt x="93" y="797"/>
                  </a:lnTo>
                  <a:lnTo>
                    <a:pt x="149" y="872"/>
                  </a:lnTo>
                  <a:lnTo>
                    <a:pt x="223" y="927"/>
                  </a:lnTo>
                  <a:lnTo>
                    <a:pt x="315" y="983"/>
                  </a:lnTo>
                  <a:lnTo>
                    <a:pt x="408" y="1001"/>
                  </a:lnTo>
                  <a:lnTo>
                    <a:pt x="519" y="1020"/>
                  </a:lnTo>
                  <a:lnTo>
                    <a:pt x="612" y="1001"/>
                  </a:lnTo>
                  <a:lnTo>
                    <a:pt x="723" y="983"/>
                  </a:lnTo>
                  <a:lnTo>
                    <a:pt x="797" y="927"/>
                  </a:lnTo>
                  <a:lnTo>
                    <a:pt x="871" y="872"/>
                  </a:lnTo>
                  <a:lnTo>
                    <a:pt x="946" y="797"/>
                  </a:lnTo>
                  <a:lnTo>
                    <a:pt x="983" y="705"/>
                  </a:lnTo>
                  <a:lnTo>
                    <a:pt x="1020" y="612"/>
                  </a:lnTo>
                  <a:lnTo>
                    <a:pt x="1020" y="501"/>
                  </a:lnTo>
                  <a:lnTo>
                    <a:pt x="1020" y="408"/>
                  </a:lnTo>
                  <a:lnTo>
                    <a:pt x="983" y="316"/>
                  </a:lnTo>
                  <a:lnTo>
                    <a:pt x="946" y="223"/>
                  </a:lnTo>
                  <a:lnTo>
                    <a:pt x="871" y="149"/>
                  </a:lnTo>
                  <a:lnTo>
                    <a:pt x="797" y="93"/>
                  </a:lnTo>
                  <a:lnTo>
                    <a:pt x="723" y="38"/>
                  </a:lnTo>
                  <a:lnTo>
                    <a:pt x="61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6" name="Google Shape;1766;p33"/>
            <p:cNvSpPr/>
            <p:nvPr/>
          </p:nvSpPr>
          <p:spPr>
            <a:xfrm>
              <a:off x="7870354" y="1610542"/>
              <a:ext cx="39989" cy="39989"/>
            </a:xfrm>
            <a:custGeom>
              <a:avLst/>
              <a:gdLst/>
              <a:ahLst/>
              <a:cxnLst/>
              <a:rect l="l" t="t" r="r" b="b"/>
              <a:pathLst>
                <a:path w="1020" h="1020" extrusionOk="0">
                  <a:moveTo>
                    <a:pt x="408" y="0"/>
                  </a:moveTo>
                  <a:lnTo>
                    <a:pt x="315" y="38"/>
                  </a:lnTo>
                  <a:lnTo>
                    <a:pt x="223" y="75"/>
                  </a:lnTo>
                  <a:lnTo>
                    <a:pt x="149" y="149"/>
                  </a:lnTo>
                  <a:lnTo>
                    <a:pt x="93" y="223"/>
                  </a:lnTo>
                  <a:lnTo>
                    <a:pt x="37" y="297"/>
                  </a:lnTo>
                  <a:lnTo>
                    <a:pt x="19" y="390"/>
                  </a:lnTo>
                  <a:lnTo>
                    <a:pt x="0" y="501"/>
                  </a:lnTo>
                  <a:lnTo>
                    <a:pt x="19" y="612"/>
                  </a:lnTo>
                  <a:lnTo>
                    <a:pt x="37" y="705"/>
                  </a:lnTo>
                  <a:lnTo>
                    <a:pt x="93" y="779"/>
                  </a:lnTo>
                  <a:lnTo>
                    <a:pt x="149" y="853"/>
                  </a:lnTo>
                  <a:lnTo>
                    <a:pt x="223" y="927"/>
                  </a:lnTo>
                  <a:lnTo>
                    <a:pt x="315" y="964"/>
                  </a:lnTo>
                  <a:lnTo>
                    <a:pt x="408" y="1001"/>
                  </a:lnTo>
                  <a:lnTo>
                    <a:pt x="501" y="1020"/>
                  </a:lnTo>
                  <a:lnTo>
                    <a:pt x="612" y="1001"/>
                  </a:lnTo>
                  <a:lnTo>
                    <a:pt x="705" y="964"/>
                  </a:lnTo>
                  <a:lnTo>
                    <a:pt x="797" y="927"/>
                  </a:lnTo>
                  <a:lnTo>
                    <a:pt x="871" y="853"/>
                  </a:lnTo>
                  <a:lnTo>
                    <a:pt x="927" y="779"/>
                  </a:lnTo>
                  <a:lnTo>
                    <a:pt x="983" y="705"/>
                  </a:lnTo>
                  <a:lnTo>
                    <a:pt x="1001" y="612"/>
                  </a:lnTo>
                  <a:lnTo>
                    <a:pt x="1020" y="501"/>
                  </a:lnTo>
                  <a:lnTo>
                    <a:pt x="1001" y="390"/>
                  </a:lnTo>
                  <a:lnTo>
                    <a:pt x="983" y="297"/>
                  </a:lnTo>
                  <a:lnTo>
                    <a:pt x="927" y="223"/>
                  </a:lnTo>
                  <a:lnTo>
                    <a:pt x="871" y="149"/>
                  </a:lnTo>
                  <a:lnTo>
                    <a:pt x="797" y="75"/>
                  </a:lnTo>
                  <a:lnTo>
                    <a:pt x="705" y="38"/>
                  </a:lnTo>
                  <a:lnTo>
                    <a:pt x="61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7" name="Google Shape;1767;p33"/>
            <p:cNvSpPr/>
            <p:nvPr/>
          </p:nvSpPr>
          <p:spPr>
            <a:xfrm>
              <a:off x="7840558" y="1592390"/>
              <a:ext cx="39989" cy="39989"/>
            </a:xfrm>
            <a:custGeom>
              <a:avLst/>
              <a:gdLst/>
              <a:ahLst/>
              <a:cxnLst/>
              <a:rect l="l" t="t" r="r" b="b"/>
              <a:pathLst>
                <a:path w="1020" h="1020" extrusionOk="0">
                  <a:moveTo>
                    <a:pt x="501" y="0"/>
                  </a:moveTo>
                  <a:lnTo>
                    <a:pt x="408" y="19"/>
                  </a:lnTo>
                  <a:lnTo>
                    <a:pt x="315" y="37"/>
                  </a:lnTo>
                  <a:lnTo>
                    <a:pt x="223" y="93"/>
                  </a:lnTo>
                  <a:lnTo>
                    <a:pt x="149" y="148"/>
                  </a:lnTo>
                  <a:lnTo>
                    <a:pt x="75" y="223"/>
                  </a:lnTo>
                  <a:lnTo>
                    <a:pt x="37" y="315"/>
                  </a:lnTo>
                  <a:lnTo>
                    <a:pt x="0" y="408"/>
                  </a:lnTo>
                  <a:lnTo>
                    <a:pt x="0" y="519"/>
                  </a:lnTo>
                  <a:lnTo>
                    <a:pt x="0" y="612"/>
                  </a:lnTo>
                  <a:lnTo>
                    <a:pt x="37" y="704"/>
                  </a:lnTo>
                  <a:lnTo>
                    <a:pt x="75" y="797"/>
                  </a:lnTo>
                  <a:lnTo>
                    <a:pt x="149" y="871"/>
                  </a:lnTo>
                  <a:lnTo>
                    <a:pt x="223" y="927"/>
                  </a:lnTo>
                  <a:lnTo>
                    <a:pt x="315" y="982"/>
                  </a:lnTo>
                  <a:lnTo>
                    <a:pt x="408" y="1020"/>
                  </a:lnTo>
                  <a:lnTo>
                    <a:pt x="612" y="1020"/>
                  </a:lnTo>
                  <a:lnTo>
                    <a:pt x="705" y="982"/>
                  </a:lnTo>
                  <a:lnTo>
                    <a:pt x="797" y="927"/>
                  </a:lnTo>
                  <a:lnTo>
                    <a:pt x="871" y="871"/>
                  </a:lnTo>
                  <a:lnTo>
                    <a:pt x="927" y="797"/>
                  </a:lnTo>
                  <a:lnTo>
                    <a:pt x="983" y="704"/>
                  </a:lnTo>
                  <a:lnTo>
                    <a:pt x="1001" y="612"/>
                  </a:lnTo>
                  <a:lnTo>
                    <a:pt x="1020" y="519"/>
                  </a:lnTo>
                  <a:lnTo>
                    <a:pt x="1001" y="408"/>
                  </a:lnTo>
                  <a:lnTo>
                    <a:pt x="983" y="315"/>
                  </a:lnTo>
                  <a:lnTo>
                    <a:pt x="927" y="223"/>
                  </a:lnTo>
                  <a:lnTo>
                    <a:pt x="871" y="148"/>
                  </a:lnTo>
                  <a:lnTo>
                    <a:pt x="797" y="93"/>
                  </a:lnTo>
                  <a:lnTo>
                    <a:pt x="705" y="37"/>
                  </a:lnTo>
                  <a:lnTo>
                    <a:pt x="612" y="19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8" name="Google Shape;1768;p33"/>
            <p:cNvSpPr/>
            <p:nvPr/>
          </p:nvSpPr>
          <p:spPr>
            <a:xfrm>
              <a:off x="8005494" y="1608346"/>
              <a:ext cx="40028" cy="40028"/>
            </a:xfrm>
            <a:custGeom>
              <a:avLst/>
              <a:gdLst/>
              <a:ahLst/>
              <a:cxnLst/>
              <a:rect l="l" t="t" r="r" b="b"/>
              <a:pathLst>
                <a:path w="1021" h="1021" extrusionOk="0">
                  <a:moveTo>
                    <a:pt x="408" y="1"/>
                  </a:moveTo>
                  <a:lnTo>
                    <a:pt x="297" y="38"/>
                  </a:lnTo>
                  <a:lnTo>
                    <a:pt x="223" y="94"/>
                  </a:lnTo>
                  <a:lnTo>
                    <a:pt x="149" y="149"/>
                  </a:lnTo>
                  <a:lnTo>
                    <a:pt x="75" y="223"/>
                  </a:lnTo>
                  <a:lnTo>
                    <a:pt x="38" y="316"/>
                  </a:lnTo>
                  <a:lnTo>
                    <a:pt x="1" y="409"/>
                  </a:lnTo>
                  <a:lnTo>
                    <a:pt x="1" y="501"/>
                  </a:lnTo>
                  <a:lnTo>
                    <a:pt x="1" y="613"/>
                  </a:lnTo>
                  <a:lnTo>
                    <a:pt x="38" y="705"/>
                  </a:lnTo>
                  <a:lnTo>
                    <a:pt x="75" y="798"/>
                  </a:lnTo>
                  <a:lnTo>
                    <a:pt x="149" y="872"/>
                  </a:lnTo>
                  <a:lnTo>
                    <a:pt x="223" y="928"/>
                  </a:lnTo>
                  <a:lnTo>
                    <a:pt x="297" y="983"/>
                  </a:lnTo>
                  <a:lnTo>
                    <a:pt x="408" y="1002"/>
                  </a:lnTo>
                  <a:lnTo>
                    <a:pt x="501" y="1020"/>
                  </a:lnTo>
                  <a:lnTo>
                    <a:pt x="612" y="1002"/>
                  </a:lnTo>
                  <a:lnTo>
                    <a:pt x="705" y="983"/>
                  </a:lnTo>
                  <a:lnTo>
                    <a:pt x="779" y="928"/>
                  </a:lnTo>
                  <a:lnTo>
                    <a:pt x="872" y="872"/>
                  </a:lnTo>
                  <a:lnTo>
                    <a:pt x="927" y="798"/>
                  </a:lnTo>
                  <a:lnTo>
                    <a:pt x="964" y="705"/>
                  </a:lnTo>
                  <a:lnTo>
                    <a:pt x="1002" y="613"/>
                  </a:lnTo>
                  <a:lnTo>
                    <a:pt x="1020" y="501"/>
                  </a:lnTo>
                  <a:lnTo>
                    <a:pt x="1002" y="409"/>
                  </a:lnTo>
                  <a:lnTo>
                    <a:pt x="964" y="316"/>
                  </a:lnTo>
                  <a:lnTo>
                    <a:pt x="927" y="223"/>
                  </a:lnTo>
                  <a:lnTo>
                    <a:pt x="872" y="149"/>
                  </a:lnTo>
                  <a:lnTo>
                    <a:pt x="779" y="94"/>
                  </a:lnTo>
                  <a:lnTo>
                    <a:pt x="705" y="38"/>
                  </a:lnTo>
                  <a:lnTo>
                    <a:pt x="61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9" name="Google Shape;1769;p33"/>
            <p:cNvSpPr/>
            <p:nvPr/>
          </p:nvSpPr>
          <p:spPr>
            <a:xfrm>
              <a:off x="8034584" y="1590194"/>
              <a:ext cx="39989" cy="39989"/>
            </a:xfrm>
            <a:custGeom>
              <a:avLst/>
              <a:gdLst/>
              <a:ahLst/>
              <a:cxnLst/>
              <a:rect l="l" t="t" r="r" b="b"/>
              <a:pathLst>
                <a:path w="1020" h="1020" extrusionOk="0">
                  <a:moveTo>
                    <a:pt x="519" y="1"/>
                  </a:moveTo>
                  <a:lnTo>
                    <a:pt x="408" y="19"/>
                  </a:lnTo>
                  <a:lnTo>
                    <a:pt x="315" y="38"/>
                  </a:lnTo>
                  <a:lnTo>
                    <a:pt x="241" y="93"/>
                  </a:lnTo>
                  <a:lnTo>
                    <a:pt x="148" y="149"/>
                  </a:lnTo>
                  <a:lnTo>
                    <a:pt x="93" y="223"/>
                  </a:lnTo>
                  <a:lnTo>
                    <a:pt x="56" y="316"/>
                  </a:lnTo>
                  <a:lnTo>
                    <a:pt x="19" y="408"/>
                  </a:lnTo>
                  <a:lnTo>
                    <a:pt x="0" y="519"/>
                  </a:lnTo>
                  <a:lnTo>
                    <a:pt x="19" y="612"/>
                  </a:lnTo>
                  <a:lnTo>
                    <a:pt x="56" y="705"/>
                  </a:lnTo>
                  <a:lnTo>
                    <a:pt x="93" y="798"/>
                  </a:lnTo>
                  <a:lnTo>
                    <a:pt x="148" y="872"/>
                  </a:lnTo>
                  <a:lnTo>
                    <a:pt x="241" y="927"/>
                  </a:lnTo>
                  <a:lnTo>
                    <a:pt x="315" y="983"/>
                  </a:lnTo>
                  <a:lnTo>
                    <a:pt x="408" y="1001"/>
                  </a:lnTo>
                  <a:lnTo>
                    <a:pt x="519" y="1020"/>
                  </a:lnTo>
                  <a:lnTo>
                    <a:pt x="612" y="1001"/>
                  </a:lnTo>
                  <a:lnTo>
                    <a:pt x="723" y="983"/>
                  </a:lnTo>
                  <a:lnTo>
                    <a:pt x="797" y="927"/>
                  </a:lnTo>
                  <a:lnTo>
                    <a:pt x="871" y="872"/>
                  </a:lnTo>
                  <a:lnTo>
                    <a:pt x="945" y="798"/>
                  </a:lnTo>
                  <a:lnTo>
                    <a:pt x="982" y="705"/>
                  </a:lnTo>
                  <a:lnTo>
                    <a:pt x="1019" y="612"/>
                  </a:lnTo>
                  <a:lnTo>
                    <a:pt x="1019" y="519"/>
                  </a:lnTo>
                  <a:lnTo>
                    <a:pt x="1019" y="408"/>
                  </a:lnTo>
                  <a:lnTo>
                    <a:pt x="982" y="316"/>
                  </a:lnTo>
                  <a:lnTo>
                    <a:pt x="945" y="223"/>
                  </a:lnTo>
                  <a:lnTo>
                    <a:pt x="871" y="149"/>
                  </a:lnTo>
                  <a:lnTo>
                    <a:pt x="797" y="93"/>
                  </a:lnTo>
                  <a:lnTo>
                    <a:pt x="723" y="38"/>
                  </a:lnTo>
                  <a:lnTo>
                    <a:pt x="612" y="19"/>
                  </a:lnTo>
                  <a:lnTo>
                    <a:pt x="5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0" name="Google Shape;1770;p33"/>
            <p:cNvSpPr/>
            <p:nvPr/>
          </p:nvSpPr>
          <p:spPr>
            <a:xfrm>
              <a:off x="8351399" y="1237781"/>
              <a:ext cx="265261" cy="435999"/>
            </a:xfrm>
            <a:custGeom>
              <a:avLst/>
              <a:gdLst/>
              <a:ahLst/>
              <a:cxnLst/>
              <a:rect l="l" t="t" r="r" b="b"/>
              <a:pathLst>
                <a:path w="6766" h="11121" extrusionOk="0">
                  <a:moveTo>
                    <a:pt x="3744" y="0"/>
                  </a:moveTo>
                  <a:lnTo>
                    <a:pt x="3707" y="37"/>
                  </a:lnTo>
                  <a:lnTo>
                    <a:pt x="3670" y="112"/>
                  </a:lnTo>
                  <a:lnTo>
                    <a:pt x="3633" y="186"/>
                  </a:lnTo>
                  <a:lnTo>
                    <a:pt x="3577" y="408"/>
                  </a:lnTo>
                  <a:lnTo>
                    <a:pt x="3559" y="686"/>
                  </a:lnTo>
                  <a:lnTo>
                    <a:pt x="3559" y="1020"/>
                  </a:lnTo>
                  <a:lnTo>
                    <a:pt x="3559" y="1390"/>
                  </a:lnTo>
                  <a:lnTo>
                    <a:pt x="3614" y="2187"/>
                  </a:lnTo>
                  <a:lnTo>
                    <a:pt x="3688" y="3003"/>
                  </a:lnTo>
                  <a:lnTo>
                    <a:pt x="3762" y="3707"/>
                  </a:lnTo>
                  <a:lnTo>
                    <a:pt x="3800" y="4208"/>
                  </a:lnTo>
                  <a:lnTo>
                    <a:pt x="3800" y="4356"/>
                  </a:lnTo>
                  <a:lnTo>
                    <a:pt x="3800" y="4393"/>
                  </a:lnTo>
                  <a:lnTo>
                    <a:pt x="3651" y="4245"/>
                  </a:lnTo>
                  <a:lnTo>
                    <a:pt x="3503" y="4096"/>
                  </a:lnTo>
                  <a:lnTo>
                    <a:pt x="3281" y="3930"/>
                  </a:lnTo>
                  <a:lnTo>
                    <a:pt x="3058" y="3763"/>
                  </a:lnTo>
                  <a:lnTo>
                    <a:pt x="2928" y="3689"/>
                  </a:lnTo>
                  <a:lnTo>
                    <a:pt x="2799" y="3615"/>
                  </a:lnTo>
                  <a:lnTo>
                    <a:pt x="2650" y="3577"/>
                  </a:lnTo>
                  <a:lnTo>
                    <a:pt x="2521" y="3540"/>
                  </a:lnTo>
                  <a:lnTo>
                    <a:pt x="2391" y="3522"/>
                  </a:lnTo>
                  <a:lnTo>
                    <a:pt x="2243" y="3522"/>
                  </a:lnTo>
                  <a:lnTo>
                    <a:pt x="2020" y="3577"/>
                  </a:lnTo>
                  <a:lnTo>
                    <a:pt x="1724" y="3670"/>
                  </a:lnTo>
                  <a:lnTo>
                    <a:pt x="1409" y="3800"/>
                  </a:lnTo>
                  <a:lnTo>
                    <a:pt x="1094" y="3948"/>
                  </a:lnTo>
                  <a:lnTo>
                    <a:pt x="816" y="4115"/>
                  </a:lnTo>
                  <a:lnTo>
                    <a:pt x="704" y="4189"/>
                  </a:lnTo>
                  <a:lnTo>
                    <a:pt x="612" y="4282"/>
                  </a:lnTo>
                  <a:lnTo>
                    <a:pt x="537" y="4374"/>
                  </a:lnTo>
                  <a:lnTo>
                    <a:pt x="482" y="4449"/>
                  </a:lnTo>
                  <a:lnTo>
                    <a:pt x="482" y="4523"/>
                  </a:lnTo>
                  <a:lnTo>
                    <a:pt x="500" y="4615"/>
                  </a:lnTo>
                  <a:lnTo>
                    <a:pt x="556" y="4671"/>
                  </a:lnTo>
                  <a:lnTo>
                    <a:pt x="649" y="4708"/>
                  </a:lnTo>
                  <a:lnTo>
                    <a:pt x="760" y="4745"/>
                  </a:lnTo>
                  <a:lnTo>
                    <a:pt x="890" y="4764"/>
                  </a:lnTo>
                  <a:lnTo>
                    <a:pt x="1205" y="4745"/>
                  </a:lnTo>
                  <a:lnTo>
                    <a:pt x="1538" y="4690"/>
                  </a:lnTo>
                  <a:lnTo>
                    <a:pt x="1853" y="4634"/>
                  </a:lnTo>
                  <a:lnTo>
                    <a:pt x="2131" y="4560"/>
                  </a:lnTo>
                  <a:lnTo>
                    <a:pt x="2391" y="4486"/>
                  </a:lnTo>
                  <a:lnTo>
                    <a:pt x="2706" y="4875"/>
                  </a:lnTo>
                  <a:lnTo>
                    <a:pt x="2928" y="5171"/>
                  </a:lnTo>
                  <a:lnTo>
                    <a:pt x="3003" y="5301"/>
                  </a:lnTo>
                  <a:lnTo>
                    <a:pt x="3040" y="5394"/>
                  </a:lnTo>
                  <a:lnTo>
                    <a:pt x="3095" y="5598"/>
                  </a:lnTo>
                  <a:lnTo>
                    <a:pt x="3132" y="5894"/>
                  </a:lnTo>
                  <a:lnTo>
                    <a:pt x="3151" y="6061"/>
                  </a:lnTo>
                  <a:lnTo>
                    <a:pt x="3151" y="6209"/>
                  </a:lnTo>
                  <a:lnTo>
                    <a:pt x="3114" y="6358"/>
                  </a:lnTo>
                  <a:lnTo>
                    <a:pt x="3077" y="6469"/>
                  </a:lnTo>
                  <a:lnTo>
                    <a:pt x="3003" y="6562"/>
                  </a:lnTo>
                  <a:lnTo>
                    <a:pt x="2873" y="6673"/>
                  </a:lnTo>
                  <a:lnTo>
                    <a:pt x="2706" y="6765"/>
                  </a:lnTo>
                  <a:lnTo>
                    <a:pt x="2521" y="6877"/>
                  </a:lnTo>
                  <a:lnTo>
                    <a:pt x="2335" y="6951"/>
                  </a:lnTo>
                  <a:lnTo>
                    <a:pt x="2150" y="7006"/>
                  </a:lnTo>
                  <a:lnTo>
                    <a:pt x="1965" y="7025"/>
                  </a:lnTo>
                  <a:lnTo>
                    <a:pt x="1891" y="7025"/>
                  </a:lnTo>
                  <a:lnTo>
                    <a:pt x="1835" y="7006"/>
                  </a:lnTo>
                  <a:lnTo>
                    <a:pt x="1779" y="6969"/>
                  </a:lnTo>
                  <a:lnTo>
                    <a:pt x="1705" y="6914"/>
                  </a:lnTo>
                  <a:lnTo>
                    <a:pt x="1594" y="6747"/>
                  </a:lnTo>
                  <a:lnTo>
                    <a:pt x="1464" y="6543"/>
                  </a:lnTo>
                  <a:lnTo>
                    <a:pt x="1353" y="6321"/>
                  </a:lnTo>
                  <a:lnTo>
                    <a:pt x="1168" y="5913"/>
                  </a:lnTo>
                  <a:lnTo>
                    <a:pt x="1094" y="5727"/>
                  </a:lnTo>
                  <a:lnTo>
                    <a:pt x="1001" y="5542"/>
                  </a:lnTo>
                  <a:lnTo>
                    <a:pt x="908" y="5357"/>
                  </a:lnTo>
                  <a:lnTo>
                    <a:pt x="797" y="5134"/>
                  </a:lnTo>
                  <a:lnTo>
                    <a:pt x="649" y="4949"/>
                  </a:lnTo>
                  <a:lnTo>
                    <a:pt x="500" y="4782"/>
                  </a:lnTo>
                  <a:lnTo>
                    <a:pt x="426" y="4727"/>
                  </a:lnTo>
                  <a:lnTo>
                    <a:pt x="352" y="4690"/>
                  </a:lnTo>
                  <a:lnTo>
                    <a:pt x="278" y="4671"/>
                  </a:lnTo>
                  <a:lnTo>
                    <a:pt x="204" y="4690"/>
                  </a:lnTo>
                  <a:lnTo>
                    <a:pt x="148" y="4727"/>
                  </a:lnTo>
                  <a:lnTo>
                    <a:pt x="93" y="4801"/>
                  </a:lnTo>
                  <a:lnTo>
                    <a:pt x="56" y="4875"/>
                  </a:lnTo>
                  <a:lnTo>
                    <a:pt x="19" y="4968"/>
                  </a:lnTo>
                  <a:lnTo>
                    <a:pt x="0" y="5171"/>
                  </a:lnTo>
                  <a:lnTo>
                    <a:pt x="0" y="5412"/>
                  </a:lnTo>
                  <a:lnTo>
                    <a:pt x="19" y="5653"/>
                  </a:lnTo>
                  <a:lnTo>
                    <a:pt x="37" y="5876"/>
                  </a:lnTo>
                  <a:lnTo>
                    <a:pt x="111" y="6191"/>
                  </a:lnTo>
                  <a:lnTo>
                    <a:pt x="241" y="6617"/>
                  </a:lnTo>
                  <a:lnTo>
                    <a:pt x="408" y="7025"/>
                  </a:lnTo>
                  <a:lnTo>
                    <a:pt x="556" y="7396"/>
                  </a:lnTo>
                  <a:lnTo>
                    <a:pt x="704" y="7766"/>
                  </a:lnTo>
                  <a:lnTo>
                    <a:pt x="1019" y="8396"/>
                  </a:lnTo>
                  <a:lnTo>
                    <a:pt x="1316" y="8934"/>
                  </a:lnTo>
                  <a:lnTo>
                    <a:pt x="1575" y="9360"/>
                  </a:lnTo>
                  <a:lnTo>
                    <a:pt x="1779" y="9675"/>
                  </a:lnTo>
                  <a:lnTo>
                    <a:pt x="1965" y="9935"/>
                  </a:lnTo>
                  <a:lnTo>
                    <a:pt x="2020" y="11121"/>
                  </a:lnTo>
                  <a:lnTo>
                    <a:pt x="4782" y="11121"/>
                  </a:lnTo>
                  <a:lnTo>
                    <a:pt x="5356" y="6710"/>
                  </a:lnTo>
                  <a:lnTo>
                    <a:pt x="6135" y="5690"/>
                  </a:lnTo>
                  <a:lnTo>
                    <a:pt x="6265" y="5357"/>
                  </a:lnTo>
                  <a:lnTo>
                    <a:pt x="6524" y="4597"/>
                  </a:lnTo>
                  <a:lnTo>
                    <a:pt x="6635" y="4171"/>
                  </a:lnTo>
                  <a:lnTo>
                    <a:pt x="6728" y="3800"/>
                  </a:lnTo>
                  <a:lnTo>
                    <a:pt x="6746" y="3652"/>
                  </a:lnTo>
                  <a:lnTo>
                    <a:pt x="6765" y="3522"/>
                  </a:lnTo>
                  <a:lnTo>
                    <a:pt x="6746" y="3411"/>
                  </a:lnTo>
                  <a:lnTo>
                    <a:pt x="6709" y="3355"/>
                  </a:lnTo>
                  <a:lnTo>
                    <a:pt x="6635" y="3318"/>
                  </a:lnTo>
                  <a:lnTo>
                    <a:pt x="6543" y="3299"/>
                  </a:lnTo>
                  <a:lnTo>
                    <a:pt x="6468" y="3337"/>
                  </a:lnTo>
                  <a:lnTo>
                    <a:pt x="6376" y="3374"/>
                  </a:lnTo>
                  <a:lnTo>
                    <a:pt x="6302" y="3466"/>
                  </a:lnTo>
                  <a:lnTo>
                    <a:pt x="6228" y="3559"/>
                  </a:lnTo>
                  <a:lnTo>
                    <a:pt x="6079" y="3818"/>
                  </a:lnTo>
                  <a:lnTo>
                    <a:pt x="5783" y="4393"/>
                  </a:lnTo>
                  <a:lnTo>
                    <a:pt x="5653" y="4652"/>
                  </a:lnTo>
                  <a:lnTo>
                    <a:pt x="5505" y="4875"/>
                  </a:lnTo>
                  <a:lnTo>
                    <a:pt x="5560" y="4245"/>
                  </a:lnTo>
                  <a:lnTo>
                    <a:pt x="5597" y="3596"/>
                  </a:lnTo>
                  <a:lnTo>
                    <a:pt x="5634" y="2836"/>
                  </a:lnTo>
                  <a:lnTo>
                    <a:pt x="5634" y="2095"/>
                  </a:lnTo>
                  <a:lnTo>
                    <a:pt x="5634" y="1743"/>
                  </a:lnTo>
                  <a:lnTo>
                    <a:pt x="5616" y="1427"/>
                  </a:lnTo>
                  <a:lnTo>
                    <a:pt x="5579" y="1168"/>
                  </a:lnTo>
                  <a:lnTo>
                    <a:pt x="5542" y="946"/>
                  </a:lnTo>
                  <a:lnTo>
                    <a:pt x="5505" y="871"/>
                  </a:lnTo>
                  <a:lnTo>
                    <a:pt x="5486" y="816"/>
                  </a:lnTo>
                  <a:lnTo>
                    <a:pt x="5449" y="760"/>
                  </a:lnTo>
                  <a:lnTo>
                    <a:pt x="5393" y="742"/>
                  </a:lnTo>
                  <a:lnTo>
                    <a:pt x="5356" y="742"/>
                  </a:lnTo>
                  <a:lnTo>
                    <a:pt x="5319" y="760"/>
                  </a:lnTo>
                  <a:lnTo>
                    <a:pt x="5227" y="816"/>
                  </a:lnTo>
                  <a:lnTo>
                    <a:pt x="5153" y="909"/>
                  </a:lnTo>
                  <a:lnTo>
                    <a:pt x="5078" y="1038"/>
                  </a:lnTo>
                  <a:lnTo>
                    <a:pt x="5023" y="1187"/>
                  </a:lnTo>
                  <a:lnTo>
                    <a:pt x="4967" y="1372"/>
                  </a:lnTo>
                  <a:lnTo>
                    <a:pt x="4856" y="1743"/>
                  </a:lnTo>
                  <a:lnTo>
                    <a:pt x="4782" y="2132"/>
                  </a:lnTo>
                  <a:lnTo>
                    <a:pt x="4726" y="2484"/>
                  </a:lnTo>
                  <a:lnTo>
                    <a:pt x="4689" y="2818"/>
                  </a:lnTo>
                  <a:lnTo>
                    <a:pt x="4615" y="2354"/>
                  </a:lnTo>
                  <a:lnTo>
                    <a:pt x="4541" y="1909"/>
                  </a:lnTo>
                  <a:lnTo>
                    <a:pt x="4448" y="1372"/>
                  </a:lnTo>
                  <a:lnTo>
                    <a:pt x="4318" y="853"/>
                  </a:lnTo>
                  <a:lnTo>
                    <a:pt x="4244" y="612"/>
                  </a:lnTo>
                  <a:lnTo>
                    <a:pt x="4152" y="408"/>
                  </a:lnTo>
                  <a:lnTo>
                    <a:pt x="4078" y="223"/>
                  </a:lnTo>
                  <a:lnTo>
                    <a:pt x="3985" y="93"/>
                  </a:lnTo>
                  <a:lnTo>
                    <a:pt x="3948" y="56"/>
                  </a:lnTo>
                  <a:lnTo>
                    <a:pt x="3892" y="19"/>
                  </a:lnTo>
                  <a:lnTo>
                    <a:pt x="383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1" name="Google Shape;1771;p33"/>
            <p:cNvSpPr/>
            <p:nvPr/>
          </p:nvSpPr>
          <p:spPr>
            <a:xfrm>
              <a:off x="8455293" y="1424514"/>
              <a:ext cx="116282" cy="196966"/>
            </a:xfrm>
            <a:custGeom>
              <a:avLst/>
              <a:gdLst/>
              <a:ahLst/>
              <a:cxnLst/>
              <a:rect l="l" t="t" r="r" b="b"/>
              <a:pathLst>
                <a:path w="2966" h="5024" extrusionOk="0">
                  <a:moveTo>
                    <a:pt x="2799" y="1"/>
                  </a:moveTo>
                  <a:lnTo>
                    <a:pt x="2762" y="38"/>
                  </a:lnTo>
                  <a:lnTo>
                    <a:pt x="2428" y="464"/>
                  </a:lnTo>
                  <a:lnTo>
                    <a:pt x="2243" y="686"/>
                  </a:lnTo>
                  <a:lnTo>
                    <a:pt x="2095" y="835"/>
                  </a:lnTo>
                  <a:lnTo>
                    <a:pt x="2021" y="890"/>
                  </a:lnTo>
                  <a:lnTo>
                    <a:pt x="1891" y="946"/>
                  </a:lnTo>
                  <a:lnTo>
                    <a:pt x="1724" y="1002"/>
                  </a:lnTo>
                  <a:lnTo>
                    <a:pt x="1557" y="1094"/>
                  </a:lnTo>
                  <a:lnTo>
                    <a:pt x="1353" y="1224"/>
                  </a:lnTo>
                  <a:lnTo>
                    <a:pt x="1150" y="1428"/>
                  </a:lnTo>
                  <a:lnTo>
                    <a:pt x="964" y="1669"/>
                  </a:lnTo>
                  <a:lnTo>
                    <a:pt x="816" y="1928"/>
                  </a:lnTo>
                  <a:lnTo>
                    <a:pt x="668" y="2206"/>
                  </a:lnTo>
                  <a:lnTo>
                    <a:pt x="556" y="2484"/>
                  </a:lnTo>
                  <a:lnTo>
                    <a:pt x="445" y="2762"/>
                  </a:lnTo>
                  <a:lnTo>
                    <a:pt x="353" y="3040"/>
                  </a:lnTo>
                  <a:lnTo>
                    <a:pt x="204" y="3596"/>
                  </a:lnTo>
                  <a:lnTo>
                    <a:pt x="112" y="4078"/>
                  </a:lnTo>
                  <a:lnTo>
                    <a:pt x="37" y="4486"/>
                  </a:lnTo>
                  <a:lnTo>
                    <a:pt x="0" y="4894"/>
                  </a:lnTo>
                  <a:lnTo>
                    <a:pt x="0" y="4931"/>
                  </a:lnTo>
                  <a:lnTo>
                    <a:pt x="37" y="4968"/>
                  </a:lnTo>
                  <a:lnTo>
                    <a:pt x="56" y="5005"/>
                  </a:lnTo>
                  <a:lnTo>
                    <a:pt x="112" y="5024"/>
                  </a:lnTo>
                  <a:lnTo>
                    <a:pt x="149" y="5005"/>
                  </a:lnTo>
                  <a:lnTo>
                    <a:pt x="186" y="4986"/>
                  </a:lnTo>
                  <a:lnTo>
                    <a:pt x="204" y="4949"/>
                  </a:lnTo>
                  <a:lnTo>
                    <a:pt x="223" y="4912"/>
                  </a:lnTo>
                  <a:lnTo>
                    <a:pt x="260" y="4542"/>
                  </a:lnTo>
                  <a:lnTo>
                    <a:pt x="315" y="4152"/>
                  </a:lnTo>
                  <a:lnTo>
                    <a:pt x="408" y="3671"/>
                  </a:lnTo>
                  <a:lnTo>
                    <a:pt x="556" y="3133"/>
                  </a:lnTo>
                  <a:lnTo>
                    <a:pt x="649" y="2874"/>
                  </a:lnTo>
                  <a:lnTo>
                    <a:pt x="742" y="2596"/>
                  </a:lnTo>
                  <a:lnTo>
                    <a:pt x="872" y="2317"/>
                  </a:lnTo>
                  <a:lnTo>
                    <a:pt x="1001" y="2058"/>
                  </a:lnTo>
                  <a:lnTo>
                    <a:pt x="1150" y="1799"/>
                  </a:lnTo>
                  <a:lnTo>
                    <a:pt x="1316" y="1576"/>
                  </a:lnTo>
                  <a:lnTo>
                    <a:pt x="1502" y="1409"/>
                  </a:lnTo>
                  <a:lnTo>
                    <a:pt x="1668" y="1280"/>
                  </a:lnTo>
                  <a:lnTo>
                    <a:pt x="1817" y="1205"/>
                  </a:lnTo>
                  <a:lnTo>
                    <a:pt x="1965" y="1150"/>
                  </a:lnTo>
                  <a:lnTo>
                    <a:pt x="2113" y="1076"/>
                  </a:lnTo>
                  <a:lnTo>
                    <a:pt x="2243" y="1002"/>
                  </a:lnTo>
                  <a:lnTo>
                    <a:pt x="2428" y="798"/>
                  </a:lnTo>
                  <a:lnTo>
                    <a:pt x="2651" y="538"/>
                  </a:lnTo>
                  <a:lnTo>
                    <a:pt x="2947" y="167"/>
                  </a:lnTo>
                  <a:lnTo>
                    <a:pt x="2966" y="130"/>
                  </a:lnTo>
                  <a:lnTo>
                    <a:pt x="2966" y="93"/>
                  </a:lnTo>
                  <a:lnTo>
                    <a:pt x="2947" y="56"/>
                  </a:lnTo>
                  <a:lnTo>
                    <a:pt x="2929" y="19"/>
                  </a:lnTo>
                  <a:lnTo>
                    <a:pt x="289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2" name="Google Shape;1772;p33"/>
            <p:cNvSpPr/>
            <p:nvPr/>
          </p:nvSpPr>
          <p:spPr>
            <a:xfrm>
              <a:off x="8519236" y="1343869"/>
              <a:ext cx="20387" cy="98130"/>
            </a:xfrm>
            <a:custGeom>
              <a:avLst/>
              <a:gdLst/>
              <a:ahLst/>
              <a:cxnLst/>
              <a:rect l="l" t="t" r="r" b="b"/>
              <a:pathLst>
                <a:path w="520" h="2503" extrusionOk="0">
                  <a:moveTo>
                    <a:pt x="371" y="0"/>
                  </a:moveTo>
                  <a:lnTo>
                    <a:pt x="334" y="19"/>
                  </a:lnTo>
                  <a:lnTo>
                    <a:pt x="297" y="56"/>
                  </a:lnTo>
                  <a:lnTo>
                    <a:pt x="297" y="112"/>
                  </a:lnTo>
                  <a:lnTo>
                    <a:pt x="297" y="742"/>
                  </a:lnTo>
                  <a:lnTo>
                    <a:pt x="0" y="2373"/>
                  </a:lnTo>
                  <a:lnTo>
                    <a:pt x="0" y="2410"/>
                  </a:lnTo>
                  <a:lnTo>
                    <a:pt x="19" y="2447"/>
                  </a:lnTo>
                  <a:lnTo>
                    <a:pt x="56" y="2484"/>
                  </a:lnTo>
                  <a:lnTo>
                    <a:pt x="93" y="2503"/>
                  </a:lnTo>
                  <a:lnTo>
                    <a:pt x="112" y="2503"/>
                  </a:lnTo>
                  <a:lnTo>
                    <a:pt x="149" y="2484"/>
                  </a:lnTo>
                  <a:lnTo>
                    <a:pt x="186" y="2465"/>
                  </a:lnTo>
                  <a:lnTo>
                    <a:pt x="204" y="2447"/>
                  </a:lnTo>
                  <a:lnTo>
                    <a:pt x="223" y="2410"/>
                  </a:lnTo>
                  <a:lnTo>
                    <a:pt x="519" y="760"/>
                  </a:lnTo>
                  <a:lnTo>
                    <a:pt x="519" y="112"/>
                  </a:lnTo>
                  <a:lnTo>
                    <a:pt x="501" y="56"/>
                  </a:lnTo>
                  <a:lnTo>
                    <a:pt x="482" y="19"/>
                  </a:lnTo>
                  <a:lnTo>
                    <a:pt x="445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3" name="Google Shape;1773;p33"/>
            <p:cNvSpPr/>
            <p:nvPr/>
          </p:nvSpPr>
          <p:spPr>
            <a:xfrm>
              <a:off x="8495988" y="1405617"/>
              <a:ext cx="8743" cy="30580"/>
            </a:xfrm>
            <a:custGeom>
              <a:avLst/>
              <a:gdLst/>
              <a:ahLst/>
              <a:cxnLst/>
              <a:rect l="l" t="t" r="r" b="b"/>
              <a:pathLst>
                <a:path w="223" h="780" extrusionOk="0">
                  <a:moveTo>
                    <a:pt x="112" y="1"/>
                  </a:moveTo>
                  <a:lnTo>
                    <a:pt x="56" y="19"/>
                  </a:lnTo>
                  <a:lnTo>
                    <a:pt x="19" y="38"/>
                  </a:lnTo>
                  <a:lnTo>
                    <a:pt x="0" y="75"/>
                  </a:lnTo>
                  <a:lnTo>
                    <a:pt x="0" y="112"/>
                  </a:lnTo>
                  <a:lnTo>
                    <a:pt x="0" y="668"/>
                  </a:lnTo>
                  <a:lnTo>
                    <a:pt x="0" y="705"/>
                  </a:lnTo>
                  <a:lnTo>
                    <a:pt x="19" y="742"/>
                  </a:lnTo>
                  <a:lnTo>
                    <a:pt x="56" y="761"/>
                  </a:lnTo>
                  <a:lnTo>
                    <a:pt x="112" y="779"/>
                  </a:lnTo>
                  <a:lnTo>
                    <a:pt x="149" y="761"/>
                  </a:lnTo>
                  <a:lnTo>
                    <a:pt x="186" y="742"/>
                  </a:lnTo>
                  <a:lnTo>
                    <a:pt x="204" y="705"/>
                  </a:lnTo>
                  <a:lnTo>
                    <a:pt x="223" y="668"/>
                  </a:lnTo>
                  <a:lnTo>
                    <a:pt x="223" y="112"/>
                  </a:lnTo>
                  <a:lnTo>
                    <a:pt x="204" y="75"/>
                  </a:lnTo>
                  <a:lnTo>
                    <a:pt x="186" y="38"/>
                  </a:lnTo>
                  <a:lnTo>
                    <a:pt x="149" y="19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4" name="Google Shape;1774;p33"/>
            <p:cNvSpPr/>
            <p:nvPr/>
          </p:nvSpPr>
          <p:spPr>
            <a:xfrm>
              <a:off x="8397152" y="1673740"/>
              <a:ext cx="178814" cy="635866"/>
            </a:xfrm>
            <a:custGeom>
              <a:avLst/>
              <a:gdLst/>
              <a:ahLst/>
              <a:cxnLst/>
              <a:rect l="l" t="t" r="r" b="b"/>
              <a:pathLst>
                <a:path w="4561" h="16219" extrusionOk="0">
                  <a:moveTo>
                    <a:pt x="853" y="1"/>
                  </a:moveTo>
                  <a:lnTo>
                    <a:pt x="464" y="4635"/>
                  </a:lnTo>
                  <a:lnTo>
                    <a:pt x="186" y="7971"/>
                  </a:lnTo>
                  <a:lnTo>
                    <a:pt x="75" y="9176"/>
                  </a:lnTo>
                  <a:lnTo>
                    <a:pt x="19" y="9806"/>
                  </a:lnTo>
                  <a:lnTo>
                    <a:pt x="1" y="9991"/>
                  </a:lnTo>
                  <a:lnTo>
                    <a:pt x="1" y="10288"/>
                  </a:lnTo>
                  <a:lnTo>
                    <a:pt x="38" y="10658"/>
                  </a:lnTo>
                  <a:lnTo>
                    <a:pt x="75" y="11103"/>
                  </a:lnTo>
                  <a:lnTo>
                    <a:pt x="130" y="11604"/>
                  </a:lnTo>
                  <a:lnTo>
                    <a:pt x="223" y="12141"/>
                  </a:lnTo>
                  <a:lnTo>
                    <a:pt x="316" y="12697"/>
                  </a:lnTo>
                  <a:lnTo>
                    <a:pt x="445" y="13272"/>
                  </a:lnTo>
                  <a:lnTo>
                    <a:pt x="594" y="13846"/>
                  </a:lnTo>
                  <a:lnTo>
                    <a:pt x="779" y="14384"/>
                  </a:lnTo>
                  <a:lnTo>
                    <a:pt x="964" y="14884"/>
                  </a:lnTo>
                  <a:lnTo>
                    <a:pt x="1076" y="15107"/>
                  </a:lnTo>
                  <a:lnTo>
                    <a:pt x="1187" y="15329"/>
                  </a:lnTo>
                  <a:lnTo>
                    <a:pt x="1298" y="15514"/>
                  </a:lnTo>
                  <a:lnTo>
                    <a:pt x="1428" y="15700"/>
                  </a:lnTo>
                  <a:lnTo>
                    <a:pt x="1558" y="15848"/>
                  </a:lnTo>
                  <a:lnTo>
                    <a:pt x="1706" y="15978"/>
                  </a:lnTo>
                  <a:lnTo>
                    <a:pt x="1854" y="16089"/>
                  </a:lnTo>
                  <a:lnTo>
                    <a:pt x="2002" y="16163"/>
                  </a:lnTo>
                  <a:lnTo>
                    <a:pt x="2151" y="16219"/>
                  </a:lnTo>
                  <a:lnTo>
                    <a:pt x="2484" y="16219"/>
                  </a:lnTo>
                  <a:lnTo>
                    <a:pt x="2633" y="16163"/>
                  </a:lnTo>
                  <a:lnTo>
                    <a:pt x="2781" y="16089"/>
                  </a:lnTo>
                  <a:lnTo>
                    <a:pt x="2929" y="15996"/>
                  </a:lnTo>
                  <a:lnTo>
                    <a:pt x="3059" y="15866"/>
                  </a:lnTo>
                  <a:lnTo>
                    <a:pt x="3189" y="15718"/>
                  </a:lnTo>
                  <a:lnTo>
                    <a:pt x="3300" y="15551"/>
                  </a:lnTo>
                  <a:lnTo>
                    <a:pt x="3411" y="15366"/>
                  </a:lnTo>
                  <a:lnTo>
                    <a:pt x="3522" y="15181"/>
                  </a:lnTo>
                  <a:lnTo>
                    <a:pt x="3633" y="14958"/>
                  </a:lnTo>
                  <a:lnTo>
                    <a:pt x="3800" y="14476"/>
                  </a:lnTo>
                  <a:lnTo>
                    <a:pt x="3967" y="13976"/>
                  </a:lnTo>
                  <a:lnTo>
                    <a:pt x="4115" y="13438"/>
                  </a:lnTo>
                  <a:lnTo>
                    <a:pt x="4226" y="12901"/>
                  </a:lnTo>
                  <a:lnTo>
                    <a:pt x="4319" y="12345"/>
                  </a:lnTo>
                  <a:lnTo>
                    <a:pt x="4393" y="11826"/>
                  </a:lnTo>
                  <a:lnTo>
                    <a:pt x="4467" y="11344"/>
                  </a:lnTo>
                  <a:lnTo>
                    <a:pt x="4542" y="10529"/>
                  </a:lnTo>
                  <a:lnTo>
                    <a:pt x="4560" y="10010"/>
                  </a:lnTo>
                  <a:lnTo>
                    <a:pt x="4523" y="9342"/>
                  </a:lnTo>
                  <a:lnTo>
                    <a:pt x="4412" y="8101"/>
                  </a:lnTo>
                  <a:lnTo>
                    <a:pt x="4097" y="4690"/>
                  </a:lnTo>
                  <a:lnTo>
                    <a:pt x="361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5" name="Google Shape;1775;p33"/>
            <p:cNvSpPr/>
            <p:nvPr/>
          </p:nvSpPr>
          <p:spPr>
            <a:xfrm>
              <a:off x="8392800" y="1903364"/>
              <a:ext cx="41440" cy="345945"/>
            </a:xfrm>
            <a:custGeom>
              <a:avLst/>
              <a:gdLst/>
              <a:ahLst/>
              <a:cxnLst/>
              <a:rect l="l" t="t" r="r" b="b"/>
              <a:pathLst>
                <a:path w="1057" h="8824" extrusionOk="0">
                  <a:moveTo>
                    <a:pt x="427" y="1"/>
                  </a:moveTo>
                  <a:lnTo>
                    <a:pt x="390" y="38"/>
                  </a:lnTo>
                  <a:lnTo>
                    <a:pt x="371" y="56"/>
                  </a:lnTo>
                  <a:lnTo>
                    <a:pt x="353" y="112"/>
                  </a:lnTo>
                  <a:lnTo>
                    <a:pt x="130" y="2781"/>
                  </a:lnTo>
                  <a:lnTo>
                    <a:pt x="19" y="3930"/>
                  </a:lnTo>
                  <a:lnTo>
                    <a:pt x="0" y="4190"/>
                  </a:lnTo>
                  <a:lnTo>
                    <a:pt x="19" y="4634"/>
                  </a:lnTo>
                  <a:lnTo>
                    <a:pt x="75" y="5190"/>
                  </a:lnTo>
                  <a:lnTo>
                    <a:pt x="149" y="5858"/>
                  </a:lnTo>
                  <a:lnTo>
                    <a:pt x="260" y="6562"/>
                  </a:lnTo>
                  <a:lnTo>
                    <a:pt x="427" y="7322"/>
                  </a:lnTo>
                  <a:lnTo>
                    <a:pt x="519" y="7693"/>
                  </a:lnTo>
                  <a:lnTo>
                    <a:pt x="612" y="8063"/>
                  </a:lnTo>
                  <a:lnTo>
                    <a:pt x="723" y="8415"/>
                  </a:lnTo>
                  <a:lnTo>
                    <a:pt x="853" y="8749"/>
                  </a:lnTo>
                  <a:lnTo>
                    <a:pt x="890" y="8805"/>
                  </a:lnTo>
                  <a:lnTo>
                    <a:pt x="946" y="8823"/>
                  </a:lnTo>
                  <a:lnTo>
                    <a:pt x="983" y="8823"/>
                  </a:lnTo>
                  <a:lnTo>
                    <a:pt x="1020" y="8786"/>
                  </a:lnTo>
                  <a:lnTo>
                    <a:pt x="1057" y="8749"/>
                  </a:lnTo>
                  <a:lnTo>
                    <a:pt x="1057" y="8712"/>
                  </a:lnTo>
                  <a:lnTo>
                    <a:pt x="1057" y="8675"/>
                  </a:lnTo>
                  <a:lnTo>
                    <a:pt x="946" y="8341"/>
                  </a:lnTo>
                  <a:lnTo>
                    <a:pt x="835" y="7989"/>
                  </a:lnTo>
                  <a:lnTo>
                    <a:pt x="631" y="7266"/>
                  </a:lnTo>
                  <a:lnTo>
                    <a:pt x="482" y="6544"/>
                  </a:lnTo>
                  <a:lnTo>
                    <a:pt x="371" y="5839"/>
                  </a:lnTo>
                  <a:lnTo>
                    <a:pt x="278" y="5190"/>
                  </a:lnTo>
                  <a:lnTo>
                    <a:pt x="241" y="4634"/>
                  </a:lnTo>
                  <a:lnTo>
                    <a:pt x="223" y="4227"/>
                  </a:lnTo>
                  <a:lnTo>
                    <a:pt x="223" y="3967"/>
                  </a:lnTo>
                  <a:lnTo>
                    <a:pt x="353" y="2818"/>
                  </a:lnTo>
                  <a:lnTo>
                    <a:pt x="575" y="131"/>
                  </a:lnTo>
                  <a:lnTo>
                    <a:pt x="575" y="75"/>
                  </a:lnTo>
                  <a:lnTo>
                    <a:pt x="556" y="38"/>
                  </a:lnTo>
                  <a:lnTo>
                    <a:pt x="519" y="19"/>
                  </a:lnTo>
                  <a:lnTo>
                    <a:pt x="48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6" name="Google Shape;1776;p33"/>
            <p:cNvSpPr/>
            <p:nvPr/>
          </p:nvSpPr>
          <p:spPr>
            <a:xfrm>
              <a:off x="6980950" y="1429611"/>
              <a:ext cx="404047" cy="848043"/>
            </a:xfrm>
            <a:custGeom>
              <a:avLst/>
              <a:gdLst/>
              <a:ahLst/>
              <a:cxnLst/>
              <a:rect l="l" t="t" r="r" b="b"/>
              <a:pathLst>
                <a:path w="10306" h="21631" extrusionOk="0">
                  <a:moveTo>
                    <a:pt x="983" y="0"/>
                  </a:moveTo>
                  <a:lnTo>
                    <a:pt x="927" y="19"/>
                  </a:lnTo>
                  <a:lnTo>
                    <a:pt x="871" y="37"/>
                  </a:lnTo>
                  <a:lnTo>
                    <a:pt x="834" y="93"/>
                  </a:lnTo>
                  <a:lnTo>
                    <a:pt x="723" y="223"/>
                  </a:lnTo>
                  <a:lnTo>
                    <a:pt x="668" y="204"/>
                  </a:lnTo>
                  <a:lnTo>
                    <a:pt x="593" y="167"/>
                  </a:lnTo>
                  <a:lnTo>
                    <a:pt x="427" y="167"/>
                  </a:lnTo>
                  <a:lnTo>
                    <a:pt x="334" y="186"/>
                  </a:lnTo>
                  <a:lnTo>
                    <a:pt x="260" y="241"/>
                  </a:lnTo>
                  <a:lnTo>
                    <a:pt x="204" y="334"/>
                  </a:lnTo>
                  <a:lnTo>
                    <a:pt x="186" y="501"/>
                  </a:lnTo>
                  <a:lnTo>
                    <a:pt x="167" y="853"/>
                  </a:lnTo>
                  <a:lnTo>
                    <a:pt x="93" y="2039"/>
                  </a:lnTo>
                  <a:lnTo>
                    <a:pt x="37" y="3689"/>
                  </a:lnTo>
                  <a:lnTo>
                    <a:pt x="19" y="5542"/>
                  </a:lnTo>
                  <a:lnTo>
                    <a:pt x="0" y="7396"/>
                  </a:lnTo>
                  <a:lnTo>
                    <a:pt x="19" y="8248"/>
                  </a:lnTo>
                  <a:lnTo>
                    <a:pt x="56" y="9027"/>
                  </a:lnTo>
                  <a:lnTo>
                    <a:pt x="111" y="9694"/>
                  </a:lnTo>
                  <a:lnTo>
                    <a:pt x="167" y="10231"/>
                  </a:lnTo>
                  <a:lnTo>
                    <a:pt x="204" y="10435"/>
                  </a:lnTo>
                  <a:lnTo>
                    <a:pt x="260" y="10602"/>
                  </a:lnTo>
                  <a:lnTo>
                    <a:pt x="297" y="10713"/>
                  </a:lnTo>
                  <a:lnTo>
                    <a:pt x="352" y="10769"/>
                  </a:lnTo>
                  <a:lnTo>
                    <a:pt x="427" y="10825"/>
                  </a:lnTo>
                  <a:lnTo>
                    <a:pt x="538" y="10936"/>
                  </a:lnTo>
                  <a:lnTo>
                    <a:pt x="871" y="11325"/>
                  </a:lnTo>
                  <a:lnTo>
                    <a:pt x="1891" y="12585"/>
                  </a:lnTo>
                  <a:lnTo>
                    <a:pt x="3281" y="14328"/>
                  </a:lnTo>
                  <a:lnTo>
                    <a:pt x="4875" y="16292"/>
                  </a:lnTo>
                  <a:lnTo>
                    <a:pt x="5709" y="17274"/>
                  </a:lnTo>
                  <a:lnTo>
                    <a:pt x="6524" y="18238"/>
                  </a:lnTo>
                  <a:lnTo>
                    <a:pt x="7321" y="19128"/>
                  </a:lnTo>
                  <a:lnTo>
                    <a:pt x="8081" y="19943"/>
                  </a:lnTo>
                  <a:lnTo>
                    <a:pt x="8452" y="20296"/>
                  </a:lnTo>
                  <a:lnTo>
                    <a:pt x="8786" y="20611"/>
                  </a:lnTo>
                  <a:lnTo>
                    <a:pt x="9101" y="20907"/>
                  </a:lnTo>
                  <a:lnTo>
                    <a:pt x="9397" y="21148"/>
                  </a:lnTo>
                  <a:lnTo>
                    <a:pt x="9657" y="21352"/>
                  </a:lnTo>
                  <a:lnTo>
                    <a:pt x="9916" y="21500"/>
                  </a:lnTo>
                  <a:lnTo>
                    <a:pt x="10120" y="21593"/>
                  </a:lnTo>
                  <a:lnTo>
                    <a:pt x="10213" y="21612"/>
                  </a:lnTo>
                  <a:lnTo>
                    <a:pt x="10305" y="21630"/>
                  </a:lnTo>
                  <a:lnTo>
                    <a:pt x="10194" y="16125"/>
                  </a:lnTo>
                  <a:lnTo>
                    <a:pt x="2817" y="8971"/>
                  </a:lnTo>
                  <a:lnTo>
                    <a:pt x="2725" y="3615"/>
                  </a:lnTo>
                  <a:lnTo>
                    <a:pt x="2614" y="3151"/>
                  </a:lnTo>
                  <a:lnTo>
                    <a:pt x="2484" y="2669"/>
                  </a:lnTo>
                  <a:lnTo>
                    <a:pt x="2336" y="2132"/>
                  </a:lnTo>
                  <a:lnTo>
                    <a:pt x="2150" y="1594"/>
                  </a:lnTo>
                  <a:lnTo>
                    <a:pt x="2058" y="1353"/>
                  </a:lnTo>
                  <a:lnTo>
                    <a:pt x="1965" y="1131"/>
                  </a:lnTo>
                  <a:lnTo>
                    <a:pt x="1854" y="946"/>
                  </a:lnTo>
                  <a:lnTo>
                    <a:pt x="1761" y="797"/>
                  </a:lnTo>
                  <a:lnTo>
                    <a:pt x="1650" y="705"/>
                  </a:lnTo>
                  <a:lnTo>
                    <a:pt x="1613" y="686"/>
                  </a:lnTo>
                  <a:lnTo>
                    <a:pt x="1557" y="686"/>
                  </a:lnTo>
                  <a:lnTo>
                    <a:pt x="1464" y="445"/>
                  </a:lnTo>
                  <a:lnTo>
                    <a:pt x="1372" y="260"/>
                  </a:lnTo>
                  <a:lnTo>
                    <a:pt x="1261" y="130"/>
                  </a:lnTo>
                  <a:lnTo>
                    <a:pt x="1149" y="37"/>
                  </a:lnTo>
                  <a:lnTo>
                    <a:pt x="109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7" name="Google Shape;1777;p33"/>
            <p:cNvSpPr/>
            <p:nvPr/>
          </p:nvSpPr>
          <p:spPr>
            <a:xfrm>
              <a:off x="7005649" y="1436864"/>
              <a:ext cx="37833" cy="189713"/>
            </a:xfrm>
            <a:custGeom>
              <a:avLst/>
              <a:gdLst/>
              <a:ahLst/>
              <a:cxnLst/>
              <a:rect l="l" t="t" r="r" b="b"/>
              <a:pathLst>
                <a:path w="965" h="4839" extrusionOk="0">
                  <a:moveTo>
                    <a:pt x="75" y="1"/>
                  </a:moveTo>
                  <a:lnTo>
                    <a:pt x="38" y="38"/>
                  </a:lnTo>
                  <a:lnTo>
                    <a:pt x="0" y="56"/>
                  </a:lnTo>
                  <a:lnTo>
                    <a:pt x="0" y="112"/>
                  </a:lnTo>
                  <a:lnTo>
                    <a:pt x="0" y="149"/>
                  </a:lnTo>
                  <a:lnTo>
                    <a:pt x="297" y="1224"/>
                  </a:lnTo>
                  <a:lnTo>
                    <a:pt x="538" y="2132"/>
                  </a:lnTo>
                  <a:lnTo>
                    <a:pt x="631" y="2559"/>
                  </a:lnTo>
                  <a:lnTo>
                    <a:pt x="686" y="2911"/>
                  </a:lnTo>
                  <a:lnTo>
                    <a:pt x="723" y="3226"/>
                  </a:lnTo>
                  <a:lnTo>
                    <a:pt x="742" y="3541"/>
                  </a:lnTo>
                  <a:lnTo>
                    <a:pt x="742" y="3837"/>
                  </a:lnTo>
                  <a:lnTo>
                    <a:pt x="723" y="4115"/>
                  </a:lnTo>
                  <a:lnTo>
                    <a:pt x="686" y="4542"/>
                  </a:lnTo>
                  <a:lnTo>
                    <a:pt x="668" y="4709"/>
                  </a:lnTo>
                  <a:lnTo>
                    <a:pt x="668" y="4764"/>
                  </a:lnTo>
                  <a:lnTo>
                    <a:pt x="686" y="4801"/>
                  </a:lnTo>
                  <a:lnTo>
                    <a:pt x="723" y="4820"/>
                  </a:lnTo>
                  <a:lnTo>
                    <a:pt x="760" y="4838"/>
                  </a:lnTo>
                  <a:lnTo>
                    <a:pt x="816" y="4838"/>
                  </a:lnTo>
                  <a:lnTo>
                    <a:pt x="853" y="4820"/>
                  </a:lnTo>
                  <a:lnTo>
                    <a:pt x="872" y="4783"/>
                  </a:lnTo>
                  <a:lnTo>
                    <a:pt x="890" y="4746"/>
                  </a:lnTo>
                  <a:lnTo>
                    <a:pt x="909" y="4560"/>
                  </a:lnTo>
                  <a:lnTo>
                    <a:pt x="946" y="4115"/>
                  </a:lnTo>
                  <a:lnTo>
                    <a:pt x="964" y="3837"/>
                  </a:lnTo>
                  <a:lnTo>
                    <a:pt x="964" y="3522"/>
                  </a:lnTo>
                  <a:lnTo>
                    <a:pt x="946" y="3207"/>
                  </a:lnTo>
                  <a:lnTo>
                    <a:pt x="909" y="2874"/>
                  </a:lnTo>
                  <a:lnTo>
                    <a:pt x="853" y="2521"/>
                  </a:lnTo>
                  <a:lnTo>
                    <a:pt x="760" y="2095"/>
                  </a:lnTo>
                  <a:lnTo>
                    <a:pt x="519" y="1206"/>
                  </a:lnTo>
                  <a:lnTo>
                    <a:pt x="204" y="93"/>
                  </a:lnTo>
                  <a:lnTo>
                    <a:pt x="186" y="38"/>
                  </a:lnTo>
                  <a:lnTo>
                    <a:pt x="149" y="19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8" name="Google Shape;1778;p33"/>
            <p:cNvSpPr/>
            <p:nvPr/>
          </p:nvSpPr>
          <p:spPr>
            <a:xfrm>
              <a:off x="7037601" y="1452114"/>
              <a:ext cx="36382" cy="173012"/>
            </a:xfrm>
            <a:custGeom>
              <a:avLst/>
              <a:gdLst/>
              <a:ahLst/>
              <a:cxnLst/>
              <a:rect l="l" t="t" r="r" b="b"/>
              <a:pathLst>
                <a:path w="928" h="4413" extrusionOk="0">
                  <a:moveTo>
                    <a:pt x="94" y="1"/>
                  </a:moveTo>
                  <a:lnTo>
                    <a:pt x="38" y="20"/>
                  </a:lnTo>
                  <a:lnTo>
                    <a:pt x="19" y="57"/>
                  </a:lnTo>
                  <a:lnTo>
                    <a:pt x="1" y="94"/>
                  </a:lnTo>
                  <a:lnTo>
                    <a:pt x="1" y="131"/>
                  </a:lnTo>
                  <a:lnTo>
                    <a:pt x="409" y="1632"/>
                  </a:lnTo>
                  <a:lnTo>
                    <a:pt x="613" y="2392"/>
                  </a:lnTo>
                  <a:lnTo>
                    <a:pt x="668" y="2670"/>
                  </a:lnTo>
                  <a:lnTo>
                    <a:pt x="687" y="2837"/>
                  </a:lnTo>
                  <a:lnTo>
                    <a:pt x="705" y="3189"/>
                  </a:lnTo>
                  <a:lnTo>
                    <a:pt x="705" y="3689"/>
                  </a:lnTo>
                  <a:lnTo>
                    <a:pt x="687" y="4282"/>
                  </a:lnTo>
                  <a:lnTo>
                    <a:pt x="705" y="4338"/>
                  </a:lnTo>
                  <a:lnTo>
                    <a:pt x="724" y="4375"/>
                  </a:lnTo>
                  <a:lnTo>
                    <a:pt x="761" y="4394"/>
                  </a:lnTo>
                  <a:lnTo>
                    <a:pt x="798" y="4412"/>
                  </a:lnTo>
                  <a:lnTo>
                    <a:pt x="854" y="4394"/>
                  </a:lnTo>
                  <a:lnTo>
                    <a:pt x="891" y="4375"/>
                  </a:lnTo>
                  <a:lnTo>
                    <a:pt x="909" y="4338"/>
                  </a:lnTo>
                  <a:lnTo>
                    <a:pt x="909" y="4301"/>
                  </a:lnTo>
                  <a:lnTo>
                    <a:pt x="928" y="3671"/>
                  </a:lnTo>
                  <a:lnTo>
                    <a:pt x="928" y="3189"/>
                  </a:lnTo>
                  <a:lnTo>
                    <a:pt x="909" y="2818"/>
                  </a:lnTo>
                  <a:lnTo>
                    <a:pt x="891" y="2614"/>
                  </a:lnTo>
                  <a:lnTo>
                    <a:pt x="798" y="2262"/>
                  </a:lnTo>
                  <a:lnTo>
                    <a:pt x="576" y="1354"/>
                  </a:lnTo>
                  <a:lnTo>
                    <a:pt x="223" y="75"/>
                  </a:lnTo>
                  <a:lnTo>
                    <a:pt x="205" y="38"/>
                  </a:lnTo>
                  <a:lnTo>
                    <a:pt x="168" y="20"/>
                  </a:lnTo>
                  <a:lnTo>
                    <a:pt x="13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9" name="Google Shape;1779;p33"/>
            <p:cNvSpPr/>
            <p:nvPr/>
          </p:nvSpPr>
          <p:spPr>
            <a:xfrm>
              <a:off x="6978048" y="1562594"/>
              <a:ext cx="47242" cy="154076"/>
            </a:xfrm>
            <a:custGeom>
              <a:avLst/>
              <a:gdLst/>
              <a:ahLst/>
              <a:cxnLst/>
              <a:rect l="l" t="t" r="r" b="b"/>
              <a:pathLst>
                <a:path w="1205" h="3930" extrusionOk="0">
                  <a:moveTo>
                    <a:pt x="371" y="0"/>
                  </a:moveTo>
                  <a:lnTo>
                    <a:pt x="278" y="56"/>
                  </a:lnTo>
                  <a:lnTo>
                    <a:pt x="185" y="111"/>
                  </a:lnTo>
                  <a:lnTo>
                    <a:pt x="111" y="186"/>
                  </a:lnTo>
                  <a:lnTo>
                    <a:pt x="56" y="278"/>
                  </a:lnTo>
                  <a:lnTo>
                    <a:pt x="19" y="352"/>
                  </a:lnTo>
                  <a:lnTo>
                    <a:pt x="0" y="427"/>
                  </a:lnTo>
                  <a:lnTo>
                    <a:pt x="0" y="482"/>
                  </a:lnTo>
                  <a:lnTo>
                    <a:pt x="0" y="519"/>
                  </a:lnTo>
                  <a:lnTo>
                    <a:pt x="37" y="556"/>
                  </a:lnTo>
                  <a:lnTo>
                    <a:pt x="74" y="575"/>
                  </a:lnTo>
                  <a:lnTo>
                    <a:pt x="111" y="575"/>
                  </a:lnTo>
                  <a:lnTo>
                    <a:pt x="167" y="556"/>
                  </a:lnTo>
                  <a:lnTo>
                    <a:pt x="185" y="538"/>
                  </a:lnTo>
                  <a:lnTo>
                    <a:pt x="204" y="501"/>
                  </a:lnTo>
                  <a:lnTo>
                    <a:pt x="241" y="427"/>
                  </a:lnTo>
                  <a:lnTo>
                    <a:pt x="297" y="315"/>
                  </a:lnTo>
                  <a:lnTo>
                    <a:pt x="352" y="278"/>
                  </a:lnTo>
                  <a:lnTo>
                    <a:pt x="408" y="241"/>
                  </a:lnTo>
                  <a:lnTo>
                    <a:pt x="482" y="223"/>
                  </a:lnTo>
                  <a:lnTo>
                    <a:pt x="575" y="223"/>
                  </a:lnTo>
                  <a:lnTo>
                    <a:pt x="612" y="241"/>
                  </a:lnTo>
                  <a:lnTo>
                    <a:pt x="649" y="278"/>
                  </a:lnTo>
                  <a:lnTo>
                    <a:pt x="723" y="371"/>
                  </a:lnTo>
                  <a:lnTo>
                    <a:pt x="779" y="519"/>
                  </a:lnTo>
                  <a:lnTo>
                    <a:pt x="816" y="705"/>
                  </a:lnTo>
                  <a:lnTo>
                    <a:pt x="871" y="927"/>
                  </a:lnTo>
                  <a:lnTo>
                    <a:pt x="908" y="1186"/>
                  </a:lnTo>
                  <a:lnTo>
                    <a:pt x="964" y="1742"/>
                  </a:lnTo>
                  <a:lnTo>
                    <a:pt x="982" y="2336"/>
                  </a:lnTo>
                  <a:lnTo>
                    <a:pt x="1001" y="2910"/>
                  </a:lnTo>
                  <a:lnTo>
                    <a:pt x="982" y="3429"/>
                  </a:lnTo>
                  <a:lnTo>
                    <a:pt x="945" y="3818"/>
                  </a:lnTo>
                  <a:lnTo>
                    <a:pt x="945" y="3855"/>
                  </a:lnTo>
                  <a:lnTo>
                    <a:pt x="964" y="3892"/>
                  </a:lnTo>
                  <a:lnTo>
                    <a:pt x="1001" y="3930"/>
                  </a:lnTo>
                  <a:lnTo>
                    <a:pt x="1094" y="3930"/>
                  </a:lnTo>
                  <a:lnTo>
                    <a:pt x="1131" y="3911"/>
                  </a:lnTo>
                  <a:lnTo>
                    <a:pt x="1149" y="3874"/>
                  </a:lnTo>
                  <a:lnTo>
                    <a:pt x="1168" y="3837"/>
                  </a:lnTo>
                  <a:lnTo>
                    <a:pt x="1186" y="3559"/>
                  </a:lnTo>
                  <a:lnTo>
                    <a:pt x="1205" y="3095"/>
                  </a:lnTo>
                  <a:lnTo>
                    <a:pt x="1205" y="2484"/>
                  </a:lnTo>
                  <a:lnTo>
                    <a:pt x="1186" y="1817"/>
                  </a:lnTo>
                  <a:lnTo>
                    <a:pt x="1168" y="1502"/>
                  </a:lnTo>
                  <a:lnTo>
                    <a:pt x="1131" y="1168"/>
                  </a:lnTo>
                  <a:lnTo>
                    <a:pt x="1075" y="871"/>
                  </a:lnTo>
                  <a:lnTo>
                    <a:pt x="1020" y="612"/>
                  </a:lnTo>
                  <a:lnTo>
                    <a:pt x="945" y="389"/>
                  </a:lnTo>
                  <a:lnTo>
                    <a:pt x="853" y="204"/>
                  </a:lnTo>
                  <a:lnTo>
                    <a:pt x="816" y="130"/>
                  </a:lnTo>
                  <a:lnTo>
                    <a:pt x="760" y="74"/>
                  </a:lnTo>
                  <a:lnTo>
                    <a:pt x="686" y="37"/>
                  </a:lnTo>
                  <a:lnTo>
                    <a:pt x="63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0" name="Google Shape;1780;p33"/>
            <p:cNvSpPr/>
            <p:nvPr/>
          </p:nvSpPr>
          <p:spPr>
            <a:xfrm>
              <a:off x="6976598" y="1438314"/>
              <a:ext cx="22543" cy="417886"/>
            </a:xfrm>
            <a:custGeom>
              <a:avLst/>
              <a:gdLst/>
              <a:ahLst/>
              <a:cxnLst/>
              <a:rect l="l" t="t" r="r" b="b"/>
              <a:pathLst>
                <a:path w="575" h="10659" extrusionOk="0">
                  <a:moveTo>
                    <a:pt x="315" y="1"/>
                  </a:moveTo>
                  <a:lnTo>
                    <a:pt x="278" y="19"/>
                  </a:lnTo>
                  <a:lnTo>
                    <a:pt x="241" y="38"/>
                  </a:lnTo>
                  <a:lnTo>
                    <a:pt x="222" y="75"/>
                  </a:lnTo>
                  <a:lnTo>
                    <a:pt x="185" y="538"/>
                  </a:lnTo>
                  <a:lnTo>
                    <a:pt x="130" y="1706"/>
                  </a:lnTo>
                  <a:lnTo>
                    <a:pt x="56" y="3337"/>
                  </a:lnTo>
                  <a:lnTo>
                    <a:pt x="19" y="5228"/>
                  </a:lnTo>
                  <a:lnTo>
                    <a:pt x="0" y="6191"/>
                  </a:lnTo>
                  <a:lnTo>
                    <a:pt x="0" y="7118"/>
                  </a:lnTo>
                  <a:lnTo>
                    <a:pt x="19" y="8008"/>
                  </a:lnTo>
                  <a:lnTo>
                    <a:pt x="56" y="8823"/>
                  </a:lnTo>
                  <a:lnTo>
                    <a:pt x="111" y="9509"/>
                  </a:lnTo>
                  <a:lnTo>
                    <a:pt x="130" y="9806"/>
                  </a:lnTo>
                  <a:lnTo>
                    <a:pt x="185" y="10065"/>
                  </a:lnTo>
                  <a:lnTo>
                    <a:pt x="222" y="10287"/>
                  </a:lnTo>
                  <a:lnTo>
                    <a:pt x="278" y="10454"/>
                  </a:lnTo>
                  <a:lnTo>
                    <a:pt x="334" y="10565"/>
                  </a:lnTo>
                  <a:lnTo>
                    <a:pt x="408" y="10640"/>
                  </a:lnTo>
                  <a:lnTo>
                    <a:pt x="463" y="10658"/>
                  </a:lnTo>
                  <a:lnTo>
                    <a:pt x="519" y="10640"/>
                  </a:lnTo>
                  <a:lnTo>
                    <a:pt x="556" y="10603"/>
                  </a:lnTo>
                  <a:lnTo>
                    <a:pt x="575" y="10565"/>
                  </a:lnTo>
                  <a:lnTo>
                    <a:pt x="575" y="10510"/>
                  </a:lnTo>
                  <a:lnTo>
                    <a:pt x="556" y="10473"/>
                  </a:lnTo>
                  <a:lnTo>
                    <a:pt x="519" y="10454"/>
                  </a:lnTo>
                  <a:lnTo>
                    <a:pt x="482" y="10399"/>
                  </a:lnTo>
                  <a:lnTo>
                    <a:pt x="445" y="10287"/>
                  </a:lnTo>
                  <a:lnTo>
                    <a:pt x="408" y="10121"/>
                  </a:lnTo>
                  <a:lnTo>
                    <a:pt x="371" y="9917"/>
                  </a:lnTo>
                  <a:lnTo>
                    <a:pt x="315" y="9416"/>
                  </a:lnTo>
                  <a:lnTo>
                    <a:pt x="278" y="8768"/>
                  </a:lnTo>
                  <a:lnTo>
                    <a:pt x="241" y="8008"/>
                  </a:lnTo>
                  <a:lnTo>
                    <a:pt x="241" y="7174"/>
                  </a:lnTo>
                  <a:lnTo>
                    <a:pt x="222" y="5376"/>
                  </a:lnTo>
                  <a:lnTo>
                    <a:pt x="260" y="3559"/>
                  </a:lnTo>
                  <a:lnTo>
                    <a:pt x="297" y="1947"/>
                  </a:lnTo>
                  <a:lnTo>
                    <a:pt x="371" y="742"/>
                  </a:lnTo>
                  <a:lnTo>
                    <a:pt x="389" y="353"/>
                  </a:lnTo>
                  <a:lnTo>
                    <a:pt x="426" y="149"/>
                  </a:lnTo>
                  <a:lnTo>
                    <a:pt x="426" y="112"/>
                  </a:lnTo>
                  <a:lnTo>
                    <a:pt x="426" y="75"/>
                  </a:lnTo>
                  <a:lnTo>
                    <a:pt x="389" y="38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1" name="Google Shape;1781;p33"/>
            <p:cNvSpPr/>
            <p:nvPr/>
          </p:nvSpPr>
          <p:spPr>
            <a:xfrm>
              <a:off x="7033249" y="1795825"/>
              <a:ext cx="115576" cy="144666"/>
            </a:xfrm>
            <a:custGeom>
              <a:avLst/>
              <a:gdLst/>
              <a:ahLst/>
              <a:cxnLst/>
              <a:rect l="l" t="t" r="r" b="b"/>
              <a:pathLst>
                <a:path w="2948" h="3690" extrusionOk="0">
                  <a:moveTo>
                    <a:pt x="2114" y="1"/>
                  </a:moveTo>
                  <a:lnTo>
                    <a:pt x="1" y="2744"/>
                  </a:lnTo>
                  <a:lnTo>
                    <a:pt x="779" y="3689"/>
                  </a:lnTo>
                  <a:lnTo>
                    <a:pt x="2948" y="853"/>
                  </a:lnTo>
                  <a:lnTo>
                    <a:pt x="211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2" name="Google Shape;1782;p33"/>
            <p:cNvSpPr/>
            <p:nvPr/>
          </p:nvSpPr>
          <p:spPr>
            <a:xfrm>
              <a:off x="7077590" y="1808919"/>
              <a:ext cx="62532" cy="62532"/>
            </a:xfrm>
            <a:custGeom>
              <a:avLst/>
              <a:gdLst/>
              <a:ahLst/>
              <a:cxnLst/>
              <a:rect l="l" t="t" r="r" b="b"/>
              <a:pathLst>
                <a:path w="1595" h="1595" extrusionOk="0">
                  <a:moveTo>
                    <a:pt x="797" y="0"/>
                  </a:moveTo>
                  <a:lnTo>
                    <a:pt x="649" y="19"/>
                  </a:lnTo>
                  <a:lnTo>
                    <a:pt x="501" y="56"/>
                  </a:lnTo>
                  <a:lnTo>
                    <a:pt x="352" y="130"/>
                  </a:lnTo>
                  <a:lnTo>
                    <a:pt x="241" y="223"/>
                  </a:lnTo>
                  <a:lnTo>
                    <a:pt x="149" y="353"/>
                  </a:lnTo>
                  <a:lnTo>
                    <a:pt x="74" y="482"/>
                  </a:lnTo>
                  <a:lnTo>
                    <a:pt x="19" y="631"/>
                  </a:lnTo>
                  <a:lnTo>
                    <a:pt x="0" y="797"/>
                  </a:lnTo>
                  <a:lnTo>
                    <a:pt x="19" y="946"/>
                  </a:lnTo>
                  <a:lnTo>
                    <a:pt x="74" y="1094"/>
                  </a:lnTo>
                  <a:lnTo>
                    <a:pt x="149" y="1242"/>
                  </a:lnTo>
                  <a:lnTo>
                    <a:pt x="241" y="1353"/>
                  </a:lnTo>
                  <a:lnTo>
                    <a:pt x="352" y="1446"/>
                  </a:lnTo>
                  <a:lnTo>
                    <a:pt x="501" y="1520"/>
                  </a:lnTo>
                  <a:lnTo>
                    <a:pt x="649" y="1576"/>
                  </a:lnTo>
                  <a:lnTo>
                    <a:pt x="797" y="1594"/>
                  </a:lnTo>
                  <a:lnTo>
                    <a:pt x="964" y="1576"/>
                  </a:lnTo>
                  <a:lnTo>
                    <a:pt x="1112" y="1520"/>
                  </a:lnTo>
                  <a:lnTo>
                    <a:pt x="1242" y="1446"/>
                  </a:lnTo>
                  <a:lnTo>
                    <a:pt x="1372" y="1353"/>
                  </a:lnTo>
                  <a:lnTo>
                    <a:pt x="1465" y="1242"/>
                  </a:lnTo>
                  <a:lnTo>
                    <a:pt x="1539" y="1094"/>
                  </a:lnTo>
                  <a:lnTo>
                    <a:pt x="1576" y="946"/>
                  </a:lnTo>
                  <a:lnTo>
                    <a:pt x="1594" y="797"/>
                  </a:lnTo>
                  <a:lnTo>
                    <a:pt x="1576" y="631"/>
                  </a:lnTo>
                  <a:lnTo>
                    <a:pt x="1539" y="482"/>
                  </a:lnTo>
                  <a:lnTo>
                    <a:pt x="1465" y="353"/>
                  </a:lnTo>
                  <a:lnTo>
                    <a:pt x="1372" y="223"/>
                  </a:lnTo>
                  <a:lnTo>
                    <a:pt x="1242" y="130"/>
                  </a:lnTo>
                  <a:lnTo>
                    <a:pt x="1112" y="56"/>
                  </a:lnTo>
                  <a:lnTo>
                    <a:pt x="964" y="19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3" name="Google Shape;1783;p33"/>
            <p:cNvSpPr/>
            <p:nvPr/>
          </p:nvSpPr>
          <p:spPr>
            <a:xfrm>
              <a:off x="7084137" y="1815466"/>
              <a:ext cx="50143" cy="49438"/>
            </a:xfrm>
            <a:custGeom>
              <a:avLst/>
              <a:gdLst/>
              <a:ahLst/>
              <a:cxnLst/>
              <a:rect l="l" t="t" r="r" b="b"/>
              <a:pathLst>
                <a:path w="1279" h="1261" extrusionOk="0">
                  <a:moveTo>
                    <a:pt x="501" y="0"/>
                  </a:moveTo>
                  <a:lnTo>
                    <a:pt x="389" y="37"/>
                  </a:lnTo>
                  <a:lnTo>
                    <a:pt x="278" y="93"/>
                  </a:lnTo>
                  <a:lnTo>
                    <a:pt x="185" y="186"/>
                  </a:lnTo>
                  <a:lnTo>
                    <a:pt x="111" y="278"/>
                  </a:lnTo>
                  <a:lnTo>
                    <a:pt x="56" y="371"/>
                  </a:lnTo>
                  <a:lnTo>
                    <a:pt x="19" y="501"/>
                  </a:lnTo>
                  <a:lnTo>
                    <a:pt x="0" y="630"/>
                  </a:lnTo>
                  <a:lnTo>
                    <a:pt x="19" y="760"/>
                  </a:lnTo>
                  <a:lnTo>
                    <a:pt x="56" y="871"/>
                  </a:lnTo>
                  <a:lnTo>
                    <a:pt x="111" y="983"/>
                  </a:lnTo>
                  <a:lnTo>
                    <a:pt x="185" y="1075"/>
                  </a:lnTo>
                  <a:lnTo>
                    <a:pt x="278" y="1149"/>
                  </a:lnTo>
                  <a:lnTo>
                    <a:pt x="389" y="1205"/>
                  </a:lnTo>
                  <a:lnTo>
                    <a:pt x="501" y="1242"/>
                  </a:lnTo>
                  <a:lnTo>
                    <a:pt x="630" y="1261"/>
                  </a:lnTo>
                  <a:lnTo>
                    <a:pt x="760" y="1242"/>
                  </a:lnTo>
                  <a:lnTo>
                    <a:pt x="890" y="1205"/>
                  </a:lnTo>
                  <a:lnTo>
                    <a:pt x="982" y="1149"/>
                  </a:lnTo>
                  <a:lnTo>
                    <a:pt x="1094" y="1075"/>
                  </a:lnTo>
                  <a:lnTo>
                    <a:pt x="1168" y="983"/>
                  </a:lnTo>
                  <a:lnTo>
                    <a:pt x="1223" y="871"/>
                  </a:lnTo>
                  <a:lnTo>
                    <a:pt x="1260" y="760"/>
                  </a:lnTo>
                  <a:lnTo>
                    <a:pt x="1279" y="630"/>
                  </a:lnTo>
                  <a:lnTo>
                    <a:pt x="1260" y="501"/>
                  </a:lnTo>
                  <a:lnTo>
                    <a:pt x="1223" y="371"/>
                  </a:lnTo>
                  <a:lnTo>
                    <a:pt x="1168" y="278"/>
                  </a:lnTo>
                  <a:lnTo>
                    <a:pt x="1094" y="186"/>
                  </a:lnTo>
                  <a:lnTo>
                    <a:pt x="982" y="93"/>
                  </a:lnTo>
                  <a:lnTo>
                    <a:pt x="890" y="37"/>
                  </a:lnTo>
                  <a:lnTo>
                    <a:pt x="7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4" name="Google Shape;1784;p33"/>
            <p:cNvSpPr/>
            <p:nvPr/>
          </p:nvSpPr>
          <p:spPr>
            <a:xfrm>
              <a:off x="7107386" y="1819818"/>
              <a:ext cx="11644" cy="34187"/>
            </a:xfrm>
            <a:custGeom>
              <a:avLst/>
              <a:gdLst/>
              <a:ahLst/>
              <a:cxnLst/>
              <a:rect l="l" t="t" r="r" b="b"/>
              <a:pathLst>
                <a:path w="297" h="872" extrusionOk="0">
                  <a:moveTo>
                    <a:pt x="19" y="0"/>
                  </a:moveTo>
                  <a:lnTo>
                    <a:pt x="0" y="37"/>
                  </a:lnTo>
                  <a:lnTo>
                    <a:pt x="0" y="519"/>
                  </a:lnTo>
                  <a:lnTo>
                    <a:pt x="19" y="538"/>
                  </a:lnTo>
                  <a:lnTo>
                    <a:pt x="241" y="853"/>
                  </a:lnTo>
                  <a:lnTo>
                    <a:pt x="260" y="872"/>
                  </a:lnTo>
                  <a:lnTo>
                    <a:pt x="297" y="853"/>
                  </a:lnTo>
                  <a:lnTo>
                    <a:pt x="297" y="834"/>
                  </a:lnTo>
                  <a:lnTo>
                    <a:pt x="297" y="816"/>
                  </a:lnTo>
                  <a:lnTo>
                    <a:pt x="74" y="501"/>
                  </a:lnTo>
                  <a:lnTo>
                    <a:pt x="74" y="3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5" name="Google Shape;1785;p33"/>
            <p:cNvSpPr/>
            <p:nvPr/>
          </p:nvSpPr>
          <p:spPr>
            <a:xfrm>
              <a:off x="7107386" y="1807469"/>
              <a:ext cx="34187" cy="31286"/>
            </a:xfrm>
            <a:custGeom>
              <a:avLst/>
              <a:gdLst/>
              <a:ahLst/>
              <a:cxnLst/>
              <a:rect l="l" t="t" r="r" b="b"/>
              <a:pathLst>
                <a:path w="872" h="798" extrusionOk="0">
                  <a:moveTo>
                    <a:pt x="19" y="0"/>
                  </a:moveTo>
                  <a:lnTo>
                    <a:pt x="0" y="37"/>
                  </a:lnTo>
                  <a:lnTo>
                    <a:pt x="19" y="56"/>
                  </a:lnTo>
                  <a:lnTo>
                    <a:pt x="37" y="74"/>
                  </a:lnTo>
                  <a:lnTo>
                    <a:pt x="186" y="93"/>
                  </a:lnTo>
                  <a:lnTo>
                    <a:pt x="315" y="130"/>
                  </a:lnTo>
                  <a:lnTo>
                    <a:pt x="445" y="186"/>
                  </a:lnTo>
                  <a:lnTo>
                    <a:pt x="556" y="278"/>
                  </a:lnTo>
                  <a:lnTo>
                    <a:pt x="649" y="371"/>
                  </a:lnTo>
                  <a:lnTo>
                    <a:pt x="723" y="501"/>
                  </a:lnTo>
                  <a:lnTo>
                    <a:pt x="779" y="630"/>
                  </a:lnTo>
                  <a:lnTo>
                    <a:pt x="797" y="760"/>
                  </a:lnTo>
                  <a:lnTo>
                    <a:pt x="816" y="779"/>
                  </a:lnTo>
                  <a:lnTo>
                    <a:pt x="834" y="797"/>
                  </a:lnTo>
                  <a:lnTo>
                    <a:pt x="871" y="779"/>
                  </a:lnTo>
                  <a:lnTo>
                    <a:pt x="871" y="760"/>
                  </a:lnTo>
                  <a:lnTo>
                    <a:pt x="834" y="593"/>
                  </a:lnTo>
                  <a:lnTo>
                    <a:pt x="779" y="464"/>
                  </a:lnTo>
                  <a:lnTo>
                    <a:pt x="705" y="334"/>
                  </a:lnTo>
                  <a:lnTo>
                    <a:pt x="612" y="223"/>
                  </a:lnTo>
                  <a:lnTo>
                    <a:pt x="482" y="130"/>
                  </a:lnTo>
                  <a:lnTo>
                    <a:pt x="352" y="56"/>
                  </a:lnTo>
                  <a:lnTo>
                    <a:pt x="204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6" name="Google Shape;1786;p33"/>
            <p:cNvSpPr/>
            <p:nvPr/>
          </p:nvSpPr>
          <p:spPr>
            <a:xfrm>
              <a:off x="7077590" y="1847418"/>
              <a:ext cx="36382" cy="25483"/>
            </a:xfrm>
            <a:custGeom>
              <a:avLst/>
              <a:gdLst/>
              <a:ahLst/>
              <a:cxnLst/>
              <a:rect l="l" t="t" r="r" b="b"/>
              <a:pathLst>
                <a:path w="928" h="650" extrusionOk="0">
                  <a:moveTo>
                    <a:pt x="37" y="1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56" y="168"/>
                  </a:lnTo>
                  <a:lnTo>
                    <a:pt x="130" y="297"/>
                  </a:lnTo>
                  <a:lnTo>
                    <a:pt x="204" y="390"/>
                  </a:lnTo>
                  <a:lnTo>
                    <a:pt x="315" y="483"/>
                  </a:lnTo>
                  <a:lnTo>
                    <a:pt x="427" y="538"/>
                  </a:lnTo>
                  <a:lnTo>
                    <a:pt x="538" y="594"/>
                  </a:lnTo>
                  <a:lnTo>
                    <a:pt x="668" y="631"/>
                  </a:lnTo>
                  <a:lnTo>
                    <a:pt x="797" y="649"/>
                  </a:lnTo>
                  <a:lnTo>
                    <a:pt x="890" y="631"/>
                  </a:lnTo>
                  <a:lnTo>
                    <a:pt x="909" y="631"/>
                  </a:lnTo>
                  <a:lnTo>
                    <a:pt x="927" y="594"/>
                  </a:lnTo>
                  <a:lnTo>
                    <a:pt x="909" y="575"/>
                  </a:lnTo>
                  <a:lnTo>
                    <a:pt x="871" y="557"/>
                  </a:lnTo>
                  <a:lnTo>
                    <a:pt x="797" y="575"/>
                  </a:lnTo>
                  <a:lnTo>
                    <a:pt x="686" y="557"/>
                  </a:lnTo>
                  <a:lnTo>
                    <a:pt x="556" y="520"/>
                  </a:lnTo>
                  <a:lnTo>
                    <a:pt x="445" y="483"/>
                  </a:lnTo>
                  <a:lnTo>
                    <a:pt x="352" y="408"/>
                  </a:lnTo>
                  <a:lnTo>
                    <a:pt x="260" y="334"/>
                  </a:lnTo>
                  <a:lnTo>
                    <a:pt x="186" y="242"/>
                  </a:lnTo>
                  <a:lnTo>
                    <a:pt x="130" y="149"/>
                  </a:lnTo>
                  <a:lnTo>
                    <a:pt x="74" y="19"/>
                  </a:lnTo>
                  <a:lnTo>
                    <a:pt x="5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7" name="Google Shape;1787;p33"/>
            <p:cNvSpPr/>
            <p:nvPr/>
          </p:nvSpPr>
          <p:spPr>
            <a:xfrm>
              <a:off x="7570985" y="637552"/>
              <a:ext cx="696163" cy="856747"/>
            </a:xfrm>
            <a:custGeom>
              <a:avLst/>
              <a:gdLst/>
              <a:ahLst/>
              <a:cxnLst/>
              <a:rect l="l" t="t" r="r" b="b"/>
              <a:pathLst>
                <a:path w="17757" h="21853" extrusionOk="0">
                  <a:moveTo>
                    <a:pt x="8507" y="1"/>
                  </a:moveTo>
                  <a:lnTo>
                    <a:pt x="7766" y="19"/>
                  </a:lnTo>
                  <a:lnTo>
                    <a:pt x="7080" y="75"/>
                  </a:lnTo>
                  <a:lnTo>
                    <a:pt x="6413" y="168"/>
                  </a:lnTo>
                  <a:lnTo>
                    <a:pt x="5801" y="316"/>
                  </a:lnTo>
                  <a:lnTo>
                    <a:pt x="5227" y="483"/>
                  </a:lnTo>
                  <a:lnTo>
                    <a:pt x="4689" y="687"/>
                  </a:lnTo>
                  <a:lnTo>
                    <a:pt x="4189" y="909"/>
                  </a:lnTo>
                  <a:lnTo>
                    <a:pt x="3726" y="1169"/>
                  </a:lnTo>
                  <a:lnTo>
                    <a:pt x="3299" y="1447"/>
                  </a:lnTo>
                  <a:lnTo>
                    <a:pt x="2891" y="1743"/>
                  </a:lnTo>
                  <a:lnTo>
                    <a:pt x="2539" y="2077"/>
                  </a:lnTo>
                  <a:lnTo>
                    <a:pt x="2206" y="2410"/>
                  </a:lnTo>
                  <a:lnTo>
                    <a:pt x="1891" y="2763"/>
                  </a:lnTo>
                  <a:lnTo>
                    <a:pt x="1613" y="3115"/>
                  </a:lnTo>
                  <a:lnTo>
                    <a:pt x="1372" y="3485"/>
                  </a:lnTo>
                  <a:lnTo>
                    <a:pt x="1149" y="3856"/>
                  </a:lnTo>
                  <a:lnTo>
                    <a:pt x="945" y="4245"/>
                  </a:lnTo>
                  <a:lnTo>
                    <a:pt x="760" y="4635"/>
                  </a:lnTo>
                  <a:lnTo>
                    <a:pt x="612" y="5005"/>
                  </a:lnTo>
                  <a:lnTo>
                    <a:pt x="482" y="5394"/>
                  </a:lnTo>
                  <a:lnTo>
                    <a:pt x="371" y="5765"/>
                  </a:lnTo>
                  <a:lnTo>
                    <a:pt x="260" y="6117"/>
                  </a:lnTo>
                  <a:lnTo>
                    <a:pt x="185" y="6469"/>
                  </a:lnTo>
                  <a:lnTo>
                    <a:pt x="130" y="6822"/>
                  </a:lnTo>
                  <a:lnTo>
                    <a:pt x="74" y="7137"/>
                  </a:lnTo>
                  <a:lnTo>
                    <a:pt x="19" y="7730"/>
                  </a:lnTo>
                  <a:lnTo>
                    <a:pt x="0" y="8212"/>
                  </a:lnTo>
                  <a:lnTo>
                    <a:pt x="0" y="8601"/>
                  </a:lnTo>
                  <a:lnTo>
                    <a:pt x="19" y="8805"/>
                  </a:lnTo>
                  <a:lnTo>
                    <a:pt x="37" y="9009"/>
                  </a:lnTo>
                  <a:lnTo>
                    <a:pt x="111" y="9472"/>
                  </a:lnTo>
                  <a:lnTo>
                    <a:pt x="223" y="9954"/>
                  </a:lnTo>
                  <a:lnTo>
                    <a:pt x="334" y="10454"/>
                  </a:lnTo>
                  <a:lnTo>
                    <a:pt x="426" y="10936"/>
                  </a:lnTo>
                  <a:lnTo>
                    <a:pt x="519" y="11400"/>
                  </a:lnTo>
                  <a:lnTo>
                    <a:pt x="575" y="11789"/>
                  </a:lnTo>
                  <a:lnTo>
                    <a:pt x="575" y="11956"/>
                  </a:lnTo>
                  <a:lnTo>
                    <a:pt x="575" y="12104"/>
                  </a:lnTo>
                  <a:lnTo>
                    <a:pt x="519" y="12438"/>
                  </a:lnTo>
                  <a:lnTo>
                    <a:pt x="408" y="12864"/>
                  </a:lnTo>
                  <a:lnTo>
                    <a:pt x="297" y="13364"/>
                  </a:lnTo>
                  <a:lnTo>
                    <a:pt x="185" y="13939"/>
                  </a:lnTo>
                  <a:lnTo>
                    <a:pt x="130" y="14235"/>
                  </a:lnTo>
                  <a:lnTo>
                    <a:pt x="111" y="14550"/>
                  </a:lnTo>
                  <a:lnTo>
                    <a:pt x="93" y="14866"/>
                  </a:lnTo>
                  <a:lnTo>
                    <a:pt x="93" y="15181"/>
                  </a:lnTo>
                  <a:lnTo>
                    <a:pt x="130" y="15514"/>
                  </a:lnTo>
                  <a:lnTo>
                    <a:pt x="185" y="15848"/>
                  </a:lnTo>
                  <a:lnTo>
                    <a:pt x="260" y="16181"/>
                  </a:lnTo>
                  <a:lnTo>
                    <a:pt x="371" y="16497"/>
                  </a:lnTo>
                  <a:lnTo>
                    <a:pt x="575" y="16886"/>
                  </a:lnTo>
                  <a:lnTo>
                    <a:pt x="779" y="17275"/>
                  </a:lnTo>
                  <a:lnTo>
                    <a:pt x="1020" y="17627"/>
                  </a:lnTo>
                  <a:lnTo>
                    <a:pt x="1242" y="17961"/>
                  </a:lnTo>
                  <a:lnTo>
                    <a:pt x="1483" y="18276"/>
                  </a:lnTo>
                  <a:lnTo>
                    <a:pt x="1742" y="18591"/>
                  </a:lnTo>
                  <a:lnTo>
                    <a:pt x="2002" y="18869"/>
                  </a:lnTo>
                  <a:lnTo>
                    <a:pt x="2261" y="19147"/>
                  </a:lnTo>
                  <a:lnTo>
                    <a:pt x="2521" y="19406"/>
                  </a:lnTo>
                  <a:lnTo>
                    <a:pt x="2799" y="19647"/>
                  </a:lnTo>
                  <a:lnTo>
                    <a:pt x="3077" y="19870"/>
                  </a:lnTo>
                  <a:lnTo>
                    <a:pt x="3355" y="20092"/>
                  </a:lnTo>
                  <a:lnTo>
                    <a:pt x="3633" y="20296"/>
                  </a:lnTo>
                  <a:lnTo>
                    <a:pt x="3929" y="20481"/>
                  </a:lnTo>
                  <a:lnTo>
                    <a:pt x="4485" y="20815"/>
                  </a:lnTo>
                  <a:lnTo>
                    <a:pt x="5023" y="21093"/>
                  </a:lnTo>
                  <a:lnTo>
                    <a:pt x="5560" y="21315"/>
                  </a:lnTo>
                  <a:lnTo>
                    <a:pt x="6061" y="21501"/>
                  </a:lnTo>
                  <a:lnTo>
                    <a:pt x="6524" y="21649"/>
                  </a:lnTo>
                  <a:lnTo>
                    <a:pt x="6951" y="21760"/>
                  </a:lnTo>
                  <a:lnTo>
                    <a:pt x="7321" y="21816"/>
                  </a:lnTo>
                  <a:lnTo>
                    <a:pt x="7618" y="21853"/>
                  </a:lnTo>
                  <a:lnTo>
                    <a:pt x="7859" y="21853"/>
                  </a:lnTo>
                  <a:lnTo>
                    <a:pt x="8100" y="21816"/>
                  </a:lnTo>
                  <a:lnTo>
                    <a:pt x="8378" y="21760"/>
                  </a:lnTo>
                  <a:lnTo>
                    <a:pt x="8711" y="21686"/>
                  </a:lnTo>
                  <a:lnTo>
                    <a:pt x="9063" y="21575"/>
                  </a:lnTo>
                  <a:lnTo>
                    <a:pt x="9471" y="21445"/>
                  </a:lnTo>
                  <a:lnTo>
                    <a:pt x="9897" y="21278"/>
                  </a:lnTo>
                  <a:lnTo>
                    <a:pt x="10342" y="21093"/>
                  </a:lnTo>
                  <a:lnTo>
                    <a:pt x="10806" y="20889"/>
                  </a:lnTo>
                  <a:lnTo>
                    <a:pt x="11269" y="20667"/>
                  </a:lnTo>
                  <a:lnTo>
                    <a:pt x="11751" y="20407"/>
                  </a:lnTo>
                  <a:lnTo>
                    <a:pt x="12214" y="20148"/>
                  </a:lnTo>
                  <a:lnTo>
                    <a:pt x="12678" y="19851"/>
                  </a:lnTo>
                  <a:lnTo>
                    <a:pt x="13141" y="19555"/>
                  </a:lnTo>
                  <a:lnTo>
                    <a:pt x="13567" y="19221"/>
                  </a:lnTo>
                  <a:lnTo>
                    <a:pt x="13975" y="18869"/>
                  </a:lnTo>
                  <a:lnTo>
                    <a:pt x="14346" y="18517"/>
                  </a:lnTo>
                  <a:lnTo>
                    <a:pt x="14531" y="18313"/>
                  </a:lnTo>
                  <a:lnTo>
                    <a:pt x="14698" y="18109"/>
                  </a:lnTo>
                  <a:lnTo>
                    <a:pt x="14883" y="17887"/>
                  </a:lnTo>
                  <a:lnTo>
                    <a:pt x="15050" y="17627"/>
                  </a:lnTo>
                  <a:lnTo>
                    <a:pt x="15365" y="17108"/>
                  </a:lnTo>
                  <a:lnTo>
                    <a:pt x="15662" y="16534"/>
                  </a:lnTo>
                  <a:lnTo>
                    <a:pt x="15958" y="15922"/>
                  </a:lnTo>
                  <a:lnTo>
                    <a:pt x="16218" y="15292"/>
                  </a:lnTo>
                  <a:lnTo>
                    <a:pt x="16477" y="14643"/>
                  </a:lnTo>
                  <a:lnTo>
                    <a:pt x="16700" y="13994"/>
                  </a:lnTo>
                  <a:lnTo>
                    <a:pt x="16922" y="13346"/>
                  </a:lnTo>
                  <a:lnTo>
                    <a:pt x="17107" y="12716"/>
                  </a:lnTo>
                  <a:lnTo>
                    <a:pt x="17274" y="12122"/>
                  </a:lnTo>
                  <a:lnTo>
                    <a:pt x="17404" y="11548"/>
                  </a:lnTo>
                  <a:lnTo>
                    <a:pt x="17534" y="11047"/>
                  </a:lnTo>
                  <a:lnTo>
                    <a:pt x="17608" y="10584"/>
                  </a:lnTo>
                  <a:lnTo>
                    <a:pt x="17682" y="10195"/>
                  </a:lnTo>
                  <a:lnTo>
                    <a:pt x="17719" y="9898"/>
                  </a:lnTo>
                  <a:lnTo>
                    <a:pt x="17737" y="9565"/>
                  </a:lnTo>
                  <a:lnTo>
                    <a:pt x="17756" y="9083"/>
                  </a:lnTo>
                  <a:lnTo>
                    <a:pt x="17737" y="8508"/>
                  </a:lnTo>
                  <a:lnTo>
                    <a:pt x="17682" y="7822"/>
                  </a:lnTo>
                  <a:lnTo>
                    <a:pt x="17626" y="7470"/>
                  </a:lnTo>
                  <a:lnTo>
                    <a:pt x="17571" y="7081"/>
                  </a:lnTo>
                  <a:lnTo>
                    <a:pt x="17478" y="6692"/>
                  </a:lnTo>
                  <a:lnTo>
                    <a:pt x="17385" y="6284"/>
                  </a:lnTo>
                  <a:lnTo>
                    <a:pt x="17274" y="5876"/>
                  </a:lnTo>
                  <a:lnTo>
                    <a:pt x="17144" y="5450"/>
                  </a:lnTo>
                  <a:lnTo>
                    <a:pt x="16978" y="5042"/>
                  </a:lnTo>
                  <a:lnTo>
                    <a:pt x="16792" y="4616"/>
                  </a:lnTo>
                  <a:lnTo>
                    <a:pt x="16588" y="4208"/>
                  </a:lnTo>
                  <a:lnTo>
                    <a:pt x="16347" y="3782"/>
                  </a:lnTo>
                  <a:lnTo>
                    <a:pt x="16088" y="3393"/>
                  </a:lnTo>
                  <a:lnTo>
                    <a:pt x="15791" y="2985"/>
                  </a:lnTo>
                  <a:lnTo>
                    <a:pt x="15458" y="2614"/>
                  </a:lnTo>
                  <a:lnTo>
                    <a:pt x="15106" y="2244"/>
                  </a:lnTo>
                  <a:lnTo>
                    <a:pt x="14716" y="1891"/>
                  </a:lnTo>
                  <a:lnTo>
                    <a:pt x="14272" y="1576"/>
                  </a:lnTo>
                  <a:lnTo>
                    <a:pt x="13808" y="1261"/>
                  </a:lnTo>
                  <a:lnTo>
                    <a:pt x="13289" y="1002"/>
                  </a:lnTo>
                  <a:lnTo>
                    <a:pt x="13030" y="872"/>
                  </a:lnTo>
                  <a:lnTo>
                    <a:pt x="12752" y="742"/>
                  </a:lnTo>
                  <a:lnTo>
                    <a:pt x="12455" y="631"/>
                  </a:lnTo>
                  <a:lnTo>
                    <a:pt x="12140" y="520"/>
                  </a:lnTo>
                  <a:lnTo>
                    <a:pt x="11825" y="427"/>
                  </a:lnTo>
                  <a:lnTo>
                    <a:pt x="11510" y="335"/>
                  </a:lnTo>
                  <a:lnTo>
                    <a:pt x="11176" y="260"/>
                  </a:lnTo>
                  <a:lnTo>
                    <a:pt x="10824" y="205"/>
                  </a:lnTo>
                  <a:lnTo>
                    <a:pt x="10453" y="131"/>
                  </a:lnTo>
                  <a:lnTo>
                    <a:pt x="10083" y="94"/>
                  </a:lnTo>
                  <a:lnTo>
                    <a:pt x="9694" y="57"/>
                  </a:lnTo>
                  <a:lnTo>
                    <a:pt x="9304" y="19"/>
                  </a:lnTo>
                  <a:lnTo>
                    <a:pt x="850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8" name="Google Shape;1788;p33"/>
            <p:cNvSpPr/>
            <p:nvPr/>
          </p:nvSpPr>
          <p:spPr>
            <a:xfrm>
              <a:off x="7566594" y="633200"/>
              <a:ext cx="704906" cy="865490"/>
            </a:xfrm>
            <a:custGeom>
              <a:avLst/>
              <a:gdLst/>
              <a:ahLst/>
              <a:cxnLst/>
              <a:rect l="l" t="t" r="r" b="b"/>
              <a:pathLst>
                <a:path w="17980" h="22076" extrusionOk="0">
                  <a:moveTo>
                    <a:pt x="9009" y="223"/>
                  </a:moveTo>
                  <a:lnTo>
                    <a:pt x="9416" y="242"/>
                  </a:lnTo>
                  <a:lnTo>
                    <a:pt x="9917" y="279"/>
                  </a:lnTo>
                  <a:lnTo>
                    <a:pt x="10399" y="334"/>
                  </a:lnTo>
                  <a:lnTo>
                    <a:pt x="10881" y="408"/>
                  </a:lnTo>
                  <a:lnTo>
                    <a:pt x="11325" y="501"/>
                  </a:lnTo>
                  <a:lnTo>
                    <a:pt x="11770" y="612"/>
                  </a:lnTo>
                  <a:lnTo>
                    <a:pt x="12197" y="742"/>
                  </a:lnTo>
                  <a:lnTo>
                    <a:pt x="12623" y="890"/>
                  </a:lnTo>
                  <a:lnTo>
                    <a:pt x="13012" y="1039"/>
                  </a:lnTo>
                  <a:lnTo>
                    <a:pt x="13401" y="1224"/>
                  </a:lnTo>
                  <a:lnTo>
                    <a:pt x="13772" y="1428"/>
                  </a:lnTo>
                  <a:lnTo>
                    <a:pt x="14124" y="1632"/>
                  </a:lnTo>
                  <a:lnTo>
                    <a:pt x="14458" y="1873"/>
                  </a:lnTo>
                  <a:lnTo>
                    <a:pt x="14791" y="2132"/>
                  </a:lnTo>
                  <a:lnTo>
                    <a:pt x="15088" y="2392"/>
                  </a:lnTo>
                  <a:lnTo>
                    <a:pt x="15384" y="2670"/>
                  </a:lnTo>
                  <a:lnTo>
                    <a:pt x="15662" y="2985"/>
                  </a:lnTo>
                  <a:lnTo>
                    <a:pt x="15885" y="3244"/>
                  </a:lnTo>
                  <a:lnTo>
                    <a:pt x="16089" y="3522"/>
                  </a:lnTo>
                  <a:lnTo>
                    <a:pt x="16274" y="3800"/>
                  </a:lnTo>
                  <a:lnTo>
                    <a:pt x="16441" y="4078"/>
                  </a:lnTo>
                  <a:lnTo>
                    <a:pt x="16608" y="4375"/>
                  </a:lnTo>
                  <a:lnTo>
                    <a:pt x="16756" y="4653"/>
                  </a:lnTo>
                  <a:lnTo>
                    <a:pt x="16886" y="4949"/>
                  </a:lnTo>
                  <a:lnTo>
                    <a:pt x="17015" y="5246"/>
                  </a:lnTo>
                  <a:lnTo>
                    <a:pt x="17219" y="5821"/>
                  </a:lnTo>
                  <a:lnTo>
                    <a:pt x="17386" y="6395"/>
                  </a:lnTo>
                  <a:lnTo>
                    <a:pt x="17516" y="6951"/>
                  </a:lnTo>
                  <a:lnTo>
                    <a:pt x="17609" y="7489"/>
                  </a:lnTo>
                  <a:lnTo>
                    <a:pt x="17664" y="7989"/>
                  </a:lnTo>
                  <a:lnTo>
                    <a:pt x="17720" y="8452"/>
                  </a:lnTo>
                  <a:lnTo>
                    <a:pt x="17738" y="8860"/>
                  </a:lnTo>
                  <a:lnTo>
                    <a:pt x="17738" y="9231"/>
                  </a:lnTo>
                  <a:lnTo>
                    <a:pt x="17738" y="9768"/>
                  </a:lnTo>
                  <a:lnTo>
                    <a:pt x="17720" y="9991"/>
                  </a:lnTo>
                  <a:lnTo>
                    <a:pt x="17683" y="10287"/>
                  </a:lnTo>
                  <a:lnTo>
                    <a:pt x="17627" y="10658"/>
                  </a:lnTo>
                  <a:lnTo>
                    <a:pt x="17534" y="11103"/>
                  </a:lnTo>
                  <a:lnTo>
                    <a:pt x="17423" y="11603"/>
                  </a:lnTo>
                  <a:lnTo>
                    <a:pt x="17275" y="12159"/>
                  </a:lnTo>
                  <a:lnTo>
                    <a:pt x="17127" y="12752"/>
                  </a:lnTo>
                  <a:lnTo>
                    <a:pt x="16941" y="13383"/>
                  </a:lnTo>
                  <a:lnTo>
                    <a:pt x="16737" y="14013"/>
                  </a:lnTo>
                  <a:lnTo>
                    <a:pt x="16496" y="14661"/>
                  </a:lnTo>
                  <a:lnTo>
                    <a:pt x="16256" y="15310"/>
                  </a:lnTo>
                  <a:lnTo>
                    <a:pt x="15996" y="15940"/>
                  </a:lnTo>
                  <a:lnTo>
                    <a:pt x="15700" y="16552"/>
                  </a:lnTo>
                  <a:lnTo>
                    <a:pt x="15403" y="17127"/>
                  </a:lnTo>
                  <a:lnTo>
                    <a:pt x="15069" y="17664"/>
                  </a:lnTo>
                  <a:lnTo>
                    <a:pt x="14903" y="17905"/>
                  </a:lnTo>
                  <a:lnTo>
                    <a:pt x="14736" y="18146"/>
                  </a:lnTo>
                  <a:lnTo>
                    <a:pt x="14569" y="18350"/>
                  </a:lnTo>
                  <a:lnTo>
                    <a:pt x="14384" y="18554"/>
                  </a:lnTo>
                  <a:lnTo>
                    <a:pt x="14013" y="18906"/>
                  </a:lnTo>
                  <a:lnTo>
                    <a:pt x="13605" y="19258"/>
                  </a:lnTo>
                  <a:lnTo>
                    <a:pt x="13160" y="19573"/>
                  </a:lnTo>
                  <a:lnTo>
                    <a:pt x="12715" y="19888"/>
                  </a:lnTo>
                  <a:lnTo>
                    <a:pt x="12252" y="20166"/>
                  </a:lnTo>
                  <a:lnTo>
                    <a:pt x="11770" y="20444"/>
                  </a:lnTo>
                  <a:lnTo>
                    <a:pt x="11307" y="20685"/>
                  </a:lnTo>
                  <a:lnTo>
                    <a:pt x="10825" y="20908"/>
                  </a:lnTo>
                  <a:lnTo>
                    <a:pt x="10380" y="21111"/>
                  </a:lnTo>
                  <a:lnTo>
                    <a:pt x="9935" y="21297"/>
                  </a:lnTo>
                  <a:lnTo>
                    <a:pt x="9509" y="21445"/>
                  </a:lnTo>
                  <a:lnTo>
                    <a:pt x="9120" y="21575"/>
                  </a:lnTo>
                  <a:lnTo>
                    <a:pt x="8768" y="21686"/>
                  </a:lnTo>
                  <a:lnTo>
                    <a:pt x="8453" y="21760"/>
                  </a:lnTo>
                  <a:lnTo>
                    <a:pt x="8193" y="21816"/>
                  </a:lnTo>
                  <a:lnTo>
                    <a:pt x="7971" y="21853"/>
                  </a:lnTo>
                  <a:lnTo>
                    <a:pt x="7748" y="21853"/>
                  </a:lnTo>
                  <a:lnTo>
                    <a:pt x="7452" y="21816"/>
                  </a:lnTo>
                  <a:lnTo>
                    <a:pt x="7100" y="21760"/>
                  </a:lnTo>
                  <a:lnTo>
                    <a:pt x="6673" y="21649"/>
                  </a:lnTo>
                  <a:lnTo>
                    <a:pt x="6228" y="21501"/>
                  </a:lnTo>
                  <a:lnTo>
                    <a:pt x="5728" y="21334"/>
                  </a:lnTo>
                  <a:lnTo>
                    <a:pt x="5209" y="21093"/>
                  </a:lnTo>
                  <a:lnTo>
                    <a:pt x="4672" y="20815"/>
                  </a:lnTo>
                  <a:lnTo>
                    <a:pt x="4116" y="20500"/>
                  </a:lnTo>
                  <a:lnTo>
                    <a:pt x="3838" y="20314"/>
                  </a:lnTo>
                  <a:lnTo>
                    <a:pt x="3560" y="20111"/>
                  </a:lnTo>
                  <a:lnTo>
                    <a:pt x="3282" y="19907"/>
                  </a:lnTo>
                  <a:lnTo>
                    <a:pt x="3003" y="19684"/>
                  </a:lnTo>
                  <a:lnTo>
                    <a:pt x="2725" y="19443"/>
                  </a:lnTo>
                  <a:lnTo>
                    <a:pt x="2466" y="19184"/>
                  </a:lnTo>
                  <a:lnTo>
                    <a:pt x="2207" y="18924"/>
                  </a:lnTo>
                  <a:lnTo>
                    <a:pt x="1947" y="18628"/>
                  </a:lnTo>
                  <a:lnTo>
                    <a:pt x="1688" y="18331"/>
                  </a:lnTo>
                  <a:lnTo>
                    <a:pt x="1447" y="18016"/>
                  </a:lnTo>
                  <a:lnTo>
                    <a:pt x="1224" y="17683"/>
                  </a:lnTo>
                  <a:lnTo>
                    <a:pt x="1002" y="17330"/>
                  </a:lnTo>
                  <a:lnTo>
                    <a:pt x="798" y="16960"/>
                  </a:lnTo>
                  <a:lnTo>
                    <a:pt x="594" y="16570"/>
                  </a:lnTo>
                  <a:lnTo>
                    <a:pt x="501" y="16330"/>
                  </a:lnTo>
                  <a:lnTo>
                    <a:pt x="427" y="16089"/>
                  </a:lnTo>
                  <a:lnTo>
                    <a:pt x="372" y="15848"/>
                  </a:lnTo>
                  <a:lnTo>
                    <a:pt x="335" y="15588"/>
                  </a:lnTo>
                  <a:lnTo>
                    <a:pt x="316" y="15347"/>
                  </a:lnTo>
                  <a:lnTo>
                    <a:pt x="316" y="15106"/>
                  </a:lnTo>
                  <a:lnTo>
                    <a:pt x="316" y="14865"/>
                  </a:lnTo>
                  <a:lnTo>
                    <a:pt x="335" y="14624"/>
                  </a:lnTo>
                  <a:lnTo>
                    <a:pt x="390" y="14161"/>
                  </a:lnTo>
                  <a:lnTo>
                    <a:pt x="464" y="13716"/>
                  </a:lnTo>
                  <a:lnTo>
                    <a:pt x="557" y="13308"/>
                  </a:lnTo>
                  <a:lnTo>
                    <a:pt x="650" y="12938"/>
                  </a:lnTo>
                  <a:lnTo>
                    <a:pt x="742" y="12549"/>
                  </a:lnTo>
                  <a:lnTo>
                    <a:pt x="798" y="12233"/>
                  </a:lnTo>
                  <a:lnTo>
                    <a:pt x="798" y="12067"/>
                  </a:lnTo>
                  <a:lnTo>
                    <a:pt x="798" y="11881"/>
                  </a:lnTo>
                  <a:lnTo>
                    <a:pt x="742" y="11474"/>
                  </a:lnTo>
                  <a:lnTo>
                    <a:pt x="650" y="10973"/>
                  </a:lnTo>
                  <a:lnTo>
                    <a:pt x="538" y="10454"/>
                  </a:lnTo>
                  <a:lnTo>
                    <a:pt x="427" y="9991"/>
                  </a:lnTo>
                  <a:lnTo>
                    <a:pt x="335" y="9527"/>
                  </a:lnTo>
                  <a:lnTo>
                    <a:pt x="260" y="9083"/>
                  </a:lnTo>
                  <a:lnTo>
                    <a:pt x="223" y="8712"/>
                  </a:lnTo>
                  <a:lnTo>
                    <a:pt x="223" y="8489"/>
                  </a:lnTo>
                  <a:lnTo>
                    <a:pt x="223" y="8230"/>
                  </a:lnTo>
                  <a:lnTo>
                    <a:pt x="223" y="7952"/>
                  </a:lnTo>
                  <a:lnTo>
                    <a:pt x="260" y="7618"/>
                  </a:lnTo>
                  <a:lnTo>
                    <a:pt x="297" y="7248"/>
                  </a:lnTo>
                  <a:lnTo>
                    <a:pt x="353" y="6858"/>
                  </a:lnTo>
                  <a:lnTo>
                    <a:pt x="446" y="6451"/>
                  </a:lnTo>
                  <a:lnTo>
                    <a:pt x="538" y="6024"/>
                  </a:lnTo>
                  <a:lnTo>
                    <a:pt x="668" y="5580"/>
                  </a:lnTo>
                  <a:lnTo>
                    <a:pt x="835" y="5135"/>
                  </a:lnTo>
                  <a:lnTo>
                    <a:pt x="1020" y="4671"/>
                  </a:lnTo>
                  <a:lnTo>
                    <a:pt x="1243" y="4227"/>
                  </a:lnTo>
                  <a:lnTo>
                    <a:pt x="1502" y="3763"/>
                  </a:lnTo>
                  <a:lnTo>
                    <a:pt x="1799" y="3318"/>
                  </a:lnTo>
                  <a:lnTo>
                    <a:pt x="2132" y="2892"/>
                  </a:lnTo>
                  <a:lnTo>
                    <a:pt x="2318" y="2688"/>
                  </a:lnTo>
                  <a:lnTo>
                    <a:pt x="2503" y="2484"/>
                  </a:lnTo>
                  <a:lnTo>
                    <a:pt x="2781" y="2206"/>
                  </a:lnTo>
                  <a:lnTo>
                    <a:pt x="3078" y="1947"/>
                  </a:lnTo>
                  <a:lnTo>
                    <a:pt x="3393" y="1706"/>
                  </a:lnTo>
                  <a:lnTo>
                    <a:pt x="3708" y="1483"/>
                  </a:lnTo>
                  <a:lnTo>
                    <a:pt x="4041" y="1280"/>
                  </a:lnTo>
                  <a:lnTo>
                    <a:pt x="4394" y="1094"/>
                  </a:lnTo>
                  <a:lnTo>
                    <a:pt x="4746" y="927"/>
                  </a:lnTo>
                  <a:lnTo>
                    <a:pt x="5135" y="779"/>
                  </a:lnTo>
                  <a:lnTo>
                    <a:pt x="5524" y="649"/>
                  </a:lnTo>
                  <a:lnTo>
                    <a:pt x="5913" y="538"/>
                  </a:lnTo>
                  <a:lnTo>
                    <a:pt x="6340" y="446"/>
                  </a:lnTo>
                  <a:lnTo>
                    <a:pt x="6766" y="353"/>
                  </a:lnTo>
                  <a:lnTo>
                    <a:pt x="7211" y="297"/>
                  </a:lnTo>
                  <a:lnTo>
                    <a:pt x="7656" y="260"/>
                  </a:lnTo>
                  <a:lnTo>
                    <a:pt x="8119" y="223"/>
                  </a:lnTo>
                  <a:close/>
                  <a:moveTo>
                    <a:pt x="8304" y="1"/>
                  </a:moveTo>
                  <a:lnTo>
                    <a:pt x="7785" y="19"/>
                  </a:lnTo>
                  <a:lnTo>
                    <a:pt x="7266" y="75"/>
                  </a:lnTo>
                  <a:lnTo>
                    <a:pt x="6766" y="130"/>
                  </a:lnTo>
                  <a:lnTo>
                    <a:pt x="6284" y="223"/>
                  </a:lnTo>
                  <a:lnTo>
                    <a:pt x="5821" y="334"/>
                  </a:lnTo>
                  <a:lnTo>
                    <a:pt x="5357" y="464"/>
                  </a:lnTo>
                  <a:lnTo>
                    <a:pt x="4931" y="631"/>
                  </a:lnTo>
                  <a:lnTo>
                    <a:pt x="4505" y="798"/>
                  </a:lnTo>
                  <a:lnTo>
                    <a:pt x="4116" y="1002"/>
                  </a:lnTo>
                  <a:lnTo>
                    <a:pt x="3726" y="1224"/>
                  </a:lnTo>
                  <a:lnTo>
                    <a:pt x="3356" y="1465"/>
                  </a:lnTo>
                  <a:lnTo>
                    <a:pt x="3003" y="1724"/>
                  </a:lnTo>
                  <a:lnTo>
                    <a:pt x="2670" y="2021"/>
                  </a:lnTo>
                  <a:lnTo>
                    <a:pt x="2336" y="2318"/>
                  </a:lnTo>
                  <a:lnTo>
                    <a:pt x="2151" y="2540"/>
                  </a:lnTo>
                  <a:lnTo>
                    <a:pt x="1966" y="2744"/>
                  </a:lnTo>
                  <a:lnTo>
                    <a:pt x="1613" y="3189"/>
                  </a:lnTo>
                  <a:lnTo>
                    <a:pt x="1317" y="3652"/>
                  </a:lnTo>
                  <a:lnTo>
                    <a:pt x="1057" y="4115"/>
                  </a:lnTo>
                  <a:lnTo>
                    <a:pt x="816" y="4579"/>
                  </a:lnTo>
                  <a:lnTo>
                    <a:pt x="631" y="5061"/>
                  </a:lnTo>
                  <a:lnTo>
                    <a:pt x="464" y="5524"/>
                  </a:lnTo>
                  <a:lnTo>
                    <a:pt x="335" y="5969"/>
                  </a:lnTo>
                  <a:lnTo>
                    <a:pt x="223" y="6414"/>
                  </a:lnTo>
                  <a:lnTo>
                    <a:pt x="131" y="6821"/>
                  </a:lnTo>
                  <a:lnTo>
                    <a:pt x="75" y="7229"/>
                  </a:lnTo>
                  <a:lnTo>
                    <a:pt x="38" y="7600"/>
                  </a:lnTo>
                  <a:lnTo>
                    <a:pt x="1" y="7933"/>
                  </a:lnTo>
                  <a:lnTo>
                    <a:pt x="1" y="8249"/>
                  </a:lnTo>
                  <a:lnTo>
                    <a:pt x="1" y="8508"/>
                  </a:lnTo>
                  <a:lnTo>
                    <a:pt x="1" y="8712"/>
                  </a:lnTo>
                  <a:lnTo>
                    <a:pt x="38" y="9120"/>
                  </a:lnTo>
                  <a:lnTo>
                    <a:pt x="112" y="9546"/>
                  </a:lnTo>
                  <a:lnTo>
                    <a:pt x="205" y="10028"/>
                  </a:lnTo>
                  <a:lnTo>
                    <a:pt x="316" y="10510"/>
                  </a:lnTo>
                  <a:lnTo>
                    <a:pt x="427" y="11010"/>
                  </a:lnTo>
                  <a:lnTo>
                    <a:pt x="520" y="11474"/>
                  </a:lnTo>
                  <a:lnTo>
                    <a:pt x="575" y="11881"/>
                  </a:lnTo>
                  <a:lnTo>
                    <a:pt x="575" y="12067"/>
                  </a:lnTo>
                  <a:lnTo>
                    <a:pt x="575" y="12215"/>
                  </a:lnTo>
                  <a:lnTo>
                    <a:pt x="520" y="12511"/>
                  </a:lnTo>
                  <a:lnTo>
                    <a:pt x="427" y="12882"/>
                  </a:lnTo>
                  <a:lnTo>
                    <a:pt x="335" y="13271"/>
                  </a:lnTo>
                  <a:lnTo>
                    <a:pt x="242" y="13698"/>
                  </a:lnTo>
                  <a:lnTo>
                    <a:pt x="168" y="14142"/>
                  </a:lnTo>
                  <a:lnTo>
                    <a:pt x="112" y="14624"/>
                  </a:lnTo>
                  <a:lnTo>
                    <a:pt x="94" y="14865"/>
                  </a:lnTo>
                  <a:lnTo>
                    <a:pt x="94" y="15125"/>
                  </a:lnTo>
                  <a:lnTo>
                    <a:pt x="94" y="15384"/>
                  </a:lnTo>
                  <a:lnTo>
                    <a:pt x="131" y="15644"/>
                  </a:lnTo>
                  <a:lnTo>
                    <a:pt x="168" y="15885"/>
                  </a:lnTo>
                  <a:lnTo>
                    <a:pt x="223" y="16144"/>
                  </a:lnTo>
                  <a:lnTo>
                    <a:pt x="297" y="16404"/>
                  </a:lnTo>
                  <a:lnTo>
                    <a:pt x="390" y="16663"/>
                  </a:lnTo>
                  <a:lnTo>
                    <a:pt x="594" y="17052"/>
                  </a:lnTo>
                  <a:lnTo>
                    <a:pt x="798" y="17423"/>
                  </a:lnTo>
                  <a:lnTo>
                    <a:pt x="1020" y="17775"/>
                  </a:lnTo>
                  <a:lnTo>
                    <a:pt x="1243" y="18109"/>
                  </a:lnTo>
                  <a:lnTo>
                    <a:pt x="1484" y="18442"/>
                  </a:lnTo>
                  <a:lnTo>
                    <a:pt x="1725" y="18739"/>
                  </a:lnTo>
                  <a:lnTo>
                    <a:pt x="1984" y="19017"/>
                  </a:lnTo>
                  <a:lnTo>
                    <a:pt x="2244" y="19295"/>
                  </a:lnTo>
                  <a:lnTo>
                    <a:pt x="2503" y="19555"/>
                  </a:lnTo>
                  <a:lnTo>
                    <a:pt x="2781" y="19795"/>
                  </a:lnTo>
                  <a:lnTo>
                    <a:pt x="3059" y="20018"/>
                  </a:lnTo>
                  <a:lnTo>
                    <a:pt x="3337" y="20240"/>
                  </a:lnTo>
                  <a:lnTo>
                    <a:pt x="3597" y="20444"/>
                  </a:lnTo>
                  <a:lnTo>
                    <a:pt x="3875" y="20630"/>
                  </a:lnTo>
                  <a:lnTo>
                    <a:pt x="4431" y="20963"/>
                  </a:lnTo>
                  <a:lnTo>
                    <a:pt x="4968" y="21241"/>
                  </a:lnTo>
                  <a:lnTo>
                    <a:pt x="5506" y="21482"/>
                  </a:lnTo>
                  <a:lnTo>
                    <a:pt x="6006" y="21667"/>
                  </a:lnTo>
                  <a:lnTo>
                    <a:pt x="6469" y="21834"/>
                  </a:lnTo>
                  <a:lnTo>
                    <a:pt x="6896" y="21945"/>
                  </a:lnTo>
                  <a:lnTo>
                    <a:pt x="7285" y="22020"/>
                  </a:lnTo>
                  <a:lnTo>
                    <a:pt x="7600" y="22057"/>
                  </a:lnTo>
                  <a:lnTo>
                    <a:pt x="7878" y="22075"/>
                  </a:lnTo>
                  <a:lnTo>
                    <a:pt x="7989" y="22075"/>
                  </a:lnTo>
                  <a:lnTo>
                    <a:pt x="8212" y="22038"/>
                  </a:lnTo>
                  <a:lnTo>
                    <a:pt x="8490" y="21983"/>
                  </a:lnTo>
                  <a:lnTo>
                    <a:pt x="8805" y="21908"/>
                  </a:lnTo>
                  <a:lnTo>
                    <a:pt x="9175" y="21797"/>
                  </a:lnTo>
                  <a:lnTo>
                    <a:pt x="9583" y="21667"/>
                  </a:lnTo>
                  <a:lnTo>
                    <a:pt x="10009" y="21519"/>
                  </a:lnTo>
                  <a:lnTo>
                    <a:pt x="10454" y="21334"/>
                  </a:lnTo>
                  <a:lnTo>
                    <a:pt x="10918" y="21130"/>
                  </a:lnTo>
                  <a:lnTo>
                    <a:pt x="11400" y="20908"/>
                  </a:lnTo>
                  <a:lnTo>
                    <a:pt x="11881" y="20648"/>
                  </a:lnTo>
                  <a:lnTo>
                    <a:pt x="12363" y="20370"/>
                  </a:lnTo>
                  <a:lnTo>
                    <a:pt x="12827" y="20092"/>
                  </a:lnTo>
                  <a:lnTo>
                    <a:pt x="13290" y="19777"/>
                  </a:lnTo>
                  <a:lnTo>
                    <a:pt x="13735" y="19425"/>
                  </a:lnTo>
                  <a:lnTo>
                    <a:pt x="14161" y="19073"/>
                  </a:lnTo>
                  <a:lnTo>
                    <a:pt x="14550" y="18702"/>
                  </a:lnTo>
                  <a:lnTo>
                    <a:pt x="14736" y="18498"/>
                  </a:lnTo>
                  <a:lnTo>
                    <a:pt x="14903" y="18294"/>
                  </a:lnTo>
                  <a:lnTo>
                    <a:pt x="15088" y="18053"/>
                  </a:lnTo>
                  <a:lnTo>
                    <a:pt x="15255" y="17794"/>
                  </a:lnTo>
                  <a:lnTo>
                    <a:pt x="15588" y="17256"/>
                  </a:lnTo>
                  <a:lnTo>
                    <a:pt x="15885" y="16682"/>
                  </a:lnTo>
                  <a:lnTo>
                    <a:pt x="16181" y="16052"/>
                  </a:lnTo>
                  <a:lnTo>
                    <a:pt x="16459" y="15421"/>
                  </a:lnTo>
                  <a:lnTo>
                    <a:pt x="16700" y="14754"/>
                  </a:lnTo>
                  <a:lnTo>
                    <a:pt x="16941" y="14105"/>
                  </a:lnTo>
                  <a:lnTo>
                    <a:pt x="17145" y="13457"/>
                  </a:lnTo>
                  <a:lnTo>
                    <a:pt x="17331" y="12827"/>
                  </a:lnTo>
                  <a:lnTo>
                    <a:pt x="17497" y="12215"/>
                  </a:lnTo>
                  <a:lnTo>
                    <a:pt x="17627" y="11659"/>
                  </a:lnTo>
                  <a:lnTo>
                    <a:pt x="17757" y="11140"/>
                  </a:lnTo>
                  <a:lnTo>
                    <a:pt x="17849" y="10695"/>
                  </a:lnTo>
                  <a:lnTo>
                    <a:pt x="17905" y="10306"/>
                  </a:lnTo>
                  <a:lnTo>
                    <a:pt x="17942" y="10009"/>
                  </a:lnTo>
                  <a:lnTo>
                    <a:pt x="17961" y="9694"/>
                  </a:lnTo>
                  <a:lnTo>
                    <a:pt x="17979" y="9120"/>
                  </a:lnTo>
                  <a:lnTo>
                    <a:pt x="17961" y="8730"/>
                  </a:lnTo>
                  <a:lnTo>
                    <a:pt x="17942" y="8304"/>
                  </a:lnTo>
                  <a:lnTo>
                    <a:pt x="17887" y="7841"/>
                  </a:lnTo>
                  <a:lnTo>
                    <a:pt x="17812" y="7322"/>
                  </a:lnTo>
                  <a:lnTo>
                    <a:pt x="17720" y="6803"/>
                  </a:lnTo>
                  <a:lnTo>
                    <a:pt x="17590" y="6247"/>
                  </a:lnTo>
                  <a:lnTo>
                    <a:pt x="17405" y="5672"/>
                  </a:lnTo>
                  <a:lnTo>
                    <a:pt x="17201" y="5098"/>
                  </a:lnTo>
                  <a:lnTo>
                    <a:pt x="17071" y="4801"/>
                  </a:lnTo>
                  <a:lnTo>
                    <a:pt x="16941" y="4523"/>
                  </a:lnTo>
                  <a:lnTo>
                    <a:pt x="16793" y="4227"/>
                  </a:lnTo>
                  <a:lnTo>
                    <a:pt x="16626" y="3949"/>
                  </a:lnTo>
                  <a:lnTo>
                    <a:pt x="16441" y="3652"/>
                  </a:lnTo>
                  <a:lnTo>
                    <a:pt x="16256" y="3374"/>
                  </a:lnTo>
                  <a:lnTo>
                    <a:pt x="16052" y="3096"/>
                  </a:lnTo>
                  <a:lnTo>
                    <a:pt x="15829" y="2836"/>
                  </a:lnTo>
                  <a:lnTo>
                    <a:pt x="15551" y="2521"/>
                  </a:lnTo>
                  <a:lnTo>
                    <a:pt x="15255" y="2225"/>
                  </a:lnTo>
                  <a:lnTo>
                    <a:pt x="14921" y="1947"/>
                  </a:lnTo>
                  <a:lnTo>
                    <a:pt x="14606" y="1687"/>
                  </a:lnTo>
                  <a:lnTo>
                    <a:pt x="14254" y="1465"/>
                  </a:lnTo>
                  <a:lnTo>
                    <a:pt x="13883" y="1243"/>
                  </a:lnTo>
                  <a:lnTo>
                    <a:pt x="13512" y="1039"/>
                  </a:lnTo>
                  <a:lnTo>
                    <a:pt x="13123" y="853"/>
                  </a:lnTo>
                  <a:lnTo>
                    <a:pt x="12715" y="686"/>
                  </a:lnTo>
                  <a:lnTo>
                    <a:pt x="12289" y="520"/>
                  </a:lnTo>
                  <a:lnTo>
                    <a:pt x="11844" y="390"/>
                  </a:lnTo>
                  <a:lnTo>
                    <a:pt x="11381" y="279"/>
                  </a:lnTo>
                  <a:lnTo>
                    <a:pt x="10918" y="186"/>
                  </a:lnTo>
                  <a:lnTo>
                    <a:pt x="10436" y="112"/>
                  </a:lnTo>
                  <a:lnTo>
                    <a:pt x="9935" y="56"/>
                  </a:lnTo>
                  <a:lnTo>
                    <a:pt x="9416" y="19"/>
                  </a:lnTo>
                  <a:lnTo>
                    <a:pt x="8860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9" name="Google Shape;1789;p33"/>
            <p:cNvSpPr/>
            <p:nvPr/>
          </p:nvSpPr>
          <p:spPr>
            <a:xfrm>
              <a:off x="7930651" y="1020507"/>
              <a:ext cx="78528" cy="78528"/>
            </a:xfrm>
            <a:custGeom>
              <a:avLst/>
              <a:gdLst/>
              <a:ahLst/>
              <a:cxnLst/>
              <a:rect l="l" t="t" r="r" b="b"/>
              <a:pathLst>
                <a:path w="2003" h="2003" extrusionOk="0">
                  <a:moveTo>
                    <a:pt x="1020" y="1"/>
                  </a:moveTo>
                  <a:lnTo>
                    <a:pt x="816" y="19"/>
                  </a:lnTo>
                  <a:lnTo>
                    <a:pt x="631" y="75"/>
                  </a:lnTo>
                  <a:lnTo>
                    <a:pt x="445" y="167"/>
                  </a:lnTo>
                  <a:lnTo>
                    <a:pt x="297" y="279"/>
                  </a:lnTo>
                  <a:lnTo>
                    <a:pt x="186" y="427"/>
                  </a:lnTo>
                  <a:lnTo>
                    <a:pt x="75" y="594"/>
                  </a:lnTo>
                  <a:lnTo>
                    <a:pt x="19" y="779"/>
                  </a:lnTo>
                  <a:lnTo>
                    <a:pt x="1" y="983"/>
                  </a:lnTo>
                  <a:lnTo>
                    <a:pt x="19" y="1187"/>
                  </a:lnTo>
                  <a:lnTo>
                    <a:pt x="75" y="1372"/>
                  </a:lnTo>
                  <a:lnTo>
                    <a:pt x="167" y="1539"/>
                  </a:lnTo>
                  <a:lnTo>
                    <a:pt x="279" y="1706"/>
                  </a:lnTo>
                  <a:lnTo>
                    <a:pt x="427" y="1817"/>
                  </a:lnTo>
                  <a:lnTo>
                    <a:pt x="594" y="1910"/>
                  </a:lnTo>
                  <a:lnTo>
                    <a:pt x="779" y="1984"/>
                  </a:lnTo>
                  <a:lnTo>
                    <a:pt x="983" y="2002"/>
                  </a:lnTo>
                  <a:lnTo>
                    <a:pt x="1187" y="1984"/>
                  </a:lnTo>
                  <a:lnTo>
                    <a:pt x="1372" y="1928"/>
                  </a:lnTo>
                  <a:lnTo>
                    <a:pt x="1539" y="1835"/>
                  </a:lnTo>
                  <a:lnTo>
                    <a:pt x="1706" y="1724"/>
                  </a:lnTo>
                  <a:lnTo>
                    <a:pt x="1817" y="1576"/>
                  </a:lnTo>
                  <a:lnTo>
                    <a:pt x="1910" y="1409"/>
                  </a:lnTo>
                  <a:lnTo>
                    <a:pt x="1984" y="1224"/>
                  </a:lnTo>
                  <a:lnTo>
                    <a:pt x="2002" y="1020"/>
                  </a:lnTo>
                  <a:lnTo>
                    <a:pt x="1984" y="816"/>
                  </a:lnTo>
                  <a:lnTo>
                    <a:pt x="1928" y="631"/>
                  </a:lnTo>
                  <a:lnTo>
                    <a:pt x="1836" y="445"/>
                  </a:lnTo>
                  <a:lnTo>
                    <a:pt x="1724" y="297"/>
                  </a:lnTo>
                  <a:lnTo>
                    <a:pt x="1576" y="186"/>
                  </a:lnTo>
                  <a:lnTo>
                    <a:pt x="1409" y="75"/>
                  </a:lnTo>
                  <a:lnTo>
                    <a:pt x="1224" y="19"/>
                  </a:lnTo>
                  <a:lnTo>
                    <a:pt x="1020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0" name="Google Shape;1790;p33"/>
            <p:cNvSpPr/>
            <p:nvPr/>
          </p:nvSpPr>
          <p:spPr>
            <a:xfrm>
              <a:off x="7667625" y="1016155"/>
              <a:ext cx="79233" cy="78528"/>
            </a:xfrm>
            <a:custGeom>
              <a:avLst/>
              <a:gdLst/>
              <a:ahLst/>
              <a:cxnLst/>
              <a:rect l="l" t="t" r="r" b="b"/>
              <a:pathLst>
                <a:path w="2021" h="2003" extrusionOk="0">
                  <a:moveTo>
                    <a:pt x="1020" y="0"/>
                  </a:moveTo>
                  <a:lnTo>
                    <a:pt x="834" y="19"/>
                  </a:lnTo>
                  <a:lnTo>
                    <a:pt x="630" y="74"/>
                  </a:lnTo>
                  <a:lnTo>
                    <a:pt x="464" y="167"/>
                  </a:lnTo>
                  <a:lnTo>
                    <a:pt x="315" y="278"/>
                  </a:lnTo>
                  <a:lnTo>
                    <a:pt x="186" y="427"/>
                  </a:lnTo>
                  <a:lnTo>
                    <a:pt x="93" y="593"/>
                  </a:lnTo>
                  <a:lnTo>
                    <a:pt x="37" y="779"/>
                  </a:lnTo>
                  <a:lnTo>
                    <a:pt x="0" y="983"/>
                  </a:lnTo>
                  <a:lnTo>
                    <a:pt x="19" y="1187"/>
                  </a:lnTo>
                  <a:lnTo>
                    <a:pt x="74" y="1372"/>
                  </a:lnTo>
                  <a:lnTo>
                    <a:pt x="167" y="1557"/>
                  </a:lnTo>
                  <a:lnTo>
                    <a:pt x="297" y="1706"/>
                  </a:lnTo>
                  <a:lnTo>
                    <a:pt x="445" y="1817"/>
                  </a:lnTo>
                  <a:lnTo>
                    <a:pt x="612" y="1928"/>
                  </a:lnTo>
                  <a:lnTo>
                    <a:pt x="797" y="1984"/>
                  </a:lnTo>
                  <a:lnTo>
                    <a:pt x="1001" y="2002"/>
                  </a:lnTo>
                  <a:lnTo>
                    <a:pt x="1205" y="1984"/>
                  </a:lnTo>
                  <a:lnTo>
                    <a:pt x="1390" y="1928"/>
                  </a:lnTo>
                  <a:lnTo>
                    <a:pt x="1557" y="1835"/>
                  </a:lnTo>
                  <a:lnTo>
                    <a:pt x="1705" y="1724"/>
                  </a:lnTo>
                  <a:lnTo>
                    <a:pt x="1835" y="1576"/>
                  </a:lnTo>
                  <a:lnTo>
                    <a:pt x="1928" y="1409"/>
                  </a:lnTo>
                  <a:lnTo>
                    <a:pt x="1983" y="1224"/>
                  </a:lnTo>
                  <a:lnTo>
                    <a:pt x="2020" y="1020"/>
                  </a:lnTo>
                  <a:lnTo>
                    <a:pt x="2002" y="816"/>
                  </a:lnTo>
                  <a:lnTo>
                    <a:pt x="1946" y="631"/>
                  </a:lnTo>
                  <a:lnTo>
                    <a:pt x="1854" y="464"/>
                  </a:lnTo>
                  <a:lnTo>
                    <a:pt x="1724" y="297"/>
                  </a:lnTo>
                  <a:lnTo>
                    <a:pt x="1594" y="186"/>
                  </a:lnTo>
                  <a:lnTo>
                    <a:pt x="1409" y="93"/>
                  </a:lnTo>
                  <a:lnTo>
                    <a:pt x="1223" y="19"/>
                  </a:lnTo>
                  <a:lnTo>
                    <a:pt x="102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1" name="Google Shape;1791;p33"/>
            <p:cNvSpPr/>
            <p:nvPr/>
          </p:nvSpPr>
          <p:spPr>
            <a:xfrm>
              <a:off x="7919047" y="928963"/>
              <a:ext cx="124280" cy="39989"/>
            </a:xfrm>
            <a:custGeom>
              <a:avLst/>
              <a:gdLst/>
              <a:ahLst/>
              <a:cxnLst/>
              <a:rect l="l" t="t" r="r" b="b"/>
              <a:pathLst>
                <a:path w="3170" h="1020" extrusionOk="0">
                  <a:moveTo>
                    <a:pt x="982" y="0"/>
                  </a:moveTo>
                  <a:lnTo>
                    <a:pt x="686" y="56"/>
                  </a:lnTo>
                  <a:lnTo>
                    <a:pt x="389" y="130"/>
                  </a:lnTo>
                  <a:lnTo>
                    <a:pt x="56" y="260"/>
                  </a:lnTo>
                  <a:lnTo>
                    <a:pt x="19" y="297"/>
                  </a:lnTo>
                  <a:lnTo>
                    <a:pt x="0" y="334"/>
                  </a:lnTo>
                  <a:lnTo>
                    <a:pt x="0" y="371"/>
                  </a:lnTo>
                  <a:lnTo>
                    <a:pt x="19" y="427"/>
                  </a:lnTo>
                  <a:lnTo>
                    <a:pt x="37" y="445"/>
                  </a:lnTo>
                  <a:lnTo>
                    <a:pt x="74" y="482"/>
                  </a:lnTo>
                  <a:lnTo>
                    <a:pt x="111" y="482"/>
                  </a:lnTo>
                  <a:lnTo>
                    <a:pt x="167" y="464"/>
                  </a:lnTo>
                  <a:lnTo>
                    <a:pt x="445" y="352"/>
                  </a:lnTo>
                  <a:lnTo>
                    <a:pt x="723" y="260"/>
                  </a:lnTo>
                  <a:lnTo>
                    <a:pt x="1001" y="223"/>
                  </a:lnTo>
                  <a:lnTo>
                    <a:pt x="1260" y="223"/>
                  </a:lnTo>
                  <a:lnTo>
                    <a:pt x="1501" y="241"/>
                  </a:lnTo>
                  <a:lnTo>
                    <a:pt x="1724" y="278"/>
                  </a:lnTo>
                  <a:lnTo>
                    <a:pt x="1946" y="334"/>
                  </a:lnTo>
                  <a:lnTo>
                    <a:pt x="2132" y="408"/>
                  </a:lnTo>
                  <a:lnTo>
                    <a:pt x="2317" y="501"/>
                  </a:lnTo>
                  <a:lnTo>
                    <a:pt x="2484" y="593"/>
                  </a:lnTo>
                  <a:lnTo>
                    <a:pt x="2725" y="779"/>
                  </a:lnTo>
                  <a:lnTo>
                    <a:pt x="2891" y="908"/>
                  </a:lnTo>
                  <a:lnTo>
                    <a:pt x="2966" y="983"/>
                  </a:lnTo>
                  <a:lnTo>
                    <a:pt x="3003" y="1001"/>
                  </a:lnTo>
                  <a:lnTo>
                    <a:pt x="3058" y="1020"/>
                  </a:lnTo>
                  <a:lnTo>
                    <a:pt x="3095" y="1001"/>
                  </a:lnTo>
                  <a:lnTo>
                    <a:pt x="3132" y="983"/>
                  </a:lnTo>
                  <a:lnTo>
                    <a:pt x="3151" y="945"/>
                  </a:lnTo>
                  <a:lnTo>
                    <a:pt x="3169" y="908"/>
                  </a:lnTo>
                  <a:lnTo>
                    <a:pt x="3151" y="871"/>
                  </a:lnTo>
                  <a:lnTo>
                    <a:pt x="3132" y="834"/>
                  </a:lnTo>
                  <a:lnTo>
                    <a:pt x="3077" y="760"/>
                  </a:lnTo>
                  <a:lnTo>
                    <a:pt x="2891" y="612"/>
                  </a:lnTo>
                  <a:lnTo>
                    <a:pt x="2613" y="427"/>
                  </a:lnTo>
                  <a:lnTo>
                    <a:pt x="2428" y="315"/>
                  </a:lnTo>
                  <a:lnTo>
                    <a:pt x="2243" y="223"/>
                  </a:lnTo>
                  <a:lnTo>
                    <a:pt x="2020" y="148"/>
                  </a:lnTo>
                  <a:lnTo>
                    <a:pt x="1798" y="74"/>
                  </a:lnTo>
                  <a:lnTo>
                    <a:pt x="1538" y="19"/>
                  </a:lnTo>
                  <a:lnTo>
                    <a:pt x="126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2" name="Google Shape;1792;p33"/>
            <p:cNvSpPr/>
            <p:nvPr/>
          </p:nvSpPr>
          <p:spPr>
            <a:xfrm>
              <a:off x="7645827" y="927512"/>
              <a:ext cx="124280" cy="37794"/>
            </a:xfrm>
            <a:custGeom>
              <a:avLst/>
              <a:gdLst/>
              <a:ahLst/>
              <a:cxnLst/>
              <a:rect l="l" t="t" r="r" b="b"/>
              <a:pathLst>
                <a:path w="3170" h="964" extrusionOk="0">
                  <a:moveTo>
                    <a:pt x="1909" y="0"/>
                  </a:moveTo>
                  <a:lnTo>
                    <a:pt x="1650" y="19"/>
                  </a:lnTo>
                  <a:lnTo>
                    <a:pt x="1390" y="56"/>
                  </a:lnTo>
                  <a:lnTo>
                    <a:pt x="1149" y="130"/>
                  </a:lnTo>
                  <a:lnTo>
                    <a:pt x="945" y="204"/>
                  </a:lnTo>
                  <a:lnTo>
                    <a:pt x="742" y="297"/>
                  </a:lnTo>
                  <a:lnTo>
                    <a:pt x="556" y="389"/>
                  </a:lnTo>
                  <a:lnTo>
                    <a:pt x="278" y="575"/>
                  </a:lnTo>
                  <a:lnTo>
                    <a:pt x="93" y="723"/>
                  </a:lnTo>
                  <a:lnTo>
                    <a:pt x="19" y="779"/>
                  </a:lnTo>
                  <a:lnTo>
                    <a:pt x="0" y="816"/>
                  </a:lnTo>
                  <a:lnTo>
                    <a:pt x="0" y="853"/>
                  </a:lnTo>
                  <a:lnTo>
                    <a:pt x="0" y="890"/>
                  </a:lnTo>
                  <a:lnTo>
                    <a:pt x="19" y="927"/>
                  </a:lnTo>
                  <a:lnTo>
                    <a:pt x="56" y="964"/>
                  </a:lnTo>
                  <a:lnTo>
                    <a:pt x="148" y="964"/>
                  </a:lnTo>
                  <a:lnTo>
                    <a:pt x="186" y="927"/>
                  </a:lnTo>
                  <a:lnTo>
                    <a:pt x="241" y="871"/>
                  </a:lnTo>
                  <a:lnTo>
                    <a:pt x="408" y="742"/>
                  </a:lnTo>
                  <a:lnTo>
                    <a:pt x="667" y="575"/>
                  </a:lnTo>
                  <a:lnTo>
                    <a:pt x="834" y="482"/>
                  </a:lnTo>
                  <a:lnTo>
                    <a:pt x="1020" y="408"/>
                  </a:lnTo>
                  <a:lnTo>
                    <a:pt x="1223" y="334"/>
                  </a:lnTo>
                  <a:lnTo>
                    <a:pt x="1427" y="278"/>
                  </a:lnTo>
                  <a:lnTo>
                    <a:pt x="1668" y="241"/>
                  </a:lnTo>
                  <a:lnTo>
                    <a:pt x="1909" y="223"/>
                  </a:lnTo>
                  <a:lnTo>
                    <a:pt x="2169" y="241"/>
                  </a:lnTo>
                  <a:lnTo>
                    <a:pt x="2447" y="297"/>
                  </a:lnTo>
                  <a:lnTo>
                    <a:pt x="2725" y="389"/>
                  </a:lnTo>
                  <a:lnTo>
                    <a:pt x="3003" y="519"/>
                  </a:lnTo>
                  <a:lnTo>
                    <a:pt x="3095" y="519"/>
                  </a:lnTo>
                  <a:lnTo>
                    <a:pt x="3132" y="501"/>
                  </a:lnTo>
                  <a:lnTo>
                    <a:pt x="3170" y="464"/>
                  </a:lnTo>
                  <a:lnTo>
                    <a:pt x="3170" y="426"/>
                  </a:lnTo>
                  <a:lnTo>
                    <a:pt x="3170" y="389"/>
                  </a:lnTo>
                  <a:lnTo>
                    <a:pt x="3151" y="352"/>
                  </a:lnTo>
                  <a:lnTo>
                    <a:pt x="3114" y="315"/>
                  </a:lnTo>
                  <a:lnTo>
                    <a:pt x="2799" y="167"/>
                  </a:lnTo>
                  <a:lnTo>
                    <a:pt x="2502" y="74"/>
                  </a:lnTo>
                  <a:lnTo>
                    <a:pt x="2206" y="19"/>
                  </a:lnTo>
                  <a:lnTo>
                    <a:pt x="190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3" name="Google Shape;1793;p33"/>
            <p:cNvSpPr/>
            <p:nvPr/>
          </p:nvSpPr>
          <p:spPr>
            <a:xfrm>
              <a:off x="7996045" y="1020507"/>
              <a:ext cx="31286" cy="38539"/>
            </a:xfrm>
            <a:custGeom>
              <a:avLst/>
              <a:gdLst/>
              <a:ahLst/>
              <a:cxnLst/>
              <a:rect l="l" t="t" r="r" b="b"/>
              <a:pathLst>
                <a:path w="798" h="983" extrusionOk="0">
                  <a:moveTo>
                    <a:pt x="798" y="1"/>
                  </a:moveTo>
                  <a:lnTo>
                    <a:pt x="1" y="390"/>
                  </a:lnTo>
                  <a:lnTo>
                    <a:pt x="19" y="983"/>
                  </a:lnTo>
                  <a:lnTo>
                    <a:pt x="79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4" name="Google Shape;1794;p33"/>
            <p:cNvSpPr/>
            <p:nvPr/>
          </p:nvSpPr>
          <p:spPr>
            <a:xfrm>
              <a:off x="7643632" y="1023408"/>
              <a:ext cx="35637" cy="31286"/>
            </a:xfrm>
            <a:custGeom>
              <a:avLst/>
              <a:gdLst/>
              <a:ahLst/>
              <a:cxnLst/>
              <a:rect l="l" t="t" r="r" b="b"/>
              <a:pathLst>
                <a:path w="909" h="798" extrusionOk="0">
                  <a:moveTo>
                    <a:pt x="1" y="1"/>
                  </a:moveTo>
                  <a:lnTo>
                    <a:pt x="779" y="798"/>
                  </a:lnTo>
                  <a:lnTo>
                    <a:pt x="909" y="39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5" name="Google Shape;1795;p33"/>
            <p:cNvSpPr/>
            <p:nvPr/>
          </p:nvSpPr>
          <p:spPr>
            <a:xfrm>
              <a:off x="7755523" y="1258128"/>
              <a:ext cx="200612" cy="74137"/>
            </a:xfrm>
            <a:custGeom>
              <a:avLst/>
              <a:gdLst/>
              <a:ahLst/>
              <a:cxnLst/>
              <a:rect l="l" t="t" r="r" b="b"/>
              <a:pathLst>
                <a:path w="5117" h="1891" extrusionOk="0">
                  <a:moveTo>
                    <a:pt x="5116" y="0"/>
                  </a:moveTo>
                  <a:lnTo>
                    <a:pt x="4875" y="167"/>
                  </a:lnTo>
                  <a:lnTo>
                    <a:pt x="4616" y="315"/>
                  </a:lnTo>
                  <a:lnTo>
                    <a:pt x="4282" y="519"/>
                  </a:lnTo>
                  <a:lnTo>
                    <a:pt x="3893" y="705"/>
                  </a:lnTo>
                  <a:lnTo>
                    <a:pt x="3467" y="890"/>
                  </a:lnTo>
                  <a:lnTo>
                    <a:pt x="3244" y="946"/>
                  </a:lnTo>
                  <a:lnTo>
                    <a:pt x="3022" y="1020"/>
                  </a:lnTo>
                  <a:lnTo>
                    <a:pt x="2781" y="1057"/>
                  </a:lnTo>
                  <a:lnTo>
                    <a:pt x="2559" y="1075"/>
                  </a:lnTo>
                  <a:lnTo>
                    <a:pt x="2095" y="1075"/>
                  </a:lnTo>
                  <a:lnTo>
                    <a:pt x="1873" y="1057"/>
                  </a:lnTo>
                  <a:lnTo>
                    <a:pt x="1650" y="1020"/>
                  </a:lnTo>
                  <a:lnTo>
                    <a:pt x="1224" y="927"/>
                  </a:lnTo>
                  <a:lnTo>
                    <a:pt x="835" y="834"/>
                  </a:lnTo>
                  <a:lnTo>
                    <a:pt x="501" y="723"/>
                  </a:lnTo>
                  <a:lnTo>
                    <a:pt x="242" y="612"/>
                  </a:lnTo>
                  <a:lnTo>
                    <a:pt x="1" y="519"/>
                  </a:lnTo>
                  <a:lnTo>
                    <a:pt x="38" y="575"/>
                  </a:lnTo>
                  <a:lnTo>
                    <a:pt x="112" y="742"/>
                  </a:lnTo>
                  <a:lnTo>
                    <a:pt x="279" y="964"/>
                  </a:lnTo>
                  <a:lnTo>
                    <a:pt x="390" y="1075"/>
                  </a:lnTo>
                  <a:lnTo>
                    <a:pt x="520" y="1205"/>
                  </a:lnTo>
                  <a:lnTo>
                    <a:pt x="668" y="1335"/>
                  </a:lnTo>
                  <a:lnTo>
                    <a:pt x="835" y="1465"/>
                  </a:lnTo>
                  <a:lnTo>
                    <a:pt x="1039" y="1576"/>
                  </a:lnTo>
                  <a:lnTo>
                    <a:pt x="1261" y="1668"/>
                  </a:lnTo>
                  <a:lnTo>
                    <a:pt x="1521" y="1761"/>
                  </a:lnTo>
                  <a:lnTo>
                    <a:pt x="1799" y="1835"/>
                  </a:lnTo>
                  <a:lnTo>
                    <a:pt x="2095" y="1872"/>
                  </a:lnTo>
                  <a:lnTo>
                    <a:pt x="2429" y="1891"/>
                  </a:lnTo>
                  <a:lnTo>
                    <a:pt x="2762" y="1872"/>
                  </a:lnTo>
                  <a:lnTo>
                    <a:pt x="3078" y="1798"/>
                  </a:lnTo>
                  <a:lnTo>
                    <a:pt x="3374" y="1705"/>
                  </a:lnTo>
                  <a:lnTo>
                    <a:pt x="3634" y="1594"/>
                  </a:lnTo>
                  <a:lnTo>
                    <a:pt x="3875" y="1446"/>
                  </a:lnTo>
                  <a:lnTo>
                    <a:pt x="4097" y="1298"/>
                  </a:lnTo>
                  <a:lnTo>
                    <a:pt x="4301" y="1112"/>
                  </a:lnTo>
                  <a:lnTo>
                    <a:pt x="4468" y="946"/>
                  </a:lnTo>
                  <a:lnTo>
                    <a:pt x="4616" y="760"/>
                  </a:lnTo>
                  <a:lnTo>
                    <a:pt x="4764" y="593"/>
                  </a:lnTo>
                  <a:lnTo>
                    <a:pt x="4950" y="297"/>
                  </a:lnTo>
                  <a:lnTo>
                    <a:pt x="5079" y="74"/>
                  </a:lnTo>
                  <a:lnTo>
                    <a:pt x="511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6" name="Google Shape;1796;p33"/>
            <p:cNvSpPr/>
            <p:nvPr/>
          </p:nvSpPr>
          <p:spPr>
            <a:xfrm>
              <a:off x="7743918" y="1247229"/>
              <a:ext cx="224566" cy="57435"/>
            </a:xfrm>
            <a:custGeom>
              <a:avLst/>
              <a:gdLst/>
              <a:ahLst/>
              <a:cxnLst/>
              <a:rect l="l" t="t" r="r" b="b"/>
              <a:pathLst>
                <a:path w="5728" h="1465" extrusionOk="0">
                  <a:moveTo>
                    <a:pt x="5579" y="0"/>
                  </a:moveTo>
                  <a:lnTo>
                    <a:pt x="5542" y="37"/>
                  </a:lnTo>
                  <a:lnTo>
                    <a:pt x="5412" y="130"/>
                  </a:lnTo>
                  <a:lnTo>
                    <a:pt x="5079" y="371"/>
                  </a:lnTo>
                  <a:lnTo>
                    <a:pt x="4856" y="519"/>
                  </a:lnTo>
                  <a:lnTo>
                    <a:pt x="4578" y="668"/>
                  </a:lnTo>
                  <a:lnTo>
                    <a:pt x="4245" y="816"/>
                  </a:lnTo>
                  <a:lnTo>
                    <a:pt x="3893" y="964"/>
                  </a:lnTo>
                  <a:lnTo>
                    <a:pt x="3522" y="1094"/>
                  </a:lnTo>
                  <a:lnTo>
                    <a:pt x="3096" y="1168"/>
                  </a:lnTo>
                  <a:lnTo>
                    <a:pt x="2892" y="1205"/>
                  </a:lnTo>
                  <a:lnTo>
                    <a:pt x="2651" y="1224"/>
                  </a:lnTo>
                  <a:lnTo>
                    <a:pt x="2428" y="1242"/>
                  </a:lnTo>
                  <a:lnTo>
                    <a:pt x="2187" y="1242"/>
                  </a:lnTo>
                  <a:lnTo>
                    <a:pt x="1965" y="1224"/>
                  </a:lnTo>
                  <a:lnTo>
                    <a:pt x="1705" y="1186"/>
                  </a:lnTo>
                  <a:lnTo>
                    <a:pt x="1465" y="1131"/>
                  </a:lnTo>
                  <a:lnTo>
                    <a:pt x="1205" y="1075"/>
                  </a:lnTo>
                  <a:lnTo>
                    <a:pt x="964" y="983"/>
                  </a:lnTo>
                  <a:lnTo>
                    <a:pt x="705" y="871"/>
                  </a:lnTo>
                  <a:lnTo>
                    <a:pt x="445" y="760"/>
                  </a:lnTo>
                  <a:lnTo>
                    <a:pt x="167" y="612"/>
                  </a:lnTo>
                  <a:lnTo>
                    <a:pt x="130" y="593"/>
                  </a:lnTo>
                  <a:lnTo>
                    <a:pt x="93" y="593"/>
                  </a:lnTo>
                  <a:lnTo>
                    <a:pt x="56" y="612"/>
                  </a:lnTo>
                  <a:lnTo>
                    <a:pt x="19" y="649"/>
                  </a:lnTo>
                  <a:lnTo>
                    <a:pt x="0" y="686"/>
                  </a:lnTo>
                  <a:lnTo>
                    <a:pt x="0" y="723"/>
                  </a:lnTo>
                  <a:lnTo>
                    <a:pt x="19" y="760"/>
                  </a:lnTo>
                  <a:lnTo>
                    <a:pt x="56" y="797"/>
                  </a:lnTo>
                  <a:lnTo>
                    <a:pt x="371" y="964"/>
                  </a:lnTo>
                  <a:lnTo>
                    <a:pt x="668" y="1112"/>
                  </a:lnTo>
                  <a:lnTo>
                    <a:pt x="964" y="1224"/>
                  </a:lnTo>
                  <a:lnTo>
                    <a:pt x="1261" y="1316"/>
                  </a:lnTo>
                  <a:lnTo>
                    <a:pt x="1539" y="1372"/>
                  </a:lnTo>
                  <a:lnTo>
                    <a:pt x="1817" y="1427"/>
                  </a:lnTo>
                  <a:lnTo>
                    <a:pt x="2095" y="1446"/>
                  </a:lnTo>
                  <a:lnTo>
                    <a:pt x="2373" y="1465"/>
                  </a:lnTo>
                  <a:lnTo>
                    <a:pt x="2725" y="1446"/>
                  </a:lnTo>
                  <a:lnTo>
                    <a:pt x="3058" y="1409"/>
                  </a:lnTo>
                  <a:lnTo>
                    <a:pt x="3374" y="1353"/>
                  </a:lnTo>
                  <a:lnTo>
                    <a:pt x="3689" y="1261"/>
                  </a:lnTo>
                  <a:lnTo>
                    <a:pt x="3985" y="1168"/>
                  </a:lnTo>
                  <a:lnTo>
                    <a:pt x="4245" y="1075"/>
                  </a:lnTo>
                  <a:lnTo>
                    <a:pt x="4504" y="946"/>
                  </a:lnTo>
                  <a:lnTo>
                    <a:pt x="4727" y="834"/>
                  </a:lnTo>
                  <a:lnTo>
                    <a:pt x="5134" y="612"/>
                  </a:lnTo>
                  <a:lnTo>
                    <a:pt x="5431" y="408"/>
                  </a:lnTo>
                  <a:lnTo>
                    <a:pt x="5616" y="260"/>
                  </a:lnTo>
                  <a:lnTo>
                    <a:pt x="5690" y="204"/>
                  </a:lnTo>
                  <a:lnTo>
                    <a:pt x="5709" y="167"/>
                  </a:lnTo>
                  <a:lnTo>
                    <a:pt x="5727" y="111"/>
                  </a:lnTo>
                  <a:lnTo>
                    <a:pt x="5709" y="74"/>
                  </a:lnTo>
                  <a:lnTo>
                    <a:pt x="5690" y="37"/>
                  </a:lnTo>
                  <a:lnTo>
                    <a:pt x="5653" y="19"/>
                  </a:lnTo>
                  <a:lnTo>
                    <a:pt x="5616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7" name="Google Shape;1797;p33"/>
            <p:cNvSpPr/>
            <p:nvPr/>
          </p:nvSpPr>
          <p:spPr>
            <a:xfrm>
              <a:off x="7751916" y="1048852"/>
              <a:ext cx="74882" cy="202768"/>
            </a:xfrm>
            <a:custGeom>
              <a:avLst/>
              <a:gdLst/>
              <a:ahLst/>
              <a:cxnLst/>
              <a:rect l="l" t="t" r="r" b="b"/>
              <a:pathLst>
                <a:path w="1910" h="5172" extrusionOk="0">
                  <a:moveTo>
                    <a:pt x="1798" y="0"/>
                  </a:moveTo>
                  <a:lnTo>
                    <a:pt x="1761" y="19"/>
                  </a:lnTo>
                  <a:lnTo>
                    <a:pt x="1724" y="37"/>
                  </a:lnTo>
                  <a:lnTo>
                    <a:pt x="1705" y="75"/>
                  </a:lnTo>
                  <a:lnTo>
                    <a:pt x="1687" y="130"/>
                  </a:lnTo>
                  <a:lnTo>
                    <a:pt x="1687" y="353"/>
                  </a:lnTo>
                  <a:lnTo>
                    <a:pt x="1687" y="612"/>
                  </a:lnTo>
                  <a:lnTo>
                    <a:pt x="1650" y="927"/>
                  </a:lnTo>
                  <a:lnTo>
                    <a:pt x="1576" y="1261"/>
                  </a:lnTo>
                  <a:lnTo>
                    <a:pt x="1539" y="1446"/>
                  </a:lnTo>
                  <a:lnTo>
                    <a:pt x="1483" y="1613"/>
                  </a:lnTo>
                  <a:lnTo>
                    <a:pt x="1409" y="1780"/>
                  </a:lnTo>
                  <a:lnTo>
                    <a:pt x="1316" y="1947"/>
                  </a:lnTo>
                  <a:lnTo>
                    <a:pt x="1223" y="2113"/>
                  </a:lnTo>
                  <a:lnTo>
                    <a:pt x="1112" y="2243"/>
                  </a:lnTo>
                  <a:lnTo>
                    <a:pt x="1001" y="2354"/>
                  </a:lnTo>
                  <a:lnTo>
                    <a:pt x="908" y="2428"/>
                  </a:lnTo>
                  <a:lnTo>
                    <a:pt x="779" y="2503"/>
                  </a:lnTo>
                  <a:lnTo>
                    <a:pt x="667" y="2577"/>
                  </a:lnTo>
                  <a:lnTo>
                    <a:pt x="538" y="2614"/>
                  </a:lnTo>
                  <a:lnTo>
                    <a:pt x="408" y="2651"/>
                  </a:lnTo>
                  <a:lnTo>
                    <a:pt x="260" y="2688"/>
                  </a:lnTo>
                  <a:lnTo>
                    <a:pt x="111" y="2688"/>
                  </a:lnTo>
                  <a:lnTo>
                    <a:pt x="56" y="2706"/>
                  </a:lnTo>
                  <a:lnTo>
                    <a:pt x="0" y="2762"/>
                  </a:lnTo>
                  <a:lnTo>
                    <a:pt x="0" y="2818"/>
                  </a:lnTo>
                  <a:lnTo>
                    <a:pt x="19" y="2873"/>
                  </a:lnTo>
                  <a:lnTo>
                    <a:pt x="167" y="3059"/>
                  </a:lnTo>
                  <a:lnTo>
                    <a:pt x="501" y="3429"/>
                  </a:lnTo>
                  <a:lnTo>
                    <a:pt x="704" y="3652"/>
                  </a:lnTo>
                  <a:lnTo>
                    <a:pt x="927" y="3856"/>
                  </a:lnTo>
                  <a:lnTo>
                    <a:pt x="1149" y="4041"/>
                  </a:lnTo>
                  <a:lnTo>
                    <a:pt x="1390" y="4189"/>
                  </a:lnTo>
                  <a:lnTo>
                    <a:pt x="1464" y="5079"/>
                  </a:lnTo>
                  <a:lnTo>
                    <a:pt x="1464" y="5116"/>
                  </a:lnTo>
                  <a:lnTo>
                    <a:pt x="1501" y="5134"/>
                  </a:lnTo>
                  <a:lnTo>
                    <a:pt x="1520" y="5171"/>
                  </a:lnTo>
                  <a:lnTo>
                    <a:pt x="1576" y="5171"/>
                  </a:lnTo>
                  <a:lnTo>
                    <a:pt x="1613" y="5153"/>
                  </a:lnTo>
                  <a:lnTo>
                    <a:pt x="1650" y="5134"/>
                  </a:lnTo>
                  <a:lnTo>
                    <a:pt x="1668" y="5097"/>
                  </a:lnTo>
                  <a:lnTo>
                    <a:pt x="1687" y="5060"/>
                  </a:lnTo>
                  <a:lnTo>
                    <a:pt x="1594" y="4115"/>
                  </a:lnTo>
                  <a:lnTo>
                    <a:pt x="1576" y="4059"/>
                  </a:lnTo>
                  <a:lnTo>
                    <a:pt x="1539" y="4022"/>
                  </a:lnTo>
                  <a:lnTo>
                    <a:pt x="1372" y="3930"/>
                  </a:lnTo>
                  <a:lnTo>
                    <a:pt x="1205" y="3800"/>
                  </a:lnTo>
                  <a:lnTo>
                    <a:pt x="1038" y="3670"/>
                  </a:lnTo>
                  <a:lnTo>
                    <a:pt x="871" y="3503"/>
                  </a:lnTo>
                  <a:lnTo>
                    <a:pt x="556" y="3170"/>
                  </a:lnTo>
                  <a:lnTo>
                    <a:pt x="334" y="2892"/>
                  </a:lnTo>
                  <a:lnTo>
                    <a:pt x="464" y="2873"/>
                  </a:lnTo>
                  <a:lnTo>
                    <a:pt x="593" y="2836"/>
                  </a:lnTo>
                  <a:lnTo>
                    <a:pt x="723" y="2799"/>
                  </a:lnTo>
                  <a:lnTo>
                    <a:pt x="853" y="2725"/>
                  </a:lnTo>
                  <a:lnTo>
                    <a:pt x="964" y="2669"/>
                  </a:lnTo>
                  <a:lnTo>
                    <a:pt x="1075" y="2595"/>
                  </a:lnTo>
                  <a:lnTo>
                    <a:pt x="1168" y="2503"/>
                  </a:lnTo>
                  <a:lnTo>
                    <a:pt x="1279" y="2391"/>
                  </a:lnTo>
                  <a:lnTo>
                    <a:pt x="1409" y="2243"/>
                  </a:lnTo>
                  <a:lnTo>
                    <a:pt x="1501" y="2076"/>
                  </a:lnTo>
                  <a:lnTo>
                    <a:pt x="1594" y="1891"/>
                  </a:lnTo>
                  <a:lnTo>
                    <a:pt x="1687" y="1706"/>
                  </a:lnTo>
                  <a:lnTo>
                    <a:pt x="1742" y="1520"/>
                  </a:lnTo>
                  <a:lnTo>
                    <a:pt x="1798" y="1335"/>
                  </a:lnTo>
                  <a:lnTo>
                    <a:pt x="1872" y="983"/>
                  </a:lnTo>
                  <a:lnTo>
                    <a:pt x="1909" y="649"/>
                  </a:lnTo>
                  <a:lnTo>
                    <a:pt x="1909" y="371"/>
                  </a:lnTo>
                  <a:lnTo>
                    <a:pt x="1909" y="112"/>
                  </a:lnTo>
                  <a:lnTo>
                    <a:pt x="1909" y="75"/>
                  </a:lnTo>
                  <a:lnTo>
                    <a:pt x="1872" y="37"/>
                  </a:lnTo>
                  <a:lnTo>
                    <a:pt x="1835" y="19"/>
                  </a:lnTo>
                  <a:lnTo>
                    <a:pt x="1798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8" name="Google Shape;1798;p33"/>
            <p:cNvSpPr/>
            <p:nvPr/>
          </p:nvSpPr>
          <p:spPr>
            <a:xfrm>
              <a:off x="7529545" y="618695"/>
              <a:ext cx="777553" cy="494140"/>
            </a:xfrm>
            <a:custGeom>
              <a:avLst/>
              <a:gdLst/>
              <a:ahLst/>
              <a:cxnLst/>
              <a:rect l="l" t="t" r="r" b="b"/>
              <a:pathLst>
                <a:path w="19833" h="12604" extrusionOk="0">
                  <a:moveTo>
                    <a:pt x="9676" y="0"/>
                  </a:moveTo>
                  <a:lnTo>
                    <a:pt x="9249" y="37"/>
                  </a:lnTo>
                  <a:lnTo>
                    <a:pt x="8804" y="74"/>
                  </a:lnTo>
                  <a:lnTo>
                    <a:pt x="8378" y="130"/>
                  </a:lnTo>
                  <a:lnTo>
                    <a:pt x="7933" y="204"/>
                  </a:lnTo>
                  <a:lnTo>
                    <a:pt x="7507" y="297"/>
                  </a:lnTo>
                  <a:lnTo>
                    <a:pt x="7081" y="389"/>
                  </a:lnTo>
                  <a:lnTo>
                    <a:pt x="6673" y="500"/>
                  </a:lnTo>
                  <a:lnTo>
                    <a:pt x="6247" y="630"/>
                  </a:lnTo>
                  <a:lnTo>
                    <a:pt x="5413" y="908"/>
                  </a:lnTo>
                  <a:lnTo>
                    <a:pt x="4597" y="1205"/>
                  </a:lnTo>
                  <a:lnTo>
                    <a:pt x="3800" y="1557"/>
                  </a:lnTo>
                  <a:lnTo>
                    <a:pt x="3003" y="1946"/>
                  </a:lnTo>
                  <a:lnTo>
                    <a:pt x="2225" y="2335"/>
                  </a:lnTo>
                  <a:lnTo>
                    <a:pt x="1465" y="2762"/>
                  </a:lnTo>
                  <a:lnTo>
                    <a:pt x="1205" y="2928"/>
                  </a:lnTo>
                  <a:lnTo>
                    <a:pt x="946" y="3095"/>
                  </a:lnTo>
                  <a:lnTo>
                    <a:pt x="705" y="3281"/>
                  </a:lnTo>
                  <a:lnTo>
                    <a:pt x="501" y="3466"/>
                  </a:lnTo>
                  <a:lnTo>
                    <a:pt x="297" y="3688"/>
                  </a:lnTo>
                  <a:lnTo>
                    <a:pt x="223" y="3818"/>
                  </a:lnTo>
                  <a:lnTo>
                    <a:pt x="149" y="3929"/>
                  </a:lnTo>
                  <a:lnTo>
                    <a:pt x="93" y="4059"/>
                  </a:lnTo>
                  <a:lnTo>
                    <a:pt x="56" y="4189"/>
                  </a:lnTo>
                  <a:lnTo>
                    <a:pt x="19" y="4337"/>
                  </a:lnTo>
                  <a:lnTo>
                    <a:pt x="1" y="4467"/>
                  </a:lnTo>
                  <a:lnTo>
                    <a:pt x="19" y="4652"/>
                  </a:lnTo>
                  <a:lnTo>
                    <a:pt x="38" y="4819"/>
                  </a:lnTo>
                  <a:lnTo>
                    <a:pt x="93" y="4986"/>
                  </a:lnTo>
                  <a:lnTo>
                    <a:pt x="167" y="5134"/>
                  </a:lnTo>
                  <a:lnTo>
                    <a:pt x="260" y="5282"/>
                  </a:lnTo>
                  <a:lnTo>
                    <a:pt x="371" y="5431"/>
                  </a:lnTo>
                  <a:lnTo>
                    <a:pt x="501" y="5560"/>
                  </a:lnTo>
                  <a:lnTo>
                    <a:pt x="649" y="5672"/>
                  </a:lnTo>
                  <a:lnTo>
                    <a:pt x="798" y="5783"/>
                  </a:lnTo>
                  <a:lnTo>
                    <a:pt x="964" y="5875"/>
                  </a:lnTo>
                  <a:lnTo>
                    <a:pt x="1298" y="6061"/>
                  </a:lnTo>
                  <a:lnTo>
                    <a:pt x="1669" y="6191"/>
                  </a:lnTo>
                  <a:lnTo>
                    <a:pt x="2039" y="6302"/>
                  </a:lnTo>
                  <a:lnTo>
                    <a:pt x="2707" y="6450"/>
                  </a:lnTo>
                  <a:lnTo>
                    <a:pt x="3374" y="6543"/>
                  </a:lnTo>
                  <a:lnTo>
                    <a:pt x="4060" y="6598"/>
                  </a:lnTo>
                  <a:lnTo>
                    <a:pt x="4745" y="6617"/>
                  </a:lnTo>
                  <a:lnTo>
                    <a:pt x="5431" y="6580"/>
                  </a:lnTo>
                  <a:lnTo>
                    <a:pt x="6117" y="6506"/>
                  </a:lnTo>
                  <a:lnTo>
                    <a:pt x="6784" y="6394"/>
                  </a:lnTo>
                  <a:lnTo>
                    <a:pt x="7451" y="6228"/>
                  </a:lnTo>
                  <a:lnTo>
                    <a:pt x="7896" y="6098"/>
                  </a:lnTo>
                  <a:lnTo>
                    <a:pt x="8323" y="5968"/>
                  </a:lnTo>
                  <a:lnTo>
                    <a:pt x="9175" y="5672"/>
                  </a:lnTo>
                  <a:lnTo>
                    <a:pt x="10028" y="5375"/>
                  </a:lnTo>
                  <a:lnTo>
                    <a:pt x="10454" y="5227"/>
                  </a:lnTo>
                  <a:lnTo>
                    <a:pt x="10880" y="5097"/>
                  </a:lnTo>
                  <a:lnTo>
                    <a:pt x="11325" y="5004"/>
                  </a:lnTo>
                  <a:lnTo>
                    <a:pt x="11770" y="4912"/>
                  </a:lnTo>
                  <a:lnTo>
                    <a:pt x="12215" y="4856"/>
                  </a:lnTo>
                  <a:lnTo>
                    <a:pt x="12678" y="4838"/>
                  </a:lnTo>
                  <a:lnTo>
                    <a:pt x="13123" y="4856"/>
                  </a:lnTo>
                  <a:lnTo>
                    <a:pt x="13345" y="4875"/>
                  </a:lnTo>
                  <a:lnTo>
                    <a:pt x="13568" y="4893"/>
                  </a:lnTo>
                  <a:lnTo>
                    <a:pt x="13790" y="4949"/>
                  </a:lnTo>
                  <a:lnTo>
                    <a:pt x="13994" y="5004"/>
                  </a:lnTo>
                  <a:lnTo>
                    <a:pt x="14217" y="5078"/>
                  </a:lnTo>
                  <a:lnTo>
                    <a:pt x="14420" y="5153"/>
                  </a:lnTo>
                  <a:lnTo>
                    <a:pt x="14643" y="5264"/>
                  </a:lnTo>
                  <a:lnTo>
                    <a:pt x="14865" y="5375"/>
                  </a:lnTo>
                  <a:lnTo>
                    <a:pt x="15088" y="5523"/>
                  </a:lnTo>
                  <a:lnTo>
                    <a:pt x="15273" y="5672"/>
                  </a:lnTo>
                  <a:lnTo>
                    <a:pt x="15477" y="5838"/>
                  </a:lnTo>
                  <a:lnTo>
                    <a:pt x="15662" y="6005"/>
                  </a:lnTo>
                  <a:lnTo>
                    <a:pt x="15829" y="6191"/>
                  </a:lnTo>
                  <a:lnTo>
                    <a:pt x="15996" y="6376"/>
                  </a:lnTo>
                  <a:lnTo>
                    <a:pt x="16144" y="6580"/>
                  </a:lnTo>
                  <a:lnTo>
                    <a:pt x="16292" y="6802"/>
                  </a:lnTo>
                  <a:lnTo>
                    <a:pt x="16422" y="7006"/>
                  </a:lnTo>
                  <a:lnTo>
                    <a:pt x="16552" y="7247"/>
                  </a:lnTo>
                  <a:lnTo>
                    <a:pt x="16774" y="7710"/>
                  </a:lnTo>
                  <a:lnTo>
                    <a:pt x="16960" y="8174"/>
                  </a:lnTo>
                  <a:lnTo>
                    <a:pt x="17108" y="8674"/>
                  </a:lnTo>
                  <a:lnTo>
                    <a:pt x="17219" y="9156"/>
                  </a:lnTo>
                  <a:lnTo>
                    <a:pt x="17312" y="9656"/>
                  </a:lnTo>
                  <a:lnTo>
                    <a:pt x="17367" y="10157"/>
                  </a:lnTo>
                  <a:lnTo>
                    <a:pt x="17423" y="10676"/>
                  </a:lnTo>
                  <a:lnTo>
                    <a:pt x="17460" y="11176"/>
                  </a:lnTo>
                  <a:lnTo>
                    <a:pt x="17497" y="12196"/>
                  </a:lnTo>
                  <a:lnTo>
                    <a:pt x="19110" y="12603"/>
                  </a:lnTo>
                  <a:lnTo>
                    <a:pt x="19276" y="12214"/>
                  </a:lnTo>
                  <a:lnTo>
                    <a:pt x="19406" y="11806"/>
                  </a:lnTo>
                  <a:lnTo>
                    <a:pt x="19536" y="11399"/>
                  </a:lnTo>
                  <a:lnTo>
                    <a:pt x="19629" y="10991"/>
                  </a:lnTo>
                  <a:lnTo>
                    <a:pt x="19721" y="10565"/>
                  </a:lnTo>
                  <a:lnTo>
                    <a:pt x="19777" y="10138"/>
                  </a:lnTo>
                  <a:lnTo>
                    <a:pt x="19814" y="9712"/>
                  </a:lnTo>
                  <a:lnTo>
                    <a:pt x="19832" y="9286"/>
                  </a:lnTo>
                  <a:lnTo>
                    <a:pt x="19832" y="8859"/>
                  </a:lnTo>
                  <a:lnTo>
                    <a:pt x="19814" y="8433"/>
                  </a:lnTo>
                  <a:lnTo>
                    <a:pt x="19777" y="8007"/>
                  </a:lnTo>
                  <a:lnTo>
                    <a:pt x="19721" y="7581"/>
                  </a:lnTo>
                  <a:lnTo>
                    <a:pt x="19647" y="7154"/>
                  </a:lnTo>
                  <a:lnTo>
                    <a:pt x="19554" y="6747"/>
                  </a:lnTo>
                  <a:lnTo>
                    <a:pt x="19425" y="6320"/>
                  </a:lnTo>
                  <a:lnTo>
                    <a:pt x="19295" y="5913"/>
                  </a:lnTo>
                  <a:lnTo>
                    <a:pt x="19128" y="5523"/>
                  </a:lnTo>
                  <a:lnTo>
                    <a:pt x="18943" y="5134"/>
                  </a:lnTo>
                  <a:lnTo>
                    <a:pt x="18757" y="4745"/>
                  </a:lnTo>
                  <a:lnTo>
                    <a:pt x="18535" y="4374"/>
                  </a:lnTo>
                  <a:lnTo>
                    <a:pt x="18313" y="4022"/>
                  </a:lnTo>
                  <a:lnTo>
                    <a:pt x="18053" y="3670"/>
                  </a:lnTo>
                  <a:lnTo>
                    <a:pt x="17794" y="3336"/>
                  </a:lnTo>
                  <a:lnTo>
                    <a:pt x="17516" y="3021"/>
                  </a:lnTo>
                  <a:lnTo>
                    <a:pt x="17219" y="2706"/>
                  </a:lnTo>
                  <a:lnTo>
                    <a:pt x="16904" y="2410"/>
                  </a:lnTo>
                  <a:lnTo>
                    <a:pt x="16589" y="2131"/>
                  </a:lnTo>
                  <a:lnTo>
                    <a:pt x="16237" y="1853"/>
                  </a:lnTo>
                  <a:lnTo>
                    <a:pt x="15903" y="1613"/>
                  </a:lnTo>
                  <a:lnTo>
                    <a:pt x="15532" y="1372"/>
                  </a:lnTo>
                  <a:lnTo>
                    <a:pt x="15162" y="1168"/>
                  </a:lnTo>
                  <a:lnTo>
                    <a:pt x="14791" y="964"/>
                  </a:lnTo>
                  <a:lnTo>
                    <a:pt x="14383" y="778"/>
                  </a:lnTo>
                  <a:lnTo>
                    <a:pt x="13976" y="630"/>
                  </a:lnTo>
                  <a:lnTo>
                    <a:pt x="13568" y="482"/>
                  </a:lnTo>
                  <a:lnTo>
                    <a:pt x="13160" y="352"/>
                  </a:lnTo>
                  <a:lnTo>
                    <a:pt x="12734" y="260"/>
                  </a:lnTo>
                  <a:lnTo>
                    <a:pt x="12307" y="167"/>
                  </a:lnTo>
                  <a:lnTo>
                    <a:pt x="11863" y="93"/>
                  </a:lnTo>
                  <a:lnTo>
                    <a:pt x="11436" y="56"/>
                  </a:lnTo>
                  <a:lnTo>
                    <a:pt x="10992" y="19"/>
                  </a:lnTo>
                  <a:lnTo>
                    <a:pt x="1056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9" name="Google Shape;1799;p33"/>
            <p:cNvSpPr/>
            <p:nvPr/>
          </p:nvSpPr>
          <p:spPr>
            <a:xfrm>
              <a:off x="7862356" y="953662"/>
              <a:ext cx="216568" cy="216568"/>
            </a:xfrm>
            <a:custGeom>
              <a:avLst/>
              <a:gdLst/>
              <a:ahLst/>
              <a:cxnLst/>
              <a:rect l="l" t="t" r="r" b="b"/>
              <a:pathLst>
                <a:path w="5524" h="5524" extrusionOk="0">
                  <a:moveTo>
                    <a:pt x="2762" y="149"/>
                  </a:moveTo>
                  <a:lnTo>
                    <a:pt x="3021" y="167"/>
                  </a:lnTo>
                  <a:lnTo>
                    <a:pt x="3281" y="204"/>
                  </a:lnTo>
                  <a:lnTo>
                    <a:pt x="3540" y="278"/>
                  </a:lnTo>
                  <a:lnTo>
                    <a:pt x="3763" y="371"/>
                  </a:lnTo>
                  <a:lnTo>
                    <a:pt x="4004" y="464"/>
                  </a:lnTo>
                  <a:lnTo>
                    <a:pt x="4208" y="612"/>
                  </a:lnTo>
                  <a:lnTo>
                    <a:pt x="4412" y="760"/>
                  </a:lnTo>
                  <a:lnTo>
                    <a:pt x="4597" y="927"/>
                  </a:lnTo>
                  <a:lnTo>
                    <a:pt x="4764" y="1112"/>
                  </a:lnTo>
                  <a:lnTo>
                    <a:pt x="4931" y="1316"/>
                  </a:lnTo>
                  <a:lnTo>
                    <a:pt x="5060" y="1520"/>
                  </a:lnTo>
                  <a:lnTo>
                    <a:pt x="5171" y="1761"/>
                  </a:lnTo>
                  <a:lnTo>
                    <a:pt x="5246" y="2002"/>
                  </a:lnTo>
                  <a:lnTo>
                    <a:pt x="5320" y="2243"/>
                  </a:lnTo>
                  <a:lnTo>
                    <a:pt x="5357" y="2503"/>
                  </a:lnTo>
                  <a:lnTo>
                    <a:pt x="5375" y="2762"/>
                  </a:lnTo>
                  <a:lnTo>
                    <a:pt x="5357" y="3040"/>
                  </a:lnTo>
                  <a:lnTo>
                    <a:pt x="5320" y="3300"/>
                  </a:lnTo>
                  <a:lnTo>
                    <a:pt x="5246" y="3540"/>
                  </a:lnTo>
                  <a:lnTo>
                    <a:pt x="5171" y="3781"/>
                  </a:lnTo>
                  <a:lnTo>
                    <a:pt x="5060" y="4022"/>
                  </a:lnTo>
                  <a:lnTo>
                    <a:pt x="4931" y="4226"/>
                  </a:lnTo>
                  <a:lnTo>
                    <a:pt x="4764" y="4430"/>
                  </a:lnTo>
                  <a:lnTo>
                    <a:pt x="4597" y="4615"/>
                  </a:lnTo>
                  <a:lnTo>
                    <a:pt x="4412" y="4782"/>
                  </a:lnTo>
                  <a:lnTo>
                    <a:pt x="4208" y="4931"/>
                  </a:lnTo>
                  <a:lnTo>
                    <a:pt x="4004" y="5060"/>
                  </a:lnTo>
                  <a:lnTo>
                    <a:pt x="3763" y="5171"/>
                  </a:lnTo>
                  <a:lnTo>
                    <a:pt x="3540" y="5264"/>
                  </a:lnTo>
                  <a:lnTo>
                    <a:pt x="3281" y="5338"/>
                  </a:lnTo>
                  <a:lnTo>
                    <a:pt x="3021" y="5375"/>
                  </a:lnTo>
                  <a:lnTo>
                    <a:pt x="2484" y="5375"/>
                  </a:lnTo>
                  <a:lnTo>
                    <a:pt x="2225" y="5338"/>
                  </a:lnTo>
                  <a:lnTo>
                    <a:pt x="1984" y="5264"/>
                  </a:lnTo>
                  <a:lnTo>
                    <a:pt x="1743" y="5171"/>
                  </a:lnTo>
                  <a:lnTo>
                    <a:pt x="1502" y="5060"/>
                  </a:lnTo>
                  <a:lnTo>
                    <a:pt x="1298" y="4931"/>
                  </a:lnTo>
                  <a:lnTo>
                    <a:pt x="1094" y="4782"/>
                  </a:lnTo>
                  <a:lnTo>
                    <a:pt x="909" y="4615"/>
                  </a:lnTo>
                  <a:lnTo>
                    <a:pt x="742" y="4430"/>
                  </a:lnTo>
                  <a:lnTo>
                    <a:pt x="594" y="4226"/>
                  </a:lnTo>
                  <a:lnTo>
                    <a:pt x="464" y="4022"/>
                  </a:lnTo>
                  <a:lnTo>
                    <a:pt x="353" y="3781"/>
                  </a:lnTo>
                  <a:lnTo>
                    <a:pt x="260" y="3540"/>
                  </a:lnTo>
                  <a:lnTo>
                    <a:pt x="204" y="3300"/>
                  </a:lnTo>
                  <a:lnTo>
                    <a:pt x="149" y="3040"/>
                  </a:lnTo>
                  <a:lnTo>
                    <a:pt x="149" y="2762"/>
                  </a:lnTo>
                  <a:lnTo>
                    <a:pt x="149" y="2503"/>
                  </a:lnTo>
                  <a:lnTo>
                    <a:pt x="204" y="2243"/>
                  </a:lnTo>
                  <a:lnTo>
                    <a:pt x="260" y="2002"/>
                  </a:lnTo>
                  <a:lnTo>
                    <a:pt x="353" y="1761"/>
                  </a:lnTo>
                  <a:lnTo>
                    <a:pt x="464" y="1520"/>
                  </a:lnTo>
                  <a:lnTo>
                    <a:pt x="594" y="1316"/>
                  </a:lnTo>
                  <a:lnTo>
                    <a:pt x="742" y="1112"/>
                  </a:lnTo>
                  <a:lnTo>
                    <a:pt x="909" y="927"/>
                  </a:lnTo>
                  <a:lnTo>
                    <a:pt x="1094" y="760"/>
                  </a:lnTo>
                  <a:lnTo>
                    <a:pt x="1298" y="612"/>
                  </a:lnTo>
                  <a:lnTo>
                    <a:pt x="1502" y="464"/>
                  </a:lnTo>
                  <a:lnTo>
                    <a:pt x="1743" y="371"/>
                  </a:lnTo>
                  <a:lnTo>
                    <a:pt x="1984" y="278"/>
                  </a:lnTo>
                  <a:lnTo>
                    <a:pt x="2225" y="204"/>
                  </a:lnTo>
                  <a:lnTo>
                    <a:pt x="2484" y="167"/>
                  </a:lnTo>
                  <a:lnTo>
                    <a:pt x="2762" y="149"/>
                  </a:lnTo>
                  <a:close/>
                  <a:moveTo>
                    <a:pt x="2762" y="0"/>
                  </a:moveTo>
                  <a:lnTo>
                    <a:pt x="2465" y="19"/>
                  </a:lnTo>
                  <a:lnTo>
                    <a:pt x="2206" y="56"/>
                  </a:lnTo>
                  <a:lnTo>
                    <a:pt x="1928" y="130"/>
                  </a:lnTo>
                  <a:lnTo>
                    <a:pt x="1687" y="223"/>
                  </a:lnTo>
                  <a:lnTo>
                    <a:pt x="1446" y="334"/>
                  </a:lnTo>
                  <a:lnTo>
                    <a:pt x="1205" y="482"/>
                  </a:lnTo>
                  <a:lnTo>
                    <a:pt x="1001" y="631"/>
                  </a:lnTo>
                  <a:lnTo>
                    <a:pt x="797" y="816"/>
                  </a:lnTo>
                  <a:lnTo>
                    <a:pt x="631" y="1020"/>
                  </a:lnTo>
                  <a:lnTo>
                    <a:pt x="464" y="1224"/>
                  </a:lnTo>
                  <a:lnTo>
                    <a:pt x="334" y="1446"/>
                  </a:lnTo>
                  <a:lnTo>
                    <a:pt x="204" y="1687"/>
                  </a:lnTo>
                  <a:lnTo>
                    <a:pt x="112" y="1947"/>
                  </a:lnTo>
                  <a:lnTo>
                    <a:pt x="56" y="2206"/>
                  </a:lnTo>
                  <a:lnTo>
                    <a:pt x="0" y="2484"/>
                  </a:lnTo>
                  <a:lnTo>
                    <a:pt x="0" y="2762"/>
                  </a:lnTo>
                  <a:lnTo>
                    <a:pt x="0" y="3059"/>
                  </a:lnTo>
                  <a:lnTo>
                    <a:pt x="56" y="3318"/>
                  </a:lnTo>
                  <a:lnTo>
                    <a:pt x="112" y="3596"/>
                  </a:lnTo>
                  <a:lnTo>
                    <a:pt x="204" y="3837"/>
                  </a:lnTo>
                  <a:lnTo>
                    <a:pt x="334" y="4078"/>
                  </a:lnTo>
                  <a:lnTo>
                    <a:pt x="464" y="4319"/>
                  </a:lnTo>
                  <a:lnTo>
                    <a:pt x="631" y="4523"/>
                  </a:lnTo>
                  <a:lnTo>
                    <a:pt x="797" y="4727"/>
                  </a:lnTo>
                  <a:lnTo>
                    <a:pt x="1001" y="4893"/>
                  </a:lnTo>
                  <a:lnTo>
                    <a:pt x="1205" y="5060"/>
                  </a:lnTo>
                  <a:lnTo>
                    <a:pt x="1446" y="5190"/>
                  </a:lnTo>
                  <a:lnTo>
                    <a:pt x="1687" y="5320"/>
                  </a:lnTo>
                  <a:lnTo>
                    <a:pt x="1928" y="5412"/>
                  </a:lnTo>
                  <a:lnTo>
                    <a:pt x="2206" y="5468"/>
                  </a:lnTo>
                  <a:lnTo>
                    <a:pt x="2465" y="5524"/>
                  </a:lnTo>
                  <a:lnTo>
                    <a:pt x="3040" y="5524"/>
                  </a:lnTo>
                  <a:lnTo>
                    <a:pt x="3318" y="5468"/>
                  </a:lnTo>
                  <a:lnTo>
                    <a:pt x="3578" y="5412"/>
                  </a:lnTo>
                  <a:lnTo>
                    <a:pt x="3837" y="5320"/>
                  </a:lnTo>
                  <a:lnTo>
                    <a:pt x="4078" y="5190"/>
                  </a:lnTo>
                  <a:lnTo>
                    <a:pt x="4300" y="5060"/>
                  </a:lnTo>
                  <a:lnTo>
                    <a:pt x="4504" y="4893"/>
                  </a:lnTo>
                  <a:lnTo>
                    <a:pt x="4708" y="4727"/>
                  </a:lnTo>
                  <a:lnTo>
                    <a:pt x="4893" y="4523"/>
                  </a:lnTo>
                  <a:lnTo>
                    <a:pt x="5042" y="4319"/>
                  </a:lnTo>
                  <a:lnTo>
                    <a:pt x="5190" y="4078"/>
                  </a:lnTo>
                  <a:lnTo>
                    <a:pt x="5301" y="3837"/>
                  </a:lnTo>
                  <a:lnTo>
                    <a:pt x="5394" y="3596"/>
                  </a:lnTo>
                  <a:lnTo>
                    <a:pt x="5468" y="3318"/>
                  </a:lnTo>
                  <a:lnTo>
                    <a:pt x="5505" y="3059"/>
                  </a:lnTo>
                  <a:lnTo>
                    <a:pt x="5524" y="2762"/>
                  </a:lnTo>
                  <a:lnTo>
                    <a:pt x="5505" y="2484"/>
                  </a:lnTo>
                  <a:lnTo>
                    <a:pt x="5468" y="2206"/>
                  </a:lnTo>
                  <a:lnTo>
                    <a:pt x="5394" y="1947"/>
                  </a:lnTo>
                  <a:lnTo>
                    <a:pt x="5301" y="1687"/>
                  </a:lnTo>
                  <a:lnTo>
                    <a:pt x="5190" y="1446"/>
                  </a:lnTo>
                  <a:lnTo>
                    <a:pt x="5042" y="1224"/>
                  </a:lnTo>
                  <a:lnTo>
                    <a:pt x="4893" y="1020"/>
                  </a:lnTo>
                  <a:lnTo>
                    <a:pt x="4708" y="816"/>
                  </a:lnTo>
                  <a:lnTo>
                    <a:pt x="4504" y="631"/>
                  </a:lnTo>
                  <a:lnTo>
                    <a:pt x="4300" y="482"/>
                  </a:lnTo>
                  <a:lnTo>
                    <a:pt x="4078" y="334"/>
                  </a:lnTo>
                  <a:lnTo>
                    <a:pt x="3837" y="223"/>
                  </a:lnTo>
                  <a:lnTo>
                    <a:pt x="3578" y="130"/>
                  </a:lnTo>
                  <a:lnTo>
                    <a:pt x="3318" y="56"/>
                  </a:lnTo>
                  <a:lnTo>
                    <a:pt x="3040" y="19"/>
                  </a:lnTo>
                  <a:lnTo>
                    <a:pt x="2762" y="0"/>
                  </a:lnTo>
                  <a:close/>
                </a:path>
              </a:pathLst>
            </a:custGeom>
            <a:solidFill>
              <a:srgbClr val="568E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0" name="Google Shape;1800;p33"/>
            <p:cNvSpPr/>
            <p:nvPr/>
          </p:nvSpPr>
          <p:spPr>
            <a:xfrm>
              <a:off x="7563693" y="953662"/>
              <a:ext cx="216608" cy="216568"/>
            </a:xfrm>
            <a:custGeom>
              <a:avLst/>
              <a:gdLst/>
              <a:ahLst/>
              <a:cxnLst/>
              <a:rect l="l" t="t" r="r" b="b"/>
              <a:pathLst>
                <a:path w="5525" h="5524" extrusionOk="0">
                  <a:moveTo>
                    <a:pt x="2762" y="149"/>
                  </a:moveTo>
                  <a:lnTo>
                    <a:pt x="3040" y="167"/>
                  </a:lnTo>
                  <a:lnTo>
                    <a:pt x="3300" y="204"/>
                  </a:lnTo>
                  <a:lnTo>
                    <a:pt x="3541" y="278"/>
                  </a:lnTo>
                  <a:lnTo>
                    <a:pt x="3782" y="371"/>
                  </a:lnTo>
                  <a:lnTo>
                    <a:pt x="4004" y="464"/>
                  </a:lnTo>
                  <a:lnTo>
                    <a:pt x="4227" y="612"/>
                  </a:lnTo>
                  <a:lnTo>
                    <a:pt x="4431" y="760"/>
                  </a:lnTo>
                  <a:lnTo>
                    <a:pt x="4616" y="927"/>
                  </a:lnTo>
                  <a:lnTo>
                    <a:pt x="4783" y="1112"/>
                  </a:lnTo>
                  <a:lnTo>
                    <a:pt x="4931" y="1316"/>
                  </a:lnTo>
                  <a:lnTo>
                    <a:pt x="5061" y="1520"/>
                  </a:lnTo>
                  <a:lnTo>
                    <a:pt x="5172" y="1761"/>
                  </a:lnTo>
                  <a:lnTo>
                    <a:pt x="5265" y="2002"/>
                  </a:lnTo>
                  <a:lnTo>
                    <a:pt x="5320" y="2243"/>
                  </a:lnTo>
                  <a:lnTo>
                    <a:pt x="5376" y="2503"/>
                  </a:lnTo>
                  <a:lnTo>
                    <a:pt x="5376" y="2762"/>
                  </a:lnTo>
                  <a:lnTo>
                    <a:pt x="5376" y="3040"/>
                  </a:lnTo>
                  <a:lnTo>
                    <a:pt x="5320" y="3300"/>
                  </a:lnTo>
                  <a:lnTo>
                    <a:pt x="5265" y="3540"/>
                  </a:lnTo>
                  <a:lnTo>
                    <a:pt x="5172" y="3781"/>
                  </a:lnTo>
                  <a:lnTo>
                    <a:pt x="5061" y="4022"/>
                  </a:lnTo>
                  <a:lnTo>
                    <a:pt x="4931" y="4226"/>
                  </a:lnTo>
                  <a:lnTo>
                    <a:pt x="4783" y="4430"/>
                  </a:lnTo>
                  <a:lnTo>
                    <a:pt x="4616" y="4615"/>
                  </a:lnTo>
                  <a:lnTo>
                    <a:pt x="4431" y="4782"/>
                  </a:lnTo>
                  <a:lnTo>
                    <a:pt x="4227" y="4931"/>
                  </a:lnTo>
                  <a:lnTo>
                    <a:pt x="4004" y="5060"/>
                  </a:lnTo>
                  <a:lnTo>
                    <a:pt x="3782" y="5171"/>
                  </a:lnTo>
                  <a:lnTo>
                    <a:pt x="3541" y="5264"/>
                  </a:lnTo>
                  <a:lnTo>
                    <a:pt x="3300" y="5338"/>
                  </a:lnTo>
                  <a:lnTo>
                    <a:pt x="3040" y="5375"/>
                  </a:lnTo>
                  <a:lnTo>
                    <a:pt x="2503" y="5375"/>
                  </a:lnTo>
                  <a:lnTo>
                    <a:pt x="2243" y="5338"/>
                  </a:lnTo>
                  <a:lnTo>
                    <a:pt x="1984" y="5264"/>
                  </a:lnTo>
                  <a:lnTo>
                    <a:pt x="1743" y="5171"/>
                  </a:lnTo>
                  <a:lnTo>
                    <a:pt x="1521" y="5060"/>
                  </a:lnTo>
                  <a:lnTo>
                    <a:pt x="1298" y="4931"/>
                  </a:lnTo>
                  <a:lnTo>
                    <a:pt x="1113" y="4782"/>
                  </a:lnTo>
                  <a:lnTo>
                    <a:pt x="928" y="4615"/>
                  </a:lnTo>
                  <a:lnTo>
                    <a:pt x="742" y="4430"/>
                  </a:lnTo>
                  <a:lnTo>
                    <a:pt x="594" y="4226"/>
                  </a:lnTo>
                  <a:lnTo>
                    <a:pt x="464" y="4022"/>
                  </a:lnTo>
                  <a:lnTo>
                    <a:pt x="353" y="3781"/>
                  </a:lnTo>
                  <a:lnTo>
                    <a:pt x="279" y="3540"/>
                  </a:lnTo>
                  <a:lnTo>
                    <a:pt x="205" y="3300"/>
                  </a:lnTo>
                  <a:lnTo>
                    <a:pt x="168" y="3040"/>
                  </a:lnTo>
                  <a:lnTo>
                    <a:pt x="149" y="2762"/>
                  </a:lnTo>
                  <a:lnTo>
                    <a:pt x="168" y="2503"/>
                  </a:lnTo>
                  <a:lnTo>
                    <a:pt x="205" y="2243"/>
                  </a:lnTo>
                  <a:lnTo>
                    <a:pt x="279" y="2002"/>
                  </a:lnTo>
                  <a:lnTo>
                    <a:pt x="353" y="1761"/>
                  </a:lnTo>
                  <a:lnTo>
                    <a:pt x="464" y="1520"/>
                  </a:lnTo>
                  <a:lnTo>
                    <a:pt x="594" y="1316"/>
                  </a:lnTo>
                  <a:lnTo>
                    <a:pt x="742" y="1112"/>
                  </a:lnTo>
                  <a:lnTo>
                    <a:pt x="928" y="927"/>
                  </a:lnTo>
                  <a:lnTo>
                    <a:pt x="1113" y="760"/>
                  </a:lnTo>
                  <a:lnTo>
                    <a:pt x="1298" y="612"/>
                  </a:lnTo>
                  <a:lnTo>
                    <a:pt x="1521" y="464"/>
                  </a:lnTo>
                  <a:lnTo>
                    <a:pt x="1743" y="371"/>
                  </a:lnTo>
                  <a:lnTo>
                    <a:pt x="1984" y="278"/>
                  </a:lnTo>
                  <a:lnTo>
                    <a:pt x="2243" y="204"/>
                  </a:lnTo>
                  <a:lnTo>
                    <a:pt x="2503" y="167"/>
                  </a:lnTo>
                  <a:lnTo>
                    <a:pt x="2762" y="149"/>
                  </a:lnTo>
                  <a:close/>
                  <a:moveTo>
                    <a:pt x="2762" y="0"/>
                  </a:moveTo>
                  <a:lnTo>
                    <a:pt x="2484" y="19"/>
                  </a:lnTo>
                  <a:lnTo>
                    <a:pt x="2206" y="56"/>
                  </a:lnTo>
                  <a:lnTo>
                    <a:pt x="1947" y="130"/>
                  </a:lnTo>
                  <a:lnTo>
                    <a:pt x="1687" y="223"/>
                  </a:lnTo>
                  <a:lnTo>
                    <a:pt x="1446" y="334"/>
                  </a:lnTo>
                  <a:lnTo>
                    <a:pt x="1224" y="482"/>
                  </a:lnTo>
                  <a:lnTo>
                    <a:pt x="1020" y="631"/>
                  </a:lnTo>
                  <a:lnTo>
                    <a:pt x="816" y="816"/>
                  </a:lnTo>
                  <a:lnTo>
                    <a:pt x="631" y="1020"/>
                  </a:lnTo>
                  <a:lnTo>
                    <a:pt x="483" y="1224"/>
                  </a:lnTo>
                  <a:lnTo>
                    <a:pt x="334" y="1446"/>
                  </a:lnTo>
                  <a:lnTo>
                    <a:pt x="223" y="1687"/>
                  </a:lnTo>
                  <a:lnTo>
                    <a:pt x="131" y="1947"/>
                  </a:lnTo>
                  <a:lnTo>
                    <a:pt x="56" y="2206"/>
                  </a:lnTo>
                  <a:lnTo>
                    <a:pt x="19" y="2484"/>
                  </a:lnTo>
                  <a:lnTo>
                    <a:pt x="1" y="2762"/>
                  </a:lnTo>
                  <a:lnTo>
                    <a:pt x="19" y="3059"/>
                  </a:lnTo>
                  <a:lnTo>
                    <a:pt x="56" y="3318"/>
                  </a:lnTo>
                  <a:lnTo>
                    <a:pt x="131" y="3596"/>
                  </a:lnTo>
                  <a:lnTo>
                    <a:pt x="223" y="3837"/>
                  </a:lnTo>
                  <a:lnTo>
                    <a:pt x="334" y="4078"/>
                  </a:lnTo>
                  <a:lnTo>
                    <a:pt x="483" y="4319"/>
                  </a:lnTo>
                  <a:lnTo>
                    <a:pt x="631" y="4523"/>
                  </a:lnTo>
                  <a:lnTo>
                    <a:pt x="816" y="4727"/>
                  </a:lnTo>
                  <a:lnTo>
                    <a:pt x="1020" y="4893"/>
                  </a:lnTo>
                  <a:lnTo>
                    <a:pt x="1224" y="5060"/>
                  </a:lnTo>
                  <a:lnTo>
                    <a:pt x="1446" y="5190"/>
                  </a:lnTo>
                  <a:lnTo>
                    <a:pt x="1687" y="5320"/>
                  </a:lnTo>
                  <a:lnTo>
                    <a:pt x="1947" y="5412"/>
                  </a:lnTo>
                  <a:lnTo>
                    <a:pt x="2206" y="5468"/>
                  </a:lnTo>
                  <a:lnTo>
                    <a:pt x="2484" y="5524"/>
                  </a:lnTo>
                  <a:lnTo>
                    <a:pt x="3040" y="5524"/>
                  </a:lnTo>
                  <a:lnTo>
                    <a:pt x="3318" y="5468"/>
                  </a:lnTo>
                  <a:lnTo>
                    <a:pt x="3596" y="5412"/>
                  </a:lnTo>
                  <a:lnTo>
                    <a:pt x="3837" y="5320"/>
                  </a:lnTo>
                  <a:lnTo>
                    <a:pt x="4078" y="5190"/>
                  </a:lnTo>
                  <a:lnTo>
                    <a:pt x="4319" y="5060"/>
                  </a:lnTo>
                  <a:lnTo>
                    <a:pt x="4523" y="4893"/>
                  </a:lnTo>
                  <a:lnTo>
                    <a:pt x="4727" y="4727"/>
                  </a:lnTo>
                  <a:lnTo>
                    <a:pt x="4894" y="4523"/>
                  </a:lnTo>
                  <a:lnTo>
                    <a:pt x="5061" y="4319"/>
                  </a:lnTo>
                  <a:lnTo>
                    <a:pt x="5190" y="4078"/>
                  </a:lnTo>
                  <a:lnTo>
                    <a:pt x="5320" y="3837"/>
                  </a:lnTo>
                  <a:lnTo>
                    <a:pt x="5413" y="3596"/>
                  </a:lnTo>
                  <a:lnTo>
                    <a:pt x="5468" y="3318"/>
                  </a:lnTo>
                  <a:lnTo>
                    <a:pt x="5505" y="3059"/>
                  </a:lnTo>
                  <a:lnTo>
                    <a:pt x="5524" y="2762"/>
                  </a:lnTo>
                  <a:lnTo>
                    <a:pt x="5505" y="2484"/>
                  </a:lnTo>
                  <a:lnTo>
                    <a:pt x="5468" y="2206"/>
                  </a:lnTo>
                  <a:lnTo>
                    <a:pt x="5413" y="1947"/>
                  </a:lnTo>
                  <a:lnTo>
                    <a:pt x="5320" y="1687"/>
                  </a:lnTo>
                  <a:lnTo>
                    <a:pt x="5190" y="1446"/>
                  </a:lnTo>
                  <a:lnTo>
                    <a:pt x="5061" y="1224"/>
                  </a:lnTo>
                  <a:lnTo>
                    <a:pt x="4894" y="1020"/>
                  </a:lnTo>
                  <a:lnTo>
                    <a:pt x="4727" y="816"/>
                  </a:lnTo>
                  <a:lnTo>
                    <a:pt x="4523" y="631"/>
                  </a:lnTo>
                  <a:lnTo>
                    <a:pt x="4319" y="482"/>
                  </a:lnTo>
                  <a:lnTo>
                    <a:pt x="4078" y="334"/>
                  </a:lnTo>
                  <a:lnTo>
                    <a:pt x="3837" y="223"/>
                  </a:lnTo>
                  <a:lnTo>
                    <a:pt x="3596" y="130"/>
                  </a:lnTo>
                  <a:lnTo>
                    <a:pt x="3318" y="56"/>
                  </a:lnTo>
                  <a:lnTo>
                    <a:pt x="3040" y="19"/>
                  </a:lnTo>
                  <a:lnTo>
                    <a:pt x="2762" y="0"/>
                  </a:lnTo>
                  <a:close/>
                </a:path>
              </a:pathLst>
            </a:custGeom>
            <a:solidFill>
              <a:srgbClr val="568E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1" name="Google Shape;1801;p33"/>
            <p:cNvSpPr/>
            <p:nvPr/>
          </p:nvSpPr>
          <p:spPr>
            <a:xfrm>
              <a:off x="7776615" y="1053948"/>
              <a:ext cx="89427" cy="10938"/>
            </a:xfrm>
            <a:custGeom>
              <a:avLst/>
              <a:gdLst/>
              <a:ahLst/>
              <a:cxnLst/>
              <a:rect l="l" t="t" r="r" b="b"/>
              <a:pathLst>
                <a:path w="2281" h="279" extrusionOk="0">
                  <a:moveTo>
                    <a:pt x="964" y="0"/>
                  </a:moveTo>
                  <a:lnTo>
                    <a:pt x="649" y="19"/>
                  </a:lnTo>
                  <a:lnTo>
                    <a:pt x="371" y="56"/>
                  </a:lnTo>
                  <a:lnTo>
                    <a:pt x="186" y="93"/>
                  </a:lnTo>
                  <a:lnTo>
                    <a:pt x="0" y="148"/>
                  </a:lnTo>
                  <a:lnTo>
                    <a:pt x="56" y="278"/>
                  </a:lnTo>
                  <a:lnTo>
                    <a:pt x="204" y="241"/>
                  </a:lnTo>
                  <a:lnTo>
                    <a:pt x="408" y="204"/>
                  </a:lnTo>
                  <a:lnTo>
                    <a:pt x="649" y="167"/>
                  </a:lnTo>
                  <a:lnTo>
                    <a:pt x="983" y="148"/>
                  </a:lnTo>
                  <a:lnTo>
                    <a:pt x="1353" y="148"/>
                  </a:lnTo>
                  <a:lnTo>
                    <a:pt x="1761" y="185"/>
                  </a:lnTo>
                  <a:lnTo>
                    <a:pt x="2002" y="241"/>
                  </a:lnTo>
                  <a:lnTo>
                    <a:pt x="2243" y="278"/>
                  </a:lnTo>
                  <a:lnTo>
                    <a:pt x="2280" y="148"/>
                  </a:lnTo>
                  <a:lnTo>
                    <a:pt x="2021" y="93"/>
                  </a:lnTo>
                  <a:lnTo>
                    <a:pt x="1780" y="37"/>
                  </a:lnTo>
                  <a:lnTo>
                    <a:pt x="1353" y="0"/>
                  </a:lnTo>
                  <a:close/>
                </a:path>
              </a:pathLst>
            </a:custGeom>
            <a:solidFill>
              <a:srgbClr val="568E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2" name="Google Shape;1802;p33"/>
            <p:cNvSpPr/>
            <p:nvPr/>
          </p:nvSpPr>
          <p:spPr>
            <a:xfrm>
              <a:off x="8075239" y="1059006"/>
              <a:ext cx="183166" cy="29129"/>
            </a:xfrm>
            <a:custGeom>
              <a:avLst/>
              <a:gdLst/>
              <a:ahLst/>
              <a:cxnLst/>
              <a:rect l="l" t="t" r="r" b="b"/>
              <a:pathLst>
                <a:path w="4672" h="743" extrusionOk="0">
                  <a:moveTo>
                    <a:pt x="19" y="1"/>
                  </a:moveTo>
                  <a:lnTo>
                    <a:pt x="1" y="149"/>
                  </a:lnTo>
                  <a:lnTo>
                    <a:pt x="4653" y="742"/>
                  </a:lnTo>
                  <a:lnTo>
                    <a:pt x="4672" y="594"/>
                  </a:lnTo>
                  <a:lnTo>
                    <a:pt x="19" y="1"/>
                  </a:lnTo>
                  <a:close/>
                </a:path>
              </a:pathLst>
            </a:custGeom>
            <a:solidFill>
              <a:srgbClr val="568E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3" name="Google Shape;1803;p33"/>
            <p:cNvSpPr/>
            <p:nvPr/>
          </p:nvSpPr>
          <p:spPr>
            <a:xfrm>
              <a:off x="8164627" y="1068454"/>
              <a:ext cx="198417" cy="230408"/>
            </a:xfrm>
            <a:custGeom>
              <a:avLst/>
              <a:gdLst/>
              <a:ahLst/>
              <a:cxnLst/>
              <a:rect l="l" t="t" r="r" b="b"/>
              <a:pathLst>
                <a:path w="5061" h="5877" extrusionOk="0">
                  <a:moveTo>
                    <a:pt x="2966" y="1"/>
                  </a:moveTo>
                  <a:lnTo>
                    <a:pt x="2836" y="19"/>
                  </a:lnTo>
                  <a:lnTo>
                    <a:pt x="2577" y="75"/>
                  </a:lnTo>
                  <a:lnTo>
                    <a:pt x="2355" y="131"/>
                  </a:lnTo>
                  <a:lnTo>
                    <a:pt x="2169" y="186"/>
                  </a:lnTo>
                  <a:lnTo>
                    <a:pt x="1817" y="334"/>
                  </a:lnTo>
                  <a:lnTo>
                    <a:pt x="1613" y="427"/>
                  </a:lnTo>
                  <a:lnTo>
                    <a:pt x="1428" y="538"/>
                  </a:lnTo>
                  <a:lnTo>
                    <a:pt x="1242" y="668"/>
                  </a:lnTo>
                  <a:lnTo>
                    <a:pt x="1057" y="798"/>
                  </a:lnTo>
                  <a:lnTo>
                    <a:pt x="890" y="946"/>
                  </a:lnTo>
                  <a:lnTo>
                    <a:pt x="761" y="1113"/>
                  </a:lnTo>
                  <a:lnTo>
                    <a:pt x="705" y="1298"/>
                  </a:lnTo>
                  <a:lnTo>
                    <a:pt x="557" y="1780"/>
                  </a:lnTo>
                  <a:lnTo>
                    <a:pt x="353" y="2466"/>
                  </a:lnTo>
                  <a:lnTo>
                    <a:pt x="260" y="2855"/>
                  </a:lnTo>
                  <a:lnTo>
                    <a:pt x="167" y="3281"/>
                  </a:lnTo>
                  <a:lnTo>
                    <a:pt x="93" y="3689"/>
                  </a:lnTo>
                  <a:lnTo>
                    <a:pt x="38" y="4097"/>
                  </a:lnTo>
                  <a:lnTo>
                    <a:pt x="1" y="4486"/>
                  </a:lnTo>
                  <a:lnTo>
                    <a:pt x="1" y="4838"/>
                  </a:lnTo>
                  <a:lnTo>
                    <a:pt x="1" y="5005"/>
                  </a:lnTo>
                  <a:lnTo>
                    <a:pt x="38" y="5172"/>
                  </a:lnTo>
                  <a:lnTo>
                    <a:pt x="56" y="5302"/>
                  </a:lnTo>
                  <a:lnTo>
                    <a:pt x="112" y="5431"/>
                  </a:lnTo>
                  <a:lnTo>
                    <a:pt x="167" y="5543"/>
                  </a:lnTo>
                  <a:lnTo>
                    <a:pt x="242" y="5635"/>
                  </a:lnTo>
                  <a:lnTo>
                    <a:pt x="316" y="5709"/>
                  </a:lnTo>
                  <a:lnTo>
                    <a:pt x="408" y="5746"/>
                  </a:lnTo>
                  <a:lnTo>
                    <a:pt x="631" y="5821"/>
                  </a:lnTo>
                  <a:lnTo>
                    <a:pt x="872" y="5858"/>
                  </a:lnTo>
                  <a:lnTo>
                    <a:pt x="1131" y="5876"/>
                  </a:lnTo>
                  <a:lnTo>
                    <a:pt x="1391" y="5876"/>
                  </a:lnTo>
                  <a:lnTo>
                    <a:pt x="1669" y="5839"/>
                  </a:lnTo>
                  <a:lnTo>
                    <a:pt x="1928" y="5802"/>
                  </a:lnTo>
                  <a:lnTo>
                    <a:pt x="2206" y="5728"/>
                  </a:lnTo>
                  <a:lnTo>
                    <a:pt x="2484" y="5635"/>
                  </a:lnTo>
                  <a:lnTo>
                    <a:pt x="2762" y="5524"/>
                  </a:lnTo>
                  <a:lnTo>
                    <a:pt x="3022" y="5413"/>
                  </a:lnTo>
                  <a:lnTo>
                    <a:pt x="3281" y="5265"/>
                  </a:lnTo>
                  <a:lnTo>
                    <a:pt x="3522" y="5116"/>
                  </a:lnTo>
                  <a:lnTo>
                    <a:pt x="3745" y="4950"/>
                  </a:lnTo>
                  <a:lnTo>
                    <a:pt x="3948" y="4764"/>
                  </a:lnTo>
                  <a:lnTo>
                    <a:pt x="4134" y="4579"/>
                  </a:lnTo>
                  <a:lnTo>
                    <a:pt x="4282" y="4393"/>
                  </a:lnTo>
                  <a:lnTo>
                    <a:pt x="4412" y="4171"/>
                  </a:lnTo>
                  <a:lnTo>
                    <a:pt x="4542" y="3967"/>
                  </a:lnTo>
                  <a:lnTo>
                    <a:pt x="4653" y="3726"/>
                  </a:lnTo>
                  <a:lnTo>
                    <a:pt x="4764" y="3485"/>
                  </a:lnTo>
                  <a:lnTo>
                    <a:pt x="4857" y="3244"/>
                  </a:lnTo>
                  <a:lnTo>
                    <a:pt x="4931" y="2985"/>
                  </a:lnTo>
                  <a:lnTo>
                    <a:pt x="4986" y="2744"/>
                  </a:lnTo>
                  <a:lnTo>
                    <a:pt x="5023" y="2484"/>
                  </a:lnTo>
                  <a:lnTo>
                    <a:pt x="5061" y="2225"/>
                  </a:lnTo>
                  <a:lnTo>
                    <a:pt x="5042" y="1984"/>
                  </a:lnTo>
                  <a:lnTo>
                    <a:pt x="5023" y="1743"/>
                  </a:lnTo>
                  <a:lnTo>
                    <a:pt x="4968" y="1502"/>
                  </a:lnTo>
                  <a:lnTo>
                    <a:pt x="4894" y="1280"/>
                  </a:lnTo>
                  <a:lnTo>
                    <a:pt x="4783" y="1057"/>
                  </a:lnTo>
                  <a:lnTo>
                    <a:pt x="4634" y="853"/>
                  </a:lnTo>
                  <a:lnTo>
                    <a:pt x="4467" y="668"/>
                  </a:lnTo>
                  <a:lnTo>
                    <a:pt x="4282" y="501"/>
                  </a:lnTo>
                  <a:lnTo>
                    <a:pt x="4097" y="353"/>
                  </a:lnTo>
                  <a:lnTo>
                    <a:pt x="3930" y="242"/>
                  </a:lnTo>
                  <a:lnTo>
                    <a:pt x="3745" y="168"/>
                  </a:lnTo>
                  <a:lnTo>
                    <a:pt x="3578" y="94"/>
                  </a:lnTo>
                  <a:lnTo>
                    <a:pt x="3411" y="56"/>
                  </a:lnTo>
                  <a:lnTo>
                    <a:pt x="3263" y="19"/>
                  </a:lnTo>
                  <a:lnTo>
                    <a:pt x="31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4" name="Google Shape;1804;p33"/>
            <p:cNvSpPr/>
            <p:nvPr/>
          </p:nvSpPr>
          <p:spPr>
            <a:xfrm>
              <a:off x="8184974" y="1136044"/>
              <a:ext cx="153370" cy="76332"/>
            </a:xfrm>
            <a:custGeom>
              <a:avLst/>
              <a:gdLst/>
              <a:ahLst/>
              <a:cxnLst/>
              <a:rect l="l" t="t" r="r" b="b"/>
              <a:pathLst>
                <a:path w="3912" h="1947" extrusionOk="0">
                  <a:moveTo>
                    <a:pt x="3800" y="1"/>
                  </a:moveTo>
                  <a:lnTo>
                    <a:pt x="3763" y="19"/>
                  </a:lnTo>
                  <a:lnTo>
                    <a:pt x="75" y="1743"/>
                  </a:lnTo>
                  <a:lnTo>
                    <a:pt x="38" y="1761"/>
                  </a:lnTo>
                  <a:lnTo>
                    <a:pt x="19" y="1798"/>
                  </a:lnTo>
                  <a:lnTo>
                    <a:pt x="1" y="1854"/>
                  </a:lnTo>
                  <a:lnTo>
                    <a:pt x="19" y="1891"/>
                  </a:lnTo>
                  <a:lnTo>
                    <a:pt x="56" y="1947"/>
                  </a:lnTo>
                  <a:lnTo>
                    <a:pt x="167" y="1947"/>
                  </a:lnTo>
                  <a:lnTo>
                    <a:pt x="3856" y="204"/>
                  </a:lnTo>
                  <a:lnTo>
                    <a:pt x="3893" y="186"/>
                  </a:lnTo>
                  <a:lnTo>
                    <a:pt x="3911" y="149"/>
                  </a:lnTo>
                  <a:lnTo>
                    <a:pt x="3911" y="112"/>
                  </a:lnTo>
                  <a:lnTo>
                    <a:pt x="3911" y="56"/>
                  </a:lnTo>
                  <a:lnTo>
                    <a:pt x="3874" y="19"/>
                  </a:lnTo>
                  <a:lnTo>
                    <a:pt x="3837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5" name="Google Shape;1805;p33"/>
            <p:cNvSpPr/>
            <p:nvPr/>
          </p:nvSpPr>
          <p:spPr>
            <a:xfrm>
              <a:off x="8210418" y="1114991"/>
              <a:ext cx="82134" cy="125730"/>
            </a:xfrm>
            <a:custGeom>
              <a:avLst/>
              <a:gdLst/>
              <a:ahLst/>
              <a:cxnLst/>
              <a:rect l="l" t="t" r="r" b="b"/>
              <a:pathLst>
                <a:path w="2095" h="3207" extrusionOk="0">
                  <a:moveTo>
                    <a:pt x="93" y="0"/>
                  </a:moveTo>
                  <a:lnTo>
                    <a:pt x="56" y="19"/>
                  </a:lnTo>
                  <a:lnTo>
                    <a:pt x="19" y="56"/>
                  </a:lnTo>
                  <a:lnTo>
                    <a:pt x="0" y="93"/>
                  </a:lnTo>
                  <a:lnTo>
                    <a:pt x="0" y="130"/>
                  </a:lnTo>
                  <a:lnTo>
                    <a:pt x="19" y="167"/>
                  </a:lnTo>
                  <a:lnTo>
                    <a:pt x="1891" y="3151"/>
                  </a:lnTo>
                  <a:lnTo>
                    <a:pt x="1928" y="3206"/>
                  </a:lnTo>
                  <a:lnTo>
                    <a:pt x="1984" y="3206"/>
                  </a:lnTo>
                  <a:lnTo>
                    <a:pt x="2039" y="3188"/>
                  </a:lnTo>
                  <a:lnTo>
                    <a:pt x="2076" y="3169"/>
                  </a:lnTo>
                  <a:lnTo>
                    <a:pt x="2095" y="3132"/>
                  </a:lnTo>
                  <a:lnTo>
                    <a:pt x="2095" y="3077"/>
                  </a:lnTo>
                  <a:lnTo>
                    <a:pt x="2076" y="3040"/>
                  </a:lnTo>
                  <a:lnTo>
                    <a:pt x="204" y="56"/>
                  </a:lnTo>
                  <a:lnTo>
                    <a:pt x="186" y="19"/>
                  </a:lnTo>
                  <a:lnTo>
                    <a:pt x="14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6" name="Google Shape;1806;p33"/>
            <p:cNvSpPr/>
            <p:nvPr/>
          </p:nvSpPr>
          <p:spPr>
            <a:xfrm>
              <a:off x="8177721" y="1065553"/>
              <a:ext cx="187518" cy="236210"/>
            </a:xfrm>
            <a:custGeom>
              <a:avLst/>
              <a:gdLst/>
              <a:ahLst/>
              <a:cxnLst/>
              <a:rect l="l" t="t" r="r" b="b"/>
              <a:pathLst>
                <a:path w="4783" h="6025" extrusionOk="0">
                  <a:moveTo>
                    <a:pt x="2688" y="1"/>
                  </a:moveTo>
                  <a:lnTo>
                    <a:pt x="2540" y="19"/>
                  </a:lnTo>
                  <a:lnTo>
                    <a:pt x="2280" y="56"/>
                  </a:lnTo>
                  <a:lnTo>
                    <a:pt x="2058" y="112"/>
                  </a:lnTo>
                  <a:lnTo>
                    <a:pt x="1872" y="168"/>
                  </a:lnTo>
                  <a:lnTo>
                    <a:pt x="1817" y="186"/>
                  </a:lnTo>
                  <a:lnTo>
                    <a:pt x="1539" y="297"/>
                  </a:lnTo>
                  <a:lnTo>
                    <a:pt x="1353" y="390"/>
                  </a:lnTo>
                  <a:lnTo>
                    <a:pt x="1149" y="483"/>
                  </a:lnTo>
                  <a:lnTo>
                    <a:pt x="927" y="612"/>
                  </a:lnTo>
                  <a:lnTo>
                    <a:pt x="723" y="779"/>
                  </a:lnTo>
                  <a:lnTo>
                    <a:pt x="538" y="946"/>
                  </a:lnTo>
                  <a:lnTo>
                    <a:pt x="371" y="1150"/>
                  </a:lnTo>
                  <a:lnTo>
                    <a:pt x="352" y="1168"/>
                  </a:lnTo>
                  <a:lnTo>
                    <a:pt x="352" y="1205"/>
                  </a:lnTo>
                  <a:lnTo>
                    <a:pt x="371" y="1224"/>
                  </a:lnTo>
                  <a:lnTo>
                    <a:pt x="390" y="1261"/>
                  </a:lnTo>
                  <a:lnTo>
                    <a:pt x="464" y="1261"/>
                  </a:lnTo>
                  <a:lnTo>
                    <a:pt x="482" y="1242"/>
                  </a:lnTo>
                  <a:lnTo>
                    <a:pt x="649" y="1057"/>
                  </a:lnTo>
                  <a:lnTo>
                    <a:pt x="834" y="890"/>
                  </a:lnTo>
                  <a:lnTo>
                    <a:pt x="1020" y="742"/>
                  </a:lnTo>
                  <a:lnTo>
                    <a:pt x="1224" y="612"/>
                  </a:lnTo>
                  <a:lnTo>
                    <a:pt x="1427" y="520"/>
                  </a:lnTo>
                  <a:lnTo>
                    <a:pt x="1613" y="427"/>
                  </a:lnTo>
                  <a:lnTo>
                    <a:pt x="1872" y="334"/>
                  </a:lnTo>
                  <a:lnTo>
                    <a:pt x="1909" y="316"/>
                  </a:lnTo>
                  <a:lnTo>
                    <a:pt x="2113" y="260"/>
                  </a:lnTo>
                  <a:lnTo>
                    <a:pt x="2317" y="205"/>
                  </a:lnTo>
                  <a:lnTo>
                    <a:pt x="2558" y="168"/>
                  </a:lnTo>
                  <a:lnTo>
                    <a:pt x="2688" y="149"/>
                  </a:lnTo>
                  <a:lnTo>
                    <a:pt x="2818" y="168"/>
                  </a:lnTo>
                  <a:lnTo>
                    <a:pt x="2966" y="168"/>
                  </a:lnTo>
                  <a:lnTo>
                    <a:pt x="3114" y="205"/>
                  </a:lnTo>
                  <a:lnTo>
                    <a:pt x="3262" y="260"/>
                  </a:lnTo>
                  <a:lnTo>
                    <a:pt x="3411" y="316"/>
                  </a:lnTo>
                  <a:lnTo>
                    <a:pt x="3577" y="408"/>
                  </a:lnTo>
                  <a:lnTo>
                    <a:pt x="3744" y="501"/>
                  </a:lnTo>
                  <a:lnTo>
                    <a:pt x="3911" y="631"/>
                  </a:lnTo>
                  <a:lnTo>
                    <a:pt x="4078" y="798"/>
                  </a:lnTo>
                  <a:lnTo>
                    <a:pt x="4245" y="964"/>
                  </a:lnTo>
                  <a:lnTo>
                    <a:pt x="4374" y="1150"/>
                  </a:lnTo>
                  <a:lnTo>
                    <a:pt x="4467" y="1354"/>
                  </a:lnTo>
                  <a:lnTo>
                    <a:pt x="4560" y="1558"/>
                  </a:lnTo>
                  <a:lnTo>
                    <a:pt x="4597" y="1799"/>
                  </a:lnTo>
                  <a:lnTo>
                    <a:pt x="4634" y="2021"/>
                  </a:lnTo>
                  <a:lnTo>
                    <a:pt x="4634" y="2262"/>
                  </a:lnTo>
                  <a:lnTo>
                    <a:pt x="4634" y="2503"/>
                  </a:lnTo>
                  <a:lnTo>
                    <a:pt x="4597" y="2744"/>
                  </a:lnTo>
                  <a:lnTo>
                    <a:pt x="4541" y="3003"/>
                  </a:lnTo>
                  <a:lnTo>
                    <a:pt x="4467" y="3244"/>
                  </a:lnTo>
                  <a:lnTo>
                    <a:pt x="4374" y="3485"/>
                  </a:lnTo>
                  <a:lnTo>
                    <a:pt x="4282" y="3726"/>
                  </a:lnTo>
                  <a:lnTo>
                    <a:pt x="4152" y="3967"/>
                  </a:lnTo>
                  <a:lnTo>
                    <a:pt x="4022" y="4208"/>
                  </a:lnTo>
                  <a:lnTo>
                    <a:pt x="3893" y="4412"/>
                  </a:lnTo>
                  <a:lnTo>
                    <a:pt x="3726" y="4616"/>
                  </a:lnTo>
                  <a:lnTo>
                    <a:pt x="3559" y="4801"/>
                  </a:lnTo>
                  <a:lnTo>
                    <a:pt x="3355" y="4968"/>
                  </a:lnTo>
                  <a:lnTo>
                    <a:pt x="3133" y="5135"/>
                  </a:lnTo>
                  <a:lnTo>
                    <a:pt x="2892" y="5283"/>
                  </a:lnTo>
                  <a:lnTo>
                    <a:pt x="2651" y="5413"/>
                  </a:lnTo>
                  <a:lnTo>
                    <a:pt x="2391" y="5542"/>
                  </a:lnTo>
                  <a:lnTo>
                    <a:pt x="2113" y="5635"/>
                  </a:lnTo>
                  <a:lnTo>
                    <a:pt x="1854" y="5728"/>
                  </a:lnTo>
                  <a:lnTo>
                    <a:pt x="1576" y="5802"/>
                  </a:lnTo>
                  <a:lnTo>
                    <a:pt x="1316" y="5839"/>
                  </a:lnTo>
                  <a:lnTo>
                    <a:pt x="1038" y="5876"/>
                  </a:lnTo>
                  <a:lnTo>
                    <a:pt x="797" y="5876"/>
                  </a:lnTo>
                  <a:lnTo>
                    <a:pt x="556" y="5858"/>
                  </a:lnTo>
                  <a:lnTo>
                    <a:pt x="315" y="5820"/>
                  </a:lnTo>
                  <a:lnTo>
                    <a:pt x="112" y="5765"/>
                  </a:lnTo>
                  <a:lnTo>
                    <a:pt x="74" y="5746"/>
                  </a:lnTo>
                  <a:lnTo>
                    <a:pt x="56" y="5765"/>
                  </a:lnTo>
                  <a:lnTo>
                    <a:pt x="37" y="5783"/>
                  </a:lnTo>
                  <a:lnTo>
                    <a:pt x="19" y="5802"/>
                  </a:lnTo>
                  <a:lnTo>
                    <a:pt x="0" y="5839"/>
                  </a:lnTo>
                  <a:lnTo>
                    <a:pt x="19" y="5858"/>
                  </a:lnTo>
                  <a:lnTo>
                    <a:pt x="37" y="5876"/>
                  </a:lnTo>
                  <a:lnTo>
                    <a:pt x="56" y="5895"/>
                  </a:lnTo>
                  <a:lnTo>
                    <a:pt x="241" y="5950"/>
                  </a:lnTo>
                  <a:lnTo>
                    <a:pt x="427" y="6006"/>
                  </a:lnTo>
                  <a:lnTo>
                    <a:pt x="630" y="6024"/>
                  </a:lnTo>
                  <a:lnTo>
                    <a:pt x="1057" y="6024"/>
                  </a:lnTo>
                  <a:lnTo>
                    <a:pt x="1279" y="6006"/>
                  </a:lnTo>
                  <a:lnTo>
                    <a:pt x="1502" y="5969"/>
                  </a:lnTo>
                  <a:lnTo>
                    <a:pt x="1724" y="5913"/>
                  </a:lnTo>
                  <a:lnTo>
                    <a:pt x="1946" y="5858"/>
                  </a:lnTo>
                  <a:lnTo>
                    <a:pt x="2187" y="5783"/>
                  </a:lnTo>
                  <a:lnTo>
                    <a:pt x="2391" y="5691"/>
                  </a:lnTo>
                  <a:lnTo>
                    <a:pt x="2614" y="5598"/>
                  </a:lnTo>
                  <a:lnTo>
                    <a:pt x="2836" y="5487"/>
                  </a:lnTo>
                  <a:lnTo>
                    <a:pt x="3040" y="5376"/>
                  </a:lnTo>
                  <a:lnTo>
                    <a:pt x="3225" y="5246"/>
                  </a:lnTo>
                  <a:lnTo>
                    <a:pt x="3411" y="5116"/>
                  </a:lnTo>
                  <a:lnTo>
                    <a:pt x="3577" y="4968"/>
                  </a:lnTo>
                  <a:lnTo>
                    <a:pt x="3744" y="4820"/>
                  </a:lnTo>
                  <a:lnTo>
                    <a:pt x="3874" y="4671"/>
                  </a:lnTo>
                  <a:lnTo>
                    <a:pt x="4004" y="4505"/>
                  </a:lnTo>
                  <a:lnTo>
                    <a:pt x="4152" y="4282"/>
                  </a:lnTo>
                  <a:lnTo>
                    <a:pt x="4300" y="4041"/>
                  </a:lnTo>
                  <a:lnTo>
                    <a:pt x="4411" y="3782"/>
                  </a:lnTo>
                  <a:lnTo>
                    <a:pt x="4523" y="3541"/>
                  </a:lnTo>
                  <a:lnTo>
                    <a:pt x="4615" y="3281"/>
                  </a:lnTo>
                  <a:lnTo>
                    <a:pt x="4689" y="3022"/>
                  </a:lnTo>
                  <a:lnTo>
                    <a:pt x="4745" y="2762"/>
                  </a:lnTo>
                  <a:lnTo>
                    <a:pt x="4782" y="2503"/>
                  </a:lnTo>
                  <a:lnTo>
                    <a:pt x="4782" y="2243"/>
                  </a:lnTo>
                  <a:lnTo>
                    <a:pt x="4782" y="1984"/>
                  </a:lnTo>
                  <a:lnTo>
                    <a:pt x="4745" y="1743"/>
                  </a:lnTo>
                  <a:lnTo>
                    <a:pt x="4689" y="1502"/>
                  </a:lnTo>
                  <a:lnTo>
                    <a:pt x="4597" y="1280"/>
                  </a:lnTo>
                  <a:lnTo>
                    <a:pt x="4504" y="1057"/>
                  </a:lnTo>
                  <a:lnTo>
                    <a:pt x="4356" y="872"/>
                  </a:lnTo>
                  <a:lnTo>
                    <a:pt x="4189" y="686"/>
                  </a:lnTo>
                  <a:lnTo>
                    <a:pt x="4004" y="520"/>
                  </a:lnTo>
                  <a:lnTo>
                    <a:pt x="3818" y="371"/>
                  </a:lnTo>
                  <a:lnTo>
                    <a:pt x="3633" y="260"/>
                  </a:lnTo>
                  <a:lnTo>
                    <a:pt x="3466" y="186"/>
                  </a:lnTo>
                  <a:lnTo>
                    <a:pt x="3299" y="112"/>
                  </a:lnTo>
                  <a:lnTo>
                    <a:pt x="3133" y="56"/>
                  </a:lnTo>
                  <a:lnTo>
                    <a:pt x="2984" y="19"/>
                  </a:lnTo>
                  <a:lnTo>
                    <a:pt x="2818" y="19"/>
                  </a:lnTo>
                  <a:lnTo>
                    <a:pt x="268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8EDB0ED-CD7A-0D40-8F36-C6D670EC772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48118"/>
            <a:ext cx="4691270" cy="457200"/>
          </a:xfrm>
          <a:solidFill>
            <a:schemeClr val="accent1"/>
          </a:solidFill>
        </p:spPr>
        <p:txBody>
          <a:bodyPr/>
          <a:lstStyle/>
          <a:p>
            <a:r>
              <a:rPr lang="en-US" dirty="0"/>
              <a:t>P</a:t>
            </a:r>
            <a:r>
              <a:rPr lang="en-VN" dirty="0"/>
              <a:t>resent simple - Uses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8E8123-FFC6-8E44-9A59-BA9B06623EDE}"/>
              </a:ext>
            </a:extLst>
          </p:cNvPr>
          <p:cNvSpPr/>
          <p:nvPr/>
        </p:nvSpPr>
        <p:spPr>
          <a:xfrm>
            <a:off x="1030683" y="1299805"/>
            <a:ext cx="3956664" cy="22398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>
              <a:lnSpc>
                <a:spcPct val="150000"/>
              </a:lnSpc>
              <a:buClrTx/>
              <a:defRPr/>
            </a:pP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They </a:t>
            </a:r>
            <a:r>
              <a:rPr lang="en-US" sz="2400" b="1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</a:t>
            </a: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the same school.</a:t>
            </a:r>
          </a:p>
          <a:p>
            <a:pPr defTabSz="685800">
              <a:lnSpc>
                <a:spcPct val="150000"/>
              </a:lnSpc>
              <a:buClrTx/>
              <a:defRPr/>
            </a:pP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Peter </a:t>
            </a:r>
            <a:r>
              <a:rPr lang="en-US" sz="2400" b="1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lives</a:t>
            </a: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near school.</a:t>
            </a:r>
          </a:p>
          <a:p>
            <a:pPr defTabSz="685800">
              <a:lnSpc>
                <a:spcPct val="150000"/>
              </a:lnSpc>
              <a:buClrTx/>
              <a:defRPr/>
            </a:pP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n-US" sz="2400" b="1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don’t have </a:t>
            </a: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sister.</a:t>
            </a:r>
          </a:p>
          <a:p>
            <a:pPr defTabSz="685800">
              <a:lnSpc>
                <a:spcPct val="150000"/>
              </a:lnSpc>
              <a:buClrTx/>
              <a:defRPr/>
            </a:pP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Where </a:t>
            </a:r>
            <a:r>
              <a:rPr lang="en-US" sz="2400" b="1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</a:t>
            </a: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you </a:t>
            </a:r>
            <a:r>
              <a:rPr lang="en-US" sz="2400" b="1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live</a:t>
            </a: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BDD0C6B-D0A9-754F-81C7-BDEEBF3582D3}"/>
              </a:ext>
            </a:extLst>
          </p:cNvPr>
          <p:cNvSpPr/>
          <p:nvPr/>
        </p:nvSpPr>
        <p:spPr>
          <a:xfrm>
            <a:off x="5390207" y="2079991"/>
            <a:ext cx="3280730" cy="830997"/>
          </a:xfrm>
          <a:prstGeom prst="rect">
            <a:avLst/>
          </a:prstGeom>
          <a:ln>
            <a:prstDash val="lg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defTabSz="685800">
              <a:buClrTx/>
              <a:defRPr/>
            </a:pPr>
            <a:r>
              <a:rPr lang="en-US" sz="2400" kern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 To talk about actions or events that are </a:t>
            </a:r>
            <a:r>
              <a:rPr lang="en-US" sz="2400" b="1" kern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fixed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02A7D19D-8630-F245-B257-83C0B17B5D29}"/>
              </a:ext>
            </a:extLst>
          </p:cNvPr>
          <p:cNvSpPr/>
          <p:nvPr/>
        </p:nvSpPr>
        <p:spPr>
          <a:xfrm>
            <a:off x="411629" y="1211708"/>
            <a:ext cx="4832230" cy="241603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58318E4D-DE26-044E-AA33-3FA9FB1230EA}"/>
              </a:ext>
            </a:extLst>
          </p:cNvPr>
          <p:cNvSpPr/>
          <p:nvPr/>
        </p:nvSpPr>
        <p:spPr>
          <a:xfrm>
            <a:off x="411631" y="3812586"/>
            <a:ext cx="4832230" cy="8976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7A8138A-5021-1E4B-B1EC-FFC5070B6E1E}"/>
              </a:ext>
            </a:extLst>
          </p:cNvPr>
          <p:cNvSpPr/>
          <p:nvPr/>
        </p:nvSpPr>
        <p:spPr>
          <a:xfrm>
            <a:off x="5390207" y="3841198"/>
            <a:ext cx="3509245" cy="830997"/>
          </a:xfrm>
          <a:prstGeom prst="rect">
            <a:avLst/>
          </a:prstGeom>
          <a:ln>
            <a:prstDash val="lg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defTabSz="685800">
              <a:buClrTx/>
              <a:defRPr/>
            </a:pPr>
            <a:r>
              <a:rPr lang="en-US" sz="2400" kern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 To talk about actions or events that </a:t>
            </a:r>
            <a:r>
              <a:rPr lang="en-US" sz="2400" b="1" kern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often happen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93C8D5F-D66E-214A-A62B-7E7DCC7899C1}"/>
              </a:ext>
            </a:extLst>
          </p:cNvPr>
          <p:cNvSpPr txBox="1"/>
          <p:nvPr/>
        </p:nvSpPr>
        <p:spPr>
          <a:xfrm>
            <a:off x="419574" y="3920128"/>
            <a:ext cx="4832230" cy="589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>
              <a:lnSpc>
                <a:spcPct val="150000"/>
              </a:lnSpc>
              <a:buClrTx/>
              <a:defRPr/>
            </a:pP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always </a:t>
            </a:r>
            <a:r>
              <a:rPr lang="en-US" sz="2400" b="1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</a:t>
            </a: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smart in our uniform. </a:t>
            </a:r>
          </a:p>
        </p:txBody>
      </p:sp>
      <p:grpSp>
        <p:nvGrpSpPr>
          <p:cNvPr id="15" name="Google Shape;4125;p55">
            <a:extLst>
              <a:ext uri="{FF2B5EF4-FFF2-40B4-BE49-F238E27FC236}">
                <a16:creationId xmlns:a16="http://schemas.microsoft.com/office/drawing/2014/main" id="{1E98B538-6F80-9C4D-BAB1-9EE439723771}"/>
              </a:ext>
            </a:extLst>
          </p:cNvPr>
          <p:cNvGrpSpPr/>
          <p:nvPr/>
        </p:nvGrpSpPr>
        <p:grpSpPr>
          <a:xfrm rot="20381100">
            <a:off x="7893180" y="135464"/>
            <a:ext cx="974374" cy="1082914"/>
            <a:chOff x="1006825" y="1929850"/>
            <a:chExt cx="398300" cy="446425"/>
          </a:xfrm>
        </p:grpSpPr>
        <p:sp>
          <p:nvSpPr>
            <p:cNvPr id="16" name="Google Shape;4126;p55">
              <a:extLst>
                <a:ext uri="{FF2B5EF4-FFF2-40B4-BE49-F238E27FC236}">
                  <a16:creationId xmlns:a16="http://schemas.microsoft.com/office/drawing/2014/main" id="{F5F9591F-E12A-8047-95FB-2A0E62F0B146}"/>
                </a:ext>
              </a:extLst>
            </p:cNvPr>
            <p:cNvSpPr/>
            <p:nvPr/>
          </p:nvSpPr>
          <p:spPr>
            <a:xfrm>
              <a:off x="1223375" y="2314825"/>
              <a:ext cx="67150" cy="55125"/>
            </a:xfrm>
            <a:custGeom>
              <a:avLst/>
              <a:gdLst/>
              <a:ahLst/>
              <a:cxnLst/>
              <a:rect l="l" t="t" r="r" b="b"/>
              <a:pathLst>
                <a:path w="2686" h="2205" extrusionOk="0">
                  <a:moveTo>
                    <a:pt x="2330" y="1"/>
                  </a:moveTo>
                  <a:lnTo>
                    <a:pt x="203" y="127"/>
                  </a:lnTo>
                  <a:lnTo>
                    <a:pt x="0" y="1824"/>
                  </a:lnTo>
                  <a:lnTo>
                    <a:pt x="26" y="1900"/>
                  </a:lnTo>
                  <a:lnTo>
                    <a:pt x="76" y="1976"/>
                  </a:lnTo>
                  <a:lnTo>
                    <a:pt x="178" y="2001"/>
                  </a:lnTo>
                  <a:lnTo>
                    <a:pt x="254" y="1976"/>
                  </a:lnTo>
                  <a:lnTo>
                    <a:pt x="608" y="1976"/>
                  </a:lnTo>
                  <a:lnTo>
                    <a:pt x="1216" y="1647"/>
                  </a:lnTo>
                  <a:lnTo>
                    <a:pt x="1368" y="1647"/>
                  </a:lnTo>
                  <a:lnTo>
                    <a:pt x="2432" y="2179"/>
                  </a:lnTo>
                  <a:lnTo>
                    <a:pt x="2533" y="2204"/>
                  </a:lnTo>
                  <a:lnTo>
                    <a:pt x="2609" y="2179"/>
                  </a:lnTo>
                  <a:lnTo>
                    <a:pt x="2660" y="2128"/>
                  </a:lnTo>
                  <a:lnTo>
                    <a:pt x="2685" y="2027"/>
                  </a:lnTo>
                  <a:lnTo>
                    <a:pt x="2685" y="811"/>
                  </a:lnTo>
                  <a:lnTo>
                    <a:pt x="2330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4127;p55">
              <a:extLst>
                <a:ext uri="{FF2B5EF4-FFF2-40B4-BE49-F238E27FC236}">
                  <a16:creationId xmlns:a16="http://schemas.microsoft.com/office/drawing/2014/main" id="{7F8846DE-8A95-184A-BDF5-551DE1332BDF}"/>
                </a:ext>
              </a:extLst>
            </p:cNvPr>
            <p:cNvSpPr/>
            <p:nvPr/>
          </p:nvSpPr>
          <p:spPr>
            <a:xfrm>
              <a:off x="1220825" y="2311025"/>
              <a:ext cx="69700" cy="58925"/>
            </a:xfrm>
            <a:custGeom>
              <a:avLst/>
              <a:gdLst/>
              <a:ahLst/>
              <a:cxnLst/>
              <a:rect l="l" t="t" r="r" b="b"/>
              <a:pathLst>
                <a:path w="2788" h="2357" extrusionOk="0">
                  <a:moveTo>
                    <a:pt x="1242" y="1"/>
                  </a:moveTo>
                  <a:lnTo>
                    <a:pt x="1" y="406"/>
                  </a:lnTo>
                  <a:lnTo>
                    <a:pt x="1" y="963"/>
                  </a:lnTo>
                  <a:lnTo>
                    <a:pt x="1" y="2179"/>
                  </a:lnTo>
                  <a:lnTo>
                    <a:pt x="26" y="2280"/>
                  </a:lnTo>
                  <a:lnTo>
                    <a:pt x="77" y="2331"/>
                  </a:lnTo>
                  <a:lnTo>
                    <a:pt x="153" y="2356"/>
                  </a:lnTo>
                  <a:lnTo>
                    <a:pt x="254" y="2331"/>
                  </a:lnTo>
                  <a:lnTo>
                    <a:pt x="710" y="2128"/>
                  </a:lnTo>
                  <a:lnTo>
                    <a:pt x="710" y="1115"/>
                  </a:lnTo>
                  <a:lnTo>
                    <a:pt x="710" y="1039"/>
                  </a:lnTo>
                  <a:lnTo>
                    <a:pt x="736" y="1014"/>
                  </a:lnTo>
                  <a:lnTo>
                    <a:pt x="786" y="988"/>
                  </a:lnTo>
                  <a:lnTo>
                    <a:pt x="837" y="963"/>
                  </a:lnTo>
                  <a:lnTo>
                    <a:pt x="2787" y="963"/>
                  </a:lnTo>
                  <a:lnTo>
                    <a:pt x="2787" y="406"/>
                  </a:lnTo>
                  <a:lnTo>
                    <a:pt x="1242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4128;p55">
              <a:extLst>
                <a:ext uri="{FF2B5EF4-FFF2-40B4-BE49-F238E27FC236}">
                  <a16:creationId xmlns:a16="http://schemas.microsoft.com/office/drawing/2014/main" id="{19DCB4B0-9DED-A046-A084-94E270D52CC8}"/>
                </a:ext>
              </a:extLst>
            </p:cNvPr>
            <p:cNvSpPr/>
            <p:nvPr/>
          </p:nvSpPr>
          <p:spPr>
            <a:xfrm>
              <a:off x="1257575" y="2355975"/>
              <a:ext cx="32950" cy="13975"/>
            </a:xfrm>
            <a:custGeom>
              <a:avLst/>
              <a:gdLst/>
              <a:ahLst/>
              <a:cxnLst/>
              <a:rect l="l" t="t" r="r" b="b"/>
              <a:pathLst>
                <a:path w="1318" h="559" extrusionOk="0">
                  <a:moveTo>
                    <a:pt x="0" y="1"/>
                  </a:moveTo>
                  <a:lnTo>
                    <a:pt x="405" y="203"/>
                  </a:lnTo>
                  <a:lnTo>
                    <a:pt x="1064" y="533"/>
                  </a:lnTo>
                  <a:lnTo>
                    <a:pt x="1165" y="558"/>
                  </a:lnTo>
                  <a:lnTo>
                    <a:pt x="1241" y="533"/>
                  </a:lnTo>
                  <a:lnTo>
                    <a:pt x="1292" y="482"/>
                  </a:lnTo>
                  <a:lnTo>
                    <a:pt x="1317" y="381"/>
                  </a:lnTo>
                  <a:lnTo>
                    <a:pt x="1317" y="330"/>
                  </a:lnTo>
                  <a:lnTo>
                    <a:pt x="735" y="26"/>
                  </a:lnTo>
                  <a:lnTo>
                    <a:pt x="608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4129;p55">
              <a:extLst>
                <a:ext uri="{FF2B5EF4-FFF2-40B4-BE49-F238E27FC236}">
                  <a16:creationId xmlns:a16="http://schemas.microsoft.com/office/drawing/2014/main" id="{008D016B-A134-AB48-98FC-A83BA32F8C7E}"/>
                </a:ext>
              </a:extLst>
            </p:cNvPr>
            <p:cNvSpPr/>
            <p:nvPr/>
          </p:nvSpPr>
          <p:spPr>
            <a:xfrm>
              <a:off x="1344300" y="1974175"/>
              <a:ext cx="32950" cy="31675"/>
            </a:xfrm>
            <a:custGeom>
              <a:avLst/>
              <a:gdLst/>
              <a:ahLst/>
              <a:cxnLst/>
              <a:rect l="l" t="t" r="r" b="b"/>
              <a:pathLst>
                <a:path w="1318" h="1267" extrusionOk="0">
                  <a:moveTo>
                    <a:pt x="533" y="0"/>
                  </a:moveTo>
                  <a:lnTo>
                    <a:pt x="1" y="279"/>
                  </a:lnTo>
                  <a:lnTo>
                    <a:pt x="1" y="1267"/>
                  </a:lnTo>
                  <a:lnTo>
                    <a:pt x="811" y="1216"/>
                  </a:lnTo>
                  <a:lnTo>
                    <a:pt x="938" y="1191"/>
                  </a:lnTo>
                  <a:lnTo>
                    <a:pt x="1039" y="1115"/>
                  </a:lnTo>
                  <a:lnTo>
                    <a:pt x="1115" y="1013"/>
                  </a:lnTo>
                  <a:lnTo>
                    <a:pt x="1141" y="861"/>
                  </a:lnTo>
                  <a:lnTo>
                    <a:pt x="1318" y="836"/>
                  </a:lnTo>
                  <a:lnTo>
                    <a:pt x="1318" y="355"/>
                  </a:lnTo>
                  <a:lnTo>
                    <a:pt x="1293" y="203"/>
                  </a:lnTo>
                  <a:lnTo>
                    <a:pt x="1217" y="101"/>
                  </a:lnTo>
                  <a:lnTo>
                    <a:pt x="1115" y="25"/>
                  </a:lnTo>
                  <a:lnTo>
                    <a:pt x="963" y="0"/>
                  </a:lnTo>
                  <a:close/>
                </a:path>
              </a:pathLst>
            </a:custGeom>
            <a:solidFill>
              <a:srgbClr val="5EBE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4130;p55">
              <a:extLst>
                <a:ext uri="{FF2B5EF4-FFF2-40B4-BE49-F238E27FC236}">
                  <a16:creationId xmlns:a16="http://schemas.microsoft.com/office/drawing/2014/main" id="{715C3221-3F9B-284B-88AF-406C2C8387A2}"/>
                </a:ext>
              </a:extLst>
            </p:cNvPr>
            <p:cNvSpPr/>
            <p:nvPr/>
          </p:nvSpPr>
          <p:spPr>
            <a:xfrm>
              <a:off x="1343675" y="2043175"/>
              <a:ext cx="33575" cy="34225"/>
            </a:xfrm>
            <a:custGeom>
              <a:avLst/>
              <a:gdLst/>
              <a:ahLst/>
              <a:cxnLst/>
              <a:rect l="l" t="t" r="r" b="b"/>
              <a:pathLst>
                <a:path w="1343" h="1369" extrusionOk="0">
                  <a:moveTo>
                    <a:pt x="1" y="1"/>
                  </a:moveTo>
                  <a:lnTo>
                    <a:pt x="1" y="1369"/>
                  </a:lnTo>
                  <a:lnTo>
                    <a:pt x="988" y="1369"/>
                  </a:lnTo>
                  <a:lnTo>
                    <a:pt x="1140" y="1343"/>
                  </a:lnTo>
                  <a:lnTo>
                    <a:pt x="1242" y="1267"/>
                  </a:lnTo>
                  <a:lnTo>
                    <a:pt x="1318" y="1166"/>
                  </a:lnTo>
                  <a:lnTo>
                    <a:pt x="1343" y="1014"/>
                  </a:lnTo>
                  <a:lnTo>
                    <a:pt x="1343" y="355"/>
                  </a:lnTo>
                  <a:lnTo>
                    <a:pt x="1318" y="229"/>
                  </a:lnTo>
                  <a:lnTo>
                    <a:pt x="1242" y="102"/>
                  </a:lnTo>
                  <a:lnTo>
                    <a:pt x="1140" y="26"/>
                  </a:lnTo>
                  <a:lnTo>
                    <a:pt x="988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4131;p55">
              <a:extLst>
                <a:ext uri="{FF2B5EF4-FFF2-40B4-BE49-F238E27FC236}">
                  <a16:creationId xmlns:a16="http://schemas.microsoft.com/office/drawing/2014/main" id="{F66AE851-3BC6-3142-A7EE-BB42CCCFB1C0}"/>
                </a:ext>
              </a:extLst>
            </p:cNvPr>
            <p:cNvSpPr/>
            <p:nvPr/>
          </p:nvSpPr>
          <p:spPr>
            <a:xfrm>
              <a:off x="1343675" y="2072950"/>
              <a:ext cx="53225" cy="38650"/>
            </a:xfrm>
            <a:custGeom>
              <a:avLst/>
              <a:gdLst/>
              <a:ahLst/>
              <a:cxnLst/>
              <a:rect l="l" t="t" r="r" b="b"/>
              <a:pathLst>
                <a:path w="2129" h="1546" extrusionOk="0">
                  <a:moveTo>
                    <a:pt x="381" y="0"/>
                  </a:moveTo>
                  <a:lnTo>
                    <a:pt x="1" y="178"/>
                  </a:lnTo>
                  <a:lnTo>
                    <a:pt x="1" y="1545"/>
                  </a:lnTo>
                  <a:lnTo>
                    <a:pt x="1774" y="1545"/>
                  </a:lnTo>
                  <a:lnTo>
                    <a:pt x="1926" y="1520"/>
                  </a:lnTo>
                  <a:lnTo>
                    <a:pt x="2027" y="1444"/>
                  </a:lnTo>
                  <a:lnTo>
                    <a:pt x="2103" y="1317"/>
                  </a:lnTo>
                  <a:lnTo>
                    <a:pt x="2128" y="1191"/>
                  </a:lnTo>
                  <a:lnTo>
                    <a:pt x="2128" y="532"/>
                  </a:lnTo>
                  <a:lnTo>
                    <a:pt x="2103" y="380"/>
                  </a:lnTo>
                  <a:lnTo>
                    <a:pt x="2027" y="279"/>
                  </a:lnTo>
                  <a:lnTo>
                    <a:pt x="1926" y="203"/>
                  </a:lnTo>
                  <a:lnTo>
                    <a:pt x="1774" y="178"/>
                  </a:lnTo>
                  <a:lnTo>
                    <a:pt x="938" y="178"/>
                  </a:lnTo>
                  <a:lnTo>
                    <a:pt x="381" y="0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4132;p55">
              <a:extLst>
                <a:ext uri="{FF2B5EF4-FFF2-40B4-BE49-F238E27FC236}">
                  <a16:creationId xmlns:a16="http://schemas.microsoft.com/office/drawing/2014/main" id="{9D097005-9CC5-6D44-A207-174B387119F2}"/>
                </a:ext>
              </a:extLst>
            </p:cNvPr>
            <p:cNvSpPr/>
            <p:nvPr/>
          </p:nvSpPr>
          <p:spPr>
            <a:xfrm>
              <a:off x="1343675" y="2243900"/>
              <a:ext cx="34850" cy="39925"/>
            </a:xfrm>
            <a:custGeom>
              <a:avLst/>
              <a:gdLst/>
              <a:ahLst/>
              <a:cxnLst/>
              <a:rect l="l" t="t" r="r" b="b"/>
              <a:pathLst>
                <a:path w="1394" h="1597" extrusionOk="0">
                  <a:moveTo>
                    <a:pt x="558" y="1"/>
                  </a:moveTo>
                  <a:lnTo>
                    <a:pt x="1" y="229"/>
                  </a:lnTo>
                  <a:lnTo>
                    <a:pt x="1" y="1596"/>
                  </a:lnTo>
                  <a:lnTo>
                    <a:pt x="1039" y="1596"/>
                  </a:lnTo>
                  <a:lnTo>
                    <a:pt x="1166" y="1571"/>
                  </a:lnTo>
                  <a:lnTo>
                    <a:pt x="1292" y="1495"/>
                  </a:lnTo>
                  <a:lnTo>
                    <a:pt x="1368" y="1369"/>
                  </a:lnTo>
                  <a:lnTo>
                    <a:pt x="1394" y="1242"/>
                  </a:lnTo>
                  <a:lnTo>
                    <a:pt x="1394" y="583"/>
                  </a:lnTo>
                  <a:lnTo>
                    <a:pt x="1368" y="457"/>
                  </a:lnTo>
                  <a:lnTo>
                    <a:pt x="1292" y="330"/>
                  </a:lnTo>
                  <a:lnTo>
                    <a:pt x="1166" y="254"/>
                  </a:lnTo>
                  <a:lnTo>
                    <a:pt x="1039" y="229"/>
                  </a:lnTo>
                  <a:lnTo>
                    <a:pt x="558" y="1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4133;p55">
              <a:extLst>
                <a:ext uri="{FF2B5EF4-FFF2-40B4-BE49-F238E27FC236}">
                  <a16:creationId xmlns:a16="http://schemas.microsoft.com/office/drawing/2014/main" id="{C4F1A0C3-B0AD-844C-AD41-0D1048FED522}"/>
                </a:ext>
              </a:extLst>
            </p:cNvPr>
            <p:cNvSpPr/>
            <p:nvPr/>
          </p:nvSpPr>
          <p:spPr>
            <a:xfrm>
              <a:off x="1334825" y="1974175"/>
              <a:ext cx="42425" cy="33575"/>
            </a:xfrm>
            <a:custGeom>
              <a:avLst/>
              <a:gdLst/>
              <a:ahLst/>
              <a:cxnLst/>
              <a:rect l="l" t="t" r="r" b="b"/>
              <a:pathLst>
                <a:path w="1697" h="1343" extrusionOk="0">
                  <a:moveTo>
                    <a:pt x="355" y="0"/>
                  </a:moveTo>
                  <a:lnTo>
                    <a:pt x="0" y="785"/>
                  </a:lnTo>
                  <a:lnTo>
                    <a:pt x="355" y="1343"/>
                  </a:lnTo>
                  <a:lnTo>
                    <a:pt x="1342" y="1343"/>
                  </a:lnTo>
                  <a:lnTo>
                    <a:pt x="1494" y="1317"/>
                  </a:lnTo>
                  <a:lnTo>
                    <a:pt x="1596" y="1241"/>
                  </a:lnTo>
                  <a:lnTo>
                    <a:pt x="1672" y="1140"/>
                  </a:lnTo>
                  <a:lnTo>
                    <a:pt x="1697" y="1013"/>
                  </a:lnTo>
                  <a:lnTo>
                    <a:pt x="1697" y="785"/>
                  </a:lnTo>
                  <a:lnTo>
                    <a:pt x="988" y="785"/>
                  </a:lnTo>
                  <a:lnTo>
                    <a:pt x="937" y="760"/>
                  </a:lnTo>
                  <a:lnTo>
                    <a:pt x="937" y="735"/>
                  </a:lnTo>
                  <a:lnTo>
                    <a:pt x="912" y="684"/>
                  </a:lnTo>
                  <a:lnTo>
                    <a:pt x="912" y="0"/>
                  </a:lnTo>
                  <a:close/>
                </a:path>
              </a:pathLst>
            </a:custGeom>
            <a:solidFill>
              <a:srgbClr val="5EBE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4134;p55">
              <a:extLst>
                <a:ext uri="{FF2B5EF4-FFF2-40B4-BE49-F238E27FC236}">
                  <a16:creationId xmlns:a16="http://schemas.microsoft.com/office/drawing/2014/main" id="{75F82582-FAE1-A043-A91F-74587EE000D3}"/>
                </a:ext>
              </a:extLst>
            </p:cNvPr>
            <p:cNvSpPr/>
            <p:nvPr/>
          </p:nvSpPr>
          <p:spPr>
            <a:xfrm>
              <a:off x="1334825" y="2072950"/>
              <a:ext cx="62075" cy="38650"/>
            </a:xfrm>
            <a:custGeom>
              <a:avLst/>
              <a:gdLst/>
              <a:ahLst/>
              <a:cxnLst/>
              <a:rect l="l" t="t" r="r" b="b"/>
              <a:pathLst>
                <a:path w="2483" h="1546" extrusionOk="0">
                  <a:moveTo>
                    <a:pt x="633" y="0"/>
                  </a:moveTo>
                  <a:lnTo>
                    <a:pt x="355" y="178"/>
                  </a:lnTo>
                  <a:lnTo>
                    <a:pt x="0" y="988"/>
                  </a:lnTo>
                  <a:lnTo>
                    <a:pt x="355" y="1545"/>
                  </a:lnTo>
                  <a:lnTo>
                    <a:pt x="2128" y="1545"/>
                  </a:lnTo>
                  <a:lnTo>
                    <a:pt x="2280" y="1520"/>
                  </a:lnTo>
                  <a:lnTo>
                    <a:pt x="2381" y="1444"/>
                  </a:lnTo>
                  <a:lnTo>
                    <a:pt x="2457" y="1317"/>
                  </a:lnTo>
                  <a:lnTo>
                    <a:pt x="2482" y="1191"/>
                  </a:lnTo>
                  <a:lnTo>
                    <a:pt x="2482" y="988"/>
                  </a:lnTo>
                  <a:lnTo>
                    <a:pt x="1064" y="988"/>
                  </a:lnTo>
                  <a:lnTo>
                    <a:pt x="1013" y="963"/>
                  </a:lnTo>
                  <a:lnTo>
                    <a:pt x="962" y="937"/>
                  </a:lnTo>
                  <a:lnTo>
                    <a:pt x="937" y="887"/>
                  </a:lnTo>
                  <a:lnTo>
                    <a:pt x="912" y="836"/>
                  </a:lnTo>
                  <a:lnTo>
                    <a:pt x="912" y="178"/>
                  </a:lnTo>
                  <a:lnTo>
                    <a:pt x="633" y="0"/>
                  </a:lnTo>
                  <a:close/>
                </a:path>
              </a:pathLst>
            </a:custGeom>
            <a:solidFill>
              <a:srgbClr val="F287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4135;p55">
              <a:extLst>
                <a:ext uri="{FF2B5EF4-FFF2-40B4-BE49-F238E27FC236}">
                  <a16:creationId xmlns:a16="http://schemas.microsoft.com/office/drawing/2014/main" id="{7AAF2BA5-A76B-FC4A-ABB6-1D2713E5EC82}"/>
                </a:ext>
              </a:extLst>
            </p:cNvPr>
            <p:cNvSpPr/>
            <p:nvPr/>
          </p:nvSpPr>
          <p:spPr>
            <a:xfrm>
              <a:off x="1334825" y="2043175"/>
              <a:ext cx="42425" cy="34225"/>
            </a:xfrm>
            <a:custGeom>
              <a:avLst/>
              <a:gdLst/>
              <a:ahLst/>
              <a:cxnLst/>
              <a:rect l="l" t="t" r="r" b="b"/>
              <a:pathLst>
                <a:path w="1697" h="1369" extrusionOk="0">
                  <a:moveTo>
                    <a:pt x="355" y="1"/>
                  </a:moveTo>
                  <a:lnTo>
                    <a:pt x="0" y="786"/>
                  </a:lnTo>
                  <a:lnTo>
                    <a:pt x="355" y="1369"/>
                  </a:lnTo>
                  <a:lnTo>
                    <a:pt x="1342" y="1369"/>
                  </a:lnTo>
                  <a:lnTo>
                    <a:pt x="1494" y="1343"/>
                  </a:lnTo>
                  <a:lnTo>
                    <a:pt x="1596" y="1267"/>
                  </a:lnTo>
                  <a:lnTo>
                    <a:pt x="1672" y="1166"/>
                  </a:lnTo>
                  <a:lnTo>
                    <a:pt x="1697" y="1014"/>
                  </a:lnTo>
                  <a:lnTo>
                    <a:pt x="1697" y="811"/>
                  </a:lnTo>
                  <a:lnTo>
                    <a:pt x="1013" y="811"/>
                  </a:lnTo>
                  <a:lnTo>
                    <a:pt x="962" y="761"/>
                  </a:lnTo>
                  <a:lnTo>
                    <a:pt x="937" y="735"/>
                  </a:lnTo>
                  <a:lnTo>
                    <a:pt x="912" y="659"/>
                  </a:lnTo>
                  <a:lnTo>
                    <a:pt x="912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4136;p55">
              <a:extLst>
                <a:ext uri="{FF2B5EF4-FFF2-40B4-BE49-F238E27FC236}">
                  <a16:creationId xmlns:a16="http://schemas.microsoft.com/office/drawing/2014/main" id="{0C32A5CD-8C75-7647-867A-659A3303E0B5}"/>
                </a:ext>
              </a:extLst>
            </p:cNvPr>
            <p:cNvSpPr/>
            <p:nvPr/>
          </p:nvSpPr>
          <p:spPr>
            <a:xfrm>
              <a:off x="1323425" y="2247700"/>
              <a:ext cx="55100" cy="36125"/>
            </a:xfrm>
            <a:custGeom>
              <a:avLst/>
              <a:gdLst/>
              <a:ahLst/>
              <a:cxnLst/>
              <a:rect l="l" t="t" r="r" b="b"/>
              <a:pathLst>
                <a:path w="2204" h="1445" extrusionOk="0">
                  <a:moveTo>
                    <a:pt x="1115" y="1"/>
                  </a:moveTo>
                  <a:lnTo>
                    <a:pt x="811" y="77"/>
                  </a:lnTo>
                  <a:lnTo>
                    <a:pt x="0" y="862"/>
                  </a:lnTo>
                  <a:lnTo>
                    <a:pt x="811" y="1444"/>
                  </a:lnTo>
                  <a:lnTo>
                    <a:pt x="1849" y="1444"/>
                  </a:lnTo>
                  <a:lnTo>
                    <a:pt x="1976" y="1419"/>
                  </a:lnTo>
                  <a:lnTo>
                    <a:pt x="2102" y="1343"/>
                  </a:lnTo>
                  <a:lnTo>
                    <a:pt x="2178" y="1217"/>
                  </a:lnTo>
                  <a:lnTo>
                    <a:pt x="2204" y="1090"/>
                  </a:lnTo>
                  <a:lnTo>
                    <a:pt x="2204" y="887"/>
                  </a:lnTo>
                  <a:lnTo>
                    <a:pt x="1520" y="887"/>
                  </a:lnTo>
                  <a:lnTo>
                    <a:pt x="1469" y="862"/>
                  </a:lnTo>
                  <a:lnTo>
                    <a:pt x="1418" y="837"/>
                  </a:lnTo>
                  <a:lnTo>
                    <a:pt x="1393" y="786"/>
                  </a:lnTo>
                  <a:lnTo>
                    <a:pt x="1368" y="735"/>
                  </a:lnTo>
                  <a:lnTo>
                    <a:pt x="1368" y="77"/>
                  </a:lnTo>
                  <a:lnTo>
                    <a:pt x="1115" y="1"/>
                  </a:lnTo>
                  <a:close/>
                </a:path>
              </a:pathLst>
            </a:custGeom>
            <a:solidFill>
              <a:srgbClr val="F287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4137;p55">
              <a:extLst>
                <a:ext uri="{FF2B5EF4-FFF2-40B4-BE49-F238E27FC236}">
                  <a16:creationId xmlns:a16="http://schemas.microsoft.com/office/drawing/2014/main" id="{773CBB8E-415C-B942-B454-8E354917B004}"/>
                </a:ext>
              </a:extLst>
            </p:cNvPr>
            <p:cNvSpPr/>
            <p:nvPr/>
          </p:nvSpPr>
          <p:spPr>
            <a:xfrm>
              <a:off x="1344300" y="2176150"/>
              <a:ext cx="53850" cy="39300"/>
            </a:xfrm>
            <a:custGeom>
              <a:avLst/>
              <a:gdLst/>
              <a:ahLst/>
              <a:cxnLst/>
              <a:rect l="l" t="t" r="r" b="b"/>
              <a:pathLst>
                <a:path w="2154" h="1572" extrusionOk="0">
                  <a:moveTo>
                    <a:pt x="558" y="1"/>
                  </a:moveTo>
                  <a:lnTo>
                    <a:pt x="1" y="229"/>
                  </a:lnTo>
                  <a:lnTo>
                    <a:pt x="1" y="1571"/>
                  </a:lnTo>
                  <a:lnTo>
                    <a:pt x="1825" y="1571"/>
                  </a:lnTo>
                  <a:lnTo>
                    <a:pt x="1951" y="1546"/>
                  </a:lnTo>
                  <a:lnTo>
                    <a:pt x="2053" y="1470"/>
                  </a:lnTo>
                  <a:lnTo>
                    <a:pt x="2128" y="1368"/>
                  </a:lnTo>
                  <a:lnTo>
                    <a:pt x="2154" y="1242"/>
                  </a:lnTo>
                  <a:lnTo>
                    <a:pt x="2154" y="558"/>
                  </a:lnTo>
                  <a:lnTo>
                    <a:pt x="2128" y="431"/>
                  </a:lnTo>
                  <a:lnTo>
                    <a:pt x="2053" y="330"/>
                  </a:lnTo>
                  <a:lnTo>
                    <a:pt x="1951" y="254"/>
                  </a:lnTo>
                  <a:lnTo>
                    <a:pt x="1825" y="229"/>
                  </a:lnTo>
                  <a:lnTo>
                    <a:pt x="938" y="229"/>
                  </a:lnTo>
                  <a:lnTo>
                    <a:pt x="558" y="1"/>
                  </a:lnTo>
                  <a:close/>
                </a:path>
              </a:pathLst>
            </a:custGeom>
            <a:solidFill>
              <a:srgbClr val="2D8C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4138;p55">
              <a:extLst>
                <a:ext uri="{FF2B5EF4-FFF2-40B4-BE49-F238E27FC236}">
                  <a16:creationId xmlns:a16="http://schemas.microsoft.com/office/drawing/2014/main" id="{35AE3400-6FC5-B645-8993-48289FAA28C9}"/>
                </a:ext>
              </a:extLst>
            </p:cNvPr>
            <p:cNvSpPr/>
            <p:nvPr/>
          </p:nvSpPr>
          <p:spPr>
            <a:xfrm>
              <a:off x="1343675" y="2209725"/>
              <a:ext cx="46250" cy="39900"/>
            </a:xfrm>
            <a:custGeom>
              <a:avLst/>
              <a:gdLst/>
              <a:ahLst/>
              <a:cxnLst/>
              <a:rect l="l" t="t" r="r" b="b"/>
              <a:pathLst>
                <a:path w="1850" h="1596" extrusionOk="0">
                  <a:moveTo>
                    <a:pt x="887" y="0"/>
                  </a:moveTo>
                  <a:lnTo>
                    <a:pt x="1" y="228"/>
                  </a:lnTo>
                  <a:lnTo>
                    <a:pt x="1" y="1596"/>
                  </a:lnTo>
                  <a:lnTo>
                    <a:pt x="1495" y="1596"/>
                  </a:lnTo>
                  <a:lnTo>
                    <a:pt x="1647" y="1570"/>
                  </a:lnTo>
                  <a:lnTo>
                    <a:pt x="1748" y="1494"/>
                  </a:lnTo>
                  <a:lnTo>
                    <a:pt x="1824" y="1393"/>
                  </a:lnTo>
                  <a:lnTo>
                    <a:pt x="1850" y="1241"/>
                  </a:lnTo>
                  <a:lnTo>
                    <a:pt x="1850" y="583"/>
                  </a:lnTo>
                  <a:lnTo>
                    <a:pt x="1824" y="456"/>
                  </a:lnTo>
                  <a:lnTo>
                    <a:pt x="1748" y="329"/>
                  </a:lnTo>
                  <a:lnTo>
                    <a:pt x="1647" y="253"/>
                  </a:lnTo>
                  <a:lnTo>
                    <a:pt x="1495" y="228"/>
                  </a:lnTo>
                  <a:lnTo>
                    <a:pt x="887" y="0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4139;p55">
              <a:extLst>
                <a:ext uri="{FF2B5EF4-FFF2-40B4-BE49-F238E27FC236}">
                  <a16:creationId xmlns:a16="http://schemas.microsoft.com/office/drawing/2014/main" id="{7C763CF5-A5CC-1D49-BF80-FBA45C7D6AE2}"/>
                </a:ext>
              </a:extLst>
            </p:cNvPr>
            <p:cNvSpPr/>
            <p:nvPr/>
          </p:nvSpPr>
          <p:spPr>
            <a:xfrm>
              <a:off x="1334825" y="2212875"/>
              <a:ext cx="55100" cy="36750"/>
            </a:xfrm>
            <a:custGeom>
              <a:avLst/>
              <a:gdLst/>
              <a:ahLst/>
              <a:cxnLst/>
              <a:rect l="l" t="t" r="r" b="b"/>
              <a:pathLst>
                <a:path w="2204" h="1470" extrusionOk="0">
                  <a:moveTo>
                    <a:pt x="659" y="1"/>
                  </a:moveTo>
                  <a:lnTo>
                    <a:pt x="355" y="102"/>
                  </a:lnTo>
                  <a:lnTo>
                    <a:pt x="0" y="786"/>
                  </a:lnTo>
                  <a:lnTo>
                    <a:pt x="355" y="1470"/>
                  </a:lnTo>
                  <a:lnTo>
                    <a:pt x="1849" y="1470"/>
                  </a:lnTo>
                  <a:lnTo>
                    <a:pt x="2001" y="1444"/>
                  </a:lnTo>
                  <a:lnTo>
                    <a:pt x="2102" y="1368"/>
                  </a:lnTo>
                  <a:lnTo>
                    <a:pt x="2178" y="1267"/>
                  </a:lnTo>
                  <a:lnTo>
                    <a:pt x="2204" y="1115"/>
                  </a:lnTo>
                  <a:lnTo>
                    <a:pt x="2204" y="913"/>
                  </a:lnTo>
                  <a:lnTo>
                    <a:pt x="1013" y="913"/>
                  </a:lnTo>
                  <a:lnTo>
                    <a:pt x="962" y="862"/>
                  </a:lnTo>
                  <a:lnTo>
                    <a:pt x="937" y="837"/>
                  </a:lnTo>
                  <a:lnTo>
                    <a:pt x="912" y="786"/>
                  </a:lnTo>
                  <a:lnTo>
                    <a:pt x="912" y="102"/>
                  </a:lnTo>
                  <a:lnTo>
                    <a:pt x="659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4140;p55">
              <a:extLst>
                <a:ext uri="{FF2B5EF4-FFF2-40B4-BE49-F238E27FC236}">
                  <a16:creationId xmlns:a16="http://schemas.microsoft.com/office/drawing/2014/main" id="{37D46C04-B831-9248-9A36-F31A1CEE738F}"/>
                </a:ext>
              </a:extLst>
            </p:cNvPr>
            <p:cNvSpPr/>
            <p:nvPr/>
          </p:nvSpPr>
          <p:spPr>
            <a:xfrm>
              <a:off x="1334825" y="2176150"/>
              <a:ext cx="63325" cy="39300"/>
            </a:xfrm>
            <a:custGeom>
              <a:avLst/>
              <a:gdLst/>
              <a:ahLst/>
              <a:cxnLst/>
              <a:rect l="l" t="t" r="r" b="b"/>
              <a:pathLst>
                <a:path w="2533" h="1572" extrusionOk="0">
                  <a:moveTo>
                    <a:pt x="659" y="1"/>
                  </a:moveTo>
                  <a:lnTo>
                    <a:pt x="380" y="229"/>
                  </a:lnTo>
                  <a:lnTo>
                    <a:pt x="0" y="963"/>
                  </a:lnTo>
                  <a:lnTo>
                    <a:pt x="380" y="1571"/>
                  </a:lnTo>
                  <a:lnTo>
                    <a:pt x="2204" y="1571"/>
                  </a:lnTo>
                  <a:lnTo>
                    <a:pt x="2330" y="1546"/>
                  </a:lnTo>
                  <a:lnTo>
                    <a:pt x="2432" y="1470"/>
                  </a:lnTo>
                  <a:lnTo>
                    <a:pt x="2507" y="1368"/>
                  </a:lnTo>
                  <a:lnTo>
                    <a:pt x="2533" y="1242"/>
                  </a:lnTo>
                  <a:lnTo>
                    <a:pt x="2533" y="1014"/>
                  </a:lnTo>
                  <a:lnTo>
                    <a:pt x="1013" y="1014"/>
                  </a:lnTo>
                  <a:lnTo>
                    <a:pt x="988" y="989"/>
                  </a:lnTo>
                  <a:lnTo>
                    <a:pt x="937" y="938"/>
                  </a:lnTo>
                  <a:lnTo>
                    <a:pt x="937" y="887"/>
                  </a:lnTo>
                  <a:lnTo>
                    <a:pt x="937" y="229"/>
                  </a:lnTo>
                  <a:lnTo>
                    <a:pt x="659" y="1"/>
                  </a:lnTo>
                  <a:close/>
                </a:path>
              </a:pathLst>
            </a:custGeom>
            <a:solidFill>
              <a:srgbClr val="2D8C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4141;p55">
              <a:extLst>
                <a:ext uri="{FF2B5EF4-FFF2-40B4-BE49-F238E27FC236}">
                  <a16:creationId xmlns:a16="http://schemas.microsoft.com/office/drawing/2014/main" id="{0AD7BD60-85E1-8E43-9698-7FCB46E2C4F1}"/>
                </a:ext>
              </a:extLst>
            </p:cNvPr>
            <p:cNvSpPr/>
            <p:nvPr/>
          </p:nvSpPr>
          <p:spPr>
            <a:xfrm>
              <a:off x="1343675" y="21476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" y="1"/>
                  </a:moveTo>
                  <a:lnTo>
                    <a:pt x="1" y="1369"/>
                  </a:lnTo>
                  <a:lnTo>
                    <a:pt x="1014" y="1369"/>
                  </a:lnTo>
                  <a:lnTo>
                    <a:pt x="1166" y="1343"/>
                  </a:lnTo>
                  <a:lnTo>
                    <a:pt x="1267" y="1267"/>
                  </a:lnTo>
                  <a:lnTo>
                    <a:pt x="1343" y="1141"/>
                  </a:lnTo>
                  <a:lnTo>
                    <a:pt x="1368" y="1014"/>
                  </a:lnTo>
                  <a:lnTo>
                    <a:pt x="1368" y="356"/>
                  </a:lnTo>
                  <a:lnTo>
                    <a:pt x="1343" y="204"/>
                  </a:lnTo>
                  <a:lnTo>
                    <a:pt x="1267" y="102"/>
                  </a:lnTo>
                  <a:lnTo>
                    <a:pt x="1166" y="26"/>
                  </a:lnTo>
                  <a:lnTo>
                    <a:pt x="1014" y="1"/>
                  </a:lnTo>
                  <a:close/>
                </a:path>
              </a:pathLst>
            </a:custGeom>
            <a:solidFill>
              <a:srgbClr val="5EBE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4142;p55">
              <a:extLst>
                <a:ext uri="{FF2B5EF4-FFF2-40B4-BE49-F238E27FC236}">
                  <a16:creationId xmlns:a16="http://schemas.microsoft.com/office/drawing/2014/main" id="{4F5AAF25-1C69-B44B-BAEA-04ACE88E1048}"/>
                </a:ext>
              </a:extLst>
            </p:cNvPr>
            <p:cNvSpPr/>
            <p:nvPr/>
          </p:nvSpPr>
          <p:spPr>
            <a:xfrm>
              <a:off x="1334825" y="2147650"/>
              <a:ext cx="43075" cy="34225"/>
            </a:xfrm>
            <a:custGeom>
              <a:avLst/>
              <a:gdLst/>
              <a:ahLst/>
              <a:cxnLst/>
              <a:rect l="l" t="t" r="r" b="b"/>
              <a:pathLst>
                <a:path w="1723" h="1369" extrusionOk="0">
                  <a:moveTo>
                    <a:pt x="355" y="1"/>
                  </a:moveTo>
                  <a:lnTo>
                    <a:pt x="0" y="685"/>
                  </a:lnTo>
                  <a:lnTo>
                    <a:pt x="355" y="1369"/>
                  </a:lnTo>
                  <a:lnTo>
                    <a:pt x="1368" y="1369"/>
                  </a:lnTo>
                  <a:lnTo>
                    <a:pt x="1520" y="1343"/>
                  </a:lnTo>
                  <a:lnTo>
                    <a:pt x="1621" y="1267"/>
                  </a:lnTo>
                  <a:lnTo>
                    <a:pt x="1697" y="1141"/>
                  </a:lnTo>
                  <a:lnTo>
                    <a:pt x="1722" y="1014"/>
                  </a:lnTo>
                  <a:lnTo>
                    <a:pt x="1722" y="811"/>
                  </a:lnTo>
                  <a:lnTo>
                    <a:pt x="1013" y="811"/>
                  </a:lnTo>
                  <a:lnTo>
                    <a:pt x="988" y="786"/>
                  </a:lnTo>
                  <a:lnTo>
                    <a:pt x="937" y="761"/>
                  </a:lnTo>
                  <a:lnTo>
                    <a:pt x="937" y="736"/>
                  </a:lnTo>
                  <a:lnTo>
                    <a:pt x="912" y="685"/>
                  </a:lnTo>
                  <a:lnTo>
                    <a:pt x="912" y="1"/>
                  </a:lnTo>
                  <a:close/>
                </a:path>
              </a:pathLst>
            </a:custGeom>
            <a:solidFill>
              <a:srgbClr val="5EBE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4143;p55">
              <a:extLst>
                <a:ext uri="{FF2B5EF4-FFF2-40B4-BE49-F238E27FC236}">
                  <a16:creationId xmlns:a16="http://schemas.microsoft.com/office/drawing/2014/main" id="{61C12AFC-95C4-724A-8BC3-9BD30BFEAD55}"/>
                </a:ext>
              </a:extLst>
            </p:cNvPr>
            <p:cNvSpPr/>
            <p:nvPr/>
          </p:nvSpPr>
          <p:spPr>
            <a:xfrm>
              <a:off x="1062550" y="1936800"/>
              <a:ext cx="281150" cy="381225"/>
            </a:xfrm>
            <a:custGeom>
              <a:avLst/>
              <a:gdLst/>
              <a:ahLst/>
              <a:cxnLst/>
              <a:rect l="l" t="t" r="r" b="b"/>
              <a:pathLst>
                <a:path w="11246" h="15249" extrusionOk="0">
                  <a:moveTo>
                    <a:pt x="507" y="1"/>
                  </a:moveTo>
                  <a:lnTo>
                    <a:pt x="25" y="381"/>
                  </a:lnTo>
                  <a:lnTo>
                    <a:pt x="0" y="15147"/>
                  </a:lnTo>
                  <a:lnTo>
                    <a:pt x="10511" y="15248"/>
                  </a:lnTo>
                  <a:lnTo>
                    <a:pt x="10638" y="15248"/>
                  </a:lnTo>
                  <a:lnTo>
                    <a:pt x="10790" y="15223"/>
                  </a:lnTo>
                  <a:lnTo>
                    <a:pt x="10916" y="15172"/>
                  </a:lnTo>
                  <a:lnTo>
                    <a:pt x="11018" y="15122"/>
                  </a:lnTo>
                  <a:lnTo>
                    <a:pt x="11119" y="15020"/>
                  </a:lnTo>
                  <a:lnTo>
                    <a:pt x="11195" y="14919"/>
                  </a:lnTo>
                  <a:lnTo>
                    <a:pt x="11246" y="14818"/>
                  </a:lnTo>
                  <a:lnTo>
                    <a:pt x="11246" y="14691"/>
                  </a:lnTo>
                  <a:lnTo>
                    <a:pt x="11246" y="685"/>
                  </a:lnTo>
                  <a:lnTo>
                    <a:pt x="11246" y="558"/>
                  </a:lnTo>
                  <a:lnTo>
                    <a:pt x="11195" y="406"/>
                  </a:lnTo>
                  <a:lnTo>
                    <a:pt x="11144" y="305"/>
                  </a:lnTo>
                  <a:lnTo>
                    <a:pt x="11043" y="203"/>
                  </a:lnTo>
                  <a:lnTo>
                    <a:pt x="10942" y="102"/>
                  </a:lnTo>
                  <a:lnTo>
                    <a:pt x="10815" y="51"/>
                  </a:lnTo>
                  <a:lnTo>
                    <a:pt x="10688" y="1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4144;p55">
              <a:extLst>
                <a:ext uri="{FF2B5EF4-FFF2-40B4-BE49-F238E27FC236}">
                  <a16:creationId xmlns:a16="http://schemas.microsoft.com/office/drawing/2014/main" id="{F38ACC87-4681-694A-939D-9D229B331E41}"/>
                </a:ext>
              </a:extLst>
            </p:cNvPr>
            <p:cNvSpPr/>
            <p:nvPr/>
          </p:nvSpPr>
          <p:spPr>
            <a:xfrm>
              <a:off x="1035300" y="1936800"/>
              <a:ext cx="308400" cy="384375"/>
            </a:xfrm>
            <a:custGeom>
              <a:avLst/>
              <a:gdLst/>
              <a:ahLst/>
              <a:cxnLst/>
              <a:rect l="l" t="t" r="r" b="b"/>
              <a:pathLst>
                <a:path w="12336" h="15375" extrusionOk="0">
                  <a:moveTo>
                    <a:pt x="887" y="1"/>
                  </a:moveTo>
                  <a:lnTo>
                    <a:pt x="1" y="8055"/>
                  </a:lnTo>
                  <a:lnTo>
                    <a:pt x="887" y="15375"/>
                  </a:lnTo>
                  <a:lnTo>
                    <a:pt x="11778" y="15375"/>
                  </a:lnTo>
                  <a:lnTo>
                    <a:pt x="11905" y="15324"/>
                  </a:lnTo>
                  <a:lnTo>
                    <a:pt x="12032" y="15248"/>
                  </a:lnTo>
                  <a:lnTo>
                    <a:pt x="12133" y="15172"/>
                  </a:lnTo>
                  <a:lnTo>
                    <a:pt x="12234" y="15071"/>
                  </a:lnTo>
                  <a:lnTo>
                    <a:pt x="12285" y="14944"/>
                  </a:lnTo>
                  <a:lnTo>
                    <a:pt x="12336" y="14818"/>
                  </a:lnTo>
                  <a:lnTo>
                    <a:pt x="12336" y="14691"/>
                  </a:lnTo>
                  <a:lnTo>
                    <a:pt x="1900" y="14691"/>
                  </a:lnTo>
                  <a:lnTo>
                    <a:pt x="1774" y="14666"/>
                  </a:lnTo>
                  <a:lnTo>
                    <a:pt x="1698" y="14590"/>
                  </a:lnTo>
                  <a:lnTo>
                    <a:pt x="1622" y="14488"/>
                  </a:lnTo>
                  <a:lnTo>
                    <a:pt x="1597" y="14362"/>
                  </a:lnTo>
                  <a:lnTo>
                    <a:pt x="159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4145;p55">
              <a:extLst>
                <a:ext uri="{FF2B5EF4-FFF2-40B4-BE49-F238E27FC236}">
                  <a16:creationId xmlns:a16="http://schemas.microsoft.com/office/drawing/2014/main" id="{52E785AF-8C80-2047-A50A-EF8ACF9F5F44}"/>
                </a:ext>
              </a:extLst>
            </p:cNvPr>
            <p:cNvSpPr/>
            <p:nvPr/>
          </p:nvSpPr>
          <p:spPr>
            <a:xfrm>
              <a:off x="1100525" y="2071050"/>
              <a:ext cx="203925" cy="110825"/>
            </a:xfrm>
            <a:custGeom>
              <a:avLst/>
              <a:gdLst/>
              <a:ahLst/>
              <a:cxnLst/>
              <a:rect l="l" t="t" r="r" b="b"/>
              <a:pathLst>
                <a:path w="8157" h="4433" extrusionOk="0">
                  <a:moveTo>
                    <a:pt x="457" y="0"/>
                  </a:moveTo>
                  <a:lnTo>
                    <a:pt x="355" y="203"/>
                  </a:lnTo>
                  <a:lnTo>
                    <a:pt x="203" y="228"/>
                  </a:lnTo>
                  <a:lnTo>
                    <a:pt x="102" y="304"/>
                  </a:lnTo>
                  <a:lnTo>
                    <a:pt x="26" y="406"/>
                  </a:lnTo>
                  <a:lnTo>
                    <a:pt x="1" y="558"/>
                  </a:lnTo>
                  <a:lnTo>
                    <a:pt x="1" y="4078"/>
                  </a:lnTo>
                  <a:lnTo>
                    <a:pt x="26" y="4205"/>
                  </a:lnTo>
                  <a:lnTo>
                    <a:pt x="102" y="4331"/>
                  </a:lnTo>
                  <a:lnTo>
                    <a:pt x="203" y="4407"/>
                  </a:lnTo>
                  <a:lnTo>
                    <a:pt x="355" y="4433"/>
                  </a:lnTo>
                  <a:lnTo>
                    <a:pt x="7523" y="4433"/>
                  </a:lnTo>
                  <a:lnTo>
                    <a:pt x="7675" y="4407"/>
                  </a:lnTo>
                  <a:lnTo>
                    <a:pt x="7776" y="4331"/>
                  </a:lnTo>
                  <a:lnTo>
                    <a:pt x="7852" y="4205"/>
                  </a:lnTo>
                  <a:lnTo>
                    <a:pt x="7878" y="4078"/>
                  </a:lnTo>
                  <a:lnTo>
                    <a:pt x="8156" y="4002"/>
                  </a:lnTo>
                  <a:lnTo>
                    <a:pt x="8156" y="330"/>
                  </a:lnTo>
                  <a:lnTo>
                    <a:pt x="8131" y="203"/>
                  </a:lnTo>
                  <a:lnTo>
                    <a:pt x="8055" y="102"/>
                  </a:lnTo>
                  <a:lnTo>
                    <a:pt x="7954" y="26"/>
                  </a:lnTo>
                  <a:lnTo>
                    <a:pt x="78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4146;p55">
              <a:extLst>
                <a:ext uri="{FF2B5EF4-FFF2-40B4-BE49-F238E27FC236}">
                  <a16:creationId xmlns:a16="http://schemas.microsoft.com/office/drawing/2014/main" id="{45612B32-F9EB-0F47-9E9B-637227114678}"/>
                </a:ext>
              </a:extLst>
            </p:cNvPr>
            <p:cNvSpPr/>
            <p:nvPr/>
          </p:nvSpPr>
          <p:spPr>
            <a:xfrm>
              <a:off x="1096725" y="2071050"/>
              <a:ext cx="207725" cy="115250"/>
            </a:xfrm>
            <a:custGeom>
              <a:avLst/>
              <a:gdLst/>
              <a:ahLst/>
              <a:cxnLst/>
              <a:rect l="l" t="t" r="r" b="b"/>
              <a:pathLst>
                <a:path w="8309" h="4610" extrusionOk="0">
                  <a:moveTo>
                    <a:pt x="355" y="0"/>
                  </a:moveTo>
                  <a:lnTo>
                    <a:pt x="229" y="26"/>
                  </a:lnTo>
                  <a:lnTo>
                    <a:pt x="102" y="102"/>
                  </a:lnTo>
                  <a:lnTo>
                    <a:pt x="26" y="203"/>
                  </a:lnTo>
                  <a:lnTo>
                    <a:pt x="1" y="330"/>
                  </a:lnTo>
                  <a:lnTo>
                    <a:pt x="1" y="4255"/>
                  </a:lnTo>
                  <a:lnTo>
                    <a:pt x="26" y="4382"/>
                  </a:lnTo>
                  <a:lnTo>
                    <a:pt x="102" y="4483"/>
                  </a:lnTo>
                  <a:lnTo>
                    <a:pt x="229" y="4559"/>
                  </a:lnTo>
                  <a:lnTo>
                    <a:pt x="355" y="4610"/>
                  </a:lnTo>
                  <a:lnTo>
                    <a:pt x="7954" y="4610"/>
                  </a:lnTo>
                  <a:lnTo>
                    <a:pt x="8106" y="4559"/>
                  </a:lnTo>
                  <a:lnTo>
                    <a:pt x="8207" y="4483"/>
                  </a:lnTo>
                  <a:lnTo>
                    <a:pt x="8283" y="4382"/>
                  </a:lnTo>
                  <a:lnTo>
                    <a:pt x="8308" y="4255"/>
                  </a:lnTo>
                  <a:lnTo>
                    <a:pt x="8308" y="4002"/>
                  </a:lnTo>
                  <a:lnTo>
                    <a:pt x="811" y="4002"/>
                  </a:lnTo>
                  <a:lnTo>
                    <a:pt x="735" y="3977"/>
                  </a:lnTo>
                  <a:lnTo>
                    <a:pt x="659" y="3951"/>
                  </a:lnTo>
                  <a:lnTo>
                    <a:pt x="609" y="3875"/>
                  </a:lnTo>
                  <a:lnTo>
                    <a:pt x="609" y="3800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4147;p55">
              <a:extLst>
                <a:ext uri="{FF2B5EF4-FFF2-40B4-BE49-F238E27FC236}">
                  <a16:creationId xmlns:a16="http://schemas.microsoft.com/office/drawing/2014/main" id="{BAE540C1-19F6-9D4A-A8B2-3F05A0296540}"/>
                </a:ext>
              </a:extLst>
            </p:cNvPr>
            <p:cNvSpPr/>
            <p:nvPr/>
          </p:nvSpPr>
          <p:spPr>
            <a:xfrm>
              <a:off x="1015675" y="1936800"/>
              <a:ext cx="41825" cy="381225"/>
            </a:xfrm>
            <a:custGeom>
              <a:avLst/>
              <a:gdLst/>
              <a:ahLst/>
              <a:cxnLst/>
              <a:rect l="l" t="t" r="r" b="b"/>
              <a:pathLst>
                <a:path w="1673" h="15249" extrusionOk="0">
                  <a:moveTo>
                    <a:pt x="457" y="1"/>
                  </a:moveTo>
                  <a:lnTo>
                    <a:pt x="330" y="51"/>
                  </a:lnTo>
                  <a:lnTo>
                    <a:pt x="229" y="127"/>
                  </a:lnTo>
                  <a:lnTo>
                    <a:pt x="153" y="229"/>
                  </a:lnTo>
                  <a:lnTo>
                    <a:pt x="77" y="355"/>
                  </a:lnTo>
                  <a:lnTo>
                    <a:pt x="26" y="482"/>
                  </a:lnTo>
                  <a:lnTo>
                    <a:pt x="1" y="634"/>
                  </a:lnTo>
                  <a:lnTo>
                    <a:pt x="1" y="786"/>
                  </a:lnTo>
                  <a:lnTo>
                    <a:pt x="102" y="14514"/>
                  </a:lnTo>
                  <a:lnTo>
                    <a:pt x="127" y="14640"/>
                  </a:lnTo>
                  <a:lnTo>
                    <a:pt x="178" y="14767"/>
                  </a:lnTo>
                  <a:lnTo>
                    <a:pt x="229" y="14894"/>
                  </a:lnTo>
                  <a:lnTo>
                    <a:pt x="305" y="14995"/>
                  </a:lnTo>
                  <a:lnTo>
                    <a:pt x="406" y="15071"/>
                  </a:lnTo>
                  <a:lnTo>
                    <a:pt x="533" y="15147"/>
                  </a:lnTo>
                  <a:lnTo>
                    <a:pt x="659" y="15198"/>
                  </a:lnTo>
                  <a:lnTo>
                    <a:pt x="811" y="15198"/>
                  </a:lnTo>
                  <a:lnTo>
                    <a:pt x="1672" y="15248"/>
                  </a:lnTo>
                  <a:lnTo>
                    <a:pt x="1672" y="15248"/>
                  </a:lnTo>
                  <a:lnTo>
                    <a:pt x="1520" y="14944"/>
                  </a:lnTo>
                  <a:lnTo>
                    <a:pt x="1672" y="14691"/>
                  </a:lnTo>
                  <a:lnTo>
                    <a:pt x="1672" y="1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4148;p55">
              <a:extLst>
                <a:ext uri="{FF2B5EF4-FFF2-40B4-BE49-F238E27FC236}">
                  <a16:creationId xmlns:a16="http://schemas.microsoft.com/office/drawing/2014/main" id="{D710A04B-CB7A-A243-9951-8E66D918F5D3}"/>
                </a:ext>
              </a:extLst>
            </p:cNvPr>
            <p:cNvSpPr/>
            <p:nvPr/>
          </p:nvSpPr>
          <p:spPr>
            <a:xfrm>
              <a:off x="1013150" y="1936800"/>
              <a:ext cx="44350" cy="384375"/>
            </a:xfrm>
            <a:custGeom>
              <a:avLst/>
              <a:gdLst/>
              <a:ahLst/>
              <a:cxnLst/>
              <a:rect l="l" t="t" r="r" b="b"/>
              <a:pathLst>
                <a:path w="1774" h="15375" extrusionOk="0">
                  <a:moveTo>
                    <a:pt x="558" y="1"/>
                  </a:moveTo>
                  <a:lnTo>
                    <a:pt x="431" y="51"/>
                  </a:lnTo>
                  <a:lnTo>
                    <a:pt x="304" y="102"/>
                  </a:lnTo>
                  <a:lnTo>
                    <a:pt x="203" y="203"/>
                  </a:lnTo>
                  <a:lnTo>
                    <a:pt x="127" y="305"/>
                  </a:lnTo>
                  <a:lnTo>
                    <a:pt x="51" y="406"/>
                  </a:lnTo>
                  <a:lnTo>
                    <a:pt x="26" y="558"/>
                  </a:lnTo>
                  <a:lnTo>
                    <a:pt x="0" y="685"/>
                  </a:lnTo>
                  <a:lnTo>
                    <a:pt x="0" y="14691"/>
                  </a:lnTo>
                  <a:lnTo>
                    <a:pt x="26" y="14818"/>
                  </a:lnTo>
                  <a:lnTo>
                    <a:pt x="51" y="14944"/>
                  </a:lnTo>
                  <a:lnTo>
                    <a:pt x="127" y="15071"/>
                  </a:lnTo>
                  <a:lnTo>
                    <a:pt x="203" y="15172"/>
                  </a:lnTo>
                  <a:lnTo>
                    <a:pt x="304" y="15248"/>
                  </a:lnTo>
                  <a:lnTo>
                    <a:pt x="431" y="15324"/>
                  </a:lnTo>
                  <a:lnTo>
                    <a:pt x="558" y="15375"/>
                  </a:lnTo>
                  <a:lnTo>
                    <a:pt x="1773" y="15375"/>
                  </a:lnTo>
                  <a:lnTo>
                    <a:pt x="1773" y="14691"/>
                  </a:lnTo>
                  <a:lnTo>
                    <a:pt x="938" y="14691"/>
                  </a:lnTo>
                  <a:lnTo>
                    <a:pt x="862" y="14666"/>
                  </a:lnTo>
                  <a:lnTo>
                    <a:pt x="760" y="14615"/>
                  </a:lnTo>
                  <a:lnTo>
                    <a:pt x="710" y="14539"/>
                  </a:lnTo>
                  <a:lnTo>
                    <a:pt x="710" y="14438"/>
                  </a:lnTo>
                  <a:lnTo>
                    <a:pt x="71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4149;p55">
              <a:extLst>
                <a:ext uri="{FF2B5EF4-FFF2-40B4-BE49-F238E27FC236}">
                  <a16:creationId xmlns:a16="http://schemas.microsoft.com/office/drawing/2014/main" id="{54185B92-0F22-1C4B-9F3A-0350BF1AEF4B}"/>
                </a:ext>
              </a:extLst>
            </p:cNvPr>
            <p:cNvSpPr/>
            <p:nvPr/>
          </p:nvSpPr>
          <p:spPr>
            <a:xfrm>
              <a:off x="1006825" y="1929850"/>
              <a:ext cx="205175" cy="397675"/>
            </a:xfrm>
            <a:custGeom>
              <a:avLst/>
              <a:gdLst/>
              <a:ahLst/>
              <a:cxnLst/>
              <a:rect l="l" t="t" r="r" b="b"/>
              <a:pathLst>
                <a:path w="8207" h="15907" extrusionOk="0">
                  <a:moveTo>
                    <a:pt x="963" y="0"/>
                  </a:moveTo>
                  <a:lnTo>
                    <a:pt x="760" y="26"/>
                  </a:lnTo>
                  <a:lnTo>
                    <a:pt x="583" y="76"/>
                  </a:lnTo>
                  <a:lnTo>
                    <a:pt x="405" y="178"/>
                  </a:lnTo>
                  <a:lnTo>
                    <a:pt x="279" y="279"/>
                  </a:lnTo>
                  <a:lnTo>
                    <a:pt x="152" y="431"/>
                  </a:lnTo>
                  <a:lnTo>
                    <a:pt x="76" y="583"/>
                  </a:lnTo>
                  <a:lnTo>
                    <a:pt x="25" y="760"/>
                  </a:lnTo>
                  <a:lnTo>
                    <a:pt x="0" y="963"/>
                  </a:lnTo>
                  <a:lnTo>
                    <a:pt x="0" y="14969"/>
                  </a:lnTo>
                  <a:lnTo>
                    <a:pt x="25" y="15146"/>
                  </a:lnTo>
                  <a:lnTo>
                    <a:pt x="76" y="15324"/>
                  </a:lnTo>
                  <a:lnTo>
                    <a:pt x="152" y="15501"/>
                  </a:lnTo>
                  <a:lnTo>
                    <a:pt x="279" y="15627"/>
                  </a:lnTo>
                  <a:lnTo>
                    <a:pt x="405" y="15754"/>
                  </a:lnTo>
                  <a:lnTo>
                    <a:pt x="583" y="15830"/>
                  </a:lnTo>
                  <a:lnTo>
                    <a:pt x="760" y="15906"/>
                  </a:lnTo>
                  <a:lnTo>
                    <a:pt x="3369" y="15906"/>
                  </a:lnTo>
                  <a:lnTo>
                    <a:pt x="3470" y="15830"/>
                  </a:lnTo>
                  <a:lnTo>
                    <a:pt x="3521" y="15754"/>
                  </a:lnTo>
                  <a:lnTo>
                    <a:pt x="3546" y="15653"/>
                  </a:lnTo>
                  <a:lnTo>
                    <a:pt x="3521" y="15552"/>
                  </a:lnTo>
                  <a:lnTo>
                    <a:pt x="3470" y="15476"/>
                  </a:lnTo>
                  <a:lnTo>
                    <a:pt x="3369" y="15425"/>
                  </a:lnTo>
                  <a:lnTo>
                    <a:pt x="3267" y="15400"/>
                  </a:lnTo>
                  <a:lnTo>
                    <a:pt x="2305" y="15400"/>
                  </a:lnTo>
                  <a:lnTo>
                    <a:pt x="2305" y="3470"/>
                  </a:lnTo>
                  <a:lnTo>
                    <a:pt x="2280" y="3369"/>
                  </a:lnTo>
                  <a:lnTo>
                    <a:pt x="2229" y="3268"/>
                  </a:lnTo>
                  <a:lnTo>
                    <a:pt x="2128" y="3217"/>
                  </a:lnTo>
                  <a:lnTo>
                    <a:pt x="2026" y="3192"/>
                  </a:lnTo>
                  <a:lnTo>
                    <a:pt x="1925" y="3217"/>
                  </a:lnTo>
                  <a:lnTo>
                    <a:pt x="1849" y="3268"/>
                  </a:lnTo>
                  <a:lnTo>
                    <a:pt x="1798" y="3369"/>
                  </a:lnTo>
                  <a:lnTo>
                    <a:pt x="1773" y="3470"/>
                  </a:lnTo>
                  <a:lnTo>
                    <a:pt x="1773" y="15400"/>
                  </a:lnTo>
                  <a:lnTo>
                    <a:pt x="963" y="15400"/>
                  </a:lnTo>
                  <a:lnTo>
                    <a:pt x="861" y="15374"/>
                  </a:lnTo>
                  <a:lnTo>
                    <a:pt x="785" y="15349"/>
                  </a:lnTo>
                  <a:lnTo>
                    <a:pt x="709" y="15324"/>
                  </a:lnTo>
                  <a:lnTo>
                    <a:pt x="633" y="15273"/>
                  </a:lnTo>
                  <a:lnTo>
                    <a:pt x="583" y="15197"/>
                  </a:lnTo>
                  <a:lnTo>
                    <a:pt x="557" y="15121"/>
                  </a:lnTo>
                  <a:lnTo>
                    <a:pt x="532" y="15045"/>
                  </a:lnTo>
                  <a:lnTo>
                    <a:pt x="507" y="14969"/>
                  </a:lnTo>
                  <a:lnTo>
                    <a:pt x="507" y="963"/>
                  </a:lnTo>
                  <a:lnTo>
                    <a:pt x="532" y="887"/>
                  </a:lnTo>
                  <a:lnTo>
                    <a:pt x="557" y="785"/>
                  </a:lnTo>
                  <a:lnTo>
                    <a:pt x="583" y="709"/>
                  </a:lnTo>
                  <a:lnTo>
                    <a:pt x="633" y="659"/>
                  </a:lnTo>
                  <a:lnTo>
                    <a:pt x="709" y="608"/>
                  </a:lnTo>
                  <a:lnTo>
                    <a:pt x="785" y="557"/>
                  </a:lnTo>
                  <a:lnTo>
                    <a:pt x="861" y="532"/>
                  </a:lnTo>
                  <a:lnTo>
                    <a:pt x="1773" y="532"/>
                  </a:lnTo>
                  <a:lnTo>
                    <a:pt x="1773" y="2229"/>
                  </a:lnTo>
                  <a:lnTo>
                    <a:pt x="1798" y="2330"/>
                  </a:lnTo>
                  <a:lnTo>
                    <a:pt x="1849" y="2432"/>
                  </a:lnTo>
                  <a:lnTo>
                    <a:pt x="1925" y="2482"/>
                  </a:lnTo>
                  <a:lnTo>
                    <a:pt x="2026" y="2508"/>
                  </a:lnTo>
                  <a:lnTo>
                    <a:pt x="2128" y="2482"/>
                  </a:lnTo>
                  <a:lnTo>
                    <a:pt x="2229" y="2432"/>
                  </a:lnTo>
                  <a:lnTo>
                    <a:pt x="2280" y="2330"/>
                  </a:lnTo>
                  <a:lnTo>
                    <a:pt x="2305" y="2229"/>
                  </a:lnTo>
                  <a:lnTo>
                    <a:pt x="2305" y="532"/>
                  </a:lnTo>
                  <a:lnTo>
                    <a:pt x="7953" y="532"/>
                  </a:lnTo>
                  <a:lnTo>
                    <a:pt x="8054" y="507"/>
                  </a:lnTo>
                  <a:lnTo>
                    <a:pt x="8130" y="456"/>
                  </a:lnTo>
                  <a:lnTo>
                    <a:pt x="8181" y="380"/>
                  </a:lnTo>
                  <a:lnTo>
                    <a:pt x="8206" y="279"/>
                  </a:lnTo>
                  <a:lnTo>
                    <a:pt x="8181" y="152"/>
                  </a:lnTo>
                  <a:lnTo>
                    <a:pt x="8130" y="76"/>
                  </a:lnTo>
                  <a:lnTo>
                    <a:pt x="8054" y="26"/>
                  </a:lnTo>
                  <a:lnTo>
                    <a:pt x="795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150;p55">
              <a:extLst>
                <a:ext uri="{FF2B5EF4-FFF2-40B4-BE49-F238E27FC236}">
                  <a16:creationId xmlns:a16="http://schemas.microsoft.com/office/drawing/2014/main" id="{9C345B4F-17DC-684D-A4A6-56F3BB966B56}"/>
                </a:ext>
              </a:extLst>
            </p:cNvPr>
            <p:cNvSpPr/>
            <p:nvPr/>
          </p:nvSpPr>
          <p:spPr>
            <a:xfrm>
              <a:off x="1116350" y="2091300"/>
              <a:ext cx="62100" cy="75375"/>
            </a:xfrm>
            <a:custGeom>
              <a:avLst/>
              <a:gdLst/>
              <a:ahLst/>
              <a:cxnLst/>
              <a:rect l="l" t="t" r="r" b="b"/>
              <a:pathLst>
                <a:path w="2484" h="3015" extrusionOk="0">
                  <a:moveTo>
                    <a:pt x="1242" y="887"/>
                  </a:moveTo>
                  <a:lnTo>
                    <a:pt x="1622" y="1875"/>
                  </a:lnTo>
                  <a:lnTo>
                    <a:pt x="862" y="1875"/>
                  </a:lnTo>
                  <a:lnTo>
                    <a:pt x="1242" y="887"/>
                  </a:lnTo>
                  <a:close/>
                  <a:moveTo>
                    <a:pt x="1141" y="1"/>
                  </a:moveTo>
                  <a:lnTo>
                    <a:pt x="1065" y="51"/>
                  </a:lnTo>
                  <a:lnTo>
                    <a:pt x="989" y="102"/>
                  </a:lnTo>
                  <a:lnTo>
                    <a:pt x="938" y="178"/>
                  </a:lnTo>
                  <a:lnTo>
                    <a:pt x="938" y="203"/>
                  </a:lnTo>
                  <a:lnTo>
                    <a:pt x="1" y="2660"/>
                  </a:lnTo>
                  <a:lnTo>
                    <a:pt x="1" y="2762"/>
                  </a:lnTo>
                  <a:lnTo>
                    <a:pt x="1" y="2863"/>
                  </a:lnTo>
                  <a:lnTo>
                    <a:pt x="77" y="2939"/>
                  </a:lnTo>
                  <a:lnTo>
                    <a:pt x="153" y="2990"/>
                  </a:lnTo>
                  <a:lnTo>
                    <a:pt x="254" y="3015"/>
                  </a:lnTo>
                  <a:lnTo>
                    <a:pt x="355" y="2990"/>
                  </a:lnTo>
                  <a:lnTo>
                    <a:pt x="431" y="2939"/>
                  </a:lnTo>
                  <a:lnTo>
                    <a:pt x="482" y="2838"/>
                  </a:lnTo>
                  <a:lnTo>
                    <a:pt x="659" y="2407"/>
                  </a:lnTo>
                  <a:lnTo>
                    <a:pt x="1824" y="2407"/>
                  </a:lnTo>
                  <a:lnTo>
                    <a:pt x="1976" y="2838"/>
                  </a:lnTo>
                  <a:lnTo>
                    <a:pt x="2027" y="2914"/>
                  </a:lnTo>
                  <a:lnTo>
                    <a:pt x="2078" y="2964"/>
                  </a:lnTo>
                  <a:lnTo>
                    <a:pt x="2154" y="3015"/>
                  </a:lnTo>
                  <a:lnTo>
                    <a:pt x="2230" y="3015"/>
                  </a:lnTo>
                  <a:lnTo>
                    <a:pt x="2306" y="2990"/>
                  </a:lnTo>
                  <a:lnTo>
                    <a:pt x="2407" y="2939"/>
                  </a:lnTo>
                  <a:lnTo>
                    <a:pt x="2458" y="2863"/>
                  </a:lnTo>
                  <a:lnTo>
                    <a:pt x="2483" y="2762"/>
                  </a:lnTo>
                  <a:lnTo>
                    <a:pt x="2483" y="2660"/>
                  </a:lnTo>
                  <a:lnTo>
                    <a:pt x="1546" y="203"/>
                  </a:lnTo>
                  <a:lnTo>
                    <a:pt x="1546" y="178"/>
                  </a:lnTo>
                  <a:lnTo>
                    <a:pt x="1495" y="102"/>
                  </a:lnTo>
                  <a:lnTo>
                    <a:pt x="1419" y="51"/>
                  </a:lnTo>
                  <a:lnTo>
                    <a:pt x="134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51;p55">
              <a:extLst>
                <a:ext uri="{FF2B5EF4-FFF2-40B4-BE49-F238E27FC236}">
                  <a16:creationId xmlns:a16="http://schemas.microsoft.com/office/drawing/2014/main" id="{2C980F8A-B5A0-A945-9E41-E9D9F0541F37}"/>
                </a:ext>
              </a:extLst>
            </p:cNvPr>
            <p:cNvSpPr/>
            <p:nvPr/>
          </p:nvSpPr>
          <p:spPr>
            <a:xfrm>
              <a:off x="1226525" y="2090675"/>
              <a:ext cx="58925" cy="76650"/>
            </a:xfrm>
            <a:custGeom>
              <a:avLst/>
              <a:gdLst/>
              <a:ahLst/>
              <a:cxnLst/>
              <a:rect l="l" t="t" r="r" b="b"/>
              <a:pathLst>
                <a:path w="2357" h="3066" extrusionOk="0">
                  <a:moveTo>
                    <a:pt x="305" y="0"/>
                  </a:moveTo>
                  <a:lnTo>
                    <a:pt x="204" y="26"/>
                  </a:lnTo>
                  <a:lnTo>
                    <a:pt x="128" y="76"/>
                  </a:lnTo>
                  <a:lnTo>
                    <a:pt x="77" y="152"/>
                  </a:lnTo>
                  <a:lnTo>
                    <a:pt x="52" y="254"/>
                  </a:lnTo>
                  <a:lnTo>
                    <a:pt x="77" y="355"/>
                  </a:lnTo>
                  <a:lnTo>
                    <a:pt x="128" y="431"/>
                  </a:lnTo>
                  <a:lnTo>
                    <a:pt x="204" y="507"/>
                  </a:lnTo>
                  <a:lnTo>
                    <a:pt x="305" y="532"/>
                  </a:lnTo>
                  <a:lnTo>
                    <a:pt x="1521" y="532"/>
                  </a:lnTo>
                  <a:lnTo>
                    <a:pt x="52" y="2660"/>
                  </a:lnTo>
                  <a:lnTo>
                    <a:pt x="26" y="2711"/>
                  </a:lnTo>
                  <a:lnTo>
                    <a:pt x="1" y="2787"/>
                  </a:lnTo>
                  <a:lnTo>
                    <a:pt x="1" y="2863"/>
                  </a:lnTo>
                  <a:lnTo>
                    <a:pt x="26" y="2913"/>
                  </a:lnTo>
                  <a:lnTo>
                    <a:pt x="77" y="2964"/>
                  </a:lnTo>
                  <a:lnTo>
                    <a:pt x="128" y="3015"/>
                  </a:lnTo>
                  <a:lnTo>
                    <a:pt x="204" y="3040"/>
                  </a:lnTo>
                  <a:lnTo>
                    <a:pt x="280" y="3065"/>
                  </a:lnTo>
                  <a:lnTo>
                    <a:pt x="2103" y="3065"/>
                  </a:lnTo>
                  <a:lnTo>
                    <a:pt x="2204" y="3040"/>
                  </a:lnTo>
                  <a:lnTo>
                    <a:pt x="2280" y="2989"/>
                  </a:lnTo>
                  <a:lnTo>
                    <a:pt x="2331" y="2888"/>
                  </a:lnTo>
                  <a:lnTo>
                    <a:pt x="2356" y="2787"/>
                  </a:lnTo>
                  <a:lnTo>
                    <a:pt x="2331" y="2685"/>
                  </a:lnTo>
                  <a:lnTo>
                    <a:pt x="2280" y="2609"/>
                  </a:lnTo>
                  <a:lnTo>
                    <a:pt x="2204" y="2559"/>
                  </a:lnTo>
                  <a:lnTo>
                    <a:pt x="2103" y="2533"/>
                  </a:lnTo>
                  <a:lnTo>
                    <a:pt x="761" y="2533"/>
                  </a:lnTo>
                  <a:lnTo>
                    <a:pt x="2230" y="406"/>
                  </a:lnTo>
                  <a:lnTo>
                    <a:pt x="2255" y="355"/>
                  </a:lnTo>
                  <a:lnTo>
                    <a:pt x="2280" y="279"/>
                  </a:lnTo>
                  <a:lnTo>
                    <a:pt x="2280" y="203"/>
                  </a:lnTo>
                  <a:lnTo>
                    <a:pt x="2255" y="127"/>
                  </a:lnTo>
                  <a:lnTo>
                    <a:pt x="2204" y="76"/>
                  </a:lnTo>
                  <a:lnTo>
                    <a:pt x="2154" y="26"/>
                  </a:lnTo>
                  <a:lnTo>
                    <a:pt x="207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152;p55">
              <a:extLst>
                <a:ext uri="{FF2B5EF4-FFF2-40B4-BE49-F238E27FC236}">
                  <a16:creationId xmlns:a16="http://schemas.microsoft.com/office/drawing/2014/main" id="{26C73C5C-6A09-A247-8A88-E05C7BB888F7}"/>
                </a:ext>
              </a:extLst>
            </p:cNvPr>
            <p:cNvSpPr/>
            <p:nvPr/>
          </p:nvSpPr>
          <p:spPr>
            <a:xfrm>
              <a:off x="1181575" y="2122325"/>
              <a:ext cx="45625" cy="13325"/>
            </a:xfrm>
            <a:custGeom>
              <a:avLst/>
              <a:gdLst/>
              <a:ahLst/>
              <a:cxnLst/>
              <a:rect l="l" t="t" r="r" b="b"/>
              <a:pathLst>
                <a:path w="1825" h="533" extrusionOk="0">
                  <a:moveTo>
                    <a:pt x="254" y="1"/>
                  </a:moveTo>
                  <a:lnTo>
                    <a:pt x="153" y="26"/>
                  </a:lnTo>
                  <a:lnTo>
                    <a:pt x="77" y="77"/>
                  </a:lnTo>
                  <a:lnTo>
                    <a:pt x="26" y="153"/>
                  </a:lnTo>
                  <a:lnTo>
                    <a:pt x="1" y="254"/>
                  </a:lnTo>
                  <a:lnTo>
                    <a:pt x="26" y="355"/>
                  </a:lnTo>
                  <a:lnTo>
                    <a:pt x="77" y="457"/>
                  </a:lnTo>
                  <a:lnTo>
                    <a:pt x="153" y="507"/>
                  </a:lnTo>
                  <a:lnTo>
                    <a:pt x="254" y="533"/>
                  </a:lnTo>
                  <a:lnTo>
                    <a:pt x="1546" y="533"/>
                  </a:lnTo>
                  <a:lnTo>
                    <a:pt x="1647" y="507"/>
                  </a:lnTo>
                  <a:lnTo>
                    <a:pt x="1748" y="457"/>
                  </a:lnTo>
                  <a:lnTo>
                    <a:pt x="1799" y="355"/>
                  </a:lnTo>
                  <a:lnTo>
                    <a:pt x="1824" y="254"/>
                  </a:lnTo>
                  <a:lnTo>
                    <a:pt x="1799" y="153"/>
                  </a:lnTo>
                  <a:lnTo>
                    <a:pt x="1748" y="77"/>
                  </a:lnTo>
                  <a:lnTo>
                    <a:pt x="1647" y="26"/>
                  </a:lnTo>
                  <a:lnTo>
                    <a:pt x="154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153;p55">
              <a:extLst>
                <a:ext uri="{FF2B5EF4-FFF2-40B4-BE49-F238E27FC236}">
                  <a16:creationId xmlns:a16="http://schemas.microsoft.com/office/drawing/2014/main" id="{4CAAB0BD-E219-A44C-A56B-24B5D0F9F693}"/>
                </a:ext>
              </a:extLst>
            </p:cNvPr>
            <p:cNvSpPr/>
            <p:nvPr/>
          </p:nvSpPr>
          <p:spPr>
            <a:xfrm>
              <a:off x="1112550" y="1929850"/>
              <a:ext cx="292575" cy="446425"/>
            </a:xfrm>
            <a:custGeom>
              <a:avLst/>
              <a:gdLst/>
              <a:ahLst/>
              <a:cxnLst/>
              <a:rect l="l" t="t" r="r" b="b"/>
              <a:pathLst>
                <a:path w="11703" h="17857" extrusionOk="0">
                  <a:moveTo>
                    <a:pt x="10233" y="2026"/>
                  </a:moveTo>
                  <a:lnTo>
                    <a:pt x="10309" y="2052"/>
                  </a:lnTo>
                  <a:lnTo>
                    <a:pt x="10335" y="2128"/>
                  </a:lnTo>
                  <a:lnTo>
                    <a:pt x="10335" y="2786"/>
                  </a:lnTo>
                  <a:lnTo>
                    <a:pt x="10309" y="2837"/>
                  </a:lnTo>
                  <a:lnTo>
                    <a:pt x="10233" y="2862"/>
                  </a:lnTo>
                  <a:lnTo>
                    <a:pt x="9524" y="2862"/>
                  </a:lnTo>
                  <a:lnTo>
                    <a:pt x="9524" y="2026"/>
                  </a:lnTo>
                  <a:close/>
                  <a:moveTo>
                    <a:pt x="10233" y="4813"/>
                  </a:moveTo>
                  <a:lnTo>
                    <a:pt x="10309" y="4838"/>
                  </a:lnTo>
                  <a:lnTo>
                    <a:pt x="10335" y="4888"/>
                  </a:lnTo>
                  <a:lnTo>
                    <a:pt x="10335" y="5547"/>
                  </a:lnTo>
                  <a:lnTo>
                    <a:pt x="10309" y="5623"/>
                  </a:lnTo>
                  <a:lnTo>
                    <a:pt x="10233" y="5648"/>
                  </a:lnTo>
                  <a:lnTo>
                    <a:pt x="9524" y="5648"/>
                  </a:lnTo>
                  <a:lnTo>
                    <a:pt x="9524" y="4813"/>
                  </a:lnTo>
                  <a:close/>
                  <a:moveTo>
                    <a:pt x="11019" y="6155"/>
                  </a:moveTo>
                  <a:lnTo>
                    <a:pt x="11095" y="6180"/>
                  </a:lnTo>
                  <a:lnTo>
                    <a:pt x="11120" y="6256"/>
                  </a:lnTo>
                  <a:lnTo>
                    <a:pt x="11120" y="6915"/>
                  </a:lnTo>
                  <a:lnTo>
                    <a:pt x="11095" y="6965"/>
                  </a:lnTo>
                  <a:lnTo>
                    <a:pt x="11019" y="6991"/>
                  </a:lnTo>
                  <a:lnTo>
                    <a:pt x="9524" y="6991"/>
                  </a:lnTo>
                  <a:lnTo>
                    <a:pt x="9524" y="6155"/>
                  </a:lnTo>
                  <a:close/>
                  <a:moveTo>
                    <a:pt x="10259" y="8966"/>
                  </a:moveTo>
                  <a:lnTo>
                    <a:pt x="10335" y="8992"/>
                  </a:lnTo>
                  <a:lnTo>
                    <a:pt x="10360" y="9068"/>
                  </a:lnTo>
                  <a:lnTo>
                    <a:pt x="10360" y="9726"/>
                  </a:lnTo>
                  <a:lnTo>
                    <a:pt x="10335" y="9777"/>
                  </a:lnTo>
                  <a:lnTo>
                    <a:pt x="10259" y="9802"/>
                  </a:lnTo>
                  <a:lnTo>
                    <a:pt x="9524" y="9802"/>
                  </a:lnTo>
                  <a:lnTo>
                    <a:pt x="9524" y="8966"/>
                  </a:lnTo>
                  <a:close/>
                  <a:moveTo>
                    <a:pt x="11095" y="10334"/>
                  </a:moveTo>
                  <a:lnTo>
                    <a:pt x="11145" y="10359"/>
                  </a:lnTo>
                  <a:lnTo>
                    <a:pt x="11171" y="10410"/>
                  </a:lnTo>
                  <a:lnTo>
                    <a:pt x="11171" y="11094"/>
                  </a:lnTo>
                  <a:lnTo>
                    <a:pt x="11145" y="11144"/>
                  </a:lnTo>
                  <a:lnTo>
                    <a:pt x="11095" y="11170"/>
                  </a:lnTo>
                  <a:lnTo>
                    <a:pt x="9524" y="11170"/>
                  </a:lnTo>
                  <a:lnTo>
                    <a:pt x="9524" y="10334"/>
                  </a:lnTo>
                  <a:close/>
                  <a:moveTo>
                    <a:pt x="10740" y="11702"/>
                  </a:moveTo>
                  <a:lnTo>
                    <a:pt x="10816" y="11727"/>
                  </a:lnTo>
                  <a:lnTo>
                    <a:pt x="10841" y="11778"/>
                  </a:lnTo>
                  <a:lnTo>
                    <a:pt x="10841" y="12436"/>
                  </a:lnTo>
                  <a:lnTo>
                    <a:pt x="10816" y="12512"/>
                  </a:lnTo>
                  <a:lnTo>
                    <a:pt x="10740" y="12537"/>
                  </a:lnTo>
                  <a:lnTo>
                    <a:pt x="9524" y="12537"/>
                  </a:lnTo>
                  <a:lnTo>
                    <a:pt x="9524" y="11702"/>
                  </a:lnTo>
                  <a:close/>
                  <a:moveTo>
                    <a:pt x="10284" y="13044"/>
                  </a:moveTo>
                  <a:lnTo>
                    <a:pt x="10335" y="13069"/>
                  </a:lnTo>
                  <a:lnTo>
                    <a:pt x="10360" y="13145"/>
                  </a:lnTo>
                  <a:lnTo>
                    <a:pt x="10360" y="13804"/>
                  </a:lnTo>
                  <a:lnTo>
                    <a:pt x="10335" y="13855"/>
                  </a:lnTo>
                  <a:lnTo>
                    <a:pt x="10284" y="13880"/>
                  </a:lnTo>
                  <a:lnTo>
                    <a:pt x="9524" y="13880"/>
                  </a:lnTo>
                  <a:lnTo>
                    <a:pt x="9524" y="13044"/>
                  </a:lnTo>
                  <a:close/>
                  <a:moveTo>
                    <a:pt x="6865" y="15906"/>
                  </a:moveTo>
                  <a:lnTo>
                    <a:pt x="6865" y="17299"/>
                  </a:lnTo>
                  <a:lnTo>
                    <a:pt x="5928" y="16818"/>
                  </a:lnTo>
                  <a:lnTo>
                    <a:pt x="5826" y="16793"/>
                  </a:lnTo>
                  <a:lnTo>
                    <a:pt x="5725" y="16767"/>
                  </a:lnTo>
                  <a:lnTo>
                    <a:pt x="5624" y="16793"/>
                  </a:lnTo>
                  <a:lnTo>
                    <a:pt x="5522" y="16818"/>
                  </a:lnTo>
                  <a:lnTo>
                    <a:pt x="4585" y="17299"/>
                  </a:lnTo>
                  <a:lnTo>
                    <a:pt x="4585" y="15906"/>
                  </a:lnTo>
                  <a:close/>
                  <a:moveTo>
                    <a:pt x="4940" y="0"/>
                  </a:moveTo>
                  <a:lnTo>
                    <a:pt x="4839" y="26"/>
                  </a:lnTo>
                  <a:lnTo>
                    <a:pt x="4763" y="76"/>
                  </a:lnTo>
                  <a:lnTo>
                    <a:pt x="4712" y="152"/>
                  </a:lnTo>
                  <a:lnTo>
                    <a:pt x="4687" y="279"/>
                  </a:lnTo>
                  <a:lnTo>
                    <a:pt x="4712" y="380"/>
                  </a:lnTo>
                  <a:lnTo>
                    <a:pt x="4763" y="456"/>
                  </a:lnTo>
                  <a:lnTo>
                    <a:pt x="4839" y="507"/>
                  </a:lnTo>
                  <a:lnTo>
                    <a:pt x="4940" y="532"/>
                  </a:lnTo>
                  <a:lnTo>
                    <a:pt x="8638" y="532"/>
                  </a:lnTo>
                  <a:lnTo>
                    <a:pt x="8714" y="557"/>
                  </a:lnTo>
                  <a:lnTo>
                    <a:pt x="8790" y="608"/>
                  </a:lnTo>
                  <a:lnTo>
                    <a:pt x="8866" y="659"/>
                  </a:lnTo>
                  <a:lnTo>
                    <a:pt x="8916" y="709"/>
                  </a:lnTo>
                  <a:lnTo>
                    <a:pt x="8967" y="785"/>
                  </a:lnTo>
                  <a:lnTo>
                    <a:pt x="8992" y="887"/>
                  </a:lnTo>
                  <a:lnTo>
                    <a:pt x="8992" y="963"/>
                  </a:lnTo>
                  <a:lnTo>
                    <a:pt x="8992" y="14969"/>
                  </a:lnTo>
                  <a:lnTo>
                    <a:pt x="8992" y="15045"/>
                  </a:lnTo>
                  <a:lnTo>
                    <a:pt x="8967" y="15121"/>
                  </a:lnTo>
                  <a:lnTo>
                    <a:pt x="8916" y="15197"/>
                  </a:lnTo>
                  <a:lnTo>
                    <a:pt x="8866" y="15273"/>
                  </a:lnTo>
                  <a:lnTo>
                    <a:pt x="8790" y="15324"/>
                  </a:lnTo>
                  <a:lnTo>
                    <a:pt x="8714" y="15349"/>
                  </a:lnTo>
                  <a:lnTo>
                    <a:pt x="8638" y="15374"/>
                  </a:lnTo>
                  <a:lnTo>
                    <a:pt x="8562" y="15400"/>
                  </a:lnTo>
                  <a:lnTo>
                    <a:pt x="254" y="15400"/>
                  </a:lnTo>
                  <a:lnTo>
                    <a:pt x="153" y="15425"/>
                  </a:lnTo>
                  <a:lnTo>
                    <a:pt x="77" y="15476"/>
                  </a:lnTo>
                  <a:lnTo>
                    <a:pt x="26" y="15552"/>
                  </a:lnTo>
                  <a:lnTo>
                    <a:pt x="1" y="15653"/>
                  </a:lnTo>
                  <a:lnTo>
                    <a:pt x="26" y="15754"/>
                  </a:lnTo>
                  <a:lnTo>
                    <a:pt x="77" y="15830"/>
                  </a:lnTo>
                  <a:lnTo>
                    <a:pt x="153" y="15906"/>
                  </a:lnTo>
                  <a:lnTo>
                    <a:pt x="4079" y="15906"/>
                  </a:lnTo>
                  <a:lnTo>
                    <a:pt x="4079" y="17426"/>
                  </a:lnTo>
                  <a:lnTo>
                    <a:pt x="4079" y="17552"/>
                  </a:lnTo>
                  <a:lnTo>
                    <a:pt x="4129" y="17654"/>
                  </a:lnTo>
                  <a:lnTo>
                    <a:pt x="4180" y="17730"/>
                  </a:lnTo>
                  <a:lnTo>
                    <a:pt x="4281" y="17806"/>
                  </a:lnTo>
                  <a:lnTo>
                    <a:pt x="4357" y="17831"/>
                  </a:lnTo>
                  <a:lnTo>
                    <a:pt x="4459" y="17856"/>
                  </a:lnTo>
                  <a:lnTo>
                    <a:pt x="4560" y="17856"/>
                  </a:lnTo>
                  <a:lnTo>
                    <a:pt x="4712" y="17831"/>
                  </a:lnTo>
                  <a:lnTo>
                    <a:pt x="5725" y="17299"/>
                  </a:lnTo>
                  <a:lnTo>
                    <a:pt x="6763" y="17831"/>
                  </a:lnTo>
                  <a:lnTo>
                    <a:pt x="6865" y="17856"/>
                  </a:lnTo>
                  <a:lnTo>
                    <a:pt x="7067" y="17856"/>
                  </a:lnTo>
                  <a:lnTo>
                    <a:pt x="7169" y="17806"/>
                  </a:lnTo>
                  <a:lnTo>
                    <a:pt x="7270" y="17730"/>
                  </a:lnTo>
                  <a:lnTo>
                    <a:pt x="7321" y="17654"/>
                  </a:lnTo>
                  <a:lnTo>
                    <a:pt x="7371" y="17552"/>
                  </a:lnTo>
                  <a:lnTo>
                    <a:pt x="7397" y="17426"/>
                  </a:lnTo>
                  <a:lnTo>
                    <a:pt x="7397" y="15906"/>
                  </a:lnTo>
                  <a:lnTo>
                    <a:pt x="8739" y="15906"/>
                  </a:lnTo>
                  <a:lnTo>
                    <a:pt x="8916" y="15830"/>
                  </a:lnTo>
                  <a:lnTo>
                    <a:pt x="9094" y="15754"/>
                  </a:lnTo>
                  <a:lnTo>
                    <a:pt x="9220" y="15627"/>
                  </a:lnTo>
                  <a:lnTo>
                    <a:pt x="9347" y="15501"/>
                  </a:lnTo>
                  <a:lnTo>
                    <a:pt x="9448" y="15324"/>
                  </a:lnTo>
                  <a:lnTo>
                    <a:pt x="9499" y="15146"/>
                  </a:lnTo>
                  <a:lnTo>
                    <a:pt x="9524" y="14969"/>
                  </a:lnTo>
                  <a:lnTo>
                    <a:pt x="9524" y="14412"/>
                  </a:lnTo>
                  <a:lnTo>
                    <a:pt x="10411" y="14412"/>
                  </a:lnTo>
                  <a:lnTo>
                    <a:pt x="10512" y="14361"/>
                  </a:lnTo>
                  <a:lnTo>
                    <a:pt x="10613" y="14310"/>
                  </a:lnTo>
                  <a:lnTo>
                    <a:pt x="10715" y="14234"/>
                  </a:lnTo>
                  <a:lnTo>
                    <a:pt x="10791" y="14158"/>
                  </a:lnTo>
                  <a:lnTo>
                    <a:pt x="10841" y="14032"/>
                  </a:lnTo>
                  <a:lnTo>
                    <a:pt x="10867" y="13931"/>
                  </a:lnTo>
                  <a:lnTo>
                    <a:pt x="10892" y="13804"/>
                  </a:lnTo>
                  <a:lnTo>
                    <a:pt x="10892" y="13044"/>
                  </a:lnTo>
                  <a:lnTo>
                    <a:pt x="10993" y="13019"/>
                  </a:lnTo>
                  <a:lnTo>
                    <a:pt x="11069" y="12968"/>
                  </a:lnTo>
                  <a:lnTo>
                    <a:pt x="11171" y="12892"/>
                  </a:lnTo>
                  <a:lnTo>
                    <a:pt x="11221" y="12841"/>
                  </a:lnTo>
                  <a:lnTo>
                    <a:pt x="11297" y="12740"/>
                  </a:lnTo>
                  <a:lnTo>
                    <a:pt x="11323" y="12664"/>
                  </a:lnTo>
                  <a:lnTo>
                    <a:pt x="11348" y="12563"/>
                  </a:lnTo>
                  <a:lnTo>
                    <a:pt x="11373" y="12436"/>
                  </a:lnTo>
                  <a:lnTo>
                    <a:pt x="11373" y="11778"/>
                  </a:lnTo>
                  <a:lnTo>
                    <a:pt x="11348" y="11626"/>
                  </a:lnTo>
                  <a:lnTo>
                    <a:pt x="11474" y="11550"/>
                  </a:lnTo>
                  <a:lnTo>
                    <a:pt x="11601" y="11423"/>
                  </a:lnTo>
                  <a:lnTo>
                    <a:pt x="11677" y="11246"/>
                  </a:lnTo>
                  <a:lnTo>
                    <a:pt x="11702" y="11094"/>
                  </a:lnTo>
                  <a:lnTo>
                    <a:pt x="11702" y="10410"/>
                  </a:lnTo>
                  <a:lnTo>
                    <a:pt x="11677" y="10309"/>
                  </a:lnTo>
                  <a:lnTo>
                    <a:pt x="11652" y="10182"/>
                  </a:lnTo>
                  <a:lnTo>
                    <a:pt x="11601" y="10081"/>
                  </a:lnTo>
                  <a:lnTo>
                    <a:pt x="11525" y="9979"/>
                  </a:lnTo>
                  <a:lnTo>
                    <a:pt x="11424" y="9903"/>
                  </a:lnTo>
                  <a:lnTo>
                    <a:pt x="11323" y="9853"/>
                  </a:lnTo>
                  <a:lnTo>
                    <a:pt x="11196" y="9827"/>
                  </a:lnTo>
                  <a:lnTo>
                    <a:pt x="11095" y="9802"/>
                  </a:lnTo>
                  <a:lnTo>
                    <a:pt x="10867" y="9802"/>
                  </a:lnTo>
                  <a:lnTo>
                    <a:pt x="10867" y="9068"/>
                  </a:lnTo>
                  <a:lnTo>
                    <a:pt x="10867" y="8941"/>
                  </a:lnTo>
                  <a:lnTo>
                    <a:pt x="10816" y="8814"/>
                  </a:lnTo>
                  <a:lnTo>
                    <a:pt x="10765" y="8713"/>
                  </a:lnTo>
                  <a:lnTo>
                    <a:pt x="10689" y="8637"/>
                  </a:lnTo>
                  <a:lnTo>
                    <a:pt x="10613" y="8561"/>
                  </a:lnTo>
                  <a:lnTo>
                    <a:pt x="10512" y="8485"/>
                  </a:lnTo>
                  <a:lnTo>
                    <a:pt x="10385" y="8460"/>
                  </a:lnTo>
                  <a:lnTo>
                    <a:pt x="9524" y="8460"/>
                  </a:lnTo>
                  <a:lnTo>
                    <a:pt x="9524" y="7523"/>
                  </a:lnTo>
                  <a:lnTo>
                    <a:pt x="11145" y="7523"/>
                  </a:lnTo>
                  <a:lnTo>
                    <a:pt x="11272" y="7472"/>
                  </a:lnTo>
                  <a:lnTo>
                    <a:pt x="11373" y="7421"/>
                  </a:lnTo>
                  <a:lnTo>
                    <a:pt x="11474" y="7345"/>
                  </a:lnTo>
                  <a:lnTo>
                    <a:pt x="11525" y="7244"/>
                  </a:lnTo>
                  <a:lnTo>
                    <a:pt x="11601" y="7143"/>
                  </a:lnTo>
                  <a:lnTo>
                    <a:pt x="11626" y="7041"/>
                  </a:lnTo>
                  <a:lnTo>
                    <a:pt x="11652" y="6915"/>
                  </a:lnTo>
                  <a:lnTo>
                    <a:pt x="11652" y="6256"/>
                  </a:lnTo>
                  <a:lnTo>
                    <a:pt x="11626" y="6130"/>
                  </a:lnTo>
                  <a:lnTo>
                    <a:pt x="11601" y="6003"/>
                  </a:lnTo>
                  <a:lnTo>
                    <a:pt x="11525" y="5902"/>
                  </a:lnTo>
                  <a:lnTo>
                    <a:pt x="11474" y="5826"/>
                  </a:lnTo>
                  <a:lnTo>
                    <a:pt x="11373" y="5750"/>
                  </a:lnTo>
                  <a:lnTo>
                    <a:pt x="11272" y="5699"/>
                  </a:lnTo>
                  <a:lnTo>
                    <a:pt x="11145" y="5648"/>
                  </a:lnTo>
                  <a:lnTo>
                    <a:pt x="10867" y="5648"/>
                  </a:lnTo>
                  <a:lnTo>
                    <a:pt x="10867" y="4888"/>
                  </a:lnTo>
                  <a:lnTo>
                    <a:pt x="10841" y="4762"/>
                  </a:lnTo>
                  <a:lnTo>
                    <a:pt x="10816" y="4661"/>
                  </a:lnTo>
                  <a:lnTo>
                    <a:pt x="10740" y="4559"/>
                  </a:lnTo>
                  <a:lnTo>
                    <a:pt x="10689" y="4458"/>
                  </a:lnTo>
                  <a:lnTo>
                    <a:pt x="10588" y="4382"/>
                  </a:lnTo>
                  <a:lnTo>
                    <a:pt x="10487" y="4331"/>
                  </a:lnTo>
                  <a:lnTo>
                    <a:pt x="10360" y="4281"/>
                  </a:lnTo>
                  <a:lnTo>
                    <a:pt x="9524" y="4281"/>
                  </a:lnTo>
                  <a:lnTo>
                    <a:pt x="9524" y="3394"/>
                  </a:lnTo>
                  <a:lnTo>
                    <a:pt x="10233" y="3394"/>
                  </a:lnTo>
                  <a:lnTo>
                    <a:pt x="10360" y="3369"/>
                  </a:lnTo>
                  <a:lnTo>
                    <a:pt x="10487" y="3343"/>
                  </a:lnTo>
                  <a:lnTo>
                    <a:pt x="10588" y="3293"/>
                  </a:lnTo>
                  <a:lnTo>
                    <a:pt x="10689" y="3217"/>
                  </a:lnTo>
                  <a:lnTo>
                    <a:pt x="10740" y="3116"/>
                  </a:lnTo>
                  <a:lnTo>
                    <a:pt x="10816" y="3014"/>
                  </a:lnTo>
                  <a:lnTo>
                    <a:pt x="10841" y="2913"/>
                  </a:lnTo>
                  <a:lnTo>
                    <a:pt x="10867" y="2786"/>
                  </a:lnTo>
                  <a:lnTo>
                    <a:pt x="10867" y="2128"/>
                  </a:lnTo>
                  <a:lnTo>
                    <a:pt x="10841" y="2001"/>
                  </a:lnTo>
                  <a:lnTo>
                    <a:pt x="10816" y="1874"/>
                  </a:lnTo>
                  <a:lnTo>
                    <a:pt x="10740" y="1773"/>
                  </a:lnTo>
                  <a:lnTo>
                    <a:pt x="10689" y="1672"/>
                  </a:lnTo>
                  <a:lnTo>
                    <a:pt x="10588" y="1621"/>
                  </a:lnTo>
                  <a:lnTo>
                    <a:pt x="10487" y="1545"/>
                  </a:lnTo>
                  <a:lnTo>
                    <a:pt x="10360" y="1520"/>
                  </a:lnTo>
                  <a:lnTo>
                    <a:pt x="10233" y="1495"/>
                  </a:lnTo>
                  <a:lnTo>
                    <a:pt x="9524" y="1495"/>
                  </a:lnTo>
                  <a:lnTo>
                    <a:pt x="9524" y="963"/>
                  </a:lnTo>
                  <a:lnTo>
                    <a:pt x="9499" y="760"/>
                  </a:lnTo>
                  <a:lnTo>
                    <a:pt x="9448" y="583"/>
                  </a:lnTo>
                  <a:lnTo>
                    <a:pt x="9347" y="431"/>
                  </a:lnTo>
                  <a:lnTo>
                    <a:pt x="9220" y="279"/>
                  </a:lnTo>
                  <a:lnTo>
                    <a:pt x="9094" y="178"/>
                  </a:lnTo>
                  <a:lnTo>
                    <a:pt x="8916" y="76"/>
                  </a:lnTo>
                  <a:lnTo>
                    <a:pt x="8739" y="26"/>
                  </a:lnTo>
                  <a:lnTo>
                    <a:pt x="856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154;p55">
              <a:extLst>
                <a:ext uri="{FF2B5EF4-FFF2-40B4-BE49-F238E27FC236}">
                  <a16:creationId xmlns:a16="http://schemas.microsoft.com/office/drawing/2014/main" id="{726C7D75-8C37-7642-9FE9-93AC1EE87D06}"/>
                </a:ext>
              </a:extLst>
            </p:cNvPr>
            <p:cNvSpPr/>
            <p:nvPr/>
          </p:nvSpPr>
          <p:spPr>
            <a:xfrm>
              <a:off x="1090400" y="2064075"/>
              <a:ext cx="221000" cy="128575"/>
            </a:xfrm>
            <a:custGeom>
              <a:avLst/>
              <a:gdLst/>
              <a:ahLst/>
              <a:cxnLst/>
              <a:rect l="l" t="t" r="r" b="b"/>
              <a:pathLst>
                <a:path w="8840" h="5143" extrusionOk="0">
                  <a:moveTo>
                    <a:pt x="608" y="1"/>
                  </a:moveTo>
                  <a:lnTo>
                    <a:pt x="482" y="26"/>
                  </a:lnTo>
                  <a:lnTo>
                    <a:pt x="380" y="51"/>
                  </a:lnTo>
                  <a:lnTo>
                    <a:pt x="279" y="102"/>
                  </a:lnTo>
                  <a:lnTo>
                    <a:pt x="178" y="178"/>
                  </a:lnTo>
                  <a:lnTo>
                    <a:pt x="102" y="279"/>
                  </a:lnTo>
                  <a:lnTo>
                    <a:pt x="51" y="381"/>
                  </a:lnTo>
                  <a:lnTo>
                    <a:pt x="0" y="507"/>
                  </a:lnTo>
                  <a:lnTo>
                    <a:pt x="0" y="609"/>
                  </a:lnTo>
                  <a:lnTo>
                    <a:pt x="0" y="4534"/>
                  </a:lnTo>
                  <a:lnTo>
                    <a:pt x="0" y="4661"/>
                  </a:lnTo>
                  <a:lnTo>
                    <a:pt x="51" y="4762"/>
                  </a:lnTo>
                  <a:lnTo>
                    <a:pt x="102" y="4864"/>
                  </a:lnTo>
                  <a:lnTo>
                    <a:pt x="178" y="4965"/>
                  </a:lnTo>
                  <a:lnTo>
                    <a:pt x="279" y="5041"/>
                  </a:lnTo>
                  <a:lnTo>
                    <a:pt x="380" y="5092"/>
                  </a:lnTo>
                  <a:lnTo>
                    <a:pt x="482" y="5117"/>
                  </a:lnTo>
                  <a:lnTo>
                    <a:pt x="608" y="5142"/>
                  </a:lnTo>
                  <a:lnTo>
                    <a:pt x="8207" y="5142"/>
                  </a:lnTo>
                  <a:lnTo>
                    <a:pt x="8333" y="5117"/>
                  </a:lnTo>
                  <a:lnTo>
                    <a:pt x="8460" y="5092"/>
                  </a:lnTo>
                  <a:lnTo>
                    <a:pt x="8561" y="5041"/>
                  </a:lnTo>
                  <a:lnTo>
                    <a:pt x="8637" y="4965"/>
                  </a:lnTo>
                  <a:lnTo>
                    <a:pt x="8713" y="4864"/>
                  </a:lnTo>
                  <a:lnTo>
                    <a:pt x="8789" y="4762"/>
                  </a:lnTo>
                  <a:lnTo>
                    <a:pt x="8815" y="4661"/>
                  </a:lnTo>
                  <a:lnTo>
                    <a:pt x="8840" y="4534"/>
                  </a:lnTo>
                  <a:lnTo>
                    <a:pt x="8840" y="2913"/>
                  </a:lnTo>
                  <a:lnTo>
                    <a:pt x="8815" y="2812"/>
                  </a:lnTo>
                  <a:lnTo>
                    <a:pt x="8764" y="2711"/>
                  </a:lnTo>
                  <a:lnTo>
                    <a:pt x="8663" y="2660"/>
                  </a:lnTo>
                  <a:lnTo>
                    <a:pt x="8561" y="2635"/>
                  </a:lnTo>
                  <a:lnTo>
                    <a:pt x="8460" y="2660"/>
                  </a:lnTo>
                  <a:lnTo>
                    <a:pt x="8384" y="2711"/>
                  </a:lnTo>
                  <a:lnTo>
                    <a:pt x="8333" y="2812"/>
                  </a:lnTo>
                  <a:lnTo>
                    <a:pt x="8308" y="2913"/>
                  </a:lnTo>
                  <a:lnTo>
                    <a:pt x="8308" y="4534"/>
                  </a:lnTo>
                  <a:lnTo>
                    <a:pt x="8283" y="4585"/>
                  </a:lnTo>
                  <a:lnTo>
                    <a:pt x="8207" y="4610"/>
                  </a:lnTo>
                  <a:lnTo>
                    <a:pt x="608" y="4610"/>
                  </a:lnTo>
                  <a:lnTo>
                    <a:pt x="558" y="4585"/>
                  </a:lnTo>
                  <a:lnTo>
                    <a:pt x="532" y="4534"/>
                  </a:lnTo>
                  <a:lnTo>
                    <a:pt x="532" y="609"/>
                  </a:lnTo>
                  <a:lnTo>
                    <a:pt x="558" y="558"/>
                  </a:lnTo>
                  <a:lnTo>
                    <a:pt x="608" y="533"/>
                  </a:lnTo>
                  <a:lnTo>
                    <a:pt x="8207" y="533"/>
                  </a:lnTo>
                  <a:lnTo>
                    <a:pt x="8283" y="558"/>
                  </a:lnTo>
                  <a:lnTo>
                    <a:pt x="8308" y="609"/>
                  </a:lnTo>
                  <a:lnTo>
                    <a:pt x="8308" y="1672"/>
                  </a:lnTo>
                  <a:lnTo>
                    <a:pt x="8333" y="1774"/>
                  </a:lnTo>
                  <a:lnTo>
                    <a:pt x="8384" y="1875"/>
                  </a:lnTo>
                  <a:lnTo>
                    <a:pt x="8460" y="1926"/>
                  </a:lnTo>
                  <a:lnTo>
                    <a:pt x="8561" y="1951"/>
                  </a:lnTo>
                  <a:lnTo>
                    <a:pt x="8663" y="1926"/>
                  </a:lnTo>
                  <a:lnTo>
                    <a:pt x="8764" y="1875"/>
                  </a:lnTo>
                  <a:lnTo>
                    <a:pt x="8815" y="1774"/>
                  </a:lnTo>
                  <a:lnTo>
                    <a:pt x="8840" y="1672"/>
                  </a:lnTo>
                  <a:lnTo>
                    <a:pt x="8840" y="609"/>
                  </a:lnTo>
                  <a:lnTo>
                    <a:pt x="8815" y="507"/>
                  </a:lnTo>
                  <a:lnTo>
                    <a:pt x="8789" y="381"/>
                  </a:lnTo>
                  <a:lnTo>
                    <a:pt x="8713" y="279"/>
                  </a:lnTo>
                  <a:lnTo>
                    <a:pt x="8637" y="178"/>
                  </a:lnTo>
                  <a:lnTo>
                    <a:pt x="8561" y="102"/>
                  </a:lnTo>
                  <a:lnTo>
                    <a:pt x="8460" y="51"/>
                  </a:lnTo>
                  <a:lnTo>
                    <a:pt x="8333" y="26"/>
                  </a:lnTo>
                  <a:lnTo>
                    <a:pt x="820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938055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0" grpId="0" animBg="1"/>
      <p:bldP spid="11" grpId="0" animBg="1"/>
      <p:bldP spid="12" grpId="0" animBg="1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7E9C62C-23E5-4E4F-B211-A41DEA29B804}"/>
              </a:ext>
            </a:extLst>
          </p:cNvPr>
          <p:cNvSpPr/>
          <p:nvPr/>
        </p:nvSpPr>
        <p:spPr>
          <a:xfrm>
            <a:off x="3275462" y="821209"/>
            <a:ext cx="3960700" cy="7275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 They </a:t>
            </a:r>
            <a:r>
              <a:rPr lang="en-US" sz="2400" kern="12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go</a:t>
            </a: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the same school.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7F9F2F-AB18-1C4C-8EFA-D48AB30FEC39}"/>
              </a:ext>
            </a:extLst>
          </p:cNvPr>
          <p:cNvSpPr/>
          <p:nvPr/>
        </p:nvSpPr>
        <p:spPr>
          <a:xfrm>
            <a:off x="4152774" y="1383340"/>
            <a:ext cx="753540" cy="7275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400" kern="12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V inf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2064A3-2957-1440-85C6-3CC47FD290DD}"/>
              </a:ext>
            </a:extLst>
          </p:cNvPr>
          <p:cNvSpPr/>
          <p:nvPr/>
        </p:nvSpPr>
        <p:spPr>
          <a:xfrm>
            <a:off x="3643597" y="2298311"/>
            <a:ext cx="2609476" cy="65314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I/ You/ We/ They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A70B1F1-EF0B-404F-9707-74B131E43B77}"/>
              </a:ext>
            </a:extLst>
          </p:cNvPr>
          <p:cNvSpPr/>
          <p:nvPr/>
        </p:nvSpPr>
        <p:spPr>
          <a:xfrm>
            <a:off x="6148321" y="2298310"/>
            <a:ext cx="1222578" cy="65314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 V inf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FC73D056-CADC-E140-A29F-592C7AC631DA}"/>
              </a:ext>
            </a:extLst>
          </p:cNvPr>
          <p:cNvSpPr/>
          <p:nvPr/>
        </p:nvSpPr>
        <p:spPr>
          <a:xfrm>
            <a:off x="613934" y="2298310"/>
            <a:ext cx="1897064" cy="71324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(+) Positive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53D9805-1AB9-AD4E-A421-A6C165C3A3FD}"/>
              </a:ext>
            </a:extLst>
          </p:cNvPr>
          <p:cNvSpPr/>
          <p:nvPr/>
        </p:nvSpPr>
        <p:spPr>
          <a:xfrm>
            <a:off x="3275462" y="2830818"/>
            <a:ext cx="3370090" cy="7275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b. Peter </a:t>
            </a:r>
            <a:r>
              <a:rPr lang="en-US" sz="2400" kern="12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lives</a:t>
            </a:r>
            <a:r>
              <a:rPr lang="en-US" sz="2400" kern="1200" dirty="0">
                <a:solidFill>
                  <a:schemeClr val="bg1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near school</a:t>
            </a: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4DAA190-7B45-F84D-BAFF-290F71DEE68F}"/>
              </a:ext>
            </a:extLst>
          </p:cNvPr>
          <p:cNvSpPr/>
          <p:nvPr/>
        </p:nvSpPr>
        <p:spPr>
          <a:xfrm>
            <a:off x="4190543" y="3348144"/>
            <a:ext cx="956224" cy="7275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400" kern="12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V </a:t>
            </a:r>
            <a:r>
              <a:rPr lang="en-US" sz="2400" b="1" kern="12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s/es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3A4C3A-5378-5E49-B89E-A11A60E2173C}"/>
              </a:ext>
            </a:extLst>
          </p:cNvPr>
          <p:cNvSpPr/>
          <p:nvPr/>
        </p:nvSpPr>
        <p:spPr>
          <a:xfrm>
            <a:off x="3643596" y="4075716"/>
            <a:ext cx="1771896" cy="65314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He/ She/ It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42E50E5-B457-3243-B193-695166400254}"/>
              </a:ext>
            </a:extLst>
          </p:cNvPr>
          <p:cNvSpPr/>
          <p:nvPr/>
        </p:nvSpPr>
        <p:spPr>
          <a:xfrm>
            <a:off x="5368127" y="4075715"/>
            <a:ext cx="1560388" cy="65314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 V s/es</a:t>
            </a:r>
          </a:p>
        </p:txBody>
      </p:sp>
      <p:sp>
        <p:nvSpPr>
          <p:cNvPr id="19" name="Title 4">
            <a:extLst>
              <a:ext uri="{FF2B5EF4-FFF2-40B4-BE49-F238E27FC236}">
                <a16:creationId xmlns:a16="http://schemas.microsoft.com/office/drawing/2014/main" id="{2D2E116D-DC0B-AE47-9AD6-7C1A06325344}"/>
              </a:ext>
            </a:extLst>
          </p:cNvPr>
          <p:cNvSpPr txBox="1">
            <a:spLocks/>
          </p:cNvSpPr>
          <p:nvPr/>
        </p:nvSpPr>
        <p:spPr>
          <a:xfrm>
            <a:off x="0" y="148118"/>
            <a:ext cx="4760843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idact Gothic"/>
              <a:buNone/>
              <a:defRPr sz="3800" b="1" i="0" u="none" strike="noStrike" cap="none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US" dirty="0"/>
              <a:t>P</a:t>
            </a:r>
            <a:r>
              <a:rPr lang="en-VN" dirty="0"/>
              <a:t>resent simple - Form</a:t>
            </a:r>
          </a:p>
        </p:txBody>
      </p:sp>
    </p:spTree>
    <p:extLst>
      <p:ext uri="{BB962C8B-B14F-4D97-AF65-F5344CB8AC3E}">
        <p14:creationId xmlns:p14="http://schemas.microsoft.com/office/powerpoint/2010/main" val="4003003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  <p:bldP spid="8" grpId="0" animBg="1"/>
      <p:bldP spid="9" grpId="0"/>
      <p:bldP spid="10" grpId="0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4">
            <a:extLst>
              <a:ext uri="{FF2B5EF4-FFF2-40B4-BE49-F238E27FC236}">
                <a16:creationId xmlns:a16="http://schemas.microsoft.com/office/drawing/2014/main" id="{2D2E116D-DC0B-AE47-9AD6-7C1A06325344}"/>
              </a:ext>
            </a:extLst>
          </p:cNvPr>
          <p:cNvSpPr txBox="1">
            <a:spLocks/>
          </p:cNvSpPr>
          <p:nvPr/>
        </p:nvSpPr>
        <p:spPr>
          <a:xfrm>
            <a:off x="0" y="148118"/>
            <a:ext cx="4760843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idact Gothic"/>
              <a:buNone/>
              <a:defRPr sz="3800" b="1" i="0" u="none" strike="noStrike" cap="none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US" dirty="0"/>
              <a:t>P</a:t>
            </a:r>
            <a:r>
              <a:rPr lang="en-VN" dirty="0"/>
              <a:t>resent simple - Form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D3310D1-D330-DC4E-9FB1-CA65D9F717B6}"/>
              </a:ext>
            </a:extLst>
          </p:cNvPr>
          <p:cNvSpPr/>
          <p:nvPr/>
        </p:nvSpPr>
        <p:spPr>
          <a:xfrm>
            <a:off x="2766363" y="870643"/>
            <a:ext cx="2952027" cy="7275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 I </a:t>
            </a:r>
            <a:r>
              <a:rPr lang="en-US" sz="2400" kern="1200" dirty="0">
                <a:solidFill>
                  <a:schemeClr val="tx1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don’t have </a:t>
            </a: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sister.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D1DD63-6957-4D47-90E6-482EE2E14A6E}"/>
              </a:ext>
            </a:extLst>
          </p:cNvPr>
          <p:cNvSpPr/>
          <p:nvPr/>
        </p:nvSpPr>
        <p:spPr>
          <a:xfrm>
            <a:off x="3316566" y="1409017"/>
            <a:ext cx="1316386" cy="7275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400" kern="12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don’t + V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54F9D28-F582-DA43-97E4-068E4A5B4301}"/>
              </a:ext>
            </a:extLst>
          </p:cNvPr>
          <p:cNvSpPr/>
          <p:nvPr/>
        </p:nvSpPr>
        <p:spPr>
          <a:xfrm>
            <a:off x="3134497" y="2347745"/>
            <a:ext cx="2731319" cy="65314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I/ You/ We/ They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1B199C8-C68D-AC46-A4A3-C199CC83A7D7}"/>
              </a:ext>
            </a:extLst>
          </p:cNvPr>
          <p:cNvSpPr/>
          <p:nvPr/>
        </p:nvSpPr>
        <p:spPr>
          <a:xfrm>
            <a:off x="5745100" y="2347744"/>
            <a:ext cx="1904676" cy="65314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 don’t + V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7DB7471F-F2A3-194B-B28D-163D97858CD1}"/>
              </a:ext>
            </a:extLst>
          </p:cNvPr>
          <p:cNvSpPr/>
          <p:nvPr/>
        </p:nvSpPr>
        <p:spPr>
          <a:xfrm>
            <a:off x="483356" y="2376893"/>
            <a:ext cx="2031243" cy="71324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(-) Negative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E695399-F633-0C46-BE84-9AACD0F63263}"/>
              </a:ext>
            </a:extLst>
          </p:cNvPr>
          <p:cNvSpPr/>
          <p:nvPr/>
        </p:nvSpPr>
        <p:spPr>
          <a:xfrm>
            <a:off x="2766363" y="2880252"/>
            <a:ext cx="3784819" cy="7275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b. She </a:t>
            </a:r>
            <a:r>
              <a:rPr lang="en-US" sz="2400" kern="1200" dirty="0">
                <a:solidFill>
                  <a:schemeClr val="tx1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doesn’t like </a:t>
            </a: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rap songs.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679850D-9A67-3E4F-9EBE-C5C8D48C1182}"/>
              </a:ext>
            </a:extLst>
          </p:cNvPr>
          <p:cNvSpPr/>
          <p:nvPr/>
        </p:nvSpPr>
        <p:spPr>
          <a:xfrm>
            <a:off x="3688969" y="3386633"/>
            <a:ext cx="1590500" cy="7275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400" kern="12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doesn’t + V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A3C390E-196C-FC45-A467-32033BC10F95}"/>
              </a:ext>
            </a:extLst>
          </p:cNvPr>
          <p:cNvSpPr/>
          <p:nvPr/>
        </p:nvSpPr>
        <p:spPr>
          <a:xfrm>
            <a:off x="3197522" y="4236719"/>
            <a:ext cx="1932194" cy="65314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He/ She/ It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6FD30E0-9ACD-7441-815D-22D832F48146}"/>
              </a:ext>
            </a:extLst>
          </p:cNvPr>
          <p:cNvSpPr/>
          <p:nvPr/>
        </p:nvSpPr>
        <p:spPr>
          <a:xfrm>
            <a:off x="5036977" y="4236718"/>
            <a:ext cx="2108796" cy="65314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 doesn’t + V</a:t>
            </a:r>
          </a:p>
        </p:txBody>
      </p:sp>
    </p:spTree>
    <p:extLst>
      <p:ext uri="{BB962C8B-B14F-4D97-AF65-F5344CB8AC3E}">
        <p14:creationId xmlns:p14="http://schemas.microsoft.com/office/powerpoint/2010/main" val="11803372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 animBg="1"/>
      <p:bldP spid="16" grpId="0" animBg="1"/>
      <p:bldP spid="17" grpId="0" animBg="1"/>
      <p:bldP spid="18" grpId="0"/>
      <p:bldP spid="20" grpId="0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4">
            <a:extLst>
              <a:ext uri="{FF2B5EF4-FFF2-40B4-BE49-F238E27FC236}">
                <a16:creationId xmlns:a16="http://schemas.microsoft.com/office/drawing/2014/main" id="{2D2E116D-DC0B-AE47-9AD6-7C1A06325344}"/>
              </a:ext>
            </a:extLst>
          </p:cNvPr>
          <p:cNvSpPr txBox="1">
            <a:spLocks/>
          </p:cNvSpPr>
          <p:nvPr/>
        </p:nvSpPr>
        <p:spPr>
          <a:xfrm>
            <a:off x="0" y="148118"/>
            <a:ext cx="4760843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idact Gothic"/>
              <a:buNone/>
              <a:defRPr sz="3800" b="1" i="0" u="none" strike="noStrike" cap="none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US" dirty="0"/>
              <a:t>P</a:t>
            </a:r>
            <a:r>
              <a:rPr lang="en-VN" dirty="0"/>
              <a:t>resent simple - Form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978FC0-2BEE-A743-AF2B-311C65FA722C}"/>
              </a:ext>
            </a:extLst>
          </p:cNvPr>
          <p:cNvSpPr/>
          <p:nvPr/>
        </p:nvSpPr>
        <p:spPr>
          <a:xfrm>
            <a:off x="2368119" y="671480"/>
            <a:ext cx="3352200" cy="716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4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2400" kern="12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r>
              <a:rPr lang="en-US" sz="24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you </a:t>
            </a:r>
            <a:r>
              <a:rPr lang="en-US" sz="2400" kern="12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like</a:t>
            </a:r>
            <a:r>
              <a:rPr lang="en-US" sz="24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science?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77B91DC-E5F8-E146-8558-7F078CF87A13}"/>
              </a:ext>
            </a:extLst>
          </p:cNvPr>
          <p:cNvSpPr/>
          <p:nvPr/>
        </p:nvSpPr>
        <p:spPr>
          <a:xfrm>
            <a:off x="3664581" y="1601731"/>
            <a:ext cx="2504724" cy="6531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chemeClr val="tx1"/>
                </a:solidFill>
              </a:rPr>
              <a:t>I/ you/ we/ they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9B2D61D-6A5B-D944-9391-43E4A05975B4}"/>
              </a:ext>
            </a:extLst>
          </p:cNvPr>
          <p:cNvSpPr/>
          <p:nvPr/>
        </p:nvSpPr>
        <p:spPr>
          <a:xfrm>
            <a:off x="6169305" y="1601731"/>
            <a:ext cx="928328" cy="6531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rgbClr val="FF0000"/>
                </a:solidFill>
              </a:rPr>
              <a:t>+ V ?</a:t>
            </a: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26B82637-9612-BB46-875F-9F97000A04DC}"/>
              </a:ext>
            </a:extLst>
          </p:cNvPr>
          <p:cNvSpPr/>
          <p:nvPr/>
        </p:nvSpPr>
        <p:spPr>
          <a:xfrm>
            <a:off x="185597" y="2254874"/>
            <a:ext cx="2009880" cy="71324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dirty="0">
                <a:solidFill>
                  <a:schemeClr val="tx1"/>
                </a:solidFill>
              </a:rPr>
              <a:t>(?) Question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0317EE-417B-3743-BFC1-814B7770FBC5}"/>
              </a:ext>
            </a:extLst>
          </p:cNvPr>
          <p:cNvSpPr/>
          <p:nvPr/>
        </p:nvSpPr>
        <p:spPr>
          <a:xfrm>
            <a:off x="2368119" y="2800864"/>
            <a:ext cx="4498347" cy="716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4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Does she have a calculator?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D2DFC20-7A09-AF42-8444-955CE2B91BC2}"/>
              </a:ext>
            </a:extLst>
          </p:cNvPr>
          <p:cNvSpPr/>
          <p:nvPr/>
        </p:nvSpPr>
        <p:spPr>
          <a:xfrm>
            <a:off x="2736253" y="1601731"/>
            <a:ext cx="928328" cy="6531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rgbClr val="FF0000"/>
                </a:solidFill>
              </a:rPr>
              <a:t>Do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153583F-10AB-574B-A64B-19DD72006596}"/>
              </a:ext>
            </a:extLst>
          </p:cNvPr>
          <p:cNvSpPr/>
          <p:nvPr/>
        </p:nvSpPr>
        <p:spPr>
          <a:xfrm>
            <a:off x="3757561" y="3692950"/>
            <a:ext cx="1706077" cy="6531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chemeClr val="tx1"/>
                </a:solidFill>
              </a:rPr>
              <a:t>he/she/it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2142A2C-9EE1-214C-BBFD-958048CAC30F}"/>
              </a:ext>
            </a:extLst>
          </p:cNvPr>
          <p:cNvSpPr/>
          <p:nvPr/>
        </p:nvSpPr>
        <p:spPr>
          <a:xfrm>
            <a:off x="5333955" y="3692950"/>
            <a:ext cx="928328" cy="6531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rgbClr val="FF0000"/>
                </a:solidFill>
              </a:rPr>
              <a:t>+ V ?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E543833-4CC7-B846-AAA3-815A34B0DF62}"/>
              </a:ext>
            </a:extLst>
          </p:cNvPr>
          <p:cNvSpPr/>
          <p:nvPr/>
        </p:nvSpPr>
        <p:spPr>
          <a:xfrm>
            <a:off x="2736253" y="3692950"/>
            <a:ext cx="1021308" cy="6531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rgbClr val="FF0000"/>
                </a:solidFill>
              </a:rPr>
              <a:t>Does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7E3F6559-E717-6144-BF00-04803897FB36}"/>
              </a:ext>
            </a:extLst>
          </p:cNvPr>
          <p:cNvCxnSpPr/>
          <p:nvPr/>
        </p:nvCxnSpPr>
        <p:spPr>
          <a:xfrm>
            <a:off x="3258605" y="2550495"/>
            <a:ext cx="48787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3F7820A8-D74D-BC4E-9A6C-C45618E0FD2D}"/>
              </a:ext>
            </a:extLst>
          </p:cNvPr>
          <p:cNvSpPr/>
          <p:nvPr/>
        </p:nvSpPr>
        <p:spPr>
          <a:xfrm>
            <a:off x="3798053" y="2149648"/>
            <a:ext cx="3112327" cy="716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4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Yes, I </a:t>
            </a:r>
            <a:r>
              <a:rPr lang="en-US" sz="2400" kern="12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r>
              <a:rPr lang="en-US" sz="24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./ No, I </a:t>
            </a:r>
            <a:r>
              <a:rPr lang="en-US" sz="2400" kern="12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don’t</a:t>
            </a:r>
            <a:r>
              <a:rPr lang="en-US" sz="24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20CDCBD-8F80-8D41-ABD8-8E091DEA2F48}"/>
              </a:ext>
            </a:extLst>
          </p:cNvPr>
          <p:cNvCxnSpPr>
            <a:cxnSpLocks/>
          </p:cNvCxnSpPr>
          <p:nvPr/>
        </p:nvCxnSpPr>
        <p:spPr>
          <a:xfrm>
            <a:off x="3260076" y="4773182"/>
            <a:ext cx="517634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7F181848-CAC6-C74A-BC36-022F3ECFD135}"/>
              </a:ext>
            </a:extLst>
          </p:cNvPr>
          <p:cNvSpPr/>
          <p:nvPr/>
        </p:nvSpPr>
        <p:spPr>
          <a:xfrm>
            <a:off x="3897897" y="4279032"/>
            <a:ext cx="4502130" cy="716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4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Yes, she </a:t>
            </a:r>
            <a:r>
              <a:rPr lang="en-US" sz="2400" kern="12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does</a:t>
            </a:r>
            <a:r>
              <a:rPr lang="en-US" sz="24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./No, she </a:t>
            </a:r>
            <a:r>
              <a:rPr lang="en-US" sz="2400" kern="12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doesn’t</a:t>
            </a:r>
            <a:r>
              <a:rPr lang="en-US" sz="24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81481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3" grpId="0" animBg="1"/>
      <p:bldP spid="24" grpId="0" animBg="1"/>
      <p:bldP spid="25" grpId="0" animBg="1"/>
      <p:bldP spid="26" grpId="0"/>
      <p:bldP spid="27" grpId="0" animBg="1"/>
      <p:bldP spid="28" grpId="0" animBg="1"/>
      <p:bldP spid="29" grpId="0" animBg="1"/>
      <p:bldP spid="30" grpId="0" animBg="1"/>
      <p:bldP spid="32" grpId="0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E1D8EB6-418B-B542-A1F3-940950A361B2}"/>
              </a:ext>
            </a:extLst>
          </p:cNvPr>
          <p:cNvSpPr/>
          <p:nvPr/>
        </p:nvSpPr>
        <p:spPr>
          <a:xfrm>
            <a:off x="2241224" y="207846"/>
            <a:ext cx="6444853" cy="108382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I/ You/ We/ They + V</a:t>
            </a:r>
          </a:p>
          <a:p>
            <a:pPr>
              <a:defRPr/>
            </a:pPr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He/ She/ It + V(s/es)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782BDB5-84B2-2C44-AD02-EFC73FABC1FD}"/>
              </a:ext>
            </a:extLst>
          </p:cNvPr>
          <p:cNvSpPr/>
          <p:nvPr/>
        </p:nvSpPr>
        <p:spPr>
          <a:xfrm>
            <a:off x="2241223" y="2947296"/>
            <a:ext cx="6545767" cy="205829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+ I/you/we/they + V? </a:t>
            </a:r>
          </a:p>
          <a:p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→ </a:t>
            </a:r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Yes, I do / No, I don’t</a:t>
            </a:r>
          </a:p>
          <a:p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Does he/she/it + V?</a:t>
            </a:r>
          </a:p>
          <a:p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→ </a:t>
            </a:r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Yes,  she/he/it does</a:t>
            </a:r>
          </a:p>
          <a:p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→ </a:t>
            </a:r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No, she/ he/it doesn’t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007B6DB-91D6-8C41-9370-CB55C7013D4C}"/>
              </a:ext>
            </a:extLst>
          </p:cNvPr>
          <p:cNvSpPr/>
          <p:nvPr/>
        </p:nvSpPr>
        <p:spPr>
          <a:xfrm>
            <a:off x="2241224" y="1577571"/>
            <a:ext cx="6545767" cy="108382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I/ You/ We/ They + don’t + V</a:t>
            </a:r>
          </a:p>
          <a:p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He/ She/ It + doesn’t + V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8F4E00-6E25-3B49-81ED-572EAAF27051}"/>
              </a:ext>
            </a:extLst>
          </p:cNvPr>
          <p:cNvSpPr txBox="1"/>
          <p:nvPr/>
        </p:nvSpPr>
        <p:spPr>
          <a:xfrm>
            <a:off x="238945" y="1857875"/>
            <a:ext cx="17043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VN" sz="2800" b="1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NEGATIVE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DE9FB7-FC61-E448-B6AC-1E88CFBC9F96}"/>
              </a:ext>
            </a:extLst>
          </p:cNvPr>
          <p:cNvSpPr txBox="1"/>
          <p:nvPr/>
        </p:nvSpPr>
        <p:spPr>
          <a:xfrm>
            <a:off x="238945" y="515963"/>
            <a:ext cx="15440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VN" sz="28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POSITIVE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119E6A-E790-144C-A4DE-50962DE5A915}"/>
              </a:ext>
            </a:extLst>
          </p:cNvPr>
          <p:cNvSpPr txBox="1"/>
          <p:nvPr/>
        </p:nvSpPr>
        <p:spPr>
          <a:xfrm>
            <a:off x="238945" y="3639174"/>
            <a:ext cx="19335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VN" sz="2800" b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7802987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9EC1B42-E74B-4017-82EA-FFB9842D768B}"/>
              </a:ext>
            </a:extLst>
          </p:cNvPr>
          <p:cNvSpPr txBox="1"/>
          <p:nvPr/>
        </p:nvSpPr>
        <p:spPr>
          <a:xfrm>
            <a:off x="1115430" y="1059799"/>
            <a:ext cx="452114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endParaRPr lang="en-US" sz="2000" b="1" dirty="0">
              <a:solidFill>
                <a:schemeClr val="accent5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2A94A44-33CB-4F49-8788-B8A9205E6C72}"/>
              </a:ext>
            </a:extLst>
          </p:cNvPr>
          <p:cNvSpPr txBox="1"/>
          <p:nvPr/>
        </p:nvSpPr>
        <p:spPr>
          <a:xfrm>
            <a:off x="1115430" y="1713555"/>
            <a:ext cx="452114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endParaRPr lang="en-US" sz="2000" b="1" dirty="0">
              <a:solidFill>
                <a:schemeClr val="accent5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70562D8-33A1-4E41-B6D5-69DBEB2EE30C}"/>
              </a:ext>
            </a:extLst>
          </p:cNvPr>
          <p:cNvSpPr txBox="1"/>
          <p:nvPr/>
        </p:nvSpPr>
        <p:spPr>
          <a:xfrm>
            <a:off x="1115430" y="2426404"/>
            <a:ext cx="1658692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endParaRPr lang="en-US" sz="2000" b="1" dirty="0">
              <a:solidFill>
                <a:schemeClr val="accent5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86604EA-9FAC-9A4A-826C-B0C4BF418D81}"/>
              </a:ext>
            </a:extLst>
          </p:cNvPr>
          <p:cNvSpPr txBox="1"/>
          <p:nvPr/>
        </p:nvSpPr>
        <p:spPr>
          <a:xfrm>
            <a:off x="5529087" y="3111281"/>
            <a:ext cx="230446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endParaRPr lang="en-US" sz="2000" b="1" dirty="0">
              <a:solidFill>
                <a:schemeClr val="accent5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DE6A63A-9579-8746-9C67-35873DDF95D4}"/>
              </a:ext>
            </a:extLst>
          </p:cNvPr>
          <p:cNvSpPr txBox="1"/>
          <p:nvPr/>
        </p:nvSpPr>
        <p:spPr>
          <a:xfrm>
            <a:off x="3863463" y="3788323"/>
            <a:ext cx="452114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endParaRPr lang="en-US" sz="2000" b="1" dirty="0">
              <a:solidFill>
                <a:schemeClr val="accent5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1D402B-7FED-493E-AFEB-0B5D1BC419E8}"/>
              </a:ext>
            </a:extLst>
          </p:cNvPr>
          <p:cNvSpPr txBox="1"/>
          <p:nvPr/>
        </p:nvSpPr>
        <p:spPr>
          <a:xfrm>
            <a:off x="816932" y="1046663"/>
            <a:ext cx="8885207" cy="35359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7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1. We   ___________ new subjects for this school year.</a:t>
            </a:r>
          </a:p>
          <a:p>
            <a:pPr marL="0" marR="0" lvl="0" indent="0" algn="l" defTabSz="914400" rtl="0" eaLnBrk="1" fontAlgn="auto" latinLnBrk="0" hangingPunct="1">
              <a:lnSpc>
                <a:spcPts val="27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A. </a:t>
            </a:r>
            <a:r>
              <a:rPr lang="en-US" altLang="en-V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kumimoji="0" lang="en-US" altLang="en-V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ave</a:t>
            </a: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		B. has			C. having</a:t>
            </a:r>
          </a:p>
          <a:p>
            <a:pPr marL="0" marR="0" lvl="0" indent="0" algn="l" defTabSz="914400" rtl="0" eaLnBrk="1" fontAlgn="auto" latinLnBrk="0" hangingPunct="1">
              <a:lnSpc>
                <a:spcPts val="27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2. </a:t>
            </a:r>
            <a:r>
              <a:rPr kumimoji="0" lang="en-US" altLang="en-V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Duy</a:t>
            </a: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   ___________ to school every day.</a:t>
            </a:r>
          </a:p>
          <a:p>
            <a:pPr marL="0" marR="0" lvl="0" indent="0" algn="l" defTabSz="914400" rtl="0" eaLnBrk="1" fontAlgn="auto" latinLnBrk="0" hangingPunct="1">
              <a:lnSpc>
                <a:spcPts val="27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A. cycling		B. cycle</a:t>
            </a:r>
            <a:r>
              <a:rPr lang="en-US" altLang="en-V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C. cycles</a:t>
            </a:r>
          </a:p>
          <a:p>
            <a:pPr marL="0" marR="0" lvl="0" indent="0" algn="l" defTabSz="914400" rtl="0" eaLnBrk="1" fontAlgn="auto" latinLnBrk="0" hangingPunct="1">
              <a:lnSpc>
                <a:spcPts val="27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3. My new school   ____________ in the </a:t>
            </a:r>
            <a:r>
              <a:rPr kumimoji="0" lang="en-US" altLang="en-V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centre</a:t>
            </a: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 of the village.</a:t>
            </a:r>
          </a:p>
          <a:p>
            <a:pPr marL="0" marR="0" lvl="0" indent="0" algn="l" defTabSz="914400" rtl="0" eaLnBrk="1" fontAlgn="auto" latinLnBrk="0" hangingPunct="1">
              <a:lnSpc>
                <a:spcPts val="27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A. not			B. isn’t		C. doesn't</a:t>
            </a:r>
          </a:p>
          <a:p>
            <a:pPr marL="0" marR="0" lvl="0" indent="0" algn="l" defTabSz="914400" rtl="0" eaLnBrk="1" fontAlgn="auto" latinLnBrk="0" hangingPunct="1">
              <a:lnSpc>
                <a:spcPts val="27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4. I live near here. Where ____________ live?</a:t>
            </a:r>
          </a:p>
          <a:p>
            <a:pPr marL="0" marR="0" lvl="0" indent="0" algn="l" defTabSz="914400" rtl="0" eaLnBrk="1" fontAlgn="auto" latinLnBrk="0" hangingPunct="1">
              <a:lnSpc>
                <a:spcPts val="27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A. do you		B. you			C. are you</a:t>
            </a:r>
          </a:p>
          <a:p>
            <a:pPr marL="0" marR="0" lvl="0" indent="0" algn="l" defTabSz="914400" rtl="0" eaLnBrk="1" fontAlgn="auto" latinLnBrk="0" hangingPunct="1">
              <a:lnSpc>
                <a:spcPts val="27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5. My friend has a sister, but she   ____________ a brother.</a:t>
            </a:r>
          </a:p>
          <a:p>
            <a:pPr marL="0" marR="0" lvl="0" indent="0" algn="l" defTabSz="914400" rtl="0" eaLnBrk="1" fontAlgn="auto" latinLnBrk="0" hangingPunct="1">
              <a:lnSpc>
                <a:spcPts val="27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A. not has		B. don't have		C. doesn't have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9AA5E10-CA62-D24E-B647-D6C05EF5AA88}"/>
              </a:ext>
            </a:extLst>
          </p:cNvPr>
          <p:cNvSpPr/>
          <p:nvPr/>
        </p:nvSpPr>
        <p:spPr>
          <a:xfrm>
            <a:off x="1899191" y="978593"/>
            <a:ext cx="874931" cy="5798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 V inf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9AA5E10-CA62-D24E-B647-D6C05EF5AA88}"/>
              </a:ext>
            </a:extLst>
          </p:cNvPr>
          <p:cNvSpPr/>
          <p:nvPr/>
        </p:nvSpPr>
        <p:spPr>
          <a:xfrm>
            <a:off x="1663967" y="1713555"/>
            <a:ext cx="1523518" cy="4857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 </a:t>
            </a: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s/</a:t>
            </a:r>
            <a:r>
              <a:rPr lang="en-US" sz="2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</a:t>
            </a:r>
            <a:endParaRPr lang="en-US" sz="2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9AA5E10-CA62-D24E-B647-D6C05EF5AA88}"/>
              </a:ext>
            </a:extLst>
          </p:cNvPr>
          <p:cNvSpPr/>
          <p:nvPr/>
        </p:nvSpPr>
        <p:spPr>
          <a:xfrm>
            <a:off x="3187485" y="2383562"/>
            <a:ext cx="904927" cy="4857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9AA5E10-CA62-D24E-B647-D6C05EF5AA88}"/>
              </a:ext>
            </a:extLst>
          </p:cNvPr>
          <p:cNvSpPr/>
          <p:nvPr/>
        </p:nvSpPr>
        <p:spPr>
          <a:xfrm>
            <a:off x="4315577" y="3745481"/>
            <a:ext cx="1887916" cy="4857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doesn’t V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7FF9DE-254A-E849-8834-D2D9B7FAA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8774" y="447520"/>
            <a:ext cx="7704000" cy="457200"/>
          </a:xfrm>
        </p:spPr>
        <p:txBody>
          <a:bodyPr/>
          <a:lstStyle/>
          <a:p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Ex 1. (p 9) Underline the subject, then circle your answer.</a:t>
            </a:r>
            <a:endParaRPr lang="en-V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 descr="Red Circle Hand Drawn Chalk On: Hình minh họa có sẵn 591848420 |  Shutterstock">
            <a:extLst>
              <a:ext uri="{FF2B5EF4-FFF2-40B4-BE49-F238E27FC236}">
                <a16:creationId xmlns:a16="http://schemas.microsoft.com/office/drawing/2014/main" id="{DA491F44-869E-8841-BCC5-2DF5DC0B0E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406" y="1311910"/>
            <a:ext cx="546747" cy="579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Red Circle Hand Drawn Chalk On: Hình minh họa có sẵn 591848420 |  Shutterstock">
            <a:extLst>
              <a:ext uri="{FF2B5EF4-FFF2-40B4-BE49-F238E27FC236}">
                <a16:creationId xmlns:a16="http://schemas.microsoft.com/office/drawing/2014/main" id="{60879A75-007B-5D48-B55F-D7C348BFB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9535" y="2029133"/>
            <a:ext cx="546747" cy="579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Red Circle Hand Drawn Chalk On: Hình minh họa có sẵn 591848420 |  Shutterstock">
            <a:extLst>
              <a:ext uri="{FF2B5EF4-FFF2-40B4-BE49-F238E27FC236}">
                <a16:creationId xmlns:a16="http://schemas.microsoft.com/office/drawing/2014/main" id="{809EBB21-67BC-FC44-94C5-1866E59538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6574" y="2721358"/>
            <a:ext cx="546747" cy="579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Red Circle Hand Drawn Chalk On: Hình minh họa có sẵn 591848420 |  Shutterstock">
            <a:extLst>
              <a:ext uri="{FF2B5EF4-FFF2-40B4-BE49-F238E27FC236}">
                <a16:creationId xmlns:a16="http://schemas.microsoft.com/office/drawing/2014/main" id="{3F60DCE8-E632-F646-A447-AF7BA1A0AA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405" y="3408495"/>
            <a:ext cx="546747" cy="579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Red Circle Hand Drawn Chalk On: Hình minh họa có sẵn 591848420 |  Shutterstock">
            <a:extLst>
              <a:ext uri="{FF2B5EF4-FFF2-40B4-BE49-F238E27FC236}">
                <a16:creationId xmlns:a16="http://schemas.microsoft.com/office/drawing/2014/main" id="{7627E132-1E89-FC40-87B0-5BC979B726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3235" y="4096837"/>
            <a:ext cx="546747" cy="579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31973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2" grpId="0" animBg="1"/>
      <p:bldP spid="23" grpId="0" animBg="1"/>
      <p:bldP spid="24" grpId="0" animBg="1"/>
      <p:bldP spid="25" grpId="0" animBg="1"/>
      <p:bldP spid="18" grpId="0"/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English for Business &amp; Management Workshop by Slidesgo">
  <a:themeElements>
    <a:clrScheme name="Simple Light">
      <a:dk1>
        <a:srgbClr val="2C3045"/>
      </a:dk1>
      <a:lt1>
        <a:srgbClr val="FFFFFF"/>
      </a:lt1>
      <a:dk2>
        <a:srgbClr val="FFB462"/>
      </a:dk2>
      <a:lt2>
        <a:srgbClr val="2D8CB5"/>
      </a:lt2>
      <a:accent1>
        <a:srgbClr val="F28749"/>
      </a:accent1>
      <a:accent2>
        <a:srgbClr val="FFCD50"/>
      </a:accent2>
      <a:accent3>
        <a:srgbClr val="71BDDA"/>
      </a:accent3>
      <a:accent4>
        <a:srgbClr val="F54F4F"/>
      </a:accent4>
      <a:accent5>
        <a:srgbClr val="5EBEA7"/>
      </a:accent5>
      <a:accent6>
        <a:srgbClr val="FFFFFF"/>
      </a:accent6>
      <a:hlink>
        <a:srgbClr val="2C304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1088</Words>
  <Application>Microsoft Office PowerPoint</Application>
  <PresentationFormat>On-screen Show (16:9)</PresentationFormat>
  <Paragraphs>141</Paragraphs>
  <Slides>15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Didact Gothic</vt:lpstr>
      <vt:lpstr>Wingdings</vt:lpstr>
      <vt:lpstr>Helvetica Neue</vt:lpstr>
      <vt:lpstr>Nunito Light</vt:lpstr>
      <vt:lpstr>Arial</vt:lpstr>
      <vt:lpstr>Barlow Medium</vt:lpstr>
      <vt:lpstr>Calibri</vt:lpstr>
      <vt:lpstr>Roboto Condensed Light</vt:lpstr>
      <vt:lpstr>English for Business &amp; Management Workshop by Slidesgo</vt:lpstr>
      <vt:lpstr>Unit 1. My new school</vt:lpstr>
      <vt:lpstr>Objectives </vt:lpstr>
      <vt:lpstr>Present simple </vt:lpstr>
      <vt:lpstr>Present simple - Uses</vt:lpstr>
      <vt:lpstr>PowerPoint Presentation</vt:lpstr>
      <vt:lpstr>PowerPoint Presentation</vt:lpstr>
      <vt:lpstr>PowerPoint Presentation</vt:lpstr>
      <vt:lpstr>PowerPoint Presentation</vt:lpstr>
      <vt:lpstr>Ex 1. (p 9) Underline the subject, then circle your answer.</vt:lpstr>
      <vt:lpstr>PowerPoint Presentation</vt:lpstr>
      <vt:lpstr>PowerPoint Presentation</vt:lpstr>
      <vt:lpstr>PowerPoint Presentation</vt:lpstr>
      <vt:lpstr>Ex 4. (p 10) Choose the correct answer.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1. My new school</dc:title>
  <cp:lastModifiedBy>Hang Nguyen Thu</cp:lastModifiedBy>
  <cp:revision>3</cp:revision>
  <dcterms:modified xsi:type="dcterms:W3CDTF">2025-03-16T13:45:11Z</dcterms:modified>
</cp:coreProperties>
</file>