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58" r:id="rId3"/>
    <p:sldId id="268" r:id="rId4"/>
    <p:sldId id="260" r:id="rId5"/>
    <p:sldId id="257" r:id="rId6"/>
    <p:sldId id="2448" r:id="rId7"/>
    <p:sldId id="261" r:id="rId8"/>
    <p:sldId id="2449" r:id="rId9"/>
    <p:sldId id="2443" r:id="rId10"/>
    <p:sldId id="2451" r:id="rId11"/>
    <p:sldId id="2452" r:id="rId12"/>
    <p:sldId id="2453" r:id="rId13"/>
    <p:sldId id="2454" r:id="rId14"/>
    <p:sldId id="2455" r:id="rId15"/>
    <p:sldId id="270" r:id="rId16"/>
    <p:sldId id="259" r:id="rId17"/>
    <p:sldId id="262" r:id="rId18"/>
    <p:sldId id="263" r:id="rId19"/>
    <p:sldId id="264" r:id="rId20"/>
    <p:sldId id="284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Congenial" panose="02000503040000020004" pitchFamily="2" charset="0"/>
      <p:regular r:id="rId24"/>
      <p:bold r:id="rId25"/>
      <p:italic r:id="rId26"/>
      <p:boldItalic r:id="rId27"/>
    </p:embeddedFont>
    <p:embeddedFont>
      <p:font typeface="Figtree" panose="020B0604020202020204" charset="0"/>
      <p:regular r:id="rId28"/>
      <p:bold r:id="rId29"/>
      <p:italic r:id="rId30"/>
      <p:boldItalic r:id="rId31"/>
    </p:embeddedFont>
    <p:embeddedFont>
      <p:font typeface="Fredoka One" panose="02000000000000000000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8"/>
    <a:srgbClr val="FF5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80F74F-075D-4BC9-8912-5983C986D627}">
  <a:tblStyle styleId="{0580F74F-075D-4BC9-8912-5983C986D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709fecf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709fecf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Underline key words =&gt; Explain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0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Underline key words =&gt; Explain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1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Underline key words =&gt; Explain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91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Underline key words =&gt; Explain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Underline key words =&gt; Explain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4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g172447137a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8" name="Google Shape;2988;g172447137a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172447137a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172447137a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172447137a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172447137a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172447137a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172447137a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72447137a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172447137a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72447137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72447137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9" name="Google Shape;4279;g1724783bf30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0" name="Google Shape;4280;g1724783bf30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g172447137a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6" name="Google Shape;2826;g172447137a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172447137a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172447137a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7244713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7244713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72447137a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72447137a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26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72447137a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172447137a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72447137a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172447137a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2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Underline key words =&gt; Explain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6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18693">
            <a:off x="-1529068" y="-2480785"/>
            <a:ext cx="4341237" cy="3971959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5697125" y="2894800"/>
            <a:ext cx="4341251" cy="3971973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66350" y="577975"/>
            <a:ext cx="5804400" cy="17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66350" y="2295075"/>
            <a:ext cx="2042400" cy="66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/>
          <p:nvPr/>
        </p:nvSpPr>
        <p:spPr>
          <a:xfrm rot="-7307082">
            <a:off x="7152873" y="3471858"/>
            <a:ext cx="2293089" cy="3274748"/>
          </a:xfrm>
          <a:custGeom>
            <a:avLst/>
            <a:gdLst/>
            <a:ahLst/>
            <a:cxnLst/>
            <a:rect l="l" t="t" r="r" b="b"/>
            <a:pathLst>
              <a:path w="16242" h="20422" extrusionOk="0">
                <a:moveTo>
                  <a:pt x="11339" y="0"/>
                </a:moveTo>
                <a:cubicBezTo>
                  <a:pt x="10562" y="0"/>
                  <a:pt x="9680" y="147"/>
                  <a:pt x="8700" y="480"/>
                </a:cubicBezTo>
                <a:cubicBezTo>
                  <a:pt x="3259" y="2330"/>
                  <a:pt x="502" y="7434"/>
                  <a:pt x="328" y="10845"/>
                </a:cubicBezTo>
                <a:cubicBezTo>
                  <a:pt x="0" y="17474"/>
                  <a:pt x="4971" y="20421"/>
                  <a:pt x="8833" y="20421"/>
                </a:cubicBezTo>
                <a:cubicBezTo>
                  <a:pt x="9330" y="20421"/>
                  <a:pt x="9808" y="20373"/>
                  <a:pt x="10255" y="20277"/>
                </a:cubicBezTo>
                <a:cubicBezTo>
                  <a:pt x="14170" y="19430"/>
                  <a:pt x="15051" y="15898"/>
                  <a:pt x="14111" y="13462"/>
                </a:cubicBezTo>
                <a:cubicBezTo>
                  <a:pt x="13171" y="11031"/>
                  <a:pt x="13079" y="8681"/>
                  <a:pt x="14820" y="5589"/>
                </a:cubicBezTo>
                <a:cubicBezTo>
                  <a:pt x="16242" y="3050"/>
                  <a:pt x="14876" y="0"/>
                  <a:pt x="11339" y="0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ubTitle" idx="1"/>
          </p:nvPr>
        </p:nvSpPr>
        <p:spPr>
          <a:xfrm>
            <a:off x="4655569" y="1448950"/>
            <a:ext cx="3430200" cy="24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1085500" y="1448950"/>
            <a:ext cx="3430200" cy="24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6"/>
          <p:cNvGrpSpPr/>
          <p:nvPr/>
        </p:nvGrpSpPr>
        <p:grpSpPr>
          <a:xfrm>
            <a:off x="8116339" y="3932653"/>
            <a:ext cx="366154" cy="422983"/>
            <a:chOff x="8107025" y="4014400"/>
            <a:chExt cx="273025" cy="315400"/>
          </a:xfrm>
        </p:grpSpPr>
        <p:sp>
          <p:nvSpPr>
            <p:cNvPr id="278" name="Google Shape;278;p16"/>
            <p:cNvSpPr/>
            <p:nvPr/>
          </p:nvSpPr>
          <p:spPr>
            <a:xfrm>
              <a:off x="8108500" y="4033575"/>
              <a:ext cx="269125" cy="294000"/>
            </a:xfrm>
            <a:custGeom>
              <a:avLst/>
              <a:gdLst/>
              <a:ahLst/>
              <a:cxnLst/>
              <a:rect l="l" t="t" r="r" b="b"/>
              <a:pathLst>
                <a:path w="10765" h="11760" extrusionOk="0">
                  <a:moveTo>
                    <a:pt x="5412" y="1"/>
                  </a:moveTo>
                  <a:cubicBezTo>
                    <a:pt x="5358" y="1"/>
                    <a:pt x="5304" y="1"/>
                    <a:pt x="5249" y="3"/>
                  </a:cubicBezTo>
                  <a:cubicBezTo>
                    <a:pt x="2318" y="99"/>
                    <a:pt x="0" y="2535"/>
                    <a:pt x="97" y="5467"/>
                  </a:cubicBezTo>
                  <a:cubicBezTo>
                    <a:pt x="184" y="8361"/>
                    <a:pt x="2560" y="10620"/>
                    <a:pt x="5441" y="10620"/>
                  </a:cubicBezTo>
                  <a:cubicBezTo>
                    <a:pt x="5478" y="10620"/>
                    <a:pt x="5516" y="10620"/>
                    <a:pt x="5553" y="10619"/>
                  </a:cubicBezTo>
                  <a:cubicBezTo>
                    <a:pt x="5990" y="10590"/>
                    <a:pt x="6389" y="10523"/>
                    <a:pt x="6789" y="10434"/>
                  </a:cubicBezTo>
                  <a:lnTo>
                    <a:pt x="9351" y="11759"/>
                  </a:lnTo>
                  <a:lnTo>
                    <a:pt x="9351" y="11759"/>
                  </a:lnTo>
                  <a:lnTo>
                    <a:pt x="8766" y="9412"/>
                  </a:lnTo>
                  <a:cubicBezTo>
                    <a:pt x="9995" y="8398"/>
                    <a:pt x="10765" y="6851"/>
                    <a:pt x="10706" y="5156"/>
                  </a:cubicBezTo>
                  <a:cubicBezTo>
                    <a:pt x="10618" y="2279"/>
                    <a:pt x="8264" y="1"/>
                    <a:pt x="541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8107025" y="4030650"/>
              <a:ext cx="273025" cy="299150"/>
            </a:xfrm>
            <a:custGeom>
              <a:avLst/>
              <a:gdLst/>
              <a:ahLst/>
              <a:cxnLst/>
              <a:rect l="l" t="t" r="r" b="b"/>
              <a:pathLst>
                <a:path w="10921" h="11966" extrusionOk="0">
                  <a:moveTo>
                    <a:pt x="5483" y="213"/>
                  </a:moveTo>
                  <a:cubicBezTo>
                    <a:pt x="8270" y="213"/>
                    <a:pt x="10581" y="2466"/>
                    <a:pt x="10639" y="5273"/>
                  </a:cubicBezTo>
                  <a:cubicBezTo>
                    <a:pt x="10705" y="6879"/>
                    <a:pt x="9995" y="8419"/>
                    <a:pt x="8758" y="9441"/>
                  </a:cubicBezTo>
                  <a:cubicBezTo>
                    <a:pt x="8729" y="9470"/>
                    <a:pt x="8699" y="9500"/>
                    <a:pt x="8699" y="9559"/>
                  </a:cubicBezTo>
                  <a:lnTo>
                    <a:pt x="9225" y="11662"/>
                  </a:lnTo>
                  <a:lnTo>
                    <a:pt x="6907" y="10425"/>
                  </a:lnTo>
                  <a:lnTo>
                    <a:pt x="6819" y="10425"/>
                  </a:lnTo>
                  <a:cubicBezTo>
                    <a:pt x="6448" y="10551"/>
                    <a:pt x="6012" y="10610"/>
                    <a:pt x="5612" y="10610"/>
                  </a:cubicBezTo>
                  <a:cubicBezTo>
                    <a:pt x="5554" y="10612"/>
                    <a:pt x="5496" y="10613"/>
                    <a:pt x="5438" y="10613"/>
                  </a:cubicBezTo>
                  <a:cubicBezTo>
                    <a:pt x="2650" y="10613"/>
                    <a:pt x="339" y="8361"/>
                    <a:pt x="274" y="5584"/>
                  </a:cubicBezTo>
                  <a:cubicBezTo>
                    <a:pt x="215" y="4192"/>
                    <a:pt x="741" y="2867"/>
                    <a:pt x="1696" y="1852"/>
                  </a:cubicBezTo>
                  <a:cubicBezTo>
                    <a:pt x="2621" y="831"/>
                    <a:pt x="3917" y="276"/>
                    <a:pt x="5308" y="216"/>
                  </a:cubicBezTo>
                  <a:cubicBezTo>
                    <a:pt x="5367" y="214"/>
                    <a:pt x="5425" y="213"/>
                    <a:pt x="5483" y="213"/>
                  </a:cubicBezTo>
                  <a:close/>
                  <a:moveTo>
                    <a:pt x="5433" y="0"/>
                  </a:moveTo>
                  <a:cubicBezTo>
                    <a:pt x="5391" y="0"/>
                    <a:pt x="5350" y="1"/>
                    <a:pt x="5308" y="2"/>
                  </a:cubicBezTo>
                  <a:cubicBezTo>
                    <a:pt x="3857" y="61"/>
                    <a:pt x="2532" y="646"/>
                    <a:pt x="1511" y="1697"/>
                  </a:cubicBezTo>
                  <a:cubicBezTo>
                    <a:pt x="526" y="2748"/>
                    <a:pt x="0" y="4133"/>
                    <a:pt x="59" y="5584"/>
                  </a:cubicBezTo>
                  <a:cubicBezTo>
                    <a:pt x="125" y="8515"/>
                    <a:pt x="2551" y="10828"/>
                    <a:pt x="5436" y="10828"/>
                  </a:cubicBezTo>
                  <a:cubicBezTo>
                    <a:pt x="5495" y="10828"/>
                    <a:pt x="5553" y="10827"/>
                    <a:pt x="5612" y="10825"/>
                  </a:cubicBezTo>
                  <a:cubicBezTo>
                    <a:pt x="6049" y="10825"/>
                    <a:pt x="6448" y="10766"/>
                    <a:pt x="6848" y="10640"/>
                  </a:cubicBezTo>
                  <a:lnTo>
                    <a:pt x="9343" y="11965"/>
                  </a:lnTo>
                  <a:lnTo>
                    <a:pt x="9410" y="11965"/>
                  </a:lnTo>
                  <a:cubicBezTo>
                    <a:pt x="9410" y="11965"/>
                    <a:pt x="9439" y="11965"/>
                    <a:pt x="9469" y="11935"/>
                  </a:cubicBezTo>
                  <a:cubicBezTo>
                    <a:pt x="9499" y="11935"/>
                    <a:pt x="9499" y="11876"/>
                    <a:pt x="9499" y="11847"/>
                  </a:cubicBezTo>
                  <a:lnTo>
                    <a:pt x="8943" y="9559"/>
                  </a:lnTo>
                  <a:cubicBezTo>
                    <a:pt x="10209" y="8486"/>
                    <a:pt x="10920" y="6938"/>
                    <a:pt x="10890" y="5243"/>
                  </a:cubicBezTo>
                  <a:cubicBezTo>
                    <a:pt x="10796" y="2323"/>
                    <a:pt x="8368" y="0"/>
                    <a:pt x="543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111650" y="4017525"/>
              <a:ext cx="265250" cy="296900"/>
            </a:xfrm>
            <a:custGeom>
              <a:avLst/>
              <a:gdLst/>
              <a:ahLst/>
              <a:cxnLst/>
              <a:rect l="l" t="t" r="r" b="b"/>
              <a:pathLst>
                <a:path w="10610" h="11876" extrusionOk="0">
                  <a:moveTo>
                    <a:pt x="5308" y="1"/>
                  </a:moveTo>
                  <a:cubicBezTo>
                    <a:pt x="2377" y="1"/>
                    <a:pt x="0" y="2377"/>
                    <a:pt x="0" y="5309"/>
                  </a:cubicBezTo>
                  <a:cubicBezTo>
                    <a:pt x="0" y="8233"/>
                    <a:pt x="2377" y="10610"/>
                    <a:pt x="5308" y="10610"/>
                  </a:cubicBezTo>
                  <a:cubicBezTo>
                    <a:pt x="5738" y="10610"/>
                    <a:pt x="6138" y="10550"/>
                    <a:pt x="6537" y="10454"/>
                  </a:cubicBezTo>
                  <a:lnTo>
                    <a:pt x="9040" y="11876"/>
                  </a:lnTo>
                  <a:lnTo>
                    <a:pt x="8544" y="9499"/>
                  </a:lnTo>
                  <a:cubicBezTo>
                    <a:pt x="9780" y="8544"/>
                    <a:pt x="10609" y="7004"/>
                    <a:pt x="10609" y="5309"/>
                  </a:cubicBezTo>
                  <a:cubicBezTo>
                    <a:pt x="10609" y="2377"/>
                    <a:pt x="8233" y="1"/>
                    <a:pt x="5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108500" y="4014400"/>
              <a:ext cx="270800" cy="302425"/>
            </a:xfrm>
            <a:custGeom>
              <a:avLst/>
              <a:gdLst/>
              <a:ahLst/>
              <a:cxnLst/>
              <a:rect l="l" t="t" r="r" b="b"/>
              <a:pathLst>
                <a:path w="10832" h="12097" extrusionOk="0">
                  <a:moveTo>
                    <a:pt x="5434" y="215"/>
                  </a:moveTo>
                  <a:cubicBezTo>
                    <a:pt x="8300" y="215"/>
                    <a:pt x="10617" y="2562"/>
                    <a:pt x="10617" y="5434"/>
                  </a:cubicBezTo>
                  <a:cubicBezTo>
                    <a:pt x="10617" y="7033"/>
                    <a:pt x="9876" y="8543"/>
                    <a:pt x="8581" y="9535"/>
                  </a:cubicBezTo>
                  <a:cubicBezTo>
                    <a:pt x="8544" y="9565"/>
                    <a:pt x="8544" y="9624"/>
                    <a:pt x="8544" y="9654"/>
                  </a:cubicBezTo>
                  <a:lnTo>
                    <a:pt x="9010" y="11786"/>
                  </a:lnTo>
                  <a:lnTo>
                    <a:pt x="6730" y="10490"/>
                  </a:lnTo>
                  <a:cubicBezTo>
                    <a:pt x="6693" y="10490"/>
                    <a:pt x="6693" y="10461"/>
                    <a:pt x="6663" y="10461"/>
                  </a:cubicBezTo>
                  <a:lnTo>
                    <a:pt x="6634" y="10490"/>
                  </a:lnTo>
                  <a:cubicBezTo>
                    <a:pt x="6234" y="10579"/>
                    <a:pt x="5834" y="10616"/>
                    <a:pt x="5434" y="10616"/>
                  </a:cubicBezTo>
                  <a:cubicBezTo>
                    <a:pt x="2562" y="10616"/>
                    <a:pt x="215" y="8299"/>
                    <a:pt x="215" y="5434"/>
                  </a:cubicBezTo>
                  <a:cubicBezTo>
                    <a:pt x="215" y="2562"/>
                    <a:pt x="2562" y="215"/>
                    <a:pt x="5434" y="215"/>
                  </a:cubicBezTo>
                  <a:close/>
                  <a:moveTo>
                    <a:pt x="5434" y="0"/>
                  </a:moveTo>
                  <a:cubicBezTo>
                    <a:pt x="2436" y="0"/>
                    <a:pt x="0" y="2436"/>
                    <a:pt x="0" y="5434"/>
                  </a:cubicBezTo>
                  <a:cubicBezTo>
                    <a:pt x="0" y="8425"/>
                    <a:pt x="2436" y="10831"/>
                    <a:pt x="5434" y="10831"/>
                  </a:cubicBezTo>
                  <a:cubicBezTo>
                    <a:pt x="5834" y="10831"/>
                    <a:pt x="6264" y="10801"/>
                    <a:pt x="6634" y="10705"/>
                  </a:cubicBezTo>
                  <a:lnTo>
                    <a:pt x="9099" y="12097"/>
                  </a:lnTo>
                  <a:lnTo>
                    <a:pt x="9166" y="12097"/>
                  </a:lnTo>
                  <a:cubicBezTo>
                    <a:pt x="9195" y="12097"/>
                    <a:pt x="9195" y="12097"/>
                    <a:pt x="9225" y="12060"/>
                  </a:cubicBezTo>
                  <a:cubicBezTo>
                    <a:pt x="9255" y="12060"/>
                    <a:pt x="9284" y="12001"/>
                    <a:pt x="9255" y="11971"/>
                  </a:cubicBezTo>
                  <a:lnTo>
                    <a:pt x="8796" y="9691"/>
                  </a:lnTo>
                  <a:cubicBezTo>
                    <a:pt x="10091" y="8640"/>
                    <a:pt x="10831" y="7100"/>
                    <a:pt x="10831" y="5434"/>
                  </a:cubicBezTo>
                  <a:cubicBezTo>
                    <a:pt x="10831" y="2436"/>
                    <a:pt x="8396" y="0"/>
                    <a:pt x="543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8286725" y="4136350"/>
              <a:ext cx="24650" cy="24650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71"/>
                    <a:pt x="215" y="985"/>
                    <a:pt x="489" y="985"/>
                  </a:cubicBezTo>
                  <a:cubicBezTo>
                    <a:pt x="741" y="985"/>
                    <a:pt x="985" y="771"/>
                    <a:pt x="985" y="489"/>
                  </a:cubicBezTo>
                  <a:cubicBezTo>
                    <a:pt x="985" y="215"/>
                    <a:pt x="741" y="1"/>
                    <a:pt x="489" y="1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8283575" y="4133950"/>
              <a:ext cx="30200" cy="30200"/>
            </a:xfrm>
            <a:custGeom>
              <a:avLst/>
              <a:gdLst/>
              <a:ahLst/>
              <a:cxnLst/>
              <a:rect l="l" t="t" r="r" b="b"/>
              <a:pathLst>
                <a:path w="1208" h="1208" extrusionOk="0">
                  <a:moveTo>
                    <a:pt x="615" y="215"/>
                  </a:moveTo>
                  <a:cubicBezTo>
                    <a:pt x="800" y="215"/>
                    <a:pt x="986" y="371"/>
                    <a:pt x="986" y="585"/>
                  </a:cubicBezTo>
                  <a:cubicBezTo>
                    <a:pt x="986" y="800"/>
                    <a:pt x="800" y="956"/>
                    <a:pt x="615" y="956"/>
                  </a:cubicBezTo>
                  <a:cubicBezTo>
                    <a:pt x="401" y="956"/>
                    <a:pt x="245" y="800"/>
                    <a:pt x="245" y="585"/>
                  </a:cubicBezTo>
                  <a:cubicBezTo>
                    <a:pt x="245" y="371"/>
                    <a:pt x="401" y="215"/>
                    <a:pt x="615" y="215"/>
                  </a:cubicBezTo>
                  <a:close/>
                  <a:moveTo>
                    <a:pt x="615" y="1"/>
                  </a:moveTo>
                  <a:cubicBezTo>
                    <a:pt x="282" y="1"/>
                    <a:pt x="1" y="282"/>
                    <a:pt x="1" y="585"/>
                  </a:cubicBezTo>
                  <a:cubicBezTo>
                    <a:pt x="1" y="926"/>
                    <a:pt x="282" y="1207"/>
                    <a:pt x="615" y="1207"/>
                  </a:cubicBezTo>
                  <a:cubicBezTo>
                    <a:pt x="926" y="1207"/>
                    <a:pt x="1208" y="926"/>
                    <a:pt x="1208" y="585"/>
                  </a:cubicBezTo>
                  <a:cubicBezTo>
                    <a:pt x="1208" y="282"/>
                    <a:pt x="926" y="1"/>
                    <a:pt x="6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8230475" y="4136350"/>
              <a:ext cx="24625" cy="24650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71"/>
                    <a:pt x="215" y="985"/>
                    <a:pt x="489" y="985"/>
                  </a:cubicBezTo>
                  <a:cubicBezTo>
                    <a:pt x="770" y="985"/>
                    <a:pt x="985" y="771"/>
                    <a:pt x="985" y="489"/>
                  </a:cubicBezTo>
                  <a:cubicBezTo>
                    <a:pt x="985" y="215"/>
                    <a:pt x="770" y="1"/>
                    <a:pt x="489" y="1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8228050" y="4133950"/>
              <a:ext cx="29275" cy="30200"/>
            </a:xfrm>
            <a:custGeom>
              <a:avLst/>
              <a:gdLst/>
              <a:ahLst/>
              <a:cxnLst/>
              <a:rect l="l" t="t" r="r" b="b"/>
              <a:pathLst>
                <a:path w="1171" h="1208" extrusionOk="0">
                  <a:moveTo>
                    <a:pt x="586" y="215"/>
                  </a:moveTo>
                  <a:cubicBezTo>
                    <a:pt x="801" y="215"/>
                    <a:pt x="956" y="371"/>
                    <a:pt x="956" y="585"/>
                  </a:cubicBezTo>
                  <a:cubicBezTo>
                    <a:pt x="956" y="800"/>
                    <a:pt x="801" y="956"/>
                    <a:pt x="586" y="956"/>
                  </a:cubicBezTo>
                  <a:cubicBezTo>
                    <a:pt x="371" y="956"/>
                    <a:pt x="216" y="800"/>
                    <a:pt x="216" y="585"/>
                  </a:cubicBezTo>
                  <a:cubicBezTo>
                    <a:pt x="216" y="371"/>
                    <a:pt x="371" y="215"/>
                    <a:pt x="586" y="215"/>
                  </a:cubicBezTo>
                  <a:close/>
                  <a:moveTo>
                    <a:pt x="586" y="1"/>
                  </a:moveTo>
                  <a:cubicBezTo>
                    <a:pt x="245" y="1"/>
                    <a:pt x="1" y="282"/>
                    <a:pt x="1" y="585"/>
                  </a:cubicBezTo>
                  <a:cubicBezTo>
                    <a:pt x="1" y="926"/>
                    <a:pt x="245" y="1207"/>
                    <a:pt x="586" y="1207"/>
                  </a:cubicBezTo>
                  <a:cubicBezTo>
                    <a:pt x="926" y="1207"/>
                    <a:pt x="1171" y="926"/>
                    <a:pt x="1171" y="585"/>
                  </a:cubicBezTo>
                  <a:cubicBezTo>
                    <a:pt x="1171" y="282"/>
                    <a:pt x="926" y="1"/>
                    <a:pt x="58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8174025" y="4136350"/>
              <a:ext cx="24825" cy="24650"/>
            </a:xfrm>
            <a:custGeom>
              <a:avLst/>
              <a:gdLst/>
              <a:ahLst/>
              <a:cxnLst/>
              <a:rect l="l" t="t" r="r" b="b"/>
              <a:pathLst>
                <a:path w="993" h="986" extrusionOk="0">
                  <a:moveTo>
                    <a:pt x="496" y="1"/>
                  </a:moveTo>
                  <a:cubicBezTo>
                    <a:pt x="252" y="1"/>
                    <a:pt x="0" y="215"/>
                    <a:pt x="0" y="489"/>
                  </a:cubicBezTo>
                  <a:cubicBezTo>
                    <a:pt x="0" y="771"/>
                    <a:pt x="252" y="985"/>
                    <a:pt x="496" y="985"/>
                  </a:cubicBezTo>
                  <a:cubicBezTo>
                    <a:pt x="778" y="985"/>
                    <a:pt x="992" y="771"/>
                    <a:pt x="992" y="489"/>
                  </a:cubicBezTo>
                  <a:cubicBezTo>
                    <a:pt x="992" y="215"/>
                    <a:pt x="778" y="1"/>
                    <a:pt x="496" y="1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8171800" y="4133950"/>
              <a:ext cx="30000" cy="30200"/>
            </a:xfrm>
            <a:custGeom>
              <a:avLst/>
              <a:gdLst/>
              <a:ahLst/>
              <a:cxnLst/>
              <a:rect l="l" t="t" r="r" b="b"/>
              <a:pathLst>
                <a:path w="1200" h="1208" extrusionOk="0">
                  <a:moveTo>
                    <a:pt x="585" y="215"/>
                  </a:moveTo>
                  <a:cubicBezTo>
                    <a:pt x="800" y="215"/>
                    <a:pt x="955" y="371"/>
                    <a:pt x="955" y="585"/>
                  </a:cubicBezTo>
                  <a:cubicBezTo>
                    <a:pt x="955" y="800"/>
                    <a:pt x="800" y="956"/>
                    <a:pt x="585" y="956"/>
                  </a:cubicBezTo>
                  <a:cubicBezTo>
                    <a:pt x="400" y="956"/>
                    <a:pt x="215" y="800"/>
                    <a:pt x="215" y="585"/>
                  </a:cubicBezTo>
                  <a:cubicBezTo>
                    <a:pt x="215" y="371"/>
                    <a:pt x="400" y="215"/>
                    <a:pt x="585" y="215"/>
                  </a:cubicBezTo>
                  <a:close/>
                  <a:moveTo>
                    <a:pt x="585" y="1"/>
                  </a:moveTo>
                  <a:cubicBezTo>
                    <a:pt x="274" y="1"/>
                    <a:pt x="0" y="282"/>
                    <a:pt x="0" y="585"/>
                  </a:cubicBezTo>
                  <a:cubicBezTo>
                    <a:pt x="0" y="926"/>
                    <a:pt x="274" y="1207"/>
                    <a:pt x="585" y="1207"/>
                  </a:cubicBezTo>
                  <a:cubicBezTo>
                    <a:pt x="926" y="1207"/>
                    <a:pt x="1200" y="926"/>
                    <a:pt x="1200" y="585"/>
                  </a:cubicBezTo>
                  <a:cubicBezTo>
                    <a:pt x="1200" y="282"/>
                    <a:pt x="926" y="1"/>
                    <a:pt x="58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6"/>
          <p:cNvGrpSpPr/>
          <p:nvPr/>
        </p:nvGrpSpPr>
        <p:grpSpPr>
          <a:xfrm>
            <a:off x="8641341" y="4118196"/>
            <a:ext cx="100956" cy="103473"/>
            <a:chOff x="8003766" y="381721"/>
            <a:chExt cx="100956" cy="103473"/>
          </a:xfrm>
        </p:grpSpPr>
        <p:sp>
          <p:nvSpPr>
            <p:cNvPr id="289" name="Google Shape;289;p16"/>
            <p:cNvSpPr/>
            <p:nvPr/>
          </p:nvSpPr>
          <p:spPr>
            <a:xfrm flipH="1">
              <a:off x="8008006" y="386174"/>
              <a:ext cx="94596" cy="94604"/>
            </a:xfrm>
            <a:custGeom>
              <a:avLst/>
              <a:gdLst/>
              <a:ahLst/>
              <a:cxnLst/>
              <a:rect l="l" t="t" r="r" b="b"/>
              <a:pathLst>
                <a:path w="2722" h="2528" extrusionOk="0">
                  <a:moveTo>
                    <a:pt x="1358" y="0"/>
                  </a:moveTo>
                  <a:cubicBezTo>
                    <a:pt x="738" y="0"/>
                    <a:pt x="199" y="440"/>
                    <a:pt x="104" y="1077"/>
                  </a:cubicBezTo>
                  <a:cubicBezTo>
                    <a:pt x="0" y="1763"/>
                    <a:pt x="478" y="2409"/>
                    <a:pt x="1167" y="2513"/>
                  </a:cubicBezTo>
                  <a:cubicBezTo>
                    <a:pt x="1232" y="2523"/>
                    <a:pt x="1297" y="2528"/>
                    <a:pt x="1360" y="2528"/>
                  </a:cubicBezTo>
                  <a:cubicBezTo>
                    <a:pt x="1973" y="2528"/>
                    <a:pt x="2508" y="2088"/>
                    <a:pt x="2603" y="1450"/>
                  </a:cubicBezTo>
                  <a:cubicBezTo>
                    <a:pt x="2721" y="761"/>
                    <a:pt x="2244" y="119"/>
                    <a:pt x="1555" y="15"/>
                  </a:cubicBezTo>
                  <a:cubicBezTo>
                    <a:pt x="1489" y="5"/>
                    <a:pt x="1423" y="0"/>
                    <a:pt x="135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flipH="1">
              <a:off x="8003766" y="381721"/>
              <a:ext cx="100956" cy="103473"/>
            </a:xfrm>
            <a:custGeom>
              <a:avLst/>
              <a:gdLst/>
              <a:ahLst/>
              <a:cxnLst/>
              <a:rect l="l" t="t" r="r" b="b"/>
              <a:pathLst>
                <a:path w="2905" h="2765" extrusionOk="0">
                  <a:moveTo>
                    <a:pt x="1422" y="223"/>
                  </a:moveTo>
                  <a:cubicBezTo>
                    <a:pt x="1483" y="223"/>
                    <a:pt x="1526" y="223"/>
                    <a:pt x="1587" y="238"/>
                  </a:cubicBezTo>
                  <a:cubicBezTo>
                    <a:pt x="2229" y="342"/>
                    <a:pt x="2664" y="927"/>
                    <a:pt x="2560" y="1555"/>
                  </a:cubicBezTo>
                  <a:cubicBezTo>
                    <a:pt x="2478" y="2128"/>
                    <a:pt x="1972" y="2540"/>
                    <a:pt x="1407" y="2540"/>
                  </a:cubicBezTo>
                  <a:cubicBezTo>
                    <a:pt x="1353" y="2540"/>
                    <a:pt x="1298" y="2536"/>
                    <a:pt x="1242" y="2528"/>
                  </a:cubicBezTo>
                  <a:cubicBezTo>
                    <a:pt x="944" y="2481"/>
                    <a:pt x="675" y="2316"/>
                    <a:pt x="481" y="2061"/>
                  </a:cubicBezTo>
                  <a:cubicBezTo>
                    <a:pt x="302" y="1824"/>
                    <a:pt x="226" y="1508"/>
                    <a:pt x="270" y="1211"/>
                  </a:cubicBezTo>
                  <a:cubicBezTo>
                    <a:pt x="316" y="895"/>
                    <a:pt x="481" y="625"/>
                    <a:pt x="736" y="446"/>
                  </a:cubicBezTo>
                  <a:cubicBezTo>
                    <a:pt x="930" y="299"/>
                    <a:pt x="1167" y="223"/>
                    <a:pt x="1422" y="223"/>
                  </a:cubicBezTo>
                  <a:close/>
                  <a:moveTo>
                    <a:pt x="1430" y="1"/>
                  </a:moveTo>
                  <a:cubicBezTo>
                    <a:pt x="748" y="1"/>
                    <a:pt x="156" y="486"/>
                    <a:pt x="61" y="1182"/>
                  </a:cubicBezTo>
                  <a:cubicBezTo>
                    <a:pt x="0" y="1541"/>
                    <a:pt x="90" y="1900"/>
                    <a:pt x="302" y="2198"/>
                  </a:cubicBezTo>
                  <a:cubicBezTo>
                    <a:pt x="524" y="2496"/>
                    <a:pt x="840" y="2689"/>
                    <a:pt x="1214" y="2750"/>
                  </a:cubicBezTo>
                  <a:cubicBezTo>
                    <a:pt x="1275" y="2750"/>
                    <a:pt x="1346" y="2765"/>
                    <a:pt x="1422" y="2765"/>
                  </a:cubicBezTo>
                  <a:cubicBezTo>
                    <a:pt x="2082" y="2765"/>
                    <a:pt x="2678" y="2273"/>
                    <a:pt x="2782" y="1584"/>
                  </a:cubicBezTo>
                  <a:cubicBezTo>
                    <a:pt x="2904" y="837"/>
                    <a:pt x="2380" y="134"/>
                    <a:pt x="1634" y="15"/>
                  </a:cubicBezTo>
                  <a:cubicBezTo>
                    <a:pt x="1565" y="6"/>
                    <a:pt x="1497" y="1"/>
                    <a:pt x="1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6"/>
          <p:cNvGrpSpPr/>
          <p:nvPr/>
        </p:nvGrpSpPr>
        <p:grpSpPr>
          <a:xfrm>
            <a:off x="7787577" y="4118209"/>
            <a:ext cx="49453" cy="51868"/>
            <a:chOff x="8108302" y="1196184"/>
            <a:chExt cx="49453" cy="51868"/>
          </a:xfrm>
        </p:grpSpPr>
        <p:sp>
          <p:nvSpPr>
            <p:cNvPr id="292" name="Google Shape;292;p16"/>
            <p:cNvSpPr/>
            <p:nvPr/>
          </p:nvSpPr>
          <p:spPr>
            <a:xfrm flipH="1">
              <a:off x="8110318" y="1200488"/>
              <a:ext cx="45804" cy="43522"/>
            </a:xfrm>
            <a:custGeom>
              <a:avLst/>
              <a:gdLst/>
              <a:ahLst/>
              <a:cxnLst/>
              <a:rect l="l" t="t" r="r" b="b"/>
              <a:pathLst>
                <a:path w="1318" h="1163" extrusionOk="0">
                  <a:moveTo>
                    <a:pt x="651" y="1"/>
                  </a:moveTo>
                  <a:cubicBezTo>
                    <a:pt x="535" y="1"/>
                    <a:pt x="417" y="34"/>
                    <a:pt x="313" y="104"/>
                  </a:cubicBezTo>
                  <a:cubicBezTo>
                    <a:pt x="61" y="301"/>
                    <a:pt x="0" y="660"/>
                    <a:pt x="194" y="929"/>
                  </a:cubicBezTo>
                  <a:cubicBezTo>
                    <a:pt x="310" y="1080"/>
                    <a:pt x="486" y="1162"/>
                    <a:pt x="663" y="1162"/>
                  </a:cubicBezTo>
                  <a:cubicBezTo>
                    <a:pt x="781" y="1162"/>
                    <a:pt x="900" y="1126"/>
                    <a:pt x="1002" y="1048"/>
                  </a:cubicBezTo>
                  <a:cubicBezTo>
                    <a:pt x="1257" y="854"/>
                    <a:pt x="1318" y="495"/>
                    <a:pt x="1120" y="240"/>
                  </a:cubicBezTo>
                  <a:cubicBezTo>
                    <a:pt x="1010" y="84"/>
                    <a:pt x="833" y="1"/>
                    <a:pt x="65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 flipH="1">
              <a:off x="8108302" y="1196184"/>
              <a:ext cx="49453" cy="51868"/>
            </a:xfrm>
            <a:custGeom>
              <a:avLst/>
              <a:gdLst/>
              <a:ahLst/>
              <a:cxnLst/>
              <a:rect l="l" t="t" r="r" b="b"/>
              <a:pathLst>
                <a:path w="1423" h="1386" extrusionOk="0">
                  <a:moveTo>
                    <a:pt x="704" y="219"/>
                  </a:moveTo>
                  <a:cubicBezTo>
                    <a:pt x="855" y="219"/>
                    <a:pt x="988" y="294"/>
                    <a:pt x="1078" y="416"/>
                  </a:cubicBezTo>
                  <a:cubicBezTo>
                    <a:pt x="1153" y="520"/>
                    <a:pt x="1185" y="639"/>
                    <a:pt x="1167" y="757"/>
                  </a:cubicBezTo>
                  <a:cubicBezTo>
                    <a:pt x="1153" y="894"/>
                    <a:pt x="1078" y="998"/>
                    <a:pt x="988" y="1073"/>
                  </a:cubicBezTo>
                  <a:cubicBezTo>
                    <a:pt x="901" y="1136"/>
                    <a:pt x="804" y="1166"/>
                    <a:pt x="695" y="1166"/>
                  </a:cubicBezTo>
                  <a:cubicBezTo>
                    <a:pt x="674" y="1166"/>
                    <a:pt x="652" y="1165"/>
                    <a:pt x="629" y="1163"/>
                  </a:cubicBezTo>
                  <a:cubicBezTo>
                    <a:pt x="511" y="1134"/>
                    <a:pt x="406" y="1073"/>
                    <a:pt x="331" y="969"/>
                  </a:cubicBezTo>
                  <a:cubicBezTo>
                    <a:pt x="256" y="865"/>
                    <a:pt x="227" y="743"/>
                    <a:pt x="241" y="625"/>
                  </a:cubicBezTo>
                  <a:cubicBezTo>
                    <a:pt x="256" y="506"/>
                    <a:pt x="331" y="384"/>
                    <a:pt x="435" y="309"/>
                  </a:cubicBezTo>
                  <a:cubicBezTo>
                    <a:pt x="511" y="251"/>
                    <a:pt x="615" y="219"/>
                    <a:pt x="704" y="219"/>
                  </a:cubicBezTo>
                  <a:close/>
                  <a:moveTo>
                    <a:pt x="696" y="0"/>
                  </a:moveTo>
                  <a:cubicBezTo>
                    <a:pt x="558" y="0"/>
                    <a:pt x="419" y="42"/>
                    <a:pt x="302" y="129"/>
                  </a:cubicBezTo>
                  <a:cubicBezTo>
                    <a:pt x="152" y="251"/>
                    <a:pt x="47" y="416"/>
                    <a:pt x="33" y="596"/>
                  </a:cubicBezTo>
                  <a:cubicBezTo>
                    <a:pt x="1" y="775"/>
                    <a:pt x="47" y="955"/>
                    <a:pt x="152" y="1102"/>
                  </a:cubicBezTo>
                  <a:cubicBezTo>
                    <a:pt x="288" y="1281"/>
                    <a:pt x="496" y="1385"/>
                    <a:pt x="704" y="1385"/>
                  </a:cubicBezTo>
                  <a:cubicBezTo>
                    <a:pt x="855" y="1385"/>
                    <a:pt x="988" y="1342"/>
                    <a:pt x="1110" y="1253"/>
                  </a:cubicBezTo>
                  <a:cubicBezTo>
                    <a:pt x="1257" y="1149"/>
                    <a:pt x="1365" y="983"/>
                    <a:pt x="1394" y="804"/>
                  </a:cubicBezTo>
                  <a:cubicBezTo>
                    <a:pt x="1422" y="625"/>
                    <a:pt x="1379" y="431"/>
                    <a:pt x="1257" y="280"/>
                  </a:cubicBezTo>
                  <a:cubicBezTo>
                    <a:pt x="1122" y="99"/>
                    <a:pt x="909" y="0"/>
                    <a:pt x="69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6"/>
          <p:cNvGrpSpPr/>
          <p:nvPr/>
        </p:nvGrpSpPr>
        <p:grpSpPr>
          <a:xfrm>
            <a:off x="6986650" y="4883049"/>
            <a:ext cx="95222" cy="95614"/>
            <a:chOff x="8418537" y="1219049"/>
            <a:chExt cx="95222" cy="95614"/>
          </a:xfrm>
        </p:grpSpPr>
        <p:sp>
          <p:nvSpPr>
            <p:cNvPr id="295" name="Google Shape;295;p16"/>
            <p:cNvSpPr/>
            <p:nvPr/>
          </p:nvSpPr>
          <p:spPr>
            <a:xfrm flipH="1">
              <a:off x="8420171" y="1223316"/>
              <a:ext cx="89349" cy="87232"/>
            </a:xfrm>
            <a:custGeom>
              <a:avLst/>
              <a:gdLst/>
              <a:ahLst/>
              <a:cxnLst/>
              <a:rect l="l" t="t" r="r" b="b"/>
              <a:pathLst>
                <a:path w="2571" h="2331" extrusionOk="0">
                  <a:moveTo>
                    <a:pt x="1298" y="0"/>
                  </a:moveTo>
                  <a:cubicBezTo>
                    <a:pt x="777" y="0"/>
                    <a:pt x="291" y="351"/>
                    <a:pt x="162" y="887"/>
                  </a:cubicBezTo>
                  <a:cubicBezTo>
                    <a:pt x="0" y="1500"/>
                    <a:pt x="388" y="2143"/>
                    <a:pt x="1002" y="2294"/>
                  </a:cubicBezTo>
                  <a:cubicBezTo>
                    <a:pt x="1099" y="2319"/>
                    <a:pt x="1196" y="2330"/>
                    <a:pt x="1291" y="2330"/>
                  </a:cubicBezTo>
                  <a:cubicBezTo>
                    <a:pt x="1816" y="2330"/>
                    <a:pt x="2296" y="1973"/>
                    <a:pt x="2423" y="1454"/>
                  </a:cubicBezTo>
                  <a:cubicBezTo>
                    <a:pt x="2570" y="826"/>
                    <a:pt x="2197" y="197"/>
                    <a:pt x="1569" y="32"/>
                  </a:cubicBezTo>
                  <a:cubicBezTo>
                    <a:pt x="1479" y="11"/>
                    <a:pt x="1388" y="0"/>
                    <a:pt x="129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 flipH="1">
              <a:off x="8418537" y="1219049"/>
              <a:ext cx="95222" cy="95614"/>
            </a:xfrm>
            <a:custGeom>
              <a:avLst/>
              <a:gdLst/>
              <a:ahLst/>
              <a:cxnLst/>
              <a:rect l="l" t="t" r="r" b="b"/>
              <a:pathLst>
                <a:path w="2740" h="2555" extrusionOk="0">
                  <a:moveTo>
                    <a:pt x="1405" y="224"/>
                  </a:moveTo>
                  <a:cubicBezTo>
                    <a:pt x="1494" y="224"/>
                    <a:pt x="1585" y="234"/>
                    <a:pt x="1677" y="254"/>
                  </a:cubicBezTo>
                  <a:cubicBezTo>
                    <a:pt x="1946" y="326"/>
                    <a:pt x="2168" y="491"/>
                    <a:pt x="2319" y="731"/>
                  </a:cubicBezTo>
                  <a:cubicBezTo>
                    <a:pt x="2470" y="986"/>
                    <a:pt x="2499" y="1270"/>
                    <a:pt x="2438" y="1539"/>
                  </a:cubicBezTo>
                  <a:cubicBezTo>
                    <a:pt x="2366" y="1808"/>
                    <a:pt x="2201" y="2031"/>
                    <a:pt x="1960" y="2182"/>
                  </a:cubicBezTo>
                  <a:cubicBezTo>
                    <a:pt x="1788" y="2284"/>
                    <a:pt x="1609" y="2336"/>
                    <a:pt x="1423" y="2336"/>
                  </a:cubicBezTo>
                  <a:cubicBezTo>
                    <a:pt x="1334" y="2336"/>
                    <a:pt x="1244" y="2324"/>
                    <a:pt x="1153" y="2300"/>
                  </a:cubicBezTo>
                  <a:cubicBezTo>
                    <a:pt x="600" y="2167"/>
                    <a:pt x="255" y="1582"/>
                    <a:pt x="392" y="1015"/>
                  </a:cubicBezTo>
                  <a:cubicBezTo>
                    <a:pt x="463" y="746"/>
                    <a:pt x="628" y="523"/>
                    <a:pt x="869" y="372"/>
                  </a:cubicBezTo>
                  <a:cubicBezTo>
                    <a:pt x="1032" y="270"/>
                    <a:pt x="1215" y="224"/>
                    <a:pt x="1405" y="224"/>
                  </a:cubicBezTo>
                  <a:close/>
                  <a:moveTo>
                    <a:pt x="1410" y="1"/>
                  </a:moveTo>
                  <a:cubicBezTo>
                    <a:pt x="1183" y="1"/>
                    <a:pt x="960" y="65"/>
                    <a:pt x="765" y="179"/>
                  </a:cubicBezTo>
                  <a:cubicBezTo>
                    <a:pt x="463" y="358"/>
                    <a:pt x="255" y="642"/>
                    <a:pt x="180" y="972"/>
                  </a:cubicBezTo>
                  <a:cubicBezTo>
                    <a:pt x="0" y="1643"/>
                    <a:pt x="420" y="2347"/>
                    <a:pt x="1109" y="2512"/>
                  </a:cubicBezTo>
                  <a:cubicBezTo>
                    <a:pt x="1214" y="2541"/>
                    <a:pt x="1318" y="2555"/>
                    <a:pt x="1422" y="2555"/>
                  </a:cubicBezTo>
                  <a:cubicBezTo>
                    <a:pt x="1648" y="2555"/>
                    <a:pt x="1870" y="2497"/>
                    <a:pt x="2064" y="2375"/>
                  </a:cubicBezTo>
                  <a:cubicBezTo>
                    <a:pt x="2366" y="2196"/>
                    <a:pt x="2574" y="1927"/>
                    <a:pt x="2649" y="1582"/>
                  </a:cubicBezTo>
                  <a:cubicBezTo>
                    <a:pt x="2739" y="1255"/>
                    <a:pt x="2678" y="911"/>
                    <a:pt x="2513" y="627"/>
                  </a:cubicBezTo>
                  <a:cubicBezTo>
                    <a:pt x="2334" y="326"/>
                    <a:pt x="2050" y="118"/>
                    <a:pt x="1720" y="42"/>
                  </a:cubicBezTo>
                  <a:cubicBezTo>
                    <a:pt x="1618" y="14"/>
                    <a:pt x="1514" y="1"/>
                    <a:pt x="141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6"/>
          <p:cNvGrpSpPr/>
          <p:nvPr/>
        </p:nvGrpSpPr>
        <p:grpSpPr>
          <a:xfrm>
            <a:off x="7240006" y="4500568"/>
            <a:ext cx="366150" cy="304523"/>
            <a:chOff x="4797200" y="3167950"/>
            <a:chExt cx="266175" cy="221375"/>
          </a:xfrm>
        </p:grpSpPr>
        <p:sp>
          <p:nvSpPr>
            <p:cNvPr id="298" name="Google Shape;298;p16"/>
            <p:cNvSpPr/>
            <p:nvPr/>
          </p:nvSpPr>
          <p:spPr>
            <a:xfrm>
              <a:off x="4800350" y="3227375"/>
              <a:ext cx="218250" cy="159550"/>
            </a:xfrm>
            <a:custGeom>
              <a:avLst/>
              <a:gdLst/>
              <a:ahLst/>
              <a:cxnLst/>
              <a:rect l="l" t="t" r="r" b="b"/>
              <a:pathLst>
                <a:path w="8730" h="6382" extrusionOk="0">
                  <a:moveTo>
                    <a:pt x="341" y="0"/>
                  </a:moveTo>
                  <a:cubicBezTo>
                    <a:pt x="156" y="0"/>
                    <a:pt x="1" y="156"/>
                    <a:pt x="1" y="341"/>
                  </a:cubicBezTo>
                  <a:lnTo>
                    <a:pt x="1" y="6049"/>
                  </a:lnTo>
                  <a:cubicBezTo>
                    <a:pt x="1" y="6234"/>
                    <a:pt x="156" y="6382"/>
                    <a:pt x="341" y="6382"/>
                  </a:cubicBezTo>
                  <a:lnTo>
                    <a:pt x="8426" y="6382"/>
                  </a:lnTo>
                  <a:cubicBezTo>
                    <a:pt x="8611" y="6382"/>
                    <a:pt x="8729" y="6234"/>
                    <a:pt x="8729" y="6049"/>
                  </a:cubicBezTo>
                  <a:lnTo>
                    <a:pt x="8729" y="341"/>
                  </a:lnTo>
                  <a:cubicBezTo>
                    <a:pt x="8729" y="156"/>
                    <a:pt x="8611" y="0"/>
                    <a:pt x="8426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797200" y="3224950"/>
              <a:ext cx="224525" cy="164375"/>
            </a:xfrm>
            <a:custGeom>
              <a:avLst/>
              <a:gdLst/>
              <a:ahLst/>
              <a:cxnLst/>
              <a:rect l="l" t="t" r="r" b="b"/>
              <a:pathLst>
                <a:path w="8981" h="6575" extrusionOk="0">
                  <a:moveTo>
                    <a:pt x="8270" y="223"/>
                  </a:moveTo>
                  <a:cubicBezTo>
                    <a:pt x="8552" y="223"/>
                    <a:pt x="8766" y="438"/>
                    <a:pt x="8766" y="682"/>
                  </a:cubicBezTo>
                  <a:lnTo>
                    <a:pt x="8766" y="5894"/>
                  </a:lnTo>
                  <a:cubicBezTo>
                    <a:pt x="8766" y="6146"/>
                    <a:pt x="8552" y="6360"/>
                    <a:pt x="8270" y="6360"/>
                  </a:cubicBezTo>
                  <a:lnTo>
                    <a:pt x="712" y="6360"/>
                  </a:lnTo>
                  <a:cubicBezTo>
                    <a:pt x="438" y="6360"/>
                    <a:pt x="223" y="6146"/>
                    <a:pt x="223" y="5894"/>
                  </a:cubicBezTo>
                  <a:lnTo>
                    <a:pt x="223" y="682"/>
                  </a:lnTo>
                  <a:cubicBezTo>
                    <a:pt x="223" y="438"/>
                    <a:pt x="438" y="223"/>
                    <a:pt x="712" y="223"/>
                  </a:cubicBezTo>
                  <a:close/>
                  <a:moveTo>
                    <a:pt x="712" y="1"/>
                  </a:moveTo>
                  <a:cubicBezTo>
                    <a:pt x="341" y="1"/>
                    <a:pt x="1" y="312"/>
                    <a:pt x="1" y="682"/>
                  </a:cubicBezTo>
                  <a:lnTo>
                    <a:pt x="1" y="5894"/>
                  </a:lnTo>
                  <a:cubicBezTo>
                    <a:pt x="1" y="6264"/>
                    <a:pt x="341" y="6575"/>
                    <a:pt x="712" y="6575"/>
                  </a:cubicBezTo>
                  <a:lnTo>
                    <a:pt x="8270" y="6575"/>
                  </a:lnTo>
                  <a:cubicBezTo>
                    <a:pt x="8670" y="6575"/>
                    <a:pt x="8981" y="6264"/>
                    <a:pt x="8981" y="5894"/>
                  </a:cubicBezTo>
                  <a:lnTo>
                    <a:pt x="8981" y="682"/>
                  </a:lnTo>
                  <a:cubicBezTo>
                    <a:pt x="8981" y="312"/>
                    <a:pt x="8670" y="1"/>
                    <a:pt x="827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812750" y="3228475"/>
              <a:ext cx="196575" cy="98300"/>
            </a:xfrm>
            <a:custGeom>
              <a:avLst/>
              <a:gdLst/>
              <a:ahLst/>
              <a:cxnLst/>
              <a:rect l="l" t="t" r="r" b="b"/>
              <a:pathLst>
                <a:path w="7863" h="3932" extrusionOk="0">
                  <a:moveTo>
                    <a:pt x="7737" y="1"/>
                  </a:moveTo>
                  <a:cubicBezTo>
                    <a:pt x="7709" y="1"/>
                    <a:pt x="7678" y="15"/>
                    <a:pt x="7648" y="45"/>
                  </a:cubicBezTo>
                  <a:lnTo>
                    <a:pt x="3887" y="3687"/>
                  </a:lnTo>
                  <a:lnTo>
                    <a:pt x="215" y="112"/>
                  </a:lnTo>
                  <a:cubicBezTo>
                    <a:pt x="186" y="78"/>
                    <a:pt x="154" y="62"/>
                    <a:pt x="127" y="62"/>
                  </a:cubicBezTo>
                  <a:cubicBezTo>
                    <a:pt x="99" y="62"/>
                    <a:pt x="75" y="78"/>
                    <a:pt x="60" y="112"/>
                  </a:cubicBezTo>
                  <a:cubicBezTo>
                    <a:pt x="1" y="141"/>
                    <a:pt x="1" y="200"/>
                    <a:pt x="60" y="267"/>
                  </a:cubicBezTo>
                  <a:lnTo>
                    <a:pt x="3821" y="3902"/>
                  </a:lnTo>
                  <a:cubicBezTo>
                    <a:pt x="3858" y="3932"/>
                    <a:pt x="3858" y="3932"/>
                    <a:pt x="3887" y="3932"/>
                  </a:cubicBezTo>
                  <a:cubicBezTo>
                    <a:pt x="3917" y="3932"/>
                    <a:pt x="3947" y="3932"/>
                    <a:pt x="3976" y="3902"/>
                  </a:cubicBezTo>
                  <a:lnTo>
                    <a:pt x="7804" y="200"/>
                  </a:lnTo>
                  <a:cubicBezTo>
                    <a:pt x="7833" y="171"/>
                    <a:pt x="7863" y="82"/>
                    <a:pt x="7804" y="45"/>
                  </a:cubicBezTo>
                  <a:cubicBezTo>
                    <a:pt x="7789" y="15"/>
                    <a:pt x="7765" y="1"/>
                    <a:pt x="773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4838100" y="3305275"/>
              <a:ext cx="49450" cy="48525"/>
            </a:xfrm>
            <a:custGeom>
              <a:avLst/>
              <a:gdLst/>
              <a:ahLst/>
              <a:cxnLst/>
              <a:rect l="l" t="t" r="r" b="b"/>
              <a:pathLst>
                <a:path w="1978" h="1941" extrusionOk="0">
                  <a:moveTo>
                    <a:pt x="1" y="1940"/>
                  </a:moveTo>
                  <a:lnTo>
                    <a:pt x="1978" y="1"/>
                  </a:ln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835150" y="3302325"/>
              <a:ext cx="55550" cy="54625"/>
            </a:xfrm>
            <a:custGeom>
              <a:avLst/>
              <a:gdLst/>
              <a:ahLst/>
              <a:cxnLst/>
              <a:rect l="l" t="t" r="r" b="b"/>
              <a:pathLst>
                <a:path w="2222" h="2185" extrusionOk="0">
                  <a:moveTo>
                    <a:pt x="2080" y="0"/>
                  </a:moveTo>
                  <a:cubicBezTo>
                    <a:pt x="2049" y="0"/>
                    <a:pt x="2018" y="8"/>
                    <a:pt x="1999" y="23"/>
                  </a:cubicBezTo>
                  <a:lnTo>
                    <a:pt x="60" y="1999"/>
                  </a:lnTo>
                  <a:cubicBezTo>
                    <a:pt x="1" y="2029"/>
                    <a:pt x="1" y="2088"/>
                    <a:pt x="60" y="2155"/>
                  </a:cubicBezTo>
                  <a:cubicBezTo>
                    <a:pt x="60" y="2155"/>
                    <a:pt x="89" y="2184"/>
                    <a:pt x="119" y="2184"/>
                  </a:cubicBezTo>
                  <a:cubicBezTo>
                    <a:pt x="149" y="2184"/>
                    <a:pt x="186" y="2155"/>
                    <a:pt x="215" y="2155"/>
                  </a:cubicBezTo>
                  <a:lnTo>
                    <a:pt x="2155" y="178"/>
                  </a:lnTo>
                  <a:cubicBezTo>
                    <a:pt x="2221" y="148"/>
                    <a:pt x="2221" y="89"/>
                    <a:pt x="2155" y="23"/>
                  </a:cubicBezTo>
                  <a:cubicBezTo>
                    <a:pt x="2140" y="8"/>
                    <a:pt x="2110" y="0"/>
                    <a:pt x="208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4932325" y="3305275"/>
              <a:ext cx="49250" cy="48525"/>
            </a:xfrm>
            <a:custGeom>
              <a:avLst/>
              <a:gdLst/>
              <a:ahLst/>
              <a:cxnLst/>
              <a:rect l="l" t="t" r="r" b="b"/>
              <a:pathLst>
                <a:path w="1970" h="1941" extrusionOk="0">
                  <a:moveTo>
                    <a:pt x="1969" y="19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929175" y="3302325"/>
              <a:ext cx="55550" cy="54625"/>
            </a:xfrm>
            <a:custGeom>
              <a:avLst/>
              <a:gdLst/>
              <a:ahLst/>
              <a:cxnLst/>
              <a:rect l="l" t="t" r="r" b="b"/>
              <a:pathLst>
                <a:path w="2222" h="2185" extrusionOk="0">
                  <a:moveTo>
                    <a:pt x="126" y="0"/>
                  </a:moveTo>
                  <a:cubicBezTo>
                    <a:pt x="98" y="0"/>
                    <a:pt x="74" y="8"/>
                    <a:pt x="60" y="23"/>
                  </a:cubicBezTo>
                  <a:cubicBezTo>
                    <a:pt x="0" y="89"/>
                    <a:pt x="0" y="148"/>
                    <a:pt x="60" y="178"/>
                  </a:cubicBezTo>
                  <a:lnTo>
                    <a:pt x="2007" y="2155"/>
                  </a:lnTo>
                  <a:cubicBezTo>
                    <a:pt x="2036" y="2155"/>
                    <a:pt x="2066" y="2184"/>
                    <a:pt x="2095" y="2184"/>
                  </a:cubicBezTo>
                  <a:cubicBezTo>
                    <a:pt x="2125" y="2184"/>
                    <a:pt x="2162" y="2155"/>
                    <a:pt x="2162" y="2155"/>
                  </a:cubicBezTo>
                  <a:cubicBezTo>
                    <a:pt x="2221" y="2088"/>
                    <a:pt x="2221" y="2029"/>
                    <a:pt x="2162" y="1999"/>
                  </a:cubicBezTo>
                  <a:lnTo>
                    <a:pt x="215" y="23"/>
                  </a:lnTo>
                  <a:cubicBezTo>
                    <a:pt x="185" y="8"/>
                    <a:pt x="154" y="0"/>
                    <a:pt x="12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968400" y="3179625"/>
              <a:ext cx="92575" cy="92550"/>
            </a:xfrm>
            <a:custGeom>
              <a:avLst/>
              <a:gdLst/>
              <a:ahLst/>
              <a:cxnLst/>
              <a:rect l="l" t="t" r="r" b="b"/>
              <a:pathLst>
                <a:path w="3703" h="3702" extrusionOk="0">
                  <a:moveTo>
                    <a:pt x="1852" y="0"/>
                  </a:moveTo>
                  <a:cubicBezTo>
                    <a:pt x="837" y="0"/>
                    <a:pt x="1" y="829"/>
                    <a:pt x="1" y="1851"/>
                  </a:cubicBezTo>
                  <a:cubicBezTo>
                    <a:pt x="1" y="2865"/>
                    <a:pt x="837" y="3702"/>
                    <a:pt x="1852" y="3702"/>
                  </a:cubicBezTo>
                  <a:cubicBezTo>
                    <a:pt x="2873" y="3702"/>
                    <a:pt x="3702" y="2865"/>
                    <a:pt x="3702" y="1851"/>
                  </a:cubicBezTo>
                  <a:cubicBezTo>
                    <a:pt x="3702" y="829"/>
                    <a:pt x="2873" y="0"/>
                    <a:pt x="185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4966200" y="3177200"/>
              <a:ext cx="97175" cy="97200"/>
            </a:xfrm>
            <a:custGeom>
              <a:avLst/>
              <a:gdLst/>
              <a:ahLst/>
              <a:cxnLst/>
              <a:rect l="l" t="t" r="r" b="b"/>
              <a:pathLst>
                <a:path w="3887" h="3888" extrusionOk="0">
                  <a:moveTo>
                    <a:pt x="1940" y="216"/>
                  </a:moveTo>
                  <a:cubicBezTo>
                    <a:pt x="2902" y="216"/>
                    <a:pt x="3672" y="986"/>
                    <a:pt x="3672" y="1948"/>
                  </a:cubicBezTo>
                  <a:cubicBezTo>
                    <a:pt x="3672" y="2903"/>
                    <a:pt x="2902" y="3673"/>
                    <a:pt x="1940" y="3673"/>
                  </a:cubicBezTo>
                  <a:cubicBezTo>
                    <a:pt x="985" y="3673"/>
                    <a:pt x="215" y="2903"/>
                    <a:pt x="215" y="1948"/>
                  </a:cubicBezTo>
                  <a:cubicBezTo>
                    <a:pt x="215" y="986"/>
                    <a:pt x="985" y="216"/>
                    <a:pt x="1940" y="216"/>
                  </a:cubicBezTo>
                  <a:close/>
                  <a:moveTo>
                    <a:pt x="1940" y="1"/>
                  </a:moveTo>
                  <a:cubicBezTo>
                    <a:pt x="866" y="1"/>
                    <a:pt x="0" y="867"/>
                    <a:pt x="0" y="1948"/>
                  </a:cubicBezTo>
                  <a:cubicBezTo>
                    <a:pt x="0" y="3021"/>
                    <a:pt x="866" y="3888"/>
                    <a:pt x="1940" y="3888"/>
                  </a:cubicBezTo>
                  <a:cubicBezTo>
                    <a:pt x="3021" y="3888"/>
                    <a:pt x="3887" y="3021"/>
                    <a:pt x="3887" y="1948"/>
                  </a:cubicBezTo>
                  <a:cubicBezTo>
                    <a:pt x="3887" y="867"/>
                    <a:pt x="3021" y="1"/>
                    <a:pt x="194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968400" y="3170350"/>
              <a:ext cx="92575" cy="92575"/>
            </a:xfrm>
            <a:custGeom>
              <a:avLst/>
              <a:gdLst/>
              <a:ahLst/>
              <a:cxnLst/>
              <a:rect l="l" t="t" r="r" b="b"/>
              <a:pathLst>
                <a:path w="3703" h="3703" extrusionOk="0">
                  <a:moveTo>
                    <a:pt x="1852" y="1"/>
                  </a:moveTo>
                  <a:cubicBezTo>
                    <a:pt x="837" y="1"/>
                    <a:pt x="1" y="830"/>
                    <a:pt x="1" y="1852"/>
                  </a:cubicBezTo>
                  <a:cubicBezTo>
                    <a:pt x="1" y="2866"/>
                    <a:pt x="837" y="3703"/>
                    <a:pt x="1852" y="3703"/>
                  </a:cubicBezTo>
                  <a:cubicBezTo>
                    <a:pt x="2873" y="3703"/>
                    <a:pt x="3702" y="2866"/>
                    <a:pt x="3702" y="1852"/>
                  </a:cubicBezTo>
                  <a:cubicBezTo>
                    <a:pt x="3702" y="830"/>
                    <a:pt x="2873" y="1"/>
                    <a:pt x="1852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966200" y="3167950"/>
              <a:ext cx="97175" cy="97200"/>
            </a:xfrm>
            <a:custGeom>
              <a:avLst/>
              <a:gdLst/>
              <a:ahLst/>
              <a:cxnLst/>
              <a:rect l="l" t="t" r="r" b="b"/>
              <a:pathLst>
                <a:path w="3887" h="3888" extrusionOk="0">
                  <a:moveTo>
                    <a:pt x="1940" y="215"/>
                  </a:moveTo>
                  <a:cubicBezTo>
                    <a:pt x="2902" y="215"/>
                    <a:pt x="3672" y="985"/>
                    <a:pt x="3672" y="1948"/>
                  </a:cubicBezTo>
                  <a:cubicBezTo>
                    <a:pt x="3672" y="2903"/>
                    <a:pt x="2902" y="3673"/>
                    <a:pt x="1940" y="3673"/>
                  </a:cubicBezTo>
                  <a:cubicBezTo>
                    <a:pt x="985" y="3673"/>
                    <a:pt x="215" y="2903"/>
                    <a:pt x="215" y="1948"/>
                  </a:cubicBezTo>
                  <a:cubicBezTo>
                    <a:pt x="215" y="985"/>
                    <a:pt x="985" y="215"/>
                    <a:pt x="1940" y="215"/>
                  </a:cubicBezTo>
                  <a:close/>
                  <a:moveTo>
                    <a:pt x="1940" y="1"/>
                  </a:moveTo>
                  <a:cubicBezTo>
                    <a:pt x="866" y="1"/>
                    <a:pt x="0" y="867"/>
                    <a:pt x="0" y="1948"/>
                  </a:cubicBezTo>
                  <a:cubicBezTo>
                    <a:pt x="0" y="3021"/>
                    <a:pt x="866" y="3887"/>
                    <a:pt x="1940" y="3887"/>
                  </a:cubicBezTo>
                  <a:cubicBezTo>
                    <a:pt x="3021" y="3887"/>
                    <a:pt x="3887" y="3021"/>
                    <a:pt x="3887" y="1948"/>
                  </a:cubicBezTo>
                  <a:cubicBezTo>
                    <a:pt x="3887" y="867"/>
                    <a:pt x="3021" y="1"/>
                    <a:pt x="194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997100" y="3194975"/>
              <a:ext cx="33900" cy="43150"/>
            </a:xfrm>
            <a:custGeom>
              <a:avLst/>
              <a:gdLst/>
              <a:ahLst/>
              <a:cxnLst/>
              <a:rect l="l" t="t" r="r" b="b"/>
              <a:pathLst>
                <a:path w="1356" h="1726" extrusionOk="0">
                  <a:moveTo>
                    <a:pt x="89" y="1"/>
                  </a:moveTo>
                  <a:lnTo>
                    <a:pt x="89" y="371"/>
                  </a:lnTo>
                  <a:lnTo>
                    <a:pt x="770" y="371"/>
                  </a:lnTo>
                  <a:lnTo>
                    <a:pt x="371" y="741"/>
                  </a:lnTo>
                  <a:lnTo>
                    <a:pt x="430" y="985"/>
                  </a:lnTo>
                  <a:lnTo>
                    <a:pt x="615" y="985"/>
                  </a:lnTo>
                  <a:cubicBezTo>
                    <a:pt x="704" y="985"/>
                    <a:pt x="800" y="985"/>
                    <a:pt x="830" y="1015"/>
                  </a:cubicBezTo>
                  <a:cubicBezTo>
                    <a:pt x="889" y="1052"/>
                    <a:pt x="889" y="1111"/>
                    <a:pt x="889" y="1141"/>
                  </a:cubicBezTo>
                  <a:lnTo>
                    <a:pt x="889" y="1170"/>
                  </a:lnTo>
                  <a:cubicBezTo>
                    <a:pt x="889" y="1200"/>
                    <a:pt x="889" y="1267"/>
                    <a:pt x="859" y="1296"/>
                  </a:cubicBezTo>
                  <a:cubicBezTo>
                    <a:pt x="800" y="1326"/>
                    <a:pt x="770" y="1326"/>
                    <a:pt x="674" y="1326"/>
                  </a:cubicBezTo>
                  <a:cubicBezTo>
                    <a:pt x="615" y="1326"/>
                    <a:pt x="556" y="1326"/>
                    <a:pt x="459" y="1296"/>
                  </a:cubicBezTo>
                  <a:cubicBezTo>
                    <a:pt x="400" y="1237"/>
                    <a:pt x="333" y="1200"/>
                    <a:pt x="274" y="1141"/>
                  </a:cubicBezTo>
                  <a:lnTo>
                    <a:pt x="0" y="1452"/>
                  </a:lnTo>
                  <a:cubicBezTo>
                    <a:pt x="60" y="1540"/>
                    <a:pt x="185" y="1607"/>
                    <a:pt x="274" y="1666"/>
                  </a:cubicBezTo>
                  <a:cubicBezTo>
                    <a:pt x="400" y="1696"/>
                    <a:pt x="556" y="1726"/>
                    <a:pt x="704" y="1726"/>
                  </a:cubicBezTo>
                  <a:cubicBezTo>
                    <a:pt x="800" y="1726"/>
                    <a:pt x="889" y="1726"/>
                    <a:pt x="985" y="1696"/>
                  </a:cubicBezTo>
                  <a:cubicBezTo>
                    <a:pt x="1044" y="1666"/>
                    <a:pt x="1111" y="1637"/>
                    <a:pt x="1170" y="1570"/>
                  </a:cubicBezTo>
                  <a:cubicBezTo>
                    <a:pt x="1229" y="1540"/>
                    <a:pt x="1296" y="1481"/>
                    <a:pt x="1326" y="1385"/>
                  </a:cubicBezTo>
                  <a:cubicBezTo>
                    <a:pt x="1355" y="1326"/>
                    <a:pt x="1355" y="1267"/>
                    <a:pt x="1355" y="1170"/>
                  </a:cubicBezTo>
                  <a:cubicBezTo>
                    <a:pt x="1355" y="1081"/>
                    <a:pt x="1355" y="1015"/>
                    <a:pt x="1326" y="985"/>
                  </a:cubicBezTo>
                  <a:cubicBezTo>
                    <a:pt x="1326" y="926"/>
                    <a:pt x="1296" y="867"/>
                    <a:pt x="1229" y="830"/>
                  </a:cubicBezTo>
                  <a:cubicBezTo>
                    <a:pt x="1200" y="800"/>
                    <a:pt x="1140" y="771"/>
                    <a:pt x="1111" y="741"/>
                  </a:cubicBezTo>
                  <a:cubicBezTo>
                    <a:pt x="1044" y="711"/>
                    <a:pt x="985" y="711"/>
                    <a:pt x="926" y="682"/>
                  </a:cubicBezTo>
                  <a:lnTo>
                    <a:pt x="1326" y="341"/>
                  </a:lnTo>
                  <a:lnTo>
                    <a:pt x="1326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815725" y="3231250"/>
              <a:ext cx="190650" cy="93300"/>
            </a:xfrm>
            <a:custGeom>
              <a:avLst/>
              <a:gdLst/>
              <a:ahLst/>
              <a:cxnLst/>
              <a:rect l="l" t="t" r="r" b="b"/>
              <a:pathLst>
                <a:path w="7626" h="3732" extrusionOk="0">
                  <a:moveTo>
                    <a:pt x="7626" y="1"/>
                  </a:moveTo>
                  <a:lnTo>
                    <a:pt x="0" y="60"/>
                  </a:lnTo>
                  <a:lnTo>
                    <a:pt x="3768" y="3732"/>
                  </a:lnTo>
                  <a:lnTo>
                    <a:pt x="7626" y="1"/>
                  </a:lnTo>
                  <a:close/>
                </a:path>
              </a:pathLst>
            </a:custGeom>
            <a:solidFill>
              <a:srgbClr val="FFC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6"/>
          <p:cNvGrpSpPr/>
          <p:nvPr/>
        </p:nvGrpSpPr>
        <p:grpSpPr>
          <a:xfrm>
            <a:off x="7884798" y="4441344"/>
            <a:ext cx="427191" cy="422970"/>
            <a:chOff x="2535900" y="2697375"/>
            <a:chExt cx="164475" cy="162875"/>
          </a:xfrm>
        </p:grpSpPr>
        <p:sp>
          <p:nvSpPr>
            <p:cNvPr id="312" name="Google Shape;312;p16"/>
            <p:cNvSpPr/>
            <p:nvPr/>
          </p:nvSpPr>
          <p:spPr>
            <a:xfrm>
              <a:off x="2543150" y="2705125"/>
              <a:ext cx="155050" cy="153175"/>
            </a:xfrm>
            <a:custGeom>
              <a:avLst/>
              <a:gdLst/>
              <a:ahLst/>
              <a:cxnLst/>
              <a:rect l="l" t="t" r="r" b="b"/>
              <a:pathLst>
                <a:path w="6202" h="6127" extrusionOk="0">
                  <a:moveTo>
                    <a:pt x="3102" y="1738"/>
                  </a:moveTo>
                  <a:cubicBezTo>
                    <a:pt x="3345" y="1738"/>
                    <a:pt x="3592" y="1805"/>
                    <a:pt x="3812" y="1946"/>
                  </a:cubicBezTo>
                  <a:cubicBezTo>
                    <a:pt x="4426" y="2342"/>
                    <a:pt x="4607" y="3159"/>
                    <a:pt x="4217" y="3774"/>
                  </a:cubicBezTo>
                  <a:cubicBezTo>
                    <a:pt x="3965" y="4168"/>
                    <a:pt x="3538" y="4383"/>
                    <a:pt x="3103" y="4383"/>
                  </a:cubicBezTo>
                  <a:cubicBezTo>
                    <a:pt x="2859" y="4383"/>
                    <a:pt x="2612" y="4316"/>
                    <a:pt x="2391" y="4174"/>
                  </a:cubicBezTo>
                  <a:cubicBezTo>
                    <a:pt x="1775" y="3785"/>
                    <a:pt x="1590" y="2968"/>
                    <a:pt x="1984" y="2353"/>
                  </a:cubicBezTo>
                  <a:cubicBezTo>
                    <a:pt x="2238" y="1954"/>
                    <a:pt x="2665" y="1738"/>
                    <a:pt x="3102" y="1738"/>
                  </a:cubicBezTo>
                  <a:close/>
                  <a:moveTo>
                    <a:pt x="2514" y="0"/>
                  </a:moveTo>
                  <a:cubicBezTo>
                    <a:pt x="2485" y="0"/>
                    <a:pt x="2455" y="3"/>
                    <a:pt x="2426" y="10"/>
                  </a:cubicBezTo>
                  <a:cubicBezTo>
                    <a:pt x="2206" y="56"/>
                    <a:pt x="2066" y="276"/>
                    <a:pt x="2118" y="497"/>
                  </a:cubicBezTo>
                  <a:lnTo>
                    <a:pt x="2211" y="931"/>
                  </a:lnTo>
                  <a:cubicBezTo>
                    <a:pt x="1915" y="1059"/>
                    <a:pt x="1636" y="1245"/>
                    <a:pt x="1411" y="1494"/>
                  </a:cubicBezTo>
                  <a:lnTo>
                    <a:pt x="1033" y="1256"/>
                  </a:lnTo>
                  <a:cubicBezTo>
                    <a:pt x="964" y="1212"/>
                    <a:pt x="886" y="1191"/>
                    <a:pt x="809" y="1191"/>
                  </a:cubicBezTo>
                  <a:cubicBezTo>
                    <a:pt x="674" y="1191"/>
                    <a:pt x="542" y="1256"/>
                    <a:pt x="465" y="1378"/>
                  </a:cubicBezTo>
                  <a:cubicBezTo>
                    <a:pt x="343" y="1569"/>
                    <a:pt x="401" y="1825"/>
                    <a:pt x="592" y="1946"/>
                  </a:cubicBezTo>
                  <a:lnTo>
                    <a:pt x="969" y="2184"/>
                  </a:lnTo>
                  <a:cubicBezTo>
                    <a:pt x="841" y="2498"/>
                    <a:pt x="784" y="2829"/>
                    <a:pt x="795" y="3153"/>
                  </a:cubicBezTo>
                  <a:lnTo>
                    <a:pt x="361" y="3247"/>
                  </a:lnTo>
                  <a:cubicBezTo>
                    <a:pt x="140" y="3293"/>
                    <a:pt x="0" y="3512"/>
                    <a:pt x="48" y="3734"/>
                  </a:cubicBezTo>
                  <a:cubicBezTo>
                    <a:pt x="93" y="3925"/>
                    <a:pt x="261" y="4056"/>
                    <a:pt x="450" y="4056"/>
                  </a:cubicBezTo>
                  <a:cubicBezTo>
                    <a:pt x="478" y="4056"/>
                    <a:pt x="506" y="4053"/>
                    <a:pt x="535" y="4047"/>
                  </a:cubicBezTo>
                  <a:lnTo>
                    <a:pt x="975" y="3948"/>
                  </a:lnTo>
                  <a:cubicBezTo>
                    <a:pt x="1097" y="4249"/>
                    <a:pt x="1288" y="4527"/>
                    <a:pt x="1532" y="4754"/>
                  </a:cubicBezTo>
                  <a:lnTo>
                    <a:pt x="1294" y="5132"/>
                  </a:lnTo>
                  <a:cubicBezTo>
                    <a:pt x="1173" y="5322"/>
                    <a:pt x="1224" y="5572"/>
                    <a:pt x="1416" y="5694"/>
                  </a:cubicBezTo>
                  <a:cubicBezTo>
                    <a:pt x="1485" y="5738"/>
                    <a:pt x="1563" y="5759"/>
                    <a:pt x="1640" y="5759"/>
                  </a:cubicBezTo>
                  <a:cubicBezTo>
                    <a:pt x="1775" y="5759"/>
                    <a:pt x="1907" y="5694"/>
                    <a:pt x="1984" y="5572"/>
                  </a:cubicBezTo>
                  <a:lnTo>
                    <a:pt x="2222" y="5196"/>
                  </a:lnTo>
                  <a:cubicBezTo>
                    <a:pt x="2510" y="5312"/>
                    <a:pt x="2814" y="5371"/>
                    <a:pt x="3113" y="5371"/>
                  </a:cubicBezTo>
                  <a:cubicBezTo>
                    <a:pt x="3139" y="5371"/>
                    <a:pt x="3165" y="5371"/>
                    <a:pt x="3191" y="5370"/>
                  </a:cubicBezTo>
                  <a:lnTo>
                    <a:pt x="3284" y="5804"/>
                  </a:lnTo>
                  <a:cubicBezTo>
                    <a:pt x="3329" y="5996"/>
                    <a:pt x="3498" y="6126"/>
                    <a:pt x="3687" y="6126"/>
                  </a:cubicBezTo>
                  <a:cubicBezTo>
                    <a:pt x="3715" y="6126"/>
                    <a:pt x="3743" y="6123"/>
                    <a:pt x="3772" y="6117"/>
                  </a:cubicBezTo>
                  <a:cubicBezTo>
                    <a:pt x="3992" y="6066"/>
                    <a:pt x="4137" y="5844"/>
                    <a:pt x="4085" y="5624"/>
                  </a:cubicBezTo>
                  <a:lnTo>
                    <a:pt x="3992" y="5189"/>
                  </a:lnTo>
                  <a:cubicBezTo>
                    <a:pt x="4287" y="5068"/>
                    <a:pt x="4565" y="4875"/>
                    <a:pt x="4792" y="4626"/>
                  </a:cubicBezTo>
                  <a:lnTo>
                    <a:pt x="5170" y="4870"/>
                  </a:lnTo>
                  <a:cubicBezTo>
                    <a:pt x="5237" y="4913"/>
                    <a:pt x="5313" y="4934"/>
                    <a:pt x="5389" y="4934"/>
                  </a:cubicBezTo>
                  <a:cubicBezTo>
                    <a:pt x="5525" y="4934"/>
                    <a:pt x="5659" y="4866"/>
                    <a:pt x="5738" y="4743"/>
                  </a:cubicBezTo>
                  <a:cubicBezTo>
                    <a:pt x="5860" y="4557"/>
                    <a:pt x="5802" y="4302"/>
                    <a:pt x="5609" y="4179"/>
                  </a:cubicBezTo>
                  <a:lnTo>
                    <a:pt x="5234" y="3936"/>
                  </a:lnTo>
                  <a:cubicBezTo>
                    <a:pt x="5360" y="3629"/>
                    <a:pt x="5419" y="3298"/>
                    <a:pt x="5408" y="2974"/>
                  </a:cubicBezTo>
                  <a:lnTo>
                    <a:pt x="5842" y="2880"/>
                  </a:lnTo>
                  <a:cubicBezTo>
                    <a:pt x="6062" y="2829"/>
                    <a:pt x="6201" y="2608"/>
                    <a:pt x="6155" y="2388"/>
                  </a:cubicBezTo>
                  <a:cubicBezTo>
                    <a:pt x="6111" y="2199"/>
                    <a:pt x="5945" y="2069"/>
                    <a:pt x="5757" y="2069"/>
                  </a:cubicBezTo>
                  <a:cubicBezTo>
                    <a:pt x="5726" y="2069"/>
                    <a:pt x="5694" y="2073"/>
                    <a:pt x="5662" y="2080"/>
                  </a:cubicBezTo>
                  <a:lnTo>
                    <a:pt x="5227" y="2173"/>
                  </a:lnTo>
                  <a:cubicBezTo>
                    <a:pt x="5105" y="1877"/>
                    <a:pt x="4913" y="1598"/>
                    <a:pt x="4670" y="1373"/>
                  </a:cubicBezTo>
                  <a:lnTo>
                    <a:pt x="4908" y="995"/>
                  </a:lnTo>
                  <a:cubicBezTo>
                    <a:pt x="5030" y="803"/>
                    <a:pt x="4972" y="549"/>
                    <a:pt x="4787" y="427"/>
                  </a:cubicBezTo>
                  <a:cubicBezTo>
                    <a:pt x="4718" y="384"/>
                    <a:pt x="4642" y="363"/>
                    <a:pt x="4567" y="363"/>
                  </a:cubicBezTo>
                  <a:cubicBezTo>
                    <a:pt x="4430" y="363"/>
                    <a:pt x="4296" y="431"/>
                    <a:pt x="4217" y="554"/>
                  </a:cubicBezTo>
                  <a:lnTo>
                    <a:pt x="3981" y="931"/>
                  </a:lnTo>
                  <a:cubicBezTo>
                    <a:pt x="3695" y="809"/>
                    <a:pt x="3394" y="756"/>
                    <a:pt x="3097" y="756"/>
                  </a:cubicBezTo>
                  <a:cubicBezTo>
                    <a:pt x="3069" y="756"/>
                    <a:pt x="3040" y="756"/>
                    <a:pt x="3012" y="757"/>
                  </a:cubicBezTo>
                  <a:lnTo>
                    <a:pt x="2918" y="323"/>
                  </a:lnTo>
                  <a:cubicBezTo>
                    <a:pt x="2874" y="131"/>
                    <a:pt x="2705" y="0"/>
                    <a:pt x="251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541725" y="2703150"/>
              <a:ext cx="158650" cy="157100"/>
            </a:xfrm>
            <a:custGeom>
              <a:avLst/>
              <a:gdLst/>
              <a:ahLst/>
              <a:cxnLst/>
              <a:rect l="l" t="t" r="r" b="b"/>
              <a:pathLst>
                <a:path w="6346" h="6284" extrusionOk="0">
                  <a:moveTo>
                    <a:pt x="3161" y="1899"/>
                  </a:moveTo>
                  <a:cubicBezTo>
                    <a:pt x="3387" y="1899"/>
                    <a:pt x="3620" y="1961"/>
                    <a:pt x="3829" y="2095"/>
                  </a:cubicBezTo>
                  <a:cubicBezTo>
                    <a:pt x="4107" y="2274"/>
                    <a:pt x="4298" y="2547"/>
                    <a:pt x="4373" y="2873"/>
                  </a:cubicBezTo>
                  <a:cubicBezTo>
                    <a:pt x="4443" y="3197"/>
                    <a:pt x="4386" y="3527"/>
                    <a:pt x="4205" y="3813"/>
                  </a:cubicBezTo>
                  <a:cubicBezTo>
                    <a:pt x="4025" y="4091"/>
                    <a:pt x="3747" y="4282"/>
                    <a:pt x="3428" y="4357"/>
                  </a:cubicBezTo>
                  <a:cubicBezTo>
                    <a:pt x="3338" y="4376"/>
                    <a:pt x="3248" y="4386"/>
                    <a:pt x="3158" y="4386"/>
                  </a:cubicBezTo>
                  <a:cubicBezTo>
                    <a:pt x="2922" y="4386"/>
                    <a:pt x="2690" y="4320"/>
                    <a:pt x="2488" y="4189"/>
                  </a:cubicBezTo>
                  <a:cubicBezTo>
                    <a:pt x="2210" y="4009"/>
                    <a:pt x="2019" y="3731"/>
                    <a:pt x="1942" y="3406"/>
                  </a:cubicBezTo>
                  <a:cubicBezTo>
                    <a:pt x="1873" y="3088"/>
                    <a:pt x="1931" y="2751"/>
                    <a:pt x="2111" y="2472"/>
                  </a:cubicBezTo>
                  <a:cubicBezTo>
                    <a:pt x="2349" y="2100"/>
                    <a:pt x="2750" y="1899"/>
                    <a:pt x="3161" y="1899"/>
                  </a:cubicBezTo>
                  <a:close/>
                  <a:moveTo>
                    <a:pt x="3158" y="1740"/>
                  </a:moveTo>
                  <a:cubicBezTo>
                    <a:pt x="2694" y="1740"/>
                    <a:pt x="2242" y="1969"/>
                    <a:pt x="1977" y="2386"/>
                  </a:cubicBezTo>
                  <a:cubicBezTo>
                    <a:pt x="1775" y="2705"/>
                    <a:pt x="1706" y="3075"/>
                    <a:pt x="1786" y="3441"/>
                  </a:cubicBezTo>
                  <a:cubicBezTo>
                    <a:pt x="1867" y="3806"/>
                    <a:pt x="2089" y="4119"/>
                    <a:pt x="2402" y="4322"/>
                  </a:cubicBezTo>
                  <a:cubicBezTo>
                    <a:pt x="2633" y="4467"/>
                    <a:pt x="2889" y="4544"/>
                    <a:pt x="3155" y="4544"/>
                  </a:cubicBezTo>
                  <a:cubicBezTo>
                    <a:pt x="3254" y="4544"/>
                    <a:pt x="3358" y="4531"/>
                    <a:pt x="3457" y="4509"/>
                  </a:cubicBezTo>
                  <a:cubicBezTo>
                    <a:pt x="3829" y="4432"/>
                    <a:pt x="4135" y="4212"/>
                    <a:pt x="4338" y="3894"/>
                  </a:cubicBezTo>
                  <a:cubicBezTo>
                    <a:pt x="4542" y="3580"/>
                    <a:pt x="4606" y="3203"/>
                    <a:pt x="4530" y="2838"/>
                  </a:cubicBezTo>
                  <a:cubicBezTo>
                    <a:pt x="4448" y="2472"/>
                    <a:pt x="4228" y="2159"/>
                    <a:pt x="3915" y="1961"/>
                  </a:cubicBezTo>
                  <a:cubicBezTo>
                    <a:pt x="3680" y="1812"/>
                    <a:pt x="3417" y="1740"/>
                    <a:pt x="3158" y="1740"/>
                  </a:cubicBezTo>
                  <a:close/>
                  <a:moveTo>
                    <a:pt x="2574" y="161"/>
                  </a:moveTo>
                  <a:cubicBezTo>
                    <a:pt x="2726" y="161"/>
                    <a:pt x="2860" y="264"/>
                    <a:pt x="2895" y="419"/>
                  </a:cubicBezTo>
                  <a:lnTo>
                    <a:pt x="2993" y="854"/>
                  </a:lnTo>
                  <a:cubicBezTo>
                    <a:pt x="2998" y="891"/>
                    <a:pt x="3027" y="918"/>
                    <a:pt x="3062" y="918"/>
                  </a:cubicBezTo>
                  <a:cubicBezTo>
                    <a:pt x="3066" y="918"/>
                    <a:pt x="3070" y="918"/>
                    <a:pt x="3074" y="917"/>
                  </a:cubicBezTo>
                  <a:cubicBezTo>
                    <a:pt x="3102" y="916"/>
                    <a:pt x="3129" y="916"/>
                    <a:pt x="3157" y="916"/>
                  </a:cubicBezTo>
                  <a:cubicBezTo>
                    <a:pt x="3447" y="916"/>
                    <a:pt x="3732" y="969"/>
                    <a:pt x="4003" y="1080"/>
                  </a:cubicBezTo>
                  <a:cubicBezTo>
                    <a:pt x="4014" y="1086"/>
                    <a:pt x="4025" y="1088"/>
                    <a:pt x="4037" y="1088"/>
                  </a:cubicBezTo>
                  <a:cubicBezTo>
                    <a:pt x="4063" y="1088"/>
                    <a:pt x="4089" y="1075"/>
                    <a:pt x="4100" y="1051"/>
                  </a:cubicBezTo>
                  <a:lnTo>
                    <a:pt x="4344" y="673"/>
                  </a:lnTo>
                  <a:cubicBezTo>
                    <a:pt x="4391" y="598"/>
                    <a:pt x="4461" y="547"/>
                    <a:pt x="4547" y="529"/>
                  </a:cubicBezTo>
                  <a:cubicBezTo>
                    <a:pt x="4569" y="524"/>
                    <a:pt x="4591" y="522"/>
                    <a:pt x="4613" y="522"/>
                  </a:cubicBezTo>
                  <a:cubicBezTo>
                    <a:pt x="4678" y="522"/>
                    <a:pt x="4740" y="541"/>
                    <a:pt x="4796" y="576"/>
                  </a:cubicBezTo>
                  <a:cubicBezTo>
                    <a:pt x="4873" y="622"/>
                    <a:pt x="4924" y="697"/>
                    <a:pt x="4943" y="778"/>
                  </a:cubicBezTo>
                  <a:cubicBezTo>
                    <a:pt x="4959" y="866"/>
                    <a:pt x="4948" y="959"/>
                    <a:pt x="4895" y="1028"/>
                  </a:cubicBezTo>
                  <a:lnTo>
                    <a:pt x="4657" y="1404"/>
                  </a:lnTo>
                  <a:cubicBezTo>
                    <a:pt x="4635" y="1439"/>
                    <a:pt x="4640" y="1481"/>
                    <a:pt x="4670" y="1509"/>
                  </a:cubicBezTo>
                  <a:cubicBezTo>
                    <a:pt x="4908" y="1725"/>
                    <a:pt x="5087" y="1985"/>
                    <a:pt x="5214" y="2281"/>
                  </a:cubicBezTo>
                  <a:cubicBezTo>
                    <a:pt x="5225" y="2317"/>
                    <a:pt x="5257" y="2334"/>
                    <a:pt x="5289" y="2334"/>
                  </a:cubicBezTo>
                  <a:cubicBezTo>
                    <a:pt x="5293" y="2334"/>
                    <a:pt x="5297" y="2334"/>
                    <a:pt x="5302" y="2333"/>
                  </a:cubicBezTo>
                  <a:lnTo>
                    <a:pt x="5736" y="2234"/>
                  </a:lnTo>
                  <a:cubicBezTo>
                    <a:pt x="5761" y="2229"/>
                    <a:pt x="5785" y="2226"/>
                    <a:pt x="5809" y="2226"/>
                  </a:cubicBezTo>
                  <a:cubicBezTo>
                    <a:pt x="5962" y="2226"/>
                    <a:pt x="6097" y="2333"/>
                    <a:pt x="6131" y="2483"/>
                  </a:cubicBezTo>
                  <a:cubicBezTo>
                    <a:pt x="6172" y="2664"/>
                    <a:pt x="6062" y="2838"/>
                    <a:pt x="5882" y="2879"/>
                  </a:cubicBezTo>
                  <a:lnTo>
                    <a:pt x="5446" y="2978"/>
                  </a:lnTo>
                  <a:cubicBezTo>
                    <a:pt x="5406" y="2983"/>
                    <a:pt x="5382" y="3018"/>
                    <a:pt x="5382" y="3058"/>
                  </a:cubicBezTo>
                  <a:cubicBezTo>
                    <a:pt x="5395" y="3377"/>
                    <a:pt x="5337" y="3690"/>
                    <a:pt x="5214" y="3987"/>
                  </a:cubicBezTo>
                  <a:cubicBezTo>
                    <a:pt x="5203" y="4022"/>
                    <a:pt x="5214" y="4062"/>
                    <a:pt x="5249" y="4084"/>
                  </a:cubicBezTo>
                  <a:lnTo>
                    <a:pt x="5626" y="4322"/>
                  </a:lnTo>
                  <a:cubicBezTo>
                    <a:pt x="5696" y="4375"/>
                    <a:pt x="5749" y="4445"/>
                    <a:pt x="5771" y="4531"/>
                  </a:cubicBezTo>
                  <a:cubicBezTo>
                    <a:pt x="5789" y="4619"/>
                    <a:pt x="5771" y="4705"/>
                    <a:pt x="5725" y="4780"/>
                  </a:cubicBezTo>
                  <a:cubicBezTo>
                    <a:pt x="5662" y="4878"/>
                    <a:pt x="5555" y="4932"/>
                    <a:pt x="5446" y="4932"/>
                  </a:cubicBezTo>
                  <a:cubicBezTo>
                    <a:pt x="5385" y="4932"/>
                    <a:pt x="5323" y="4915"/>
                    <a:pt x="5267" y="4879"/>
                  </a:cubicBezTo>
                  <a:lnTo>
                    <a:pt x="4890" y="4641"/>
                  </a:lnTo>
                  <a:cubicBezTo>
                    <a:pt x="4878" y="4632"/>
                    <a:pt x="4864" y="4628"/>
                    <a:pt x="4849" y="4628"/>
                  </a:cubicBezTo>
                  <a:cubicBezTo>
                    <a:pt x="4829" y="4628"/>
                    <a:pt x="4808" y="4637"/>
                    <a:pt x="4791" y="4654"/>
                  </a:cubicBezTo>
                  <a:cubicBezTo>
                    <a:pt x="4571" y="4892"/>
                    <a:pt x="4309" y="5071"/>
                    <a:pt x="4014" y="5193"/>
                  </a:cubicBezTo>
                  <a:cubicBezTo>
                    <a:pt x="3979" y="5211"/>
                    <a:pt x="3961" y="5251"/>
                    <a:pt x="3968" y="5286"/>
                  </a:cubicBezTo>
                  <a:lnTo>
                    <a:pt x="4065" y="5720"/>
                  </a:lnTo>
                  <a:cubicBezTo>
                    <a:pt x="4084" y="5808"/>
                    <a:pt x="4065" y="5894"/>
                    <a:pt x="4019" y="5971"/>
                  </a:cubicBezTo>
                  <a:cubicBezTo>
                    <a:pt x="3974" y="6046"/>
                    <a:pt x="3898" y="6097"/>
                    <a:pt x="3811" y="6116"/>
                  </a:cubicBezTo>
                  <a:cubicBezTo>
                    <a:pt x="3788" y="6120"/>
                    <a:pt x="3764" y="6123"/>
                    <a:pt x="3741" y="6123"/>
                  </a:cubicBezTo>
                  <a:cubicBezTo>
                    <a:pt x="3679" y="6123"/>
                    <a:pt x="3617" y="6106"/>
                    <a:pt x="3567" y="6068"/>
                  </a:cubicBezTo>
                  <a:cubicBezTo>
                    <a:pt x="3492" y="6022"/>
                    <a:pt x="3439" y="5953"/>
                    <a:pt x="3422" y="5866"/>
                  </a:cubicBezTo>
                  <a:lnTo>
                    <a:pt x="3323" y="5431"/>
                  </a:lnTo>
                  <a:cubicBezTo>
                    <a:pt x="3318" y="5390"/>
                    <a:pt x="3283" y="5367"/>
                    <a:pt x="3248" y="5367"/>
                  </a:cubicBezTo>
                  <a:lnTo>
                    <a:pt x="3243" y="5367"/>
                  </a:lnTo>
                  <a:cubicBezTo>
                    <a:pt x="3214" y="5368"/>
                    <a:pt x="3186" y="5368"/>
                    <a:pt x="3158" y="5368"/>
                  </a:cubicBezTo>
                  <a:cubicBezTo>
                    <a:pt x="2868" y="5368"/>
                    <a:pt x="2584" y="5310"/>
                    <a:pt x="2314" y="5198"/>
                  </a:cubicBezTo>
                  <a:cubicBezTo>
                    <a:pt x="2305" y="5195"/>
                    <a:pt x="2296" y="5194"/>
                    <a:pt x="2287" y="5194"/>
                  </a:cubicBezTo>
                  <a:cubicBezTo>
                    <a:pt x="2258" y="5194"/>
                    <a:pt x="2229" y="5207"/>
                    <a:pt x="2215" y="5233"/>
                  </a:cubicBezTo>
                  <a:lnTo>
                    <a:pt x="1972" y="5605"/>
                  </a:lnTo>
                  <a:cubicBezTo>
                    <a:pt x="1908" y="5706"/>
                    <a:pt x="1802" y="5761"/>
                    <a:pt x="1693" y="5761"/>
                  </a:cubicBezTo>
                  <a:cubicBezTo>
                    <a:pt x="1634" y="5761"/>
                    <a:pt x="1573" y="5744"/>
                    <a:pt x="1519" y="5709"/>
                  </a:cubicBezTo>
                  <a:cubicBezTo>
                    <a:pt x="1363" y="5610"/>
                    <a:pt x="1323" y="5407"/>
                    <a:pt x="1415" y="5251"/>
                  </a:cubicBezTo>
                  <a:lnTo>
                    <a:pt x="1658" y="4874"/>
                  </a:lnTo>
                  <a:cubicBezTo>
                    <a:pt x="1676" y="4844"/>
                    <a:pt x="1676" y="4799"/>
                    <a:pt x="1647" y="4775"/>
                  </a:cubicBezTo>
                  <a:cubicBezTo>
                    <a:pt x="1409" y="4555"/>
                    <a:pt x="1230" y="4293"/>
                    <a:pt x="1101" y="3998"/>
                  </a:cubicBezTo>
                  <a:cubicBezTo>
                    <a:pt x="1092" y="3968"/>
                    <a:pt x="1061" y="3951"/>
                    <a:pt x="1030" y="3951"/>
                  </a:cubicBezTo>
                  <a:cubicBezTo>
                    <a:pt x="1025" y="3951"/>
                    <a:pt x="1020" y="3951"/>
                    <a:pt x="1015" y="3952"/>
                  </a:cubicBezTo>
                  <a:lnTo>
                    <a:pt x="574" y="4050"/>
                  </a:lnTo>
                  <a:cubicBezTo>
                    <a:pt x="553" y="4054"/>
                    <a:pt x="531" y="4056"/>
                    <a:pt x="510" y="4056"/>
                  </a:cubicBezTo>
                  <a:cubicBezTo>
                    <a:pt x="447" y="4056"/>
                    <a:pt x="382" y="4038"/>
                    <a:pt x="330" y="4004"/>
                  </a:cubicBezTo>
                  <a:cubicBezTo>
                    <a:pt x="255" y="3958"/>
                    <a:pt x="202" y="3882"/>
                    <a:pt x="185" y="3795"/>
                  </a:cubicBezTo>
                  <a:cubicBezTo>
                    <a:pt x="162" y="3708"/>
                    <a:pt x="180" y="3621"/>
                    <a:pt x="226" y="3546"/>
                  </a:cubicBezTo>
                  <a:cubicBezTo>
                    <a:pt x="272" y="3476"/>
                    <a:pt x="348" y="3423"/>
                    <a:pt x="435" y="3406"/>
                  </a:cubicBezTo>
                  <a:lnTo>
                    <a:pt x="870" y="3307"/>
                  </a:lnTo>
                  <a:cubicBezTo>
                    <a:pt x="911" y="3302"/>
                    <a:pt x="933" y="3267"/>
                    <a:pt x="933" y="3227"/>
                  </a:cubicBezTo>
                  <a:cubicBezTo>
                    <a:pt x="922" y="2908"/>
                    <a:pt x="975" y="2595"/>
                    <a:pt x="1096" y="2293"/>
                  </a:cubicBezTo>
                  <a:cubicBezTo>
                    <a:pt x="1114" y="2258"/>
                    <a:pt x="1101" y="2217"/>
                    <a:pt x="1067" y="2199"/>
                  </a:cubicBezTo>
                  <a:lnTo>
                    <a:pt x="689" y="1956"/>
                  </a:lnTo>
                  <a:cubicBezTo>
                    <a:pt x="614" y="1910"/>
                    <a:pt x="568" y="1835"/>
                    <a:pt x="545" y="1747"/>
                  </a:cubicBezTo>
                  <a:cubicBezTo>
                    <a:pt x="528" y="1666"/>
                    <a:pt x="545" y="1573"/>
                    <a:pt x="592" y="1503"/>
                  </a:cubicBezTo>
                  <a:cubicBezTo>
                    <a:pt x="638" y="1428"/>
                    <a:pt x="713" y="1377"/>
                    <a:pt x="801" y="1358"/>
                  </a:cubicBezTo>
                  <a:cubicBezTo>
                    <a:pt x="826" y="1351"/>
                    <a:pt x="852" y="1348"/>
                    <a:pt x="878" y="1348"/>
                  </a:cubicBezTo>
                  <a:cubicBezTo>
                    <a:pt x="938" y="1348"/>
                    <a:pt x="996" y="1367"/>
                    <a:pt x="1044" y="1399"/>
                  </a:cubicBezTo>
                  <a:lnTo>
                    <a:pt x="1420" y="1642"/>
                  </a:lnTo>
                  <a:cubicBezTo>
                    <a:pt x="1434" y="1650"/>
                    <a:pt x="1449" y="1653"/>
                    <a:pt x="1464" y="1653"/>
                  </a:cubicBezTo>
                  <a:cubicBezTo>
                    <a:pt x="1486" y="1653"/>
                    <a:pt x="1508" y="1645"/>
                    <a:pt x="1525" y="1631"/>
                  </a:cubicBezTo>
                  <a:cubicBezTo>
                    <a:pt x="1740" y="1393"/>
                    <a:pt x="2001" y="1208"/>
                    <a:pt x="2303" y="1086"/>
                  </a:cubicBezTo>
                  <a:cubicBezTo>
                    <a:pt x="2338" y="1074"/>
                    <a:pt x="2354" y="1034"/>
                    <a:pt x="2349" y="999"/>
                  </a:cubicBezTo>
                  <a:lnTo>
                    <a:pt x="2250" y="558"/>
                  </a:lnTo>
                  <a:cubicBezTo>
                    <a:pt x="2233" y="472"/>
                    <a:pt x="2250" y="384"/>
                    <a:pt x="2297" y="309"/>
                  </a:cubicBezTo>
                  <a:cubicBezTo>
                    <a:pt x="2343" y="239"/>
                    <a:pt x="2418" y="186"/>
                    <a:pt x="2499" y="169"/>
                  </a:cubicBezTo>
                  <a:cubicBezTo>
                    <a:pt x="2524" y="164"/>
                    <a:pt x="2550" y="161"/>
                    <a:pt x="2574" y="161"/>
                  </a:cubicBezTo>
                  <a:close/>
                  <a:moveTo>
                    <a:pt x="2577" y="1"/>
                  </a:moveTo>
                  <a:cubicBezTo>
                    <a:pt x="2542" y="1"/>
                    <a:pt x="2507" y="4"/>
                    <a:pt x="2471" y="12"/>
                  </a:cubicBezTo>
                  <a:cubicBezTo>
                    <a:pt x="2338" y="41"/>
                    <a:pt x="2233" y="117"/>
                    <a:pt x="2164" y="228"/>
                  </a:cubicBezTo>
                  <a:cubicBezTo>
                    <a:pt x="2089" y="338"/>
                    <a:pt x="2065" y="465"/>
                    <a:pt x="2094" y="593"/>
                  </a:cubicBezTo>
                  <a:lnTo>
                    <a:pt x="2175" y="964"/>
                  </a:lnTo>
                  <a:cubicBezTo>
                    <a:pt x="1902" y="1086"/>
                    <a:pt x="1664" y="1260"/>
                    <a:pt x="1455" y="1468"/>
                  </a:cubicBezTo>
                  <a:lnTo>
                    <a:pt x="1131" y="1265"/>
                  </a:lnTo>
                  <a:cubicBezTo>
                    <a:pt x="1052" y="1216"/>
                    <a:pt x="965" y="1190"/>
                    <a:pt x="875" y="1190"/>
                  </a:cubicBezTo>
                  <a:cubicBezTo>
                    <a:pt x="839" y="1190"/>
                    <a:pt x="802" y="1194"/>
                    <a:pt x="766" y="1202"/>
                  </a:cubicBezTo>
                  <a:cubicBezTo>
                    <a:pt x="638" y="1230"/>
                    <a:pt x="528" y="1307"/>
                    <a:pt x="458" y="1417"/>
                  </a:cubicBezTo>
                  <a:cubicBezTo>
                    <a:pt x="389" y="1527"/>
                    <a:pt x="365" y="1655"/>
                    <a:pt x="389" y="1782"/>
                  </a:cubicBezTo>
                  <a:cubicBezTo>
                    <a:pt x="418" y="1910"/>
                    <a:pt x="493" y="2020"/>
                    <a:pt x="603" y="2089"/>
                  </a:cubicBezTo>
                  <a:lnTo>
                    <a:pt x="927" y="2298"/>
                  </a:lnTo>
                  <a:cubicBezTo>
                    <a:pt x="817" y="2577"/>
                    <a:pt x="772" y="2866"/>
                    <a:pt x="772" y="3168"/>
                  </a:cubicBezTo>
                  <a:lnTo>
                    <a:pt x="400" y="3249"/>
                  </a:lnTo>
                  <a:cubicBezTo>
                    <a:pt x="272" y="3278"/>
                    <a:pt x="162" y="3353"/>
                    <a:pt x="92" y="3465"/>
                  </a:cubicBezTo>
                  <a:cubicBezTo>
                    <a:pt x="23" y="3575"/>
                    <a:pt x="0" y="3701"/>
                    <a:pt x="28" y="3830"/>
                  </a:cubicBezTo>
                  <a:cubicBezTo>
                    <a:pt x="57" y="3958"/>
                    <a:pt x="132" y="4068"/>
                    <a:pt x="244" y="4137"/>
                  </a:cubicBezTo>
                  <a:cubicBezTo>
                    <a:pt x="323" y="4187"/>
                    <a:pt x="411" y="4214"/>
                    <a:pt x="501" y="4214"/>
                  </a:cubicBezTo>
                  <a:cubicBezTo>
                    <a:pt x="537" y="4214"/>
                    <a:pt x="573" y="4209"/>
                    <a:pt x="609" y="4201"/>
                  </a:cubicBezTo>
                  <a:lnTo>
                    <a:pt x="980" y="4119"/>
                  </a:lnTo>
                  <a:cubicBezTo>
                    <a:pt x="1107" y="4392"/>
                    <a:pt x="1275" y="4636"/>
                    <a:pt x="1490" y="4844"/>
                  </a:cubicBezTo>
                  <a:lnTo>
                    <a:pt x="1281" y="5163"/>
                  </a:lnTo>
                  <a:cubicBezTo>
                    <a:pt x="1136" y="5396"/>
                    <a:pt x="1206" y="5698"/>
                    <a:pt x="1433" y="5843"/>
                  </a:cubicBezTo>
                  <a:cubicBezTo>
                    <a:pt x="1514" y="5895"/>
                    <a:pt x="1605" y="5920"/>
                    <a:pt x="1695" y="5920"/>
                  </a:cubicBezTo>
                  <a:cubicBezTo>
                    <a:pt x="1855" y="5920"/>
                    <a:pt x="2013" y="5840"/>
                    <a:pt x="2105" y="5692"/>
                  </a:cubicBezTo>
                  <a:lnTo>
                    <a:pt x="2314" y="5372"/>
                  </a:lnTo>
                  <a:cubicBezTo>
                    <a:pt x="2592" y="5477"/>
                    <a:pt x="2882" y="5529"/>
                    <a:pt x="3184" y="5529"/>
                  </a:cubicBezTo>
                  <a:lnTo>
                    <a:pt x="3265" y="5901"/>
                  </a:lnTo>
                  <a:cubicBezTo>
                    <a:pt x="3294" y="6028"/>
                    <a:pt x="3369" y="6138"/>
                    <a:pt x="3481" y="6207"/>
                  </a:cubicBezTo>
                  <a:cubicBezTo>
                    <a:pt x="3556" y="6255"/>
                    <a:pt x="3648" y="6284"/>
                    <a:pt x="3741" y="6284"/>
                  </a:cubicBezTo>
                  <a:cubicBezTo>
                    <a:pt x="3776" y="6284"/>
                    <a:pt x="3811" y="6277"/>
                    <a:pt x="3845" y="6271"/>
                  </a:cubicBezTo>
                  <a:cubicBezTo>
                    <a:pt x="3974" y="6242"/>
                    <a:pt x="4084" y="6167"/>
                    <a:pt x="4153" y="6057"/>
                  </a:cubicBezTo>
                  <a:cubicBezTo>
                    <a:pt x="4223" y="5947"/>
                    <a:pt x="4246" y="5813"/>
                    <a:pt x="4223" y="5685"/>
                  </a:cubicBezTo>
                  <a:lnTo>
                    <a:pt x="4135" y="5315"/>
                  </a:lnTo>
                  <a:cubicBezTo>
                    <a:pt x="4408" y="5193"/>
                    <a:pt x="4652" y="5024"/>
                    <a:pt x="4860" y="4810"/>
                  </a:cubicBezTo>
                  <a:lnTo>
                    <a:pt x="5186" y="5013"/>
                  </a:lnTo>
                  <a:cubicBezTo>
                    <a:pt x="5268" y="5067"/>
                    <a:pt x="5359" y="5093"/>
                    <a:pt x="5449" y="5093"/>
                  </a:cubicBezTo>
                  <a:cubicBezTo>
                    <a:pt x="5609" y="5093"/>
                    <a:pt x="5766" y="5012"/>
                    <a:pt x="5859" y="4868"/>
                  </a:cubicBezTo>
                  <a:cubicBezTo>
                    <a:pt x="5928" y="4758"/>
                    <a:pt x="5952" y="4624"/>
                    <a:pt x="5923" y="4496"/>
                  </a:cubicBezTo>
                  <a:cubicBezTo>
                    <a:pt x="5899" y="4370"/>
                    <a:pt x="5818" y="4258"/>
                    <a:pt x="5708" y="4189"/>
                  </a:cubicBezTo>
                  <a:lnTo>
                    <a:pt x="5388" y="3987"/>
                  </a:lnTo>
                  <a:cubicBezTo>
                    <a:pt x="5492" y="3708"/>
                    <a:pt x="5545" y="3417"/>
                    <a:pt x="5545" y="3117"/>
                  </a:cubicBezTo>
                  <a:lnTo>
                    <a:pt x="5917" y="3035"/>
                  </a:lnTo>
                  <a:cubicBezTo>
                    <a:pt x="6177" y="2978"/>
                    <a:pt x="6346" y="2716"/>
                    <a:pt x="6287" y="2448"/>
                  </a:cubicBezTo>
                  <a:cubicBezTo>
                    <a:pt x="6238" y="2223"/>
                    <a:pt x="6035" y="2067"/>
                    <a:pt x="5813" y="2067"/>
                  </a:cubicBezTo>
                  <a:cubicBezTo>
                    <a:pt x="5778" y="2067"/>
                    <a:pt x="5743" y="2070"/>
                    <a:pt x="5708" y="2078"/>
                  </a:cubicBezTo>
                  <a:lnTo>
                    <a:pt x="5331" y="2159"/>
                  </a:lnTo>
                  <a:cubicBezTo>
                    <a:pt x="5208" y="1886"/>
                    <a:pt x="5040" y="1642"/>
                    <a:pt x="4826" y="1439"/>
                  </a:cubicBezTo>
                  <a:lnTo>
                    <a:pt x="5034" y="1115"/>
                  </a:lnTo>
                  <a:cubicBezTo>
                    <a:pt x="5104" y="1005"/>
                    <a:pt x="5128" y="877"/>
                    <a:pt x="5098" y="750"/>
                  </a:cubicBezTo>
                  <a:cubicBezTo>
                    <a:pt x="5069" y="622"/>
                    <a:pt x="4994" y="512"/>
                    <a:pt x="4884" y="442"/>
                  </a:cubicBezTo>
                  <a:cubicBezTo>
                    <a:pt x="4805" y="388"/>
                    <a:pt x="4713" y="361"/>
                    <a:pt x="4620" y="361"/>
                  </a:cubicBezTo>
                  <a:cubicBezTo>
                    <a:pt x="4584" y="361"/>
                    <a:pt x="4548" y="365"/>
                    <a:pt x="4512" y="373"/>
                  </a:cubicBezTo>
                  <a:cubicBezTo>
                    <a:pt x="4386" y="402"/>
                    <a:pt x="4281" y="477"/>
                    <a:pt x="4205" y="587"/>
                  </a:cubicBezTo>
                  <a:lnTo>
                    <a:pt x="4003" y="912"/>
                  </a:lnTo>
                  <a:cubicBezTo>
                    <a:pt x="3738" y="807"/>
                    <a:pt x="3467" y="755"/>
                    <a:pt x="3177" y="755"/>
                  </a:cubicBezTo>
                  <a:cubicBezTo>
                    <a:pt x="3162" y="755"/>
                    <a:pt x="3148" y="755"/>
                    <a:pt x="3133" y="756"/>
                  </a:cubicBezTo>
                  <a:lnTo>
                    <a:pt x="3051" y="384"/>
                  </a:lnTo>
                  <a:cubicBezTo>
                    <a:pt x="3001" y="153"/>
                    <a:pt x="2799" y="1"/>
                    <a:pt x="25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538075" y="2699425"/>
              <a:ext cx="155200" cy="153100"/>
            </a:xfrm>
            <a:custGeom>
              <a:avLst/>
              <a:gdLst/>
              <a:ahLst/>
              <a:cxnLst/>
              <a:rect l="l" t="t" r="r" b="b"/>
              <a:pathLst>
                <a:path w="6208" h="6124" extrusionOk="0">
                  <a:moveTo>
                    <a:pt x="3106" y="1739"/>
                  </a:moveTo>
                  <a:cubicBezTo>
                    <a:pt x="3350" y="1739"/>
                    <a:pt x="3597" y="1807"/>
                    <a:pt x="3817" y="1949"/>
                  </a:cubicBezTo>
                  <a:cubicBezTo>
                    <a:pt x="4433" y="2343"/>
                    <a:pt x="4612" y="3161"/>
                    <a:pt x="4218" y="3775"/>
                  </a:cubicBezTo>
                  <a:cubicBezTo>
                    <a:pt x="3965" y="4170"/>
                    <a:pt x="3538" y="4385"/>
                    <a:pt x="3102" y="4385"/>
                  </a:cubicBezTo>
                  <a:cubicBezTo>
                    <a:pt x="2858" y="4385"/>
                    <a:pt x="2611" y="4318"/>
                    <a:pt x="2390" y="4176"/>
                  </a:cubicBezTo>
                  <a:cubicBezTo>
                    <a:pt x="1775" y="3781"/>
                    <a:pt x="1596" y="2964"/>
                    <a:pt x="1991" y="2348"/>
                  </a:cubicBezTo>
                  <a:cubicBezTo>
                    <a:pt x="2243" y="1955"/>
                    <a:pt x="2670" y="1739"/>
                    <a:pt x="3106" y="1739"/>
                  </a:cubicBezTo>
                  <a:close/>
                  <a:moveTo>
                    <a:pt x="2524" y="0"/>
                  </a:moveTo>
                  <a:cubicBezTo>
                    <a:pt x="2493" y="0"/>
                    <a:pt x="2462" y="4"/>
                    <a:pt x="2431" y="11"/>
                  </a:cubicBezTo>
                  <a:cubicBezTo>
                    <a:pt x="2211" y="57"/>
                    <a:pt x="2072" y="278"/>
                    <a:pt x="2118" y="498"/>
                  </a:cubicBezTo>
                  <a:lnTo>
                    <a:pt x="2216" y="934"/>
                  </a:lnTo>
                  <a:cubicBezTo>
                    <a:pt x="1914" y="1061"/>
                    <a:pt x="1643" y="1247"/>
                    <a:pt x="1410" y="1496"/>
                  </a:cubicBezTo>
                  <a:lnTo>
                    <a:pt x="1033" y="1253"/>
                  </a:lnTo>
                  <a:cubicBezTo>
                    <a:pt x="967" y="1209"/>
                    <a:pt x="892" y="1188"/>
                    <a:pt x="818" y="1188"/>
                  </a:cubicBezTo>
                  <a:cubicBezTo>
                    <a:pt x="683" y="1188"/>
                    <a:pt x="549" y="1256"/>
                    <a:pt x="471" y="1379"/>
                  </a:cubicBezTo>
                  <a:cubicBezTo>
                    <a:pt x="348" y="1571"/>
                    <a:pt x="407" y="1821"/>
                    <a:pt x="592" y="1943"/>
                  </a:cubicBezTo>
                  <a:lnTo>
                    <a:pt x="969" y="2187"/>
                  </a:lnTo>
                  <a:cubicBezTo>
                    <a:pt x="842" y="2500"/>
                    <a:pt x="789" y="2824"/>
                    <a:pt x="801" y="3149"/>
                  </a:cubicBezTo>
                  <a:lnTo>
                    <a:pt x="366" y="3248"/>
                  </a:lnTo>
                  <a:cubicBezTo>
                    <a:pt x="146" y="3294"/>
                    <a:pt x="0" y="3515"/>
                    <a:pt x="53" y="3735"/>
                  </a:cubicBezTo>
                  <a:cubicBezTo>
                    <a:pt x="93" y="3927"/>
                    <a:pt x="266" y="4057"/>
                    <a:pt x="456" y="4057"/>
                  </a:cubicBezTo>
                  <a:cubicBezTo>
                    <a:pt x="484" y="4057"/>
                    <a:pt x="512" y="4054"/>
                    <a:pt x="540" y="4048"/>
                  </a:cubicBezTo>
                  <a:lnTo>
                    <a:pt x="975" y="3949"/>
                  </a:lnTo>
                  <a:cubicBezTo>
                    <a:pt x="1103" y="4251"/>
                    <a:pt x="1288" y="4524"/>
                    <a:pt x="1538" y="4755"/>
                  </a:cubicBezTo>
                  <a:lnTo>
                    <a:pt x="1295" y="5133"/>
                  </a:lnTo>
                  <a:cubicBezTo>
                    <a:pt x="1172" y="5319"/>
                    <a:pt x="1231" y="5574"/>
                    <a:pt x="1421" y="5695"/>
                  </a:cubicBezTo>
                  <a:cubicBezTo>
                    <a:pt x="1490" y="5739"/>
                    <a:pt x="1566" y="5760"/>
                    <a:pt x="1641" y="5760"/>
                  </a:cubicBezTo>
                  <a:cubicBezTo>
                    <a:pt x="1775" y="5760"/>
                    <a:pt x="1906" y="5693"/>
                    <a:pt x="1984" y="5574"/>
                  </a:cubicBezTo>
                  <a:lnTo>
                    <a:pt x="2228" y="5197"/>
                  </a:lnTo>
                  <a:cubicBezTo>
                    <a:pt x="2513" y="5314"/>
                    <a:pt x="2809" y="5367"/>
                    <a:pt x="3105" y="5367"/>
                  </a:cubicBezTo>
                  <a:cubicBezTo>
                    <a:pt x="3134" y="5367"/>
                    <a:pt x="3162" y="5366"/>
                    <a:pt x="3191" y="5365"/>
                  </a:cubicBezTo>
                  <a:lnTo>
                    <a:pt x="3290" y="5800"/>
                  </a:lnTo>
                  <a:cubicBezTo>
                    <a:pt x="3329" y="5994"/>
                    <a:pt x="3497" y="6124"/>
                    <a:pt x="3683" y="6124"/>
                  </a:cubicBezTo>
                  <a:cubicBezTo>
                    <a:pt x="3714" y="6124"/>
                    <a:pt x="3746" y="6120"/>
                    <a:pt x="3777" y="6113"/>
                  </a:cubicBezTo>
                  <a:cubicBezTo>
                    <a:pt x="3997" y="6067"/>
                    <a:pt x="4136" y="5847"/>
                    <a:pt x="4090" y="5626"/>
                  </a:cubicBezTo>
                  <a:lnTo>
                    <a:pt x="3991" y="5191"/>
                  </a:lnTo>
                  <a:cubicBezTo>
                    <a:pt x="4294" y="5063"/>
                    <a:pt x="4566" y="4878"/>
                    <a:pt x="4798" y="4629"/>
                  </a:cubicBezTo>
                  <a:lnTo>
                    <a:pt x="5175" y="4872"/>
                  </a:lnTo>
                  <a:cubicBezTo>
                    <a:pt x="5241" y="4915"/>
                    <a:pt x="5315" y="4936"/>
                    <a:pt x="5390" y="4936"/>
                  </a:cubicBezTo>
                  <a:cubicBezTo>
                    <a:pt x="5525" y="4936"/>
                    <a:pt x="5659" y="4868"/>
                    <a:pt x="5737" y="4744"/>
                  </a:cubicBezTo>
                  <a:cubicBezTo>
                    <a:pt x="5860" y="4554"/>
                    <a:pt x="5801" y="4303"/>
                    <a:pt x="5616" y="4182"/>
                  </a:cubicBezTo>
                  <a:lnTo>
                    <a:pt x="5239" y="3938"/>
                  </a:lnTo>
                  <a:cubicBezTo>
                    <a:pt x="5367" y="3625"/>
                    <a:pt x="5418" y="3301"/>
                    <a:pt x="5407" y="2975"/>
                  </a:cubicBezTo>
                  <a:lnTo>
                    <a:pt x="5842" y="2876"/>
                  </a:lnTo>
                  <a:cubicBezTo>
                    <a:pt x="6069" y="2830"/>
                    <a:pt x="6208" y="2610"/>
                    <a:pt x="6155" y="2389"/>
                  </a:cubicBezTo>
                  <a:cubicBezTo>
                    <a:pt x="6115" y="2197"/>
                    <a:pt x="5943" y="2067"/>
                    <a:pt x="5753" y="2067"/>
                  </a:cubicBezTo>
                  <a:cubicBezTo>
                    <a:pt x="5725" y="2067"/>
                    <a:pt x="5696" y="2070"/>
                    <a:pt x="5668" y="2075"/>
                  </a:cubicBezTo>
                  <a:lnTo>
                    <a:pt x="5233" y="2174"/>
                  </a:lnTo>
                  <a:cubicBezTo>
                    <a:pt x="5105" y="1874"/>
                    <a:pt x="4920" y="1601"/>
                    <a:pt x="4671" y="1368"/>
                  </a:cubicBezTo>
                  <a:lnTo>
                    <a:pt x="4914" y="991"/>
                  </a:lnTo>
                  <a:cubicBezTo>
                    <a:pt x="5036" y="806"/>
                    <a:pt x="4977" y="551"/>
                    <a:pt x="4786" y="428"/>
                  </a:cubicBezTo>
                  <a:cubicBezTo>
                    <a:pt x="4718" y="385"/>
                    <a:pt x="4642" y="365"/>
                    <a:pt x="4567" y="365"/>
                  </a:cubicBezTo>
                  <a:cubicBezTo>
                    <a:pt x="4433" y="365"/>
                    <a:pt x="4302" y="431"/>
                    <a:pt x="4224" y="551"/>
                  </a:cubicBezTo>
                  <a:lnTo>
                    <a:pt x="3980" y="927"/>
                  </a:lnTo>
                  <a:cubicBezTo>
                    <a:pt x="3697" y="812"/>
                    <a:pt x="3403" y="758"/>
                    <a:pt x="3110" y="758"/>
                  </a:cubicBezTo>
                  <a:cubicBezTo>
                    <a:pt x="3079" y="758"/>
                    <a:pt x="3048" y="759"/>
                    <a:pt x="3017" y="760"/>
                  </a:cubicBezTo>
                  <a:lnTo>
                    <a:pt x="2918" y="324"/>
                  </a:lnTo>
                  <a:cubicBezTo>
                    <a:pt x="2879" y="130"/>
                    <a:pt x="2711" y="0"/>
                    <a:pt x="2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535900" y="2697375"/>
              <a:ext cx="158800" cy="157225"/>
            </a:xfrm>
            <a:custGeom>
              <a:avLst/>
              <a:gdLst/>
              <a:ahLst/>
              <a:cxnLst/>
              <a:rect l="l" t="t" r="r" b="b"/>
              <a:pathLst>
                <a:path w="6352" h="6289" extrusionOk="0">
                  <a:moveTo>
                    <a:pt x="3195" y="1901"/>
                  </a:moveTo>
                  <a:cubicBezTo>
                    <a:pt x="3429" y="1901"/>
                    <a:pt x="3658" y="1969"/>
                    <a:pt x="3859" y="2095"/>
                  </a:cubicBezTo>
                  <a:cubicBezTo>
                    <a:pt x="4143" y="2274"/>
                    <a:pt x="4333" y="2553"/>
                    <a:pt x="4403" y="2877"/>
                  </a:cubicBezTo>
                  <a:cubicBezTo>
                    <a:pt x="4479" y="3202"/>
                    <a:pt x="4415" y="3533"/>
                    <a:pt x="4241" y="3811"/>
                  </a:cubicBezTo>
                  <a:cubicBezTo>
                    <a:pt x="4002" y="4185"/>
                    <a:pt x="3598" y="4387"/>
                    <a:pt x="3187" y="4387"/>
                  </a:cubicBezTo>
                  <a:cubicBezTo>
                    <a:pt x="2959" y="4387"/>
                    <a:pt x="2729" y="4324"/>
                    <a:pt x="2523" y="4194"/>
                  </a:cubicBezTo>
                  <a:cubicBezTo>
                    <a:pt x="2239" y="4015"/>
                    <a:pt x="2049" y="3736"/>
                    <a:pt x="1979" y="3410"/>
                  </a:cubicBezTo>
                  <a:cubicBezTo>
                    <a:pt x="1909" y="3086"/>
                    <a:pt x="1967" y="2756"/>
                    <a:pt x="2141" y="2478"/>
                  </a:cubicBezTo>
                  <a:cubicBezTo>
                    <a:pt x="2322" y="2192"/>
                    <a:pt x="2600" y="2001"/>
                    <a:pt x="2924" y="1932"/>
                  </a:cubicBezTo>
                  <a:cubicBezTo>
                    <a:pt x="3015" y="1911"/>
                    <a:pt x="3105" y="1901"/>
                    <a:pt x="3195" y="1901"/>
                  </a:cubicBezTo>
                  <a:close/>
                  <a:moveTo>
                    <a:pt x="3198" y="1741"/>
                  </a:moveTo>
                  <a:cubicBezTo>
                    <a:pt x="3095" y="1741"/>
                    <a:pt x="2992" y="1752"/>
                    <a:pt x="2890" y="1775"/>
                  </a:cubicBezTo>
                  <a:cubicBezTo>
                    <a:pt x="2523" y="1857"/>
                    <a:pt x="2210" y="2071"/>
                    <a:pt x="2008" y="2390"/>
                  </a:cubicBezTo>
                  <a:cubicBezTo>
                    <a:pt x="1811" y="2703"/>
                    <a:pt x="1741" y="3080"/>
                    <a:pt x="1822" y="3445"/>
                  </a:cubicBezTo>
                  <a:cubicBezTo>
                    <a:pt x="1904" y="3811"/>
                    <a:pt x="2118" y="4125"/>
                    <a:pt x="2437" y="4328"/>
                  </a:cubicBezTo>
                  <a:cubicBezTo>
                    <a:pt x="2670" y="4473"/>
                    <a:pt x="2930" y="4548"/>
                    <a:pt x="3192" y="4548"/>
                  </a:cubicBezTo>
                  <a:cubicBezTo>
                    <a:pt x="3650" y="4548"/>
                    <a:pt x="4108" y="4315"/>
                    <a:pt x="4375" y="3898"/>
                  </a:cubicBezTo>
                  <a:cubicBezTo>
                    <a:pt x="4577" y="3584"/>
                    <a:pt x="4641" y="3209"/>
                    <a:pt x="4560" y="2842"/>
                  </a:cubicBezTo>
                  <a:cubicBezTo>
                    <a:pt x="4479" y="2478"/>
                    <a:pt x="4264" y="2164"/>
                    <a:pt x="3945" y="1961"/>
                  </a:cubicBezTo>
                  <a:cubicBezTo>
                    <a:pt x="3719" y="1815"/>
                    <a:pt x="3461" y="1741"/>
                    <a:pt x="3198" y="1741"/>
                  </a:cubicBezTo>
                  <a:close/>
                  <a:moveTo>
                    <a:pt x="2602" y="162"/>
                  </a:moveTo>
                  <a:cubicBezTo>
                    <a:pt x="2757" y="162"/>
                    <a:pt x="2895" y="266"/>
                    <a:pt x="2930" y="424"/>
                  </a:cubicBezTo>
                  <a:lnTo>
                    <a:pt x="3023" y="859"/>
                  </a:lnTo>
                  <a:cubicBezTo>
                    <a:pt x="3034" y="893"/>
                    <a:pt x="3069" y="923"/>
                    <a:pt x="3104" y="923"/>
                  </a:cubicBezTo>
                  <a:cubicBezTo>
                    <a:pt x="3143" y="920"/>
                    <a:pt x="3181" y="919"/>
                    <a:pt x="3220" y="919"/>
                  </a:cubicBezTo>
                  <a:cubicBezTo>
                    <a:pt x="3503" y="919"/>
                    <a:pt x="3777" y="978"/>
                    <a:pt x="4038" y="1085"/>
                  </a:cubicBezTo>
                  <a:cubicBezTo>
                    <a:pt x="4048" y="1090"/>
                    <a:pt x="4058" y="1092"/>
                    <a:pt x="4067" y="1092"/>
                  </a:cubicBezTo>
                  <a:cubicBezTo>
                    <a:pt x="4094" y="1092"/>
                    <a:pt x="4120" y="1077"/>
                    <a:pt x="4137" y="1056"/>
                  </a:cubicBezTo>
                  <a:lnTo>
                    <a:pt x="4375" y="679"/>
                  </a:lnTo>
                  <a:cubicBezTo>
                    <a:pt x="4437" y="579"/>
                    <a:pt x="4541" y="526"/>
                    <a:pt x="4649" y="526"/>
                  </a:cubicBezTo>
                  <a:cubicBezTo>
                    <a:pt x="4712" y="526"/>
                    <a:pt x="4776" y="544"/>
                    <a:pt x="4833" y="580"/>
                  </a:cubicBezTo>
                  <a:cubicBezTo>
                    <a:pt x="4908" y="626"/>
                    <a:pt x="4954" y="696"/>
                    <a:pt x="4978" y="783"/>
                  </a:cubicBezTo>
                  <a:cubicBezTo>
                    <a:pt x="4995" y="870"/>
                    <a:pt x="4978" y="957"/>
                    <a:pt x="4932" y="1033"/>
                  </a:cubicBezTo>
                  <a:lnTo>
                    <a:pt x="4694" y="1410"/>
                  </a:lnTo>
                  <a:cubicBezTo>
                    <a:pt x="4670" y="1445"/>
                    <a:pt x="4676" y="1485"/>
                    <a:pt x="4705" y="1509"/>
                  </a:cubicBezTo>
                  <a:cubicBezTo>
                    <a:pt x="4937" y="1729"/>
                    <a:pt x="5123" y="1990"/>
                    <a:pt x="5245" y="2286"/>
                  </a:cubicBezTo>
                  <a:cubicBezTo>
                    <a:pt x="5259" y="2314"/>
                    <a:pt x="5284" y="2335"/>
                    <a:pt x="5315" y="2335"/>
                  </a:cubicBezTo>
                  <a:cubicBezTo>
                    <a:pt x="5322" y="2335"/>
                    <a:pt x="5330" y="2334"/>
                    <a:pt x="5337" y="2331"/>
                  </a:cubicBezTo>
                  <a:lnTo>
                    <a:pt x="5773" y="2240"/>
                  </a:lnTo>
                  <a:cubicBezTo>
                    <a:pt x="5799" y="2233"/>
                    <a:pt x="5824" y="2229"/>
                    <a:pt x="5850" y="2229"/>
                  </a:cubicBezTo>
                  <a:cubicBezTo>
                    <a:pt x="5910" y="2229"/>
                    <a:pt x="5969" y="2248"/>
                    <a:pt x="6022" y="2280"/>
                  </a:cubicBezTo>
                  <a:cubicBezTo>
                    <a:pt x="6097" y="2331"/>
                    <a:pt x="6150" y="2401"/>
                    <a:pt x="6167" y="2489"/>
                  </a:cubicBezTo>
                  <a:cubicBezTo>
                    <a:pt x="6185" y="2575"/>
                    <a:pt x="6167" y="2663"/>
                    <a:pt x="6121" y="2738"/>
                  </a:cubicBezTo>
                  <a:cubicBezTo>
                    <a:pt x="6073" y="2813"/>
                    <a:pt x="5998" y="2866"/>
                    <a:pt x="5918" y="2883"/>
                  </a:cubicBezTo>
                  <a:lnTo>
                    <a:pt x="5476" y="2976"/>
                  </a:lnTo>
                  <a:cubicBezTo>
                    <a:pt x="5441" y="2987"/>
                    <a:pt x="5412" y="3022"/>
                    <a:pt x="5419" y="3057"/>
                  </a:cubicBezTo>
                  <a:cubicBezTo>
                    <a:pt x="5430" y="3383"/>
                    <a:pt x="5372" y="3696"/>
                    <a:pt x="5251" y="3991"/>
                  </a:cubicBezTo>
                  <a:cubicBezTo>
                    <a:pt x="5233" y="4026"/>
                    <a:pt x="5251" y="4066"/>
                    <a:pt x="5280" y="4090"/>
                  </a:cubicBezTo>
                  <a:lnTo>
                    <a:pt x="5656" y="4328"/>
                  </a:lnTo>
                  <a:cubicBezTo>
                    <a:pt x="5732" y="4374"/>
                    <a:pt x="5784" y="4449"/>
                    <a:pt x="5802" y="4537"/>
                  </a:cubicBezTo>
                  <a:cubicBezTo>
                    <a:pt x="5819" y="4623"/>
                    <a:pt x="5808" y="4711"/>
                    <a:pt x="5760" y="4786"/>
                  </a:cubicBezTo>
                  <a:cubicBezTo>
                    <a:pt x="5698" y="4883"/>
                    <a:pt x="5589" y="4937"/>
                    <a:pt x="5479" y="4937"/>
                  </a:cubicBezTo>
                  <a:cubicBezTo>
                    <a:pt x="5418" y="4937"/>
                    <a:pt x="5356" y="4920"/>
                    <a:pt x="5302" y="4885"/>
                  </a:cubicBezTo>
                  <a:lnTo>
                    <a:pt x="4925" y="4647"/>
                  </a:lnTo>
                  <a:cubicBezTo>
                    <a:pt x="4910" y="4637"/>
                    <a:pt x="4895" y="4632"/>
                    <a:pt x="4880" y="4632"/>
                  </a:cubicBezTo>
                  <a:cubicBezTo>
                    <a:pt x="4859" y="4632"/>
                    <a:pt x="4840" y="4641"/>
                    <a:pt x="4827" y="4658"/>
                  </a:cubicBezTo>
                  <a:cubicBezTo>
                    <a:pt x="4606" y="4890"/>
                    <a:pt x="4346" y="5075"/>
                    <a:pt x="4049" y="5198"/>
                  </a:cubicBezTo>
                  <a:cubicBezTo>
                    <a:pt x="4014" y="5215"/>
                    <a:pt x="3992" y="5249"/>
                    <a:pt x="4003" y="5290"/>
                  </a:cubicBezTo>
                  <a:lnTo>
                    <a:pt x="4097" y="5726"/>
                  </a:lnTo>
                  <a:cubicBezTo>
                    <a:pt x="4137" y="5905"/>
                    <a:pt x="4027" y="6079"/>
                    <a:pt x="3846" y="6120"/>
                  </a:cubicBezTo>
                  <a:cubicBezTo>
                    <a:pt x="3824" y="6124"/>
                    <a:pt x="3801" y="6126"/>
                    <a:pt x="3780" y="6126"/>
                  </a:cubicBezTo>
                  <a:cubicBezTo>
                    <a:pt x="3625" y="6126"/>
                    <a:pt x="3487" y="6022"/>
                    <a:pt x="3452" y="5865"/>
                  </a:cubicBezTo>
                  <a:lnTo>
                    <a:pt x="3359" y="5429"/>
                  </a:lnTo>
                  <a:cubicBezTo>
                    <a:pt x="3348" y="5394"/>
                    <a:pt x="3318" y="5366"/>
                    <a:pt x="3278" y="5366"/>
                  </a:cubicBezTo>
                  <a:cubicBezTo>
                    <a:pt x="3242" y="5368"/>
                    <a:pt x="3205" y="5369"/>
                    <a:pt x="3169" y="5369"/>
                  </a:cubicBezTo>
                  <a:cubicBezTo>
                    <a:pt x="2884" y="5369"/>
                    <a:pt x="2607" y="5311"/>
                    <a:pt x="2344" y="5204"/>
                  </a:cubicBezTo>
                  <a:cubicBezTo>
                    <a:pt x="2334" y="5199"/>
                    <a:pt x="2324" y="5196"/>
                    <a:pt x="2314" y="5196"/>
                  </a:cubicBezTo>
                  <a:cubicBezTo>
                    <a:pt x="2288" y="5196"/>
                    <a:pt x="2262" y="5212"/>
                    <a:pt x="2245" y="5233"/>
                  </a:cubicBezTo>
                  <a:lnTo>
                    <a:pt x="2008" y="5610"/>
                  </a:lnTo>
                  <a:cubicBezTo>
                    <a:pt x="1946" y="5709"/>
                    <a:pt x="1841" y="5761"/>
                    <a:pt x="1733" y="5761"/>
                  </a:cubicBezTo>
                  <a:cubicBezTo>
                    <a:pt x="1670" y="5761"/>
                    <a:pt x="1607" y="5744"/>
                    <a:pt x="1549" y="5708"/>
                  </a:cubicBezTo>
                  <a:cubicBezTo>
                    <a:pt x="1399" y="5616"/>
                    <a:pt x="1353" y="5407"/>
                    <a:pt x="1451" y="5255"/>
                  </a:cubicBezTo>
                  <a:lnTo>
                    <a:pt x="1688" y="4879"/>
                  </a:lnTo>
                  <a:cubicBezTo>
                    <a:pt x="1712" y="4844"/>
                    <a:pt x="1706" y="4803"/>
                    <a:pt x="1677" y="4780"/>
                  </a:cubicBezTo>
                  <a:cubicBezTo>
                    <a:pt x="1444" y="4559"/>
                    <a:pt x="1259" y="4299"/>
                    <a:pt x="1138" y="4002"/>
                  </a:cubicBezTo>
                  <a:cubicBezTo>
                    <a:pt x="1123" y="3973"/>
                    <a:pt x="1097" y="3953"/>
                    <a:pt x="1066" y="3953"/>
                  </a:cubicBezTo>
                  <a:cubicBezTo>
                    <a:pt x="1059" y="3953"/>
                    <a:pt x="1052" y="3954"/>
                    <a:pt x="1045" y="3956"/>
                  </a:cubicBezTo>
                  <a:lnTo>
                    <a:pt x="609" y="4049"/>
                  </a:lnTo>
                  <a:cubicBezTo>
                    <a:pt x="584" y="4055"/>
                    <a:pt x="559" y="4058"/>
                    <a:pt x="535" y="4058"/>
                  </a:cubicBezTo>
                  <a:cubicBezTo>
                    <a:pt x="384" y="4058"/>
                    <a:pt x="250" y="3955"/>
                    <a:pt x="215" y="3800"/>
                  </a:cubicBezTo>
                  <a:cubicBezTo>
                    <a:pt x="198" y="3713"/>
                    <a:pt x="215" y="3626"/>
                    <a:pt x="261" y="3550"/>
                  </a:cubicBezTo>
                  <a:cubicBezTo>
                    <a:pt x="308" y="3474"/>
                    <a:pt x="384" y="3423"/>
                    <a:pt x="470" y="3405"/>
                  </a:cubicBezTo>
                  <a:lnTo>
                    <a:pt x="906" y="3313"/>
                  </a:lnTo>
                  <a:cubicBezTo>
                    <a:pt x="940" y="3300"/>
                    <a:pt x="970" y="3266"/>
                    <a:pt x="970" y="3231"/>
                  </a:cubicBezTo>
                  <a:cubicBezTo>
                    <a:pt x="952" y="2906"/>
                    <a:pt x="1010" y="2593"/>
                    <a:pt x="1131" y="2297"/>
                  </a:cubicBezTo>
                  <a:cubicBezTo>
                    <a:pt x="1149" y="2262"/>
                    <a:pt x="1131" y="2221"/>
                    <a:pt x="1103" y="2199"/>
                  </a:cubicBezTo>
                  <a:lnTo>
                    <a:pt x="726" y="1961"/>
                  </a:lnTo>
                  <a:cubicBezTo>
                    <a:pt x="651" y="1914"/>
                    <a:pt x="598" y="1839"/>
                    <a:pt x="581" y="1752"/>
                  </a:cubicBezTo>
                  <a:cubicBezTo>
                    <a:pt x="563" y="1665"/>
                    <a:pt x="574" y="1578"/>
                    <a:pt x="627" y="1503"/>
                  </a:cubicBezTo>
                  <a:cubicBezTo>
                    <a:pt x="673" y="1433"/>
                    <a:pt x="743" y="1381"/>
                    <a:pt x="830" y="1357"/>
                  </a:cubicBezTo>
                  <a:cubicBezTo>
                    <a:pt x="852" y="1353"/>
                    <a:pt x="874" y="1351"/>
                    <a:pt x="896" y="1351"/>
                  </a:cubicBezTo>
                  <a:cubicBezTo>
                    <a:pt x="960" y="1351"/>
                    <a:pt x="1024" y="1369"/>
                    <a:pt x="1080" y="1404"/>
                  </a:cubicBezTo>
                  <a:lnTo>
                    <a:pt x="1457" y="1642"/>
                  </a:lnTo>
                  <a:cubicBezTo>
                    <a:pt x="1471" y="1652"/>
                    <a:pt x="1487" y="1656"/>
                    <a:pt x="1502" y="1656"/>
                  </a:cubicBezTo>
                  <a:cubicBezTo>
                    <a:pt x="1523" y="1656"/>
                    <a:pt x="1544" y="1647"/>
                    <a:pt x="1561" y="1630"/>
                  </a:cubicBezTo>
                  <a:cubicBezTo>
                    <a:pt x="1776" y="1399"/>
                    <a:pt x="2036" y="1212"/>
                    <a:pt x="2333" y="1091"/>
                  </a:cubicBezTo>
                  <a:cubicBezTo>
                    <a:pt x="2367" y="1073"/>
                    <a:pt x="2391" y="1038"/>
                    <a:pt x="2379" y="998"/>
                  </a:cubicBezTo>
                  <a:lnTo>
                    <a:pt x="2287" y="563"/>
                  </a:lnTo>
                  <a:cubicBezTo>
                    <a:pt x="2269" y="476"/>
                    <a:pt x="2280" y="389"/>
                    <a:pt x="2327" y="313"/>
                  </a:cubicBezTo>
                  <a:cubicBezTo>
                    <a:pt x="2379" y="238"/>
                    <a:pt x="2448" y="192"/>
                    <a:pt x="2536" y="168"/>
                  </a:cubicBezTo>
                  <a:cubicBezTo>
                    <a:pt x="2558" y="164"/>
                    <a:pt x="2580" y="162"/>
                    <a:pt x="2602" y="162"/>
                  </a:cubicBezTo>
                  <a:close/>
                  <a:moveTo>
                    <a:pt x="2606" y="0"/>
                  </a:moveTo>
                  <a:cubicBezTo>
                    <a:pt x="2571" y="0"/>
                    <a:pt x="2536" y="4"/>
                    <a:pt x="2501" y="12"/>
                  </a:cubicBezTo>
                  <a:cubicBezTo>
                    <a:pt x="2239" y="69"/>
                    <a:pt x="2071" y="331"/>
                    <a:pt x="2129" y="598"/>
                  </a:cubicBezTo>
                  <a:lnTo>
                    <a:pt x="2210" y="968"/>
                  </a:lnTo>
                  <a:cubicBezTo>
                    <a:pt x="1939" y="1091"/>
                    <a:pt x="1695" y="1259"/>
                    <a:pt x="1486" y="1474"/>
                  </a:cubicBezTo>
                  <a:lnTo>
                    <a:pt x="1166" y="1271"/>
                  </a:lnTo>
                  <a:cubicBezTo>
                    <a:pt x="1085" y="1219"/>
                    <a:pt x="993" y="1193"/>
                    <a:pt x="902" y="1193"/>
                  </a:cubicBezTo>
                  <a:cubicBezTo>
                    <a:pt x="740" y="1193"/>
                    <a:pt x="581" y="1273"/>
                    <a:pt x="488" y="1421"/>
                  </a:cubicBezTo>
                  <a:cubicBezTo>
                    <a:pt x="418" y="1525"/>
                    <a:pt x="395" y="1659"/>
                    <a:pt x="424" y="1787"/>
                  </a:cubicBezTo>
                  <a:cubicBezTo>
                    <a:pt x="453" y="1914"/>
                    <a:pt x="528" y="2025"/>
                    <a:pt x="638" y="2095"/>
                  </a:cubicBezTo>
                  <a:lnTo>
                    <a:pt x="957" y="2297"/>
                  </a:lnTo>
                  <a:cubicBezTo>
                    <a:pt x="853" y="2575"/>
                    <a:pt x="801" y="2872"/>
                    <a:pt x="807" y="3167"/>
                  </a:cubicBezTo>
                  <a:lnTo>
                    <a:pt x="435" y="3249"/>
                  </a:lnTo>
                  <a:cubicBezTo>
                    <a:pt x="169" y="3306"/>
                    <a:pt x="1" y="3568"/>
                    <a:pt x="59" y="3835"/>
                  </a:cubicBezTo>
                  <a:cubicBezTo>
                    <a:pt x="109" y="4060"/>
                    <a:pt x="316" y="4217"/>
                    <a:pt x="539" y="4217"/>
                  </a:cubicBezTo>
                  <a:cubicBezTo>
                    <a:pt x="574" y="4217"/>
                    <a:pt x="609" y="4213"/>
                    <a:pt x="644" y="4205"/>
                  </a:cubicBezTo>
                  <a:lnTo>
                    <a:pt x="1016" y="4125"/>
                  </a:lnTo>
                  <a:cubicBezTo>
                    <a:pt x="1138" y="4397"/>
                    <a:pt x="1305" y="4641"/>
                    <a:pt x="1521" y="4850"/>
                  </a:cubicBezTo>
                  <a:lnTo>
                    <a:pt x="1318" y="5169"/>
                  </a:lnTo>
                  <a:cubicBezTo>
                    <a:pt x="1173" y="5394"/>
                    <a:pt x="1236" y="5702"/>
                    <a:pt x="1468" y="5847"/>
                  </a:cubicBezTo>
                  <a:cubicBezTo>
                    <a:pt x="1549" y="5899"/>
                    <a:pt x="1639" y="5923"/>
                    <a:pt x="1728" y="5923"/>
                  </a:cubicBezTo>
                  <a:cubicBezTo>
                    <a:pt x="1889" y="5923"/>
                    <a:pt x="2047" y="5843"/>
                    <a:pt x="2141" y="5696"/>
                  </a:cubicBezTo>
                  <a:lnTo>
                    <a:pt x="2344" y="5378"/>
                  </a:lnTo>
                  <a:cubicBezTo>
                    <a:pt x="2609" y="5477"/>
                    <a:pt x="2885" y="5528"/>
                    <a:pt x="3170" y="5528"/>
                  </a:cubicBezTo>
                  <a:cubicBezTo>
                    <a:pt x="3185" y="5528"/>
                    <a:pt x="3199" y="5528"/>
                    <a:pt x="3214" y="5528"/>
                  </a:cubicBezTo>
                  <a:lnTo>
                    <a:pt x="3296" y="5900"/>
                  </a:lnTo>
                  <a:cubicBezTo>
                    <a:pt x="3348" y="6132"/>
                    <a:pt x="3551" y="6288"/>
                    <a:pt x="3776" y="6288"/>
                  </a:cubicBezTo>
                  <a:cubicBezTo>
                    <a:pt x="3811" y="6288"/>
                    <a:pt x="3846" y="6282"/>
                    <a:pt x="3881" y="6277"/>
                  </a:cubicBezTo>
                  <a:cubicBezTo>
                    <a:pt x="4143" y="6218"/>
                    <a:pt x="4311" y="5958"/>
                    <a:pt x="4252" y="5691"/>
                  </a:cubicBezTo>
                  <a:lnTo>
                    <a:pt x="4172" y="5319"/>
                  </a:lnTo>
                  <a:cubicBezTo>
                    <a:pt x="4445" y="5198"/>
                    <a:pt x="4688" y="5030"/>
                    <a:pt x="4897" y="4815"/>
                  </a:cubicBezTo>
                  <a:lnTo>
                    <a:pt x="5216" y="5018"/>
                  </a:lnTo>
                  <a:cubicBezTo>
                    <a:pt x="5297" y="5071"/>
                    <a:pt x="5389" y="5096"/>
                    <a:pt x="5481" y="5096"/>
                  </a:cubicBezTo>
                  <a:cubicBezTo>
                    <a:pt x="5642" y="5096"/>
                    <a:pt x="5801" y="5017"/>
                    <a:pt x="5894" y="4872"/>
                  </a:cubicBezTo>
                  <a:cubicBezTo>
                    <a:pt x="5963" y="4762"/>
                    <a:pt x="5987" y="4629"/>
                    <a:pt x="5958" y="4502"/>
                  </a:cubicBezTo>
                  <a:cubicBezTo>
                    <a:pt x="5929" y="4374"/>
                    <a:pt x="5854" y="4264"/>
                    <a:pt x="5744" y="4194"/>
                  </a:cubicBezTo>
                  <a:lnTo>
                    <a:pt x="5425" y="3991"/>
                  </a:lnTo>
                  <a:cubicBezTo>
                    <a:pt x="5529" y="3713"/>
                    <a:pt x="5581" y="3417"/>
                    <a:pt x="5575" y="3121"/>
                  </a:cubicBezTo>
                  <a:lnTo>
                    <a:pt x="5947" y="3040"/>
                  </a:lnTo>
                  <a:cubicBezTo>
                    <a:pt x="6073" y="3011"/>
                    <a:pt x="6185" y="2936"/>
                    <a:pt x="6254" y="2826"/>
                  </a:cubicBezTo>
                  <a:cubicBezTo>
                    <a:pt x="6330" y="2714"/>
                    <a:pt x="6352" y="2582"/>
                    <a:pt x="6324" y="2454"/>
                  </a:cubicBezTo>
                  <a:cubicBezTo>
                    <a:pt x="6295" y="2326"/>
                    <a:pt x="6220" y="2216"/>
                    <a:pt x="6108" y="2146"/>
                  </a:cubicBezTo>
                  <a:cubicBezTo>
                    <a:pt x="6029" y="2096"/>
                    <a:pt x="5938" y="2070"/>
                    <a:pt x="5846" y="2070"/>
                  </a:cubicBezTo>
                  <a:cubicBezTo>
                    <a:pt x="5810" y="2070"/>
                    <a:pt x="5774" y="2074"/>
                    <a:pt x="5738" y="2082"/>
                  </a:cubicBezTo>
                  <a:lnTo>
                    <a:pt x="5366" y="2164"/>
                  </a:lnTo>
                  <a:cubicBezTo>
                    <a:pt x="5245" y="1892"/>
                    <a:pt x="5077" y="1648"/>
                    <a:pt x="4862" y="1439"/>
                  </a:cubicBezTo>
                  <a:lnTo>
                    <a:pt x="5064" y="1120"/>
                  </a:lnTo>
                  <a:cubicBezTo>
                    <a:pt x="5134" y="1009"/>
                    <a:pt x="5157" y="877"/>
                    <a:pt x="5134" y="749"/>
                  </a:cubicBezTo>
                  <a:cubicBezTo>
                    <a:pt x="5106" y="620"/>
                    <a:pt x="5029" y="510"/>
                    <a:pt x="4919" y="441"/>
                  </a:cubicBezTo>
                  <a:cubicBezTo>
                    <a:pt x="4837" y="389"/>
                    <a:pt x="4746" y="365"/>
                    <a:pt x="4657" y="365"/>
                  </a:cubicBezTo>
                  <a:cubicBezTo>
                    <a:pt x="4494" y="365"/>
                    <a:pt x="4335" y="446"/>
                    <a:pt x="4241" y="591"/>
                  </a:cubicBezTo>
                  <a:lnTo>
                    <a:pt x="4038" y="911"/>
                  </a:lnTo>
                  <a:cubicBezTo>
                    <a:pt x="3760" y="807"/>
                    <a:pt x="3463" y="760"/>
                    <a:pt x="3168" y="760"/>
                  </a:cubicBezTo>
                  <a:lnTo>
                    <a:pt x="3087" y="389"/>
                  </a:lnTo>
                  <a:cubicBezTo>
                    <a:pt x="3037" y="158"/>
                    <a:pt x="2829" y="0"/>
                    <a:pt x="260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/>
          <p:nvPr/>
        </p:nvSpPr>
        <p:spPr>
          <a:xfrm rot="7140032">
            <a:off x="7484293" y="-965147"/>
            <a:ext cx="1889219" cy="2697906"/>
          </a:xfrm>
          <a:custGeom>
            <a:avLst/>
            <a:gdLst/>
            <a:ahLst/>
            <a:cxnLst/>
            <a:rect l="l" t="t" r="r" b="b"/>
            <a:pathLst>
              <a:path w="16242" h="20422" extrusionOk="0">
                <a:moveTo>
                  <a:pt x="11339" y="0"/>
                </a:moveTo>
                <a:cubicBezTo>
                  <a:pt x="10562" y="0"/>
                  <a:pt x="9680" y="147"/>
                  <a:pt x="8700" y="480"/>
                </a:cubicBezTo>
                <a:cubicBezTo>
                  <a:pt x="3259" y="2330"/>
                  <a:pt x="502" y="7434"/>
                  <a:pt x="328" y="10845"/>
                </a:cubicBezTo>
                <a:cubicBezTo>
                  <a:pt x="0" y="17474"/>
                  <a:pt x="4971" y="20421"/>
                  <a:pt x="8833" y="20421"/>
                </a:cubicBezTo>
                <a:cubicBezTo>
                  <a:pt x="9330" y="20421"/>
                  <a:pt x="9808" y="20373"/>
                  <a:pt x="10255" y="20277"/>
                </a:cubicBezTo>
                <a:cubicBezTo>
                  <a:pt x="14170" y="19430"/>
                  <a:pt x="15051" y="15898"/>
                  <a:pt x="14111" y="13462"/>
                </a:cubicBezTo>
                <a:cubicBezTo>
                  <a:pt x="13171" y="11031"/>
                  <a:pt x="13079" y="8681"/>
                  <a:pt x="14820" y="5589"/>
                </a:cubicBezTo>
                <a:cubicBezTo>
                  <a:pt x="16242" y="3050"/>
                  <a:pt x="14876" y="0"/>
                  <a:pt x="11339" y="0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17"/>
          <p:cNvGrpSpPr/>
          <p:nvPr/>
        </p:nvGrpSpPr>
        <p:grpSpPr>
          <a:xfrm>
            <a:off x="7428400" y="261172"/>
            <a:ext cx="537760" cy="547651"/>
            <a:chOff x="2921650" y="2601500"/>
            <a:chExt cx="237275" cy="241650"/>
          </a:xfrm>
        </p:grpSpPr>
        <p:sp>
          <p:nvSpPr>
            <p:cNvPr id="319" name="Google Shape;319;p17"/>
            <p:cNvSpPr/>
            <p:nvPr/>
          </p:nvSpPr>
          <p:spPr>
            <a:xfrm>
              <a:off x="2930650" y="2615000"/>
              <a:ext cx="226275" cy="226250"/>
            </a:xfrm>
            <a:custGeom>
              <a:avLst/>
              <a:gdLst/>
              <a:ahLst/>
              <a:cxnLst/>
              <a:rect l="l" t="t" r="r" b="b"/>
              <a:pathLst>
                <a:path w="9051" h="9050" extrusionOk="0">
                  <a:moveTo>
                    <a:pt x="4526" y="1"/>
                  </a:moveTo>
                  <a:cubicBezTo>
                    <a:pt x="2031" y="1"/>
                    <a:pt x="1" y="2025"/>
                    <a:pt x="1" y="4525"/>
                  </a:cubicBezTo>
                  <a:cubicBezTo>
                    <a:pt x="1" y="7026"/>
                    <a:pt x="2031" y="9050"/>
                    <a:pt x="4526" y="9050"/>
                  </a:cubicBezTo>
                  <a:cubicBezTo>
                    <a:pt x="7025" y="9050"/>
                    <a:pt x="9050" y="7026"/>
                    <a:pt x="9050" y="4525"/>
                  </a:cubicBezTo>
                  <a:cubicBezTo>
                    <a:pt x="9050" y="2025"/>
                    <a:pt x="7025" y="1"/>
                    <a:pt x="452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2928750" y="2612950"/>
              <a:ext cx="230175" cy="230200"/>
            </a:xfrm>
            <a:custGeom>
              <a:avLst/>
              <a:gdLst/>
              <a:ahLst/>
              <a:cxnLst/>
              <a:rect l="l" t="t" r="r" b="b"/>
              <a:pathLst>
                <a:path w="9207" h="9208" extrusionOk="0">
                  <a:moveTo>
                    <a:pt x="4602" y="163"/>
                  </a:moveTo>
                  <a:cubicBezTo>
                    <a:pt x="7055" y="163"/>
                    <a:pt x="9044" y="2158"/>
                    <a:pt x="9044" y="4607"/>
                  </a:cubicBezTo>
                  <a:cubicBezTo>
                    <a:pt x="9044" y="7055"/>
                    <a:pt x="7055" y="9050"/>
                    <a:pt x="4602" y="9050"/>
                  </a:cubicBezTo>
                  <a:cubicBezTo>
                    <a:pt x="2153" y="9050"/>
                    <a:pt x="158" y="7055"/>
                    <a:pt x="158" y="4607"/>
                  </a:cubicBezTo>
                  <a:cubicBezTo>
                    <a:pt x="158" y="2158"/>
                    <a:pt x="2153" y="163"/>
                    <a:pt x="4602" y="163"/>
                  </a:cubicBezTo>
                  <a:close/>
                  <a:moveTo>
                    <a:pt x="4602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2"/>
                    <a:pt x="2066" y="9207"/>
                    <a:pt x="4602" y="9207"/>
                  </a:cubicBezTo>
                  <a:cubicBezTo>
                    <a:pt x="7142" y="9207"/>
                    <a:pt x="9207" y="7142"/>
                    <a:pt x="9207" y="4607"/>
                  </a:cubicBezTo>
                  <a:cubicBezTo>
                    <a:pt x="9207" y="2066"/>
                    <a:pt x="7142" y="0"/>
                    <a:pt x="460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2923700" y="2603550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18" y="1"/>
                  </a:moveTo>
                  <a:cubicBezTo>
                    <a:pt x="2025" y="1"/>
                    <a:pt x="1" y="2025"/>
                    <a:pt x="1" y="4525"/>
                  </a:cubicBezTo>
                  <a:cubicBezTo>
                    <a:pt x="1" y="7019"/>
                    <a:pt x="2025" y="9043"/>
                    <a:pt x="4518" y="9043"/>
                  </a:cubicBezTo>
                  <a:cubicBezTo>
                    <a:pt x="7019" y="9043"/>
                    <a:pt x="9043" y="7019"/>
                    <a:pt x="9043" y="4525"/>
                  </a:cubicBezTo>
                  <a:cubicBezTo>
                    <a:pt x="9043" y="2025"/>
                    <a:pt x="7019" y="1"/>
                    <a:pt x="4518" y="1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2921650" y="2601500"/>
              <a:ext cx="230175" cy="230175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0" y="163"/>
                  </a:moveTo>
                  <a:cubicBezTo>
                    <a:pt x="7055" y="163"/>
                    <a:pt x="9044" y="2153"/>
                    <a:pt x="9044" y="4607"/>
                  </a:cubicBezTo>
                  <a:cubicBezTo>
                    <a:pt x="9044" y="7055"/>
                    <a:pt x="7055" y="9044"/>
                    <a:pt x="4600" y="9044"/>
                  </a:cubicBezTo>
                  <a:cubicBezTo>
                    <a:pt x="2153" y="9044"/>
                    <a:pt x="158" y="7055"/>
                    <a:pt x="158" y="4607"/>
                  </a:cubicBezTo>
                  <a:cubicBezTo>
                    <a:pt x="158" y="2153"/>
                    <a:pt x="2153" y="163"/>
                    <a:pt x="4600" y="163"/>
                  </a:cubicBezTo>
                  <a:close/>
                  <a:moveTo>
                    <a:pt x="4600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1"/>
                    <a:pt x="2066" y="9207"/>
                    <a:pt x="4600" y="9207"/>
                  </a:cubicBezTo>
                  <a:cubicBezTo>
                    <a:pt x="7141" y="9207"/>
                    <a:pt x="9207" y="7141"/>
                    <a:pt x="9207" y="4607"/>
                  </a:cubicBezTo>
                  <a:cubicBezTo>
                    <a:pt x="9207" y="2066"/>
                    <a:pt x="7141" y="0"/>
                    <a:pt x="46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2958200" y="2638050"/>
              <a:ext cx="157100" cy="157100"/>
            </a:xfrm>
            <a:custGeom>
              <a:avLst/>
              <a:gdLst/>
              <a:ahLst/>
              <a:cxnLst/>
              <a:rect l="l" t="t" r="r" b="b"/>
              <a:pathLst>
                <a:path w="6284" h="6284" extrusionOk="0">
                  <a:moveTo>
                    <a:pt x="3138" y="0"/>
                  </a:moveTo>
                  <a:cubicBezTo>
                    <a:pt x="1405" y="0"/>
                    <a:pt x="0" y="1411"/>
                    <a:pt x="0" y="3145"/>
                  </a:cubicBezTo>
                  <a:cubicBezTo>
                    <a:pt x="0" y="4873"/>
                    <a:pt x="1405" y="6283"/>
                    <a:pt x="3138" y="6283"/>
                  </a:cubicBezTo>
                  <a:cubicBezTo>
                    <a:pt x="4873" y="6283"/>
                    <a:pt x="6283" y="4873"/>
                    <a:pt x="6283" y="3145"/>
                  </a:cubicBezTo>
                  <a:cubicBezTo>
                    <a:pt x="6283" y="1411"/>
                    <a:pt x="4873" y="0"/>
                    <a:pt x="3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956175" y="2636025"/>
              <a:ext cx="161000" cy="161125"/>
            </a:xfrm>
            <a:custGeom>
              <a:avLst/>
              <a:gdLst/>
              <a:ahLst/>
              <a:cxnLst/>
              <a:rect l="l" t="t" r="r" b="b"/>
              <a:pathLst>
                <a:path w="6440" h="6445" extrusionOk="0">
                  <a:moveTo>
                    <a:pt x="3219" y="163"/>
                  </a:moveTo>
                  <a:cubicBezTo>
                    <a:pt x="4908" y="163"/>
                    <a:pt x="6282" y="1537"/>
                    <a:pt x="6282" y="3226"/>
                  </a:cubicBezTo>
                  <a:cubicBezTo>
                    <a:pt x="6282" y="4908"/>
                    <a:pt x="4908" y="6282"/>
                    <a:pt x="3219" y="6282"/>
                  </a:cubicBezTo>
                  <a:cubicBezTo>
                    <a:pt x="1532" y="6282"/>
                    <a:pt x="163" y="4908"/>
                    <a:pt x="163" y="3226"/>
                  </a:cubicBezTo>
                  <a:cubicBezTo>
                    <a:pt x="163" y="1537"/>
                    <a:pt x="1532" y="163"/>
                    <a:pt x="3219" y="163"/>
                  </a:cubicBezTo>
                  <a:close/>
                  <a:moveTo>
                    <a:pt x="3219" y="0"/>
                  </a:moveTo>
                  <a:cubicBezTo>
                    <a:pt x="1444" y="0"/>
                    <a:pt x="0" y="1444"/>
                    <a:pt x="0" y="3226"/>
                  </a:cubicBezTo>
                  <a:cubicBezTo>
                    <a:pt x="0" y="5001"/>
                    <a:pt x="1444" y="6445"/>
                    <a:pt x="3219" y="6445"/>
                  </a:cubicBezTo>
                  <a:cubicBezTo>
                    <a:pt x="4994" y="6445"/>
                    <a:pt x="6439" y="5001"/>
                    <a:pt x="6439" y="3226"/>
                  </a:cubicBezTo>
                  <a:cubicBezTo>
                    <a:pt x="6439" y="1444"/>
                    <a:pt x="4994" y="0"/>
                    <a:pt x="321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988950" y="2668950"/>
              <a:ext cx="95425" cy="95275"/>
            </a:xfrm>
            <a:custGeom>
              <a:avLst/>
              <a:gdLst/>
              <a:ahLst/>
              <a:cxnLst/>
              <a:rect l="l" t="t" r="r" b="b"/>
              <a:pathLst>
                <a:path w="3817" h="3811" extrusionOk="0">
                  <a:moveTo>
                    <a:pt x="1908" y="0"/>
                  </a:moveTo>
                  <a:cubicBezTo>
                    <a:pt x="858" y="0"/>
                    <a:pt x="1" y="853"/>
                    <a:pt x="1" y="1909"/>
                  </a:cubicBezTo>
                  <a:cubicBezTo>
                    <a:pt x="1" y="2959"/>
                    <a:pt x="858" y="3811"/>
                    <a:pt x="1908" y="3811"/>
                  </a:cubicBezTo>
                  <a:cubicBezTo>
                    <a:pt x="2965" y="3811"/>
                    <a:pt x="3817" y="2959"/>
                    <a:pt x="3817" y="1909"/>
                  </a:cubicBezTo>
                  <a:cubicBezTo>
                    <a:pt x="3817" y="853"/>
                    <a:pt x="2965" y="0"/>
                    <a:pt x="190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987050" y="26669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4" y="158"/>
                  </a:moveTo>
                  <a:cubicBezTo>
                    <a:pt x="2994" y="158"/>
                    <a:pt x="3812" y="982"/>
                    <a:pt x="3812" y="1991"/>
                  </a:cubicBezTo>
                  <a:cubicBezTo>
                    <a:pt x="3812" y="2994"/>
                    <a:pt x="2994" y="3818"/>
                    <a:pt x="1984" y="3818"/>
                  </a:cubicBezTo>
                  <a:cubicBezTo>
                    <a:pt x="982" y="3818"/>
                    <a:pt x="158" y="2994"/>
                    <a:pt x="158" y="1991"/>
                  </a:cubicBezTo>
                  <a:cubicBezTo>
                    <a:pt x="158" y="982"/>
                    <a:pt x="982" y="158"/>
                    <a:pt x="1984" y="158"/>
                  </a:cubicBezTo>
                  <a:close/>
                  <a:moveTo>
                    <a:pt x="1984" y="0"/>
                  </a:moveTo>
                  <a:cubicBezTo>
                    <a:pt x="889" y="0"/>
                    <a:pt x="0" y="894"/>
                    <a:pt x="0" y="1991"/>
                  </a:cubicBezTo>
                  <a:cubicBezTo>
                    <a:pt x="0" y="3081"/>
                    <a:pt x="889" y="3975"/>
                    <a:pt x="1984" y="3975"/>
                  </a:cubicBezTo>
                  <a:cubicBezTo>
                    <a:pt x="3081" y="3975"/>
                    <a:pt x="3975" y="3081"/>
                    <a:pt x="3975" y="1991"/>
                  </a:cubicBezTo>
                  <a:cubicBezTo>
                    <a:pt x="3975" y="894"/>
                    <a:pt x="3081" y="0"/>
                    <a:pt x="198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3009250" y="2689100"/>
              <a:ext cx="54975" cy="54975"/>
            </a:xfrm>
            <a:custGeom>
              <a:avLst/>
              <a:gdLst/>
              <a:ahLst/>
              <a:cxnLst/>
              <a:rect l="l" t="t" r="r" b="b"/>
              <a:pathLst>
                <a:path w="2199" h="2199" extrusionOk="0">
                  <a:moveTo>
                    <a:pt x="1096" y="563"/>
                  </a:moveTo>
                  <a:cubicBezTo>
                    <a:pt x="1393" y="563"/>
                    <a:pt x="1636" y="801"/>
                    <a:pt x="1636" y="1103"/>
                  </a:cubicBezTo>
                  <a:cubicBezTo>
                    <a:pt x="1636" y="1398"/>
                    <a:pt x="1393" y="1636"/>
                    <a:pt x="1096" y="1636"/>
                  </a:cubicBezTo>
                  <a:cubicBezTo>
                    <a:pt x="801" y="1636"/>
                    <a:pt x="557" y="1398"/>
                    <a:pt x="557" y="1103"/>
                  </a:cubicBezTo>
                  <a:cubicBezTo>
                    <a:pt x="557" y="801"/>
                    <a:pt x="801" y="563"/>
                    <a:pt x="1096" y="563"/>
                  </a:cubicBezTo>
                  <a:close/>
                  <a:moveTo>
                    <a:pt x="1096" y="1"/>
                  </a:moveTo>
                  <a:cubicBezTo>
                    <a:pt x="493" y="1"/>
                    <a:pt x="1" y="493"/>
                    <a:pt x="1" y="1103"/>
                  </a:cubicBezTo>
                  <a:cubicBezTo>
                    <a:pt x="1" y="1706"/>
                    <a:pt x="493" y="2199"/>
                    <a:pt x="1096" y="2199"/>
                  </a:cubicBezTo>
                  <a:cubicBezTo>
                    <a:pt x="1706" y="2199"/>
                    <a:pt x="2199" y="1706"/>
                    <a:pt x="2199" y="1103"/>
                  </a:cubicBezTo>
                  <a:cubicBezTo>
                    <a:pt x="2199" y="493"/>
                    <a:pt x="1706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3007225" y="2687075"/>
              <a:ext cx="59025" cy="59025"/>
            </a:xfrm>
            <a:custGeom>
              <a:avLst/>
              <a:gdLst/>
              <a:ahLst/>
              <a:cxnLst/>
              <a:rect l="l" t="t" r="r" b="b"/>
              <a:pathLst>
                <a:path w="2361" h="2361" extrusionOk="0">
                  <a:moveTo>
                    <a:pt x="1177" y="719"/>
                  </a:moveTo>
                  <a:cubicBezTo>
                    <a:pt x="1433" y="719"/>
                    <a:pt x="1637" y="928"/>
                    <a:pt x="1637" y="1184"/>
                  </a:cubicBezTo>
                  <a:cubicBezTo>
                    <a:pt x="1637" y="1433"/>
                    <a:pt x="1433" y="1642"/>
                    <a:pt x="1177" y="1642"/>
                  </a:cubicBezTo>
                  <a:cubicBezTo>
                    <a:pt x="928" y="1642"/>
                    <a:pt x="719" y="1433"/>
                    <a:pt x="719" y="1184"/>
                  </a:cubicBezTo>
                  <a:cubicBezTo>
                    <a:pt x="719" y="928"/>
                    <a:pt x="928" y="719"/>
                    <a:pt x="1177" y="719"/>
                  </a:cubicBezTo>
                  <a:close/>
                  <a:moveTo>
                    <a:pt x="1177" y="563"/>
                  </a:moveTo>
                  <a:cubicBezTo>
                    <a:pt x="842" y="563"/>
                    <a:pt x="563" y="842"/>
                    <a:pt x="563" y="1184"/>
                  </a:cubicBezTo>
                  <a:cubicBezTo>
                    <a:pt x="563" y="1520"/>
                    <a:pt x="842" y="1798"/>
                    <a:pt x="1177" y="1798"/>
                  </a:cubicBezTo>
                  <a:cubicBezTo>
                    <a:pt x="1520" y="1798"/>
                    <a:pt x="1798" y="1520"/>
                    <a:pt x="1798" y="1184"/>
                  </a:cubicBezTo>
                  <a:cubicBezTo>
                    <a:pt x="1798" y="842"/>
                    <a:pt x="1520" y="563"/>
                    <a:pt x="1177" y="563"/>
                  </a:cubicBezTo>
                  <a:close/>
                  <a:moveTo>
                    <a:pt x="1177" y="162"/>
                  </a:moveTo>
                  <a:cubicBezTo>
                    <a:pt x="1741" y="162"/>
                    <a:pt x="2199" y="620"/>
                    <a:pt x="2199" y="1184"/>
                  </a:cubicBezTo>
                  <a:cubicBezTo>
                    <a:pt x="2199" y="1741"/>
                    <a:pt x="1741" y="2199"/>
                    <a:pt x="1177" y="2199"/>
                  </a:cubicBezTo>
                  <a:cubicBezTo>
                    <a:pt x="615" y="2199"/>
                    <a:pt x="157" y="1741"/>
                    <a:pt x="157" y="1184"/>
                  </a:cubicBezTo>
                  <a:cubicBezTo>
                    <a:pt x="157" y="620"/>
                    <a:pt x="615" y="162"/>
                    <a:pt x="1177" y="162"/>
                  </a:cubicBezTo>
                  <a:close/>
                  <a:moveTo>
                    <a:pt x="1177" y="1"/>
                  </a:moveTo>
                  <a:cubicBezTo>
                    <a:pt x="528" y="1"/>
                    <a:pt x="1" y="528"/>
                    <a:pt x="1" y="1184"/>
                  </a:cubicBezTo>
                  <a:cubicBezTo>
                    <a:pt x="1" y="1833"/>
                    <a:pt x="528" y="2361"/>
                    <a:pt x="1177" y="2361"/>
                  </a:cubicBezTo>
                  <a:cubicBezTo>
                    <a:pt x="1827" y="2361"/>
                    <a:pt x="2361" y="1833"/>
                    <a:pt x="2361" y="1184"/>
                  </a:cubicBezTo>
                  <a:cubicBezTo>
                    <a:pt x="2361" y="528"/>
                    <a:pt x="1827" y="1"/>
                    <a:pt x="11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957925" y="2627375"/>
              <a:ext cx="80650" cy="92075"/>
            </a:xfrm>
            <a:custGeom>
              <a:avLst/>
              <a:gdLst/>
              <a:ahLst/>
              <a:cxnLst/>
              <a:rect l="l" t="t" r="r" b="b"/>
              <a:pathLst>
                <a:path w="3226" h="3683" extrusionOk="0">
                  <a:moveTo>
                    <a:pt x="125" y="1"/>
                  </a:moveTo>
                  <a:cubicBezTo>
                    <a:pt x="99" y="1"/>
                    <a:pt x="73" y="9"/>
                    <a:pt x="52" y="28"/>
                  </a:cubicBezTo>
                  <a:cubicBezTo>
                    <a:pt x="6" y="68"/>
                    <a:pt x="0" y="138"/>
                    <a:pt x="40" y="184"/>
                  </a:cubicBezTo>
                  <a:lnTo>
                    <a:pt x="3017" y="3642"/>
                  </a:lnTo>
                  <a:cubicBezTo>
                    <a:pt x="3039" y="3670"/>
                    <a:pt x="3068" y="3682"/>
                    <a:pt x="3103" y="3682"/>
                  </a:cubicBezTo>
                  <a:cubicBezTo>
                    <a:pt x="3127" y="3682"/>
                    <a:pt x="3156" y="3677"/>
                    <a:pt x="3173" y="3653"/>
                  </a:cubicBezTo>
                  <a:cubicBezTo>
                    <a:pt x="3219" y="3618"/>
                    <a:pt x="3226" y="3543"/>
                    <a:pt x="3184" y="3496"/>
                  </a:cubicBezTo>
                  <a:lnTo>
                    <a:pt x="209" y="39"/>
                  </a:lnTo>
                  <a:cubicBezTo>
                    <a:pt x="187" y="14"/>
                    <a:pt x="156" y="1"/>
                    <a:pt x="1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936575" y="2606400"/>
              <a:ext cx="30775" cy="30025"/>
            </a:xfrm>
            <a:custGeom>
              <a:avLst/>
              <a:gdLst/>
              <a:ahLst/>
              <a:cxnLst/>
              <a:rect l="l" t="t" r="r" b="b"/>
              <a:pathLst>
                <a:path w="1231" h="1201" extrusionOk="0">
                  <a:moveTo>
                    <a:pt x="899" y="0"/>
                  </a:moveTo>
                  <a:cubicBezTo>
                    <a:pt x="892" y="0"/>
                    <a:pt x="885" y="1"/>
                    <a:pt x="878" y="2"/>
                  </a:cubicBezTo>
                  <a:cubicBezTo>
                    <a:pt x="819" y="13"/>
                    <a:pt x="779" y="72"/>
                    <a:pt x="790" y="136"/>
                  </a:cubicBezTo>
                  <a:lnTo>
                    <a:pt x="929" y="814"/>
                  </a:lnTo>
                  <a:cubicBezTo>
                    <a:pt x="934" y="835"/>
                    <a:pt x="912" y="855"/>
                    <a:pt x="892" y="855"/>
                  </a:cubicBezTo>
                  <a:cubicBezTo>
                    <a:pt x="889" y="855"/>
                    <a:pt x="886" y="855"/>
                    <a:pt x="883" y="854"/>
                  </a:cubicBezTo>
                  <a:lnTo>
                    <a:pt x="164" y="588"/>
                  </a:lnTo>
                  <a:cubicBezTo>
                    <a:pt x="150" y="583"/>
                    <a:pt x="136" y="580"/>
                    <a:pt x="122" y="580"/>
                  </a:cubicBezTo>
                  <a:cubicBezTo>
                    <a:pt x="78" y="580"/>
                    <a:pt x="37" y="608"/>
                    <a:pt x="19" y="652"/>
                  </a:cubicBezTo>
                  <a:cubicBezTo>
                    <a:pt x="1" y="709"/>
                    <a:pt x="30" y="773"/>
                    <a:pt x="88" y="797"/>
                  </a:cubicBezTo>
                  <a:lnTo>
                    <a:pt x="1178" y="1197"/>
                  </a:lnTo>
                  <a:cubicBezTo>
                    <a:pt x="1184" y="1199"/>
                    <a:pt x="1189" y="1200"/>
                    <a:pt x="1194" y="1200"/>
                  </a:cubicBezTo>
                  <a:cubicBezTo>
                    <a:pt x="1216" y="1200"/>
                    <a:pt x="1230" y="1181"/>
                    <a:pt x="1226" y="1162"/>
                  </a:cubicBezTo>
                  <a:lnTo>
                    <a:pt x="1010" y="88"/>
                  </a:lnTo>
                  <a:cubicBezTo>
                    <a:pt x="1000" y="38"/>
                    <a:pt x="953" y="0"/>
                    <a:pt x="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935300" y="2604875"/>
              <a:ext cx="33500" cy="33050"/>
            </a:xfrm>
            <a:custGeom>
              <a:avLst/>
              <a:gdLst/>
              <a:ahLst/>
              <a:cxnLst/>
              <a:rect l="l" t="t" r="r" b="b"/>
              <a:pathLst>
                <a:path w="1340" h="1322" extrusionOk="0">
                  <a:moveTo>
                    <a:pt x="940" y="122"/>
                  </a:moveTo>
                  <a:cubicBezTo>
                    <a:pt x="957" y="122"/>
                    <a:pt x="969" y="122"/>
                    <a:pt x="980" y="127"/>
                  </a:cubicBezTo>
                  <a:cubicBezTo>
                    <a:pt x="991" y="138"/>
                    <a:pt x="998" y="149"/>
                    <a:pt x="1004" y="162"/>
                  </a:cubicBezTo>
                  <a:lnTo>
                    <a:pt x="1213" y="1188"/>
                  </a:lnTo>
                  <a:lnTo>
                    <a:pt x="156" y="800"/>
                  </a:lnTo>
                  <a:cubicBezTo>
                    <a:pt x="145" y="794"/>
                    <a:pt x="134" y="788"/>
                    <a:pt x="128" y="776"/>
                  </a:cubicBezTo>
                  <a:cubicBezTo>
                    <a:pt x="121" y="759"/>
                    <a:pt x="121" y="748"/>
                    <a:pt x="128" y="736"/>
                  </a:cubicBezTo>
                  <a:cubicBezTo>
                    <a:pt x="134" y="724"/>
                    <a:pt x="139" y="713"/>
                    <a:pt x="156" y="706"/>
                  </a:cubicBezTo>
                  <a:cubicBezTo>
                    <a:pt x="163" y="701"/>
                    <a:pt x="169" y="701"/>
                    <a:pt x="174" y="701"/>
                  </a:cubicBezTo>
                  <a:cubicBezTo>
                    <a:pt x="180" y="701"/>
                    <a:pt x="185" y="701"/>
                    <a:pt x="191" y="706"/>
                  </a:cubicBezTo>
                  <a:lnTo>
                    <a:pt x="911" y="968"/>
                  </a:lnTo>
                  <a:cubicBezTo>
                    <a:pt x="922" y="972"/>
                    <a:pt x="934" y="974"/>
                    <a:pt x="945" y="974"/>
                  </a:cubicBezTo>
                  <a:cubicBezTo>
                    <a:pt x="968" y="974"/>
                    <a:pt x="990" y="966"/>
                    <a:pt x="1009" y="950"/>
                  </a:cubicBezTo>
                  <a:cubicBezTo>
                    <a:pt x="1033" y="933"/>
                    <a:pt x="1044" y="898"/>
                    <a:pt x="1039" y="864"/>
                  </a:cubicBezTo>
                  <a:lnTo>
                    <a:pt x="899" y="184"/>
                  </a:lnTo>
                  <a:cubicBezTo>
                    <a:pt x="899" y="156"/>
                    <a:pt x="916" y="127"/>
                    <a:pt x="940" y="122"/>
                  </a:cubicBezTo>
                  <a:close/>
                  <a:moveTo>
                    <a:pt x="953" y="0"/>
                  </a:moveTo>
                  <a:cubicBezTo>
                    <a:pt x="941" y="0"/>
                    <a:pt x="929" y="2"/>
                    <a:pt x="916" y="5"/>
                  </a:cubicBezTo>
                  <a:cubicBezTo>
                    <a:pt x="824" y="23"/>
                    <a:pt x="766" y="115"/>
                    <a:pt x="783" y="208"/>
                  </a:cubicBezTo>
                  <a:lnTo>
                    <a:pt x="911" y="840"/>
                  </a:lnTo>
                  <a:lnTo>
                    <a:pt x="238" y="591"/>
                  </a:lnTo>
                  <a:cubicBezTo>
                    <a:pt x="218" y="584"/>
                    <a:pt x="199" y="581"/>
                    <a:pt x="180" y="581"/>
                  </a:cubicBezTo>
                  <a:cubicBezTo>
                    <a:pt x="153" y="581"/>
                    <a:pt x="128" y="587"/>
                    <a:pt x="105" y="596"/>
                  </a:cubicBezTo>
                  <a:cubicBezTo>
                    <a:pt x="64" y="614"/>
                    <a:pt x="29" y="649"/>
                    <a:pt x="17" y="695"/>
                  </a:cubicBezTo>
                  <a:cubicBezTo>
                    <a:pt x="0" y="736"/>
                    <a:pt x="0" y="783"/>
                    <a:pt x="17" y="823"/>
                  </a:cubicBezTo>
                  <a:cubicBezTo>
                    <a:pt x="41" y="864"/>
                    <a:pt x="75" y="898"/>
                    <a:pt x="116" y="915"/>
                  </a:cubicBezTo>
                  <a:lnTo>
                    <a:pt x="1213" y="1316"/>
                  </a:lnTo>
                  <a:cubicBezTo>
                    <a:pt x="1218" y="1322"/>
                    <a:pt x="1229" y="1322"/>
                    <a:pt x="1242" y="1322"/>
                  </a:cubicBezTo>
                  <a:cubicBezTo>
                    <a:pt x="1264" y="1322"/>
                    <a:pt x="1288" y="1316"/>
                    <a:pt x="1305" y="1298"/>
                  </a:cubicBezTo>
                  <a:cubicBezTo>
                    <a:pt x="1328" y="1276"/>
                    <a:pt x="1339" y="1241"/>
                    <a:pt x="1334" y="1206"/>
                  </a:cubicBezTo>
                  <a:lnTo>
                    <a:pt x="1119" y="138"/>
                  </a:lnTo>
                  <a:cubicBezTo>
                    <a:pt x="1114" y="92"/>
                    <a:pt x="1085" y="58"/>
                    <a:pt x="1044" y="28"/>
                  </a:cubicBezTo>
                  <a:cubicBezTo>
                    <a:pt x="1019" y="11"/>
                    <a:pt x="987" y="0"/>
                    <a:pt x="9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2944575" y="2615675"/>
              <a:ext cx="30750" cy="30025"/>
            </a:xfrm>
            <a:custGeom>
              <a:avLst/>
              <a:gdLst/>
              <a:ahLst/>
              <a:cxnLst/>
              <a:rect l="l" t="t" r="r" b="b"/>
              <a:pathLst>
                <a:path w="1230" h="1201" extrusionOk="0">
                  <a:moveTo>
                    <a:pt x="904" y="1"/>
                  </a:moveTo>
                  <a:cubicBezTo>
                    <a:pt x="897" y="1"/>
                    <a:pt x="889" y="1"/>
                    <a:pt x="882" y="3"/>
                  </a:cubicBezTo>
                  <a:cubicBezTo>
                    <a:pt x="818" y="14"/>
                    <a:pt x="783" y="72"/>
                    <a:pt x="794" y="135"/>
                  </a:cubicBezTo>
                  <a:lnTo>
                    <a:pt x="928" y="814"/>
                  </a:lnTo>
                  <a:cubicBezTo>
                    <a:pt x="933" y="834"/>
                    <a:pt x="919" y="852"/>
                    <a:pt x="897" y="852"/>
                  </a:cubicBezTo>
                  <a:cubicBezTo>
                    <a:pt x="893" y="852"/>
                    <a:pt x="887" y="851"/>
                    <a:pt x="882" y="849"/>
                  </a:cubicBezTo>
                  <a:lnTo>
                    <a:pt x="162" y="588"/>
                  </a:lnTo>
                  <a:cubicBezTo>
                    <a:pt x="149" y="582"/>
                    <a:pt x="136" y="580"/>
                    <a:pt x="123" y="580"/>
                  </a:cubicBezTo>
                  <a:cubicBezTo>
                    <a:pt x="78" y="580"/>
                    <a:pt x="36" y="608"/>
                    <a:pt x="18" y="652"/>
                  </a:cubicBezTo>
                  <a:cubicBezTo>
                    <a:pt x="1" y="710"/>
                    <a:pt x="29" y="774"/>
                    <a:pt x="87" y="796"/>
                  </a:cubicBezTo>
                  <a:lnTo>
                    <a:pt x="1177" y="1197"/>
                  </a:lnTo>
                  <a:cubicBezTo>
                    <a:pt x="1183" y="1199"/>
                    <a:pt x="1188" y="1200"/>
                    <a:pt x="1192" y="1200"/>
                  </a:cubicBezTo>
                  <a:cubicBezTo>
                    <a:pt x="1214" y="1200"/>
                    <a:pt x="1229" y="1181"/>
                    <a:pt x="1225" y="1157"/>
                  </a:cubicBezTo>
                  <a:lnTo>
                    <a:pt x="1010" y="89"/>
                  </a:lnTo>
                  <a:cubicBezTo>
                    <a:pt x="999" y="38"/>
                    <a:pt x="954" y="1"/>
                    <a:pt x="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2943250" y="2614175"/>
              <a:ext cx="33700" cy="33050"/>
            </a:xfrm>
            <a:custGeom>
              <a:avLst/>
              <a:gdLst/>
              <a:ahLst/>
              <a:cxnLst/>
              <a:rect l="l" t="t" r="r" b="b"/>
              <a:pathLst>
                <a:path w="1348" h="1322" extrusionOk="0">
                  <a:moveTo>
                    <a:pt x="957" y="118"/>
                  </a:moveTo>
                  <a:cubicBezTo>
                    <a:pt x="965" y="118"/>
                    <a:pt x="973" y="122"/>
                    <a:pt x="981" y="125"/>
                  </a:cubicBezTo>
                  <a:cubicBezTo>
                    <a:pt x="994" y="138"/>
                    <a:pt x="1005" y="149"/>
                    <a:pt x="1005" y="160"/>
                  </a:cubicBezTo>
                  <a:lnTo>
                    <a:pt x="1214" y="1188"/>
                  </a:lnTo>
                  <a:lnTo>
                    <a:pt x="1214" y="1188"/>
                  </a:lnTo>
                  <a:lnTo>
                    <a:pt x="158" y="799"/>
                  </a:lnTo>
                  <a:cubicBezTo>
                    <a:pt x="146" y="794"/>
                    <a:pt x="135" y="787"/>
                    <a:pt x="129" y="776"/>
                  </a:cubicBezTo>
                  <a:cubicBezTo>
                    <a:pt x="123" y="759"/>
                    <a:pt x="123" y="746"/>
                    <a:pt x="129" y="735"/>
                  </a:cubicBezTo>
                  <a:cubicBezTo>
                    <a:pt x="135" y="717"/>
                    <a:pt x="146" y="712"/>
                    <a:pt x="158" y="706"/>
                  </a:cubicBezTo>
                  <a:cubicBezTo>
                    <a:pt x="164" y="700"/>
                    <a:pt x="169" y="700"/>
                    <a:pt x="175" y="700"/>
                  </a:cubicBezTo>
                  <a:lnTo>
                    <a:pt x="199" y="700"/>
                  </a:lnTo>
                  <a:lnTo>
                    <a:pt x="917" y="968"/>
                  </a:lnTo>
                  <a:cubicBezTo>
                    <a:pt x="927" y="971"/>
                    <a:pt x="937" y="973"/>
                    <a:pt x="947" y="973"/>
                  </a:cubicBezTo>
                  <a:cubicBezTo>
                    <a:pt x="969" y="973"/>
                    <a:pt x="991" y="966"/>
                    <a:pt x="1010" y="950"/>
                  </a:cubicBezTo>
                  <a:cubicBezTo>
                    <a:pt x="1034" y="926"/>
                    <a:pt x="1045" y="891"/>
                    <a:pt x="1040" y="863"/>
                  </a:cubicBezTo>
                  <a:lnTo>
                    <a:pt x="906" y="178"/>
                  </a:lnTo>
                  <a:cubicBezTo>
                    <a:pt x="900" y="167"/>
                    <a:pt x="906" y="155"/>
                    <a:pt x="911" y="144"/>
                  </a:cubicBezTo>
                  <a:cubicBezTo>
                    <a:pt x="917" y="132"/>
                    <a:pt x="930" y="120"/>
                    <a:pt x="946" y="120"/>
                  </a:cubicBezTo>
                  <a:cubicBezTo>
                    <a:pt x="950" y="118"/>
                    <a:pt x="953" y="118"/>
                    <a:pt x="957" y="118"/>
                  </a:cubicBezTo>
                  <a:close/>
                  <a:moveTo>
                    <a:pt x="957" y="0"/>
                  </a:moveTo>
                  <a:cubicBezTo>
                    <a:pt x="946" y="0"/>
                    <a:pt x="935" y="1"/>
                    <a:pt x="924" y="4"/>
                  </a:cubicBezTo>
                  <a:cubicBezTo>
                    <a:pt x="877" y="10"/>
                    <a:pt x="836" y="39"/>
                    <a:pt x="813" y="74"/>
                  </a:cubicBezTo>
                  <a:cubicBezTo>
                    <a:pt x="785" y="114"/>
                    <a:pt x="778" y="160"/>
                    <a:pt x="790" y="208"/>
                  </a:cubicBezTo>
                  <a:lnTo>
                    <a:pt x="917" y="840"/>
                  </a:lnTo>
                  <a:lnTo>
                    <a:pt x="239" y="590"/>
                  </a:lnTo>
                  <a:cubicBezTo>
                    <a:pt x="222" y="583"/>
                    <a:pt x="203" y="579"/>
                    <a:pt x="184" y="579"/>
                  </a:cubicBezTo>
                  <a:cubicBezTo>
                    <a:pt x="159" y="579"/>
                    <a:pt x="132" y="586"/>
                    <a:pt x="105" y="596"/>
                  </a:cubicBezTo>
                  <a:cubicBezTo>
                    <a:pt x="65" y="613"/>
                    <a:pt x="36" y="648"/>
                    <a:pt x="19" y="695"/>
                  </a:cubicBezTo>
                  <a:cubicBezTo>
                    <a:pt x="1" y="735"/>
                    <a:pt x="1" y="781"/>
                    <a:pt x="25" y="822"/>
                  </a:cubicBezTo>
                  <a:cubicBezTo>
                    <a:pt x="41" y="863"/>
                    <a:pt x="76" y="898"/>
                    <a:pt x="117" y="909"/>
                  </a:cubicBezTo>
                  <a:lnTo>
                    <a:pt x="1214" y="1316"/>
                  </a:lnTo>
                  <a:cubicBezTo>
                    <a:pt x="1225" y="1321"/>
                    <a:pt x="1237" y="1321"/>
                    <a:pt x="1243" y="1321"/>
                  </a:cubicBezTo>
                  <a:cubicBezTo>
                    <a:pt x="1265" y="1321"/>
                    <a:pt x="1289" y="1316"/>
                    <a:pt x="1307" y="1298"/>
                  </a:cubicBezTo>
                  <a:cubicBezTo>
                    <a:pt x="1335" y="1274"/>
                    <a:pt x="1347" y="1239"/>
                    <a:pt x="1342" y="1204"/>
                  </a:cubicBezTo>
                  <a:lnTo>
                    <a:pt x="1120" y="138"/>
                  </a:lnTo>
                  <a:cubicBezTo>
                    <a:pt x="1115" y="91"/>
                    <a:pt x="1085" y="56"/>
                    <a:pt x="1051" y="28"/>
                  </a:cubicBezTo>
                  <a:cubicBezTo>
                    <a:pt x="1021" y="11"/>
                    <a:pt x="988" y="0"/>
                    <a:pt x="9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7"/>
          <p:cNvGrpSpPr/>
          <p:nvPr/>
        </p:nvGrpSpPr>
        <p:grpSpPr>
          <a:xfrm rot="375283">
            <a:off x="8063143" y="746597"/>
            <a:ext cx="112118" cy="105008"/>
            <a:chOff x="-1622839" y="4549431"/>
            <a:chExt cx="141542" cy="132566"/>
          </a:xfrm>
        </p:grpSpPr>
        <p:sp>
          <p:nvSpPr>
            <p:cNvPr id="335" name="Google Shape;335;p17"/>
            <p:cNvSpPr/>
            <p:nvPr/>
          </p:nvSpPr>
          <p:spPr>
            <a:xfrm>
              <a:off x="-1616225" y="4555572"/>
              <a:ext cx="132188" cy="120377"/>
            </a:xfrm>
            <a:custGeom>
              <a:avLst/>
              <a:gdLst/>
              <a:ahLst/>
              <a:cxnLst/>
              <a:rect l="l" t="t" r="r" b="b"/>
              <a:pathLst>
                <a:path w="1399" h="1274" extrusionOk="0">
                  <a:moveTo>
                    <a:pt x="709" y="1"/>
                  </a:moveTo>
                  <a:cubicBezTo>
                    <a:pt x="657" y="1"/>
                    <a:pt x="604" y="7"/>
                    <a:pt x="552" y="21"/>
                  </a:cubicBezTo>
                  <a:cubicBezTo>
                    <a:pt x="209" y="102"/>
                    <a:pt x="1" y="444"/>
                    <a:pt x="81" y="787"/>
                  </a:cubicBezTo>
                  <a:cubicBezTo>
                    <a:pt x="150" y="1079"/>
                    <a:pt x="414" y="1274"/>
                    <a:pt x="699" y="1274"/>
                  </a:cubicBezTo>
                  <a:cubicBezTo>
                    <a:pt x="748" y="1274"/>
                    <a:pt x="797" y="1268"/>
                    <a:pt x="847" y="1256"/>
                  </a:cubicBezTo>
                  <a:cubicBezTo>
                    <a:pt x="1189" y="1169"/>
                    <a:pt x="1398" y="827"/>
                    <a:pt x="1318" y="485"/>
                  </a:cubicBezTo>
                  <a:cubicBezTo>
                    <a:pt x="1248" y="195"/>
                    <a:pt x="992" y="1"/>
                    <a:pt x="7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-1622839" y="4549431"/>
              <a:ext cx="141542" cy="132566"/>
            </a:xfrm>
            <a:custGeom>
              <a:avLst/>
              <a:gdLst/>
              <a:ahLst/>
              <a:cxnLst/>
              <a:rect l="l" t="t" r="r" b="b"/>
              <a:pathLst>
                <a:path w="1498" h="1403" extrusionOk="0">
                  <a:moveTo>
                    <a:pt x="772" y="132"/>
                  </a:moveTo>
                  <a:cubicBezTo>
                    <a:pt x="877" y="132"/>
                    <a:pt x="975" y="161"/>
                    <a:pt x="1067" y="213"/>
                  </a:cubicBezTo>
                  <a:cubicBezTo>
                    <a:pt x="1195" y="295"/>
                    <a:pt x="1289" y="416"/>
                    <a:pt x="1323" y="568"/>
                  </a:cubicBezTo>
                  <a:cubicBezTo>
                    <a:pt x="1364" y="712"/>
                    <a:pt x="1335" y="868"/>
                    <a:pt x="1259" y="996"/>
                  </a:cubicBezTo>
                  <a:cubicBezTo>
                    <a:pt x="1179" y="1130"/>
                    <a:pt x="1051" y="1222"/>
                    <a:pt x="906" y="1257"/>
                  </a:cubicBezTo>
                  <a:cubicBezTo>
                    <a:pt x="860" y="1268"/>
                    <a:pt x="814" y="1274"/>
                    <a:pt x="769" y="1274"/>
                  </a:cubicBezTo>
                  <a:cubicBezTo>
                    <a:pt x="512" y="1274"/>
                    <a:pt x="279" y="1095"/>
                    <a:pt x="215" y="834"/>
                  </a:cubicBezTo>
                  <a:cubicBezTo>
                    <a:pt x="140" y="533"/>
                    <a:pt x="331" y="220"/>
                    <a:pt x="633" y="143"/>
                  </a:cubicBezTo>
                  <a:cubicBezTo>
                    <a:pt x="679" y="137"/>
                    <a:pt x="726" y="132"/>
                    <a:pt x="772" y="132"/>
                  </a:cubicBezTo>
                  <a:close/>
                  <a:moveTo>
                    <a:pt x="777" y="0"/>
                  </a:moveTo>
                  <a:cubicBezTo>
                    <a:pt x="720" y="0"/>
                    <a:pt x="662" y="7"/>
                    <a:pt x="604" y="22"/>
                  </a:cubicBezTo>
                  <a:cubicBezTo>
                    <a:pt x="226" y="108"/>
                    <a:pt x="1" y="491"/>
                    <a:pt x="87" y="868"/>
                  </a:cubicBezTo>
                  <a:cubicBezTo>
                    <a:pt x="169" y="1187"/>
                    <a:pt x="453" y="1403"/>
                    <a:pt x="772" y="1403"/>
                  </a:cubicBezTo>
                  <a:cubicBezTo>
                    <a:pt x="824" y="1403"/>
                    <a:pt x="882" y="1396"/>
                    <a:pt x="935" y="1385"/>
                  </a:cubicBezTo>
                  <a:cubicBezTo>
                    <a:pt x="1115" y="1339"/>
                    <a:pt x="1271" y="1229"/>
                    <a:pt x="1369" y="1066"/>
                  </a:cubicBezTo>
                  <a:cubicBezTo>
                    <a:pt x="1468" y="903"/>
                    <a:pt x="1497" y="718"/>
                    <a:pt x="1450" y="538"/>
                  </a:cubicBezTo>
                  <a:cubicBezTo>
                    <a:pt x="1404" y="352"/>
                    <a:pt x="1294" y="201"/>
                    <a:pt x="1137" y="103"/>
                  </a:cubicBezTo>
                  <a:cubicBezTo>
                    <a:pt x="1026" y="35"/>
                    <a:pt x="903" y="0"/>
                    <a:pt x="7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7"/>
          <p:cNvGrpSpPr/>
          <p:nvPr/>
        </p:nvGrpSpPr>
        <p:grpSpPr>
          <a:xfrm>
            <a:off x="8528141" y="857408"/>
            <a:ext cx="100956" cy="103473"/>
            <a:chOff x="8003766" y="381721"/>
            <a:chExt cx="100956" cy="103473"/>
          </a:xfrm>
        </p:grpSpPr>
        <p:sp>
          <p:nvSpPr>
            <p:cNvPr id="338" name="Google Shape;338;p17"/>
            <p:cNvSpPr/>
            <p:nvPr/>
          </p:nvSpPr>
          <p:spPr>
            <a:xfrm flipH="1">
              <a:off x="8008006" y="386174"/>
              <a:ext cx="94596" cy="94604"/>
            </a:xfrm>
            <a:custGeom>
              <a:avLst/>
              <a:gdLst/>
              <a:ahLst/>
              <a:cxnLst/>
              <a:rect l="l" t="t" r="r" b="b"/>
              <a:pathLst>
                <a:path w="2722" h="2528" extrusionOk="0">
                  <a:moveTo>
                    <a:pt x="1358" y="0"/>
                  </a:moveTo>
                  <a:cubicBezTo>
                    <a:pt x="738" y="0"/>
                    <a:pt x="199" y="440"/>
                    <a:pt x="104" y="1077"/>
                  </a:cubicBezTo>
                  <a:cubicBezTo>
                    <a:pt x="0" y="1763"/>
                    <a:pt x="478" y="2409"/>
                    <a:pt x="1167" y="2513"/>
                  </a:cubicBezTo>
                  <a:cubicBezTo>
                    <a:pt x="1232" y="2523"/>
                    <a:pt x="1297" y="2528"/>
                    <a:pt x="1360" y="2528"/>
                  </a:cubicBezTo>
                  <a:cubicBezTo>
                    <a:pt x="1973" y="2528"/>
                    <a:pt x="2508" y="2088"/>
                    <a:pt x="2603" y="1450"/>
                  </a:cubicBezTo>
                  <a:cubicBezTo>
                    <a:pt x="2721" y="761"/>
                    <a:pt x="2244" y="119"/>
                    <a:pt x="1555" y="15"/>
                  </a:cubicBezTo>
                  <a:cubicBezTo>
                    <a:pt x="1489" y="5"/>
                    <a:pt x="1423" y="0"/>
                    <a:pt x="135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 flipH="1">
              <a:off x="8003766" y="381721"/>
              <a:ext cx="100956" cy="103473"/>
            </a:xfrm>
            <a:custGeom>
              <a:avLst/>
              <a:gdLst/>
              <a:ahLst/>
              <a:cxnLst/>
              <a:rect l="l" t="t" r="r" b="b"/>
              <a:pathLst>
                <a:path w="2905" h="2765" extrusionOk="0">
                  <a:moveTo>
                    <a:pt x="1422" y="223"/>
                  </a:moveTo>
                  <a:cubicBezTo>
                    <a:pt x="1483" y="223"/>
                    <a:pt x="1526" y="223"/>
                    <a:pt x="1587" y="238"/>
                  </a:cubicBezTo>
                  <a:cubicBezTo>
                    <a:pt x="2229" y="342"/>
                    <a:pt x="2664" y="927"/>
                    <a:pt x="2560" y="1555"/>
                  </a:cubicBezTo>
                  <a:cubicBezTo>
                    <a:pt x="2478" y="2128"/>
                    <a:pt x="1972" y="2540"/>
                    <a:pt x="1407" y="2540"/>
                  </a:cubicBezTo>
                  <a:cubicBezTo>
                    <a:pt x="1353" y="2540"/>
                    <a:pt x="1298" y="2536"/>
                    <a:pt x="1242" y="2528"/>
                  </a:cubicBezTo>
                  <a:cubicBezTo>
                    <a:pt x="944" y="2481"/>
                    <a:pt x="675" y="2316"/>
                    <a:pt x="481" y="2061"/>
                  </a:cubicBezTo>
                  <a:cubicBezTo>
                    <a:pt x="302" y="1824"/>
                    <a:pt x="226" y="1508"/>
                    <a:pt x="270" y="1211"/>
                  </a:cubicBezTo>
                  <a:cubicBezTo>
                    <a:pt x="316" y="895"/>
                    <a:pt x="481" y="625"/>
                    <a:pt x="736" y="446"/>
                  </a:cubicBezTo>
                  <a:cubicBezTo>
                    <a:pt x="930" y="299"/>
                    <a:pt x="1167" y="223"/>
                    <a:pt x="1422" y="223"/>
                  </a:cubicBezTo>
                  <a:close/>
                  <a:moveTo>
                    <a:pt x="1430" y="1"/>
                  </a:moveTo>
                  <a:cubicBezTo>
                    <a:pt x="748" y="1"/>
                    <a:pt x="156" y="486"/>
                    <a:pt x="61" y="1182"/>
                  </a:cubicBezTo>
                  <a:cubicBezTo>
                    <a:pt x="0" y="1541"/>
                    <a:pt x="90" y="1900"/>
                    <a:pt x="302" y="2198"/>
                  </a:cubicBezTo>
                  <a:cubicBezTo>
                    <a:pt x="524" y="2496"/>
                    <a:pt x="840" y="2689"/>
                    <a:pt x="1214" y="2750"/>
                  </a:cubicBezTo>
                  <a:cubicBezTo>
                    <a:pt x="1275" y="2750"/>
                    <a:pt x="1346" y="2765"/>
                    <a:pt x="1422" y="2765"/>
                  </a:cubicBezTo>
                  <a:cubicBezTo>
                    <a:pt x="2082" y="2765"/>
                    <a:pt x="2678" y="2273"/>
                    <a:pt x="2782" y="1584"/>
                  </a:cubicBezTo>
                  <a:cubicBezTo>
                    <a:pt x="2904" y="837"/>
                    <a:pt x="2380" y="134"/>
                    <a:pt x="1634" y="15"/>
                  </a:cubicBezTo>
                  <a:cubicBezTo>
                    <a:pt x="1565" y="6"/>
                    <a:pt x="1497" y="1"/>
                    <a:pt x="1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17"/>
          <p:cNvGrpSpPr/>
          <p:nvPr/>
        </p:nvGrpSpPr>
        <p:grpSpPr>
          <a:xfrm>
            <a:off x="8180652" y="1154684"/>
            <a:ext cx="49453" cy="51868"/>
            <a:chOff x="8108302" y="1196184"/>
            <a:chExt cx="49453" cy="51868"/>
          </a:xfrm>
        </p:grpSpPr>
        <p:sp>
          <p:nvSpPr>
            <p:cNvPr id="341" name="Google Shape;341;p17"/>
            <p:cNvSpPr/>
            <p:nvPr/>
          </p:nvSpPr>
          <p:spPr>
            <a:xfrm flipH="1">
              <a:off x="8110318" y="1200488"/>
              <a:ext cx="45804" cy="43522"/>
            </a:xfrm>
            <a:custGeom>
              <a:avLst/>
              <a:gdLst/>
              <a:ahLst/>
              <a:cxnLst/>
              <a:rect l="l" t="t" r="r" b="b"/>
              <a:pathLst>
                <a:path w="1318" h="1163" extrusionOk="0">
                  <a:moveTo>
                    <a:pt x="651" y="1"/>
                  </a:moveTo>
                  <a:cubicBezTo>
                    <a:pt x="535" y="1"/>
                    <a:pt x="417" y="34"/>
                    <a:pt x="313" y="104"/>
                  </a:cubicBezTo>
                  <a:cubicBezTo>
                    <a:pt x="61" y="301"/>
                    <a:pt x="0" y="660"/>
                    <a:pt x="194" y="929"/>
                  </a:cubicBezTo>
                  <a:cubicBezTo>
                    <a:pt x="310" y="1080"/>
                    <a:pt x="486" y="1162"/>
                    <a:pt x="663" y="1162"/>
                  </a:cubicBezTo>
                  <a:cubicBezTo>
                    <a:pt x="781" y="1162"/>
                    <a:pt x="900" y="1126"/>
                    <a:pt x="1002" y="1048"/>
                  </a:cubicBezTo>
                  <a:cubicBezTo>
                    <a:pt x="1257" y="854"/>
                    <a:pt x="1318" y="495"/>
                    <a:pt x="1120" y="240"/>
                  </a:cubicBezTo>
                  <a:cubicBezTo>
                    <a:pt x="1010" y="84"/>
                    <a:pt x="833" y="1"/>
                    <a:pt x="65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 flipH="1">
              <a:off x="8108302" y="1196184"/>
              <a:ext cx="49453" cy="51868"/>
            </a:xfrm>
            <a:custGeom>
              <a:avLst/>
              <a:gdLst/>
              <a:ahLst/>
              <a:cxnLst/>
              <a:rect l="l" t="t" r="r" b="b"/>
              <a:pathLst>
                <a:path w="1423" h="1386" extrusionOk="0">
                  <a:moveTo>
                    <a:pt x="704" y="219"/>
                  </a:moveTo>
                  <a:cubicBezTo>
                    <a:pt x="855" y="219"/>
                    <a:pt x="988" y="294"/>
                    <a:pt x="1078" y="416"/>
                  </a:cubicBezTo>
                  <a:cubicBezTo>
                    <a:pt x="1153" y="520"/>
                    <a:pt x="1185" y="639"/>
                    <a:pt x="1167" y="757"/>
                  </a:cubicBezTo>
                  <a:cubicBezTo>
                    <a:pt x="1153" y="894"/>
                    <a:pt x="1078" y="998"/>
                    <a:pt x="988" y="1073"/>
                  </a:cubicBezTo>
                  <a:cubicBezTo>
                    <a:pt x="901" y="1136"/>
                    <a:pt x="804" y="1166"/>
                    <a:pt x="695" y="1166"/>
                  </a:cubicBezTo>
                  <a:cubicBezTo>
                    <a:pt x="674" y="1166"/>
                    <a:pt x="652" y="1165"/>
                    <a:pt x="629" y="1163"/>
                  </a:cubicBezTo>
                  <a:cubicBezTo>
                    <a:pt x="511" y="1134"/>
                    <a:pt x="406" y="1073"/>
                    <a:pt x="331" y="969"/>
                  </a:cubicBezTo>
                  <a:cubicBezTo>
                    <a:pt x="256" y="865"/>
                    <a:pt x="227" y="743"/>
                    <a:pt x="241" y="625"/>
                  </a:cubicBezTo>
                  <a:cubicBezTo>
                    <a:pt x="256" y="506"/>
                    <a:pt x="331" y="384"/>
                    <a:pt x="435" y="309"/>
                  </a:cubicBezTo>
                  <a:cubicBezTo>
                    <a:pt x="511" y="251"/>
                    <a:pt x="615" y="219"/>
                    <a:pt x="704" y="219"/>
                  </a:cubicBezTo>
                  <a:close/>
                  <a:moveTo>
                    <a:pt x="696" y="0"/>
                  </a:moveTo>
                  <a:cubicBezTo>
                    <a:pt x="558" y="0"/>
                    <a:pt x="419" y="42"/>
                    <a:pt x="302" y="129"/>
                  </a:cubicBezTo>
                  <a:cubicBezTo>
                    <a:pt x="152" y="251"/>
                    <a:pt x="47" y="416"/>
                    <a:pt x="33" y="596"/>
                  </a:cubicBezTo>
                  <a:cubicBezTo>
                    <a:pt x="1" y="775"/>
                    <a:pt x="47" y="955"/>
                    <a:pt x="152" y="1102"/>
                  </a:cubicBezTo>
                  <a:cubicBezTo>
                    <a:pt x="288" y="1281"/>
                    <a:pt x="496" y="1385"/>
                    <a:pt x="704" y="1385"/>
                  </a:cubicBezTo>
                  <a:cubicBezTo>
                    <a:pt x="855" y="1385"/>
                    <a:pt x="988" y="1342"/>
                    <a:pt x="1110" y="1253"/>
                  </a:cubicBezTo>
                  <a:cubicBezTo>
                    <a:pt x="1257" y="1149"/>
                    <a:pt x="1365" y="983"/>
                    <a:pt x="1394" y="804"/>
                  </a:cubicBezTo>
                  <a:cubicBezTo>
                    <a:pt x="1422" y="625"/>
                    <a:pt x="1379" y="431"/>
                    <a:pt x="1257" y="280"/>
                  </a:cubicBezTo>
                  <a:cubicBezTo>
                    <a:pt x="1122" y="99"/>
                    <a:pt x="909" y="0"/>
                    <a:pt x="69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17"/>
          <p:cNvSpPr txBox="1">
            <a:spLocks noGrp="1"/>
          </p:cNvSpPr>
          <p:nvPr>
            <p:ph type="subTitle" idx="1"/>
          </p:nvPr>
        </p:nvSpPr>
        <p:spPr>
          <a:xfrm>
            <a:off x="720000" y="2764536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2"/>
          </p:nvPr>
        </p:nvSpPr>
        <p:spPr>
          <a:xfrm>
            <a:off x="720000" y="3086060"/>
            <a:ext cx="2336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3"/>
          </p:nvPr>
        </p:nvSpPr>
        <p:spPr>
          <a:xfrm>
            <a:off x="3403800" y="3086060"/>
            <a:ext cx="2336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subTitle" idx="4"/>
          </p:nvPr>
        </p:nvSpPr>
        <p:spPr>
          <a:xfrm>
            <a:off x="6087600" y="3086060"/>
            <a:ext cx="2336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ubTitle" idx="5"/>
          </p:nvPr>
        </p:nvSpPr>
        <p:spPr>
          <a:xfrm>
            <a:off x="3403800" y="2764536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subTitle" idx="6"/>
          </p:nvPr>
        </p:nvSpPr>
        <p:spPr>
          <a:xfrm>
            <a:off x="6087600" y="2764536"/>
            <a:ext cx="23364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50" name="Google Shape;350;p17"/>
          <p:cNvGrpSpPr/>
          <p:nvPr/>
        </p:nvGrpSpPr>
        <p:grpSpPr>
          <a:xfrm>
            <a:off x="8180648" y="278168"/>
            <a:ext cx="392704" cy="405080"/>
            <a:chOff x="-4011463" y="4778467"/>
            <a:chExt cx="925316" cy="954701"/>
          </a:xfrm>
        </p:grpSpPr>
        <p:sp>
          <p:nvSpPr>
            <p:cNvPr id="351" name="Google Shape;351;p17"/>
            <p:cNvSpPr/>
            <p:nvPr/>
          </p:nvSpPr>
          <p:spPr>
            <a:xfrm>
              <a:off x="-3999935" y="4824671"/>
              <a:ext cx="910482" cy="902356"/>
            </a:xfrm>
            <a:custGeom>
              <a:avLst/>
              <a:gdLst/>
              <a:ahLst/>
              <a:cxnLst/>
              <a:rect l="l" t="t" r="r" b="b"/>
              <a:pathLst>
                <a:path w="9636" h="9550" extrusionOk="0">
                  <a:moveTo>
                    <a:pt x="4821" y="2671"/>
                  </a:moveTo>
                  <a:cubicBezTo>
                    <a:pt x="5062" y="2671"/>
                    <a:pt x="5307" y="2712"/>
                    <a:pt x="5546" y="2799"/>
                  </a:cubicBezTo>
                  <a:cubicBezTo>
                    <a:pt x="6654" y="3200"/>
                    <a:pt x="7222" y="4418"/>
                    <a:pt x="6822" y="5526"/>
                  </a:cubicBezTo>
                  <a:cubicBezTo>
                    <a:pt x="6508" y="6389"/>
                    <a:pt x="5688" y="6929"/>
                    <a:pt x="4818" y="6929"/>
                  </a:cubicBezTo>
                  <a:cubicBezTo>
                    <a:pt x="4578" y="6929"/>
                    <a:pt x="4334" y="6888"/>
                    <a:pt x="4096" y="6801"/>
                  </a:cubicBezTo>
                  <a:cubicBezTo>
                    <a:pt x="2988" y="6396"/>
                    <a:pt x="2419" y="5178"/>
                    <a:pt x="2820" y="4075"/>
                  </a:cubicBezTo>
                  <a:cubicBezTo>
                    <a:pt x="3133" y="3208"/>
                    <a:pt x="3952" y="2671"/>
                    <a:pt x="4821" y="2671"/>
                  </a:cubicBezTo>
                  <a:close/>
                  <a:moveTo>
                    <a:pt x="6052" y="0"/>
                  </a:moveTo>
                  <a:cubicBezTo>
                    <a:pt x="5920" y="0"/>
                    <a:pt x="5794" y="82"/>
                    <a:pt x="5749" y="218"/>
                  </a:cubicBezTo>
                  <a:lnTo>
                    <a:pt x="5419" y="1117"/>
                  </a:lnTo>
                  <a:cubicBezTo>
                    <a:pt x="5219" y="1084"/>
                    <a:pt x="5018" y="1067"/>
                    <a:pt x="4819" y="1067"/>
                  </a:cubicBezTo>
                  <a:cubicBezTo>
                    <a:pt x="4503" y="1067"/>
                    <a:pt x="4190" y="1108"/>
                    <a:pt x="3888" y="1187"/>
                  </a:cubicBezTo>
                  <a:lnTo>
                    <a:pt x="3481" y="316"/>
                  </a:lnTo>
                  <a:cubicBezTo>
                    <a:pt x="3427" y="199"/>
                    <a:pt x="3312" y="127"/>
                    <a:pt x="3188" y="127"/>
                  </a:cubicBezTo>
                  <a:cubicBezTo>
                    <a:pt x="3141" y="127"/>
                    <a:pt x="3092" y="138"/>
                    <a:pt x="3045" y="161"/>
                  </a:cubicBezTo>
                  <a:lnTo>
                    <a:pt x="2408" y="456"/>
                  </a:lnTo>
                  <a:cubicBezTo>
                    <a:pt x="2245" y="531"/>
                    <a:pt x="2175" y="729"/>
                    <a:pt x="2252" y="891"/>
                  </a:cubicBezTo>
                  <a:lnTo>
                    <a:pt x="2657" y="1762"/>
                  </a:lnTo>
                  <a:cubicBezTo>
                    <a:pt x="2245" y="2057"/>
                    <a:pt x="1891" y="2440"/>
                    <a:pt x="1625" y="2892"/>
                  </a:cubicBezTo>
                  <a:lnTo>
                    <a:pt x="720" y="2562"/>
                  </a:lnTo>
                  <a:cubicBezTo>
                    <a:pt x="685" y="2550"/>
                    <a:pt x="648" y="2544"/>
                    <a:pt x="612" y="2544"/>
                  </a:cubicBezTo>
                  <a:cubicBezTo>
                    <a:pt x="477" y="2544"/>
                    <a:pt x="348" y="2626"/>
                    <a:pt x="303" y="2758"/>
                  </a:cubicBezTo>
                  <a:lnTo>
                    <a:pt x="59" y="3420"/>
                  </a:lnTo>
                  <a:cubicBezTo>
                    <a:pt x="1" y="3594"/>
                    <a:pt x="87" y="3780"/>
                    <a:pt x="255" y="3843"/>
                  </a:cubicBezTo>
                  <a:lnTo>
                    <a:pt x="1160" y="4169"/>
                  </a:lnTo>
                  <a:cubicBezTo>
                    <a:pt x="1074" y="4691"/>
                    <a:pt x="1103" y="5213"/>
                    <a:pt x="1224" y="5700"/>
                  </a:cubicBezTo>
                  <a:lnTo>
                    <a:pt x="360" y="6105"/>
                  </a:lnTo>
                  <a:cubicBezTo>
                    <a:pt x="191" y="6182"/>
                    <a:pt x="122" y="6378"/>
                    <a:pt x="198" y="6541"/>
                  </a:cubicBezTo>
                  <a:lnTo>
                    <a:pt x="499" y="7179"/>
                  </a:lnTo>
                  <a:cubicBezTo>
                    <a:pt x="554" y="7301"/>
                    <a:pt x="674" y="7372"/>
                    <a:pt x="798" y="7372"/>
                  </a:cubicBezTo>
                  <a:cubicBezTo>
                    <a:pt x="844" y="7372"/>
                    <a:pt x="891" y="7362"/>
                    <a:pt x="935" y="7341"/>
                  </a:cubicBezTo>
                  <a:lnTo>
                    <a:pt x="1805" y="6935"/>
                  </a:lnTo>
                  <a:cubicBezTo>
                    <a:pt x="2100" y="7347"/>
                    <a:pt x="2477" y="7701"/>
                    <a:pt x="2935" y="7968"/>
                  </a:cubicBezTo>
                  <a:lnTo>
                    <a:pt x="2605" y="8867"/>
                  </a:lnTo>
                  <a:cubicBezTo>
                    <a:pt x="2547" y="9041"/>
                    <a:pt x="2635" y="9227"/>
                    <a:pt x="2802" y="9291"/>
                  </a:cubicBezTo>
                  <a:lnTo>
                    <a:pt x="3463" y="9529"/>
                  </a:lnTo>
                  <a:cubicBezTo>
                    <a:pt x="3500" y="9543"/>
                    <a:pt x="3539" y="9550"/>
                    <a:pt x="3577" y="9550"/>
                  </a:cubicBezTo>
                  <a:cubicBezTo>
                    <a:pt x="3710" y="9550"/>
                    <a:pt x="3838" y="9466"/>
                    <a:pt x="3888" y="9331"/>
                  </a:cubicBezTo>
                  <a:lnTo>
                    <a:pt x="4212" y="8432"/>
                  </a:lnTo>
                  <a:cubicBezTo>
                    <a:pt x="4414" y="8465"/>
                    <a:pt x="4615" y="8482"/>
                    <a:pt x="4814" y="8482"/>
                  </a:cubicBezTo>
                  <a:cubicBezTo>
                    <a:pt x="5130" y="8482"/>
                    <a:pt x="5441" y="8441"/>
                    <a:pt x="5743" y="8362"/>
                  </a:cubicBezTo>
                  <a:lnTo>
                    <a:pt x="6150" y="9232"/>
                  </a:lnTo>
                  <a:cubicBezTo>
                    <a:pt x="6205" y="9351"/>
                    <a:pt x="6323" y="9420"/>
                    <a:pt x="6447" y="9420"/>
                  </a:cubicBezTo>
                  <a:cubicBezTo>
                    <a:pt x="6493" y="9420"/>
                    <a:pt x="6540" y="9410"/>
                    <a:pt x="6584" y="9389"/>
                  </a:cubicBezTo>
                  <a:lnTo>
                    <a:pt x="7222" y="9093"/>
                  </a:lnTo>
                  <a:cubicBezTo>
                    <a:pt x="7385" y="9018"/>
                    <a:pt x="7460" y="8820"/>
                    <a:pt x="7379" y="8658"/>
                  </a:cubicBezTo>
                  <a:lnTo>
                    <a:pt x="6973" y="7788"/>
                  </a:lnTo>
                  <a:cubicBezTo>
                    <a:pt x="7385" y="7492"/>
                    <a:pt x="7744" y="7109"/>
                    <a:pt x="8011" y="6657"/>
                  </a:cubicBezTo>
                  <a:lnTo>
                    <a:pt x="8911" y="6982"/>
                  </a:lnTo>
                  <a:cubicBezTo>
                    <a:pt x="8948" y="6996"/>
                    <a:pt x="8986" y="7003"/>
                    <a:pt x="9024" y="7003"/>
                  </a:cubicBezTo>
                  <a:cubicBezTo>
                    <a:pt x="9157" y="7003"/>
                    <a:pt x="9283" y="6921"/>
                    <a:pt x="9328" y="6790"/>
                  </a:cubicBezTo>
                  <a:lnTo>
                    <a:pt x="9572" y="6123"/>
                  </a:lnTo>
                  <a:cubicBezTo>
                    <a:pt x="9636" y="5955"/>
                    <a:pt x="9543" y="5770"/>
                    <a:pt x="9374" y="5706"/>
                  </a:cubicBezTo>
                  <a:lnTo>
                    <a:pt x="8475" y="5381"/>
                  </a:lnTo>
                  <a:cubicBezTo>
                    <a:pt x="8557" y="4859"/>
                    <a:pt x="8533" y="4337"/>
                    <a:pt x="8405" y="3850"/>
                  </a:cubicBezTo>
                  <a:lnTo>
                    <a:pt x="9275" y="3443"/>
                  </a:lnTo>
                  <a:cubicBezTo>
                    <a:pt x="9438" y="3363"/>
                    <a:pt x="9508" y="3170"/>
                    <a:pt x="9433" y="3008"/>
                  </a:cubicBezTo>
                  <a:lnTo>
                    <a:pt x="9136" y="2370"/>
                  </a:lnTo>
                  <a:cubicBezTo>
                    <a:pt x="9077" y="2247"/>
                    <a:pt x="8960" y="2177"/>
                    <a:pt x="8836" y="2177"/>
                  </a:cubicBezTo>
                  <a:cubicBezTo>
                    <a:pt x="8789" y="2177"/>
                    <a:pt x="8742" y="2187"/>
                    <a:pt x="8696" y="2207"/>
                  </a:cubicBezTo>
                  <a:lnTo>
                    <a:pt x="7832" y="2614"/>
                  </a:lnTo>
                  <a:cubicBezTo>
                    <a:pt x="7535" y="2202"/>
                    <a:pt x="7152" y="1848"/>
                    <a:pt x="6700" y="1581"/>
                  </a:cubicBezTo>
                  <a:lnTo>
                    <a:pt x="7026" y="683"/>
                  </a:lnTo>
                  <a:cubicBezTo>
                    <a:pt x="7090" y="509"/>
                    <a:pt x="7002" y="322"/>
                    <a:pt x="6828" y="258"/>
                  </a:cubicBezTo>
                  <a:lnTo>
                    <a:pt x="6167" y="21"/>
                  </a:lnTo>
                  <a:cubicBezTo>
                    <a:pt x="6129" y="7"/>
                    <a:pt x="6090" y="0"/>
                    <a:pt x="605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-4003242" y="4818435"/>
              <a:ext cx="917096" cy="914733"/>
            </a:xfrm>
            <a:custGeom>
              <a:avLst/>
              <a:gdLst/>
              <a:ahLst/>
              <a:cxnLst/>
              <a:rect l="l" t="t" r="r" b="b"/>
              <a:pathLst>
                <a:path w="9706" h="9681" extrusionOk="0">
                  <a:moveTo>
                    <a:pt x="4855" y="2800"/>
                  </a:moveTo>
                  <a:cubicBezTo>
                    <a:pt x="5092" y="2800"/>
                    <a:pt x="5330" y="2841"/>
                    <a:pt x="5558" y="2923"/>
                  </a:cubicBezTo>
                  <a:cubicBezTo>
                    <a:pt x="6630" y="3312"/>
                    <a:pt x="7182" y="4501"/>
                    <a:pt x="6793" y="5568"/>
                  </a:cubicBezTo>
                  <a:cubicBezTo>
                    <a:pt x="6489" y="6405"/>
                    <a:pt x="5696" y="6928"/>
                    <a:pt x="4853" y="6928"/>
                  </a:cubicBezTo>
                  <a:cubicBezTo>
                    <a:pt x="4621" y="6928"/>
                    <a:pt x="4385" y="6889"/>
                    <a:pt x="4154" y="6805"/>
                  </a:cubicBezTo>
                  <a:cubicBezTo>
                    <a:pt x="3080" y="6415"/>
                    <a:pt x="2530" y="5231"/>
                    <a:pt x="2919" y="4160"/>
                  </a:cubicBezTo>
                  <a:cubicBezTo>
                    <a:pt x="3104" y="3643"/>
                    <a:pt x="3481" y="3231"/>
                    <a:pt x="3980" y="2998"/>
                  </a:cubicBezTo>
                  <a:cubicBezTo>
                    <a:pt x="4258" y="2866"/>
                    <a:pt x="4557" y="2800"/>
                    <a:pt x="4855" y="2800"/>
                  </a:cubicBezTo>
                  <a:close/>
                  <a:moveTo>
                    <a:pt x="4852" y="2670"/>
                  </a:moveTo>
                  <a:cubicBezTo>
                    <a:pt x="4536" y="2670"/>
                    <a:pt x="4221" y="2739"/>
                    <a:pt x="3928" y="2877"/>
                  </a:cubicBezTo>
                  <a:cubicBezTo>
                    <a:pt x="3394" y="3126"/>
                    <a:pt x="2994" y="3568"/>
                    <a:pt x="2796" y="4118"/>
                  </a:cubicBezTo>
                  <a:cubicBezTo>
                    <a:pt x="2384" y="5255"/>
                    <a:pt x="2970" y="6514"/>
                    <a:pt x="4108" y="6926"/>
                  </a:cubicBezTo>
                  <a:cubicBezTo>
                    <a:pt x="4351" y="7013"/>
                    <a:pt x="4606" y="7059"/>
                    <a:pt x="4855" y="7059"/>
                  </a:cubicBezTo>
                  <a:cubicBezTo>
                    <a:pt x="5749" y="7059"/>
                    <a:pt x="6596" y="6503"/>
                    <a:pt x="6916" y="5614"/>
                  </a:cubicBezTo>
                  <a:cubicBezTo>
                    <a:pt x="7327" y="4478"/>
                    <a:pt x="6742" y="3220"/>
                    <a:pt x="5604" y="2802"/>
                  </a:cubicBezTo>
                  <a:cubicBezTo>
                    <a:pt x="5359" y="2714"/>
                    <a:pt x="5105" y="2670"/>
                    <a:pt x="4852" y="2670"/>
                  </a:cubicBezTo>
                  <a:close/>
                  <a:moveTo>
                    <a:pt x="6098" y="131"/>
                  </a:moveTo>
                  <a:cubicBezTo>
                    <a:pt x="6125" y="131"/>
                    <a:pt x="6152" y="135"/>
                    <a:pt x="6178" y="144"/>
                  </a:cubicBezTo>
                  <a:lnTo>
                    <a:pt x="6839" y="388"/>
                  </a:lnTo>
                  <a:cubicBezTo>
                    <a:pt x="6978" y="435"/>
                    <a:pt x="7048" y="586"/>
                    <a:pt x="7002" y="725"/>
                  </a:cubicBezTo>
                  <a:lnTo>
                    <a:pt x="6672" y="1624"/>
                  </a:lnTo>
                  <a:cubicBezTo>
                    <a:pt x="6660" y="1654"/>
                    <a:pt x="6672" y="1688"/>
                    <a:pt x="6700" y="1705"/>
                  </a:cubicBezTo>
                  <a:cubicBezTo>
                    <a:pt x="7141" y="1960"/>
                    <a:pt x="7513" y="2302"/>
                    <a:pt x="7808" y="2720"/>
                  </a:cubicBezTo>
                  <a:cubicBezTo>
                    <a:pt x="7824" y="2736"/>
                    <a:pt x="7842" y="2746"/>
                    <a:pt x="7862" y="2746"/>
                  </a:cubicBezTo>
                  <a:cubicBezTo>
                    <a:pt x="7871" y="2746"/>
                    <a:pt x="7881" y="2744"/>
                    <a:pt x="7890" y="2738"/>
                  </a:cubicBezTo>
                  <a:lnTo>
                    <a:pt x="8760" y="2332"/>
                  </a:lnTo>
                  <a:cubicBezTo>
                    <a:pt x="8795" y="2316"/>
                    <a:pt x="8832" y="2309"/>
                    <a:pt x="8868" y="2309"/>
                  </a:cubicBezTo>
                  <a:cubicBezTo>
                    <a:pt x="8969" y="2309"/>
                    <a:pt x="9065" y="2365"/>
                    <a:pt x="9109" y="2460"/>
                  </a:cubicBezTo>
                  <a:lnTo>
                    <a:pt x="9409" y="3097"/>
                  </a:lnTo>
                  <a:cubicBezTo>
                    <a:pt x="9468" y="3231"/>
                    <a:pt x="9415" y="3387"/>
                    <a:pt x="9283" y="3451"/>
                  </a:cubicBezTo>
                  <a:lnTo>
                    <a:pt x="8412" y="3857"/>
                  </a:lnTo>
                  <a:cubicBezTo>
                    <a:pt x="8383" y="3869"/>
                    <a:pt x="8371" y="3898"/>
                    <a:pt x="8378" y="3933"/>
                  </a:cubicBezTo>
                  <a:cubicBezTo>
                    <a:pt x="8504" y="4425"/>
                    <a:pt x="8528" y="4931"/>
                    <a:pt x="8440" y="5435"/>
                  </a:cubicBezTo>
                  <a:cubicBezTo>
                    <a:pt x="8440" y="5464"/>
                    <a:pt x="8458" y="5493"/>
                    <a:pt x="8488" y="5504"/>
                  </a:cubicBezTo>
                  <a:lnTo>
                    <a:pt x="9387" y="5836"/>
                  </a:lnTo>
                  <a:cubicBezTo>
                    <a:pt x="9457" y="5858"/>
                    <a:pt x="9508" y="5905"/>
                    <a:pt x="9537" y="5969"/>
                  </a:cubicBezTo>
                  <a:cubicBezTo>
                    <a:pt x="9567" y="6032"/>
                    <a:pt x="9567" y="6102"/>
                    <a:pt x="9543" y="6171"/>
                  </a:cubicBezTo>
                  <a:lnTo>
                    <a:pt x="9305" y="6833"/>
                  </a:lnTo>
                  <a:cubicBezTo>
                    <a:pt x="9283" y="6897"/>
                    <a:pt x="9230" y="6949"/>
                    <a:pt x="9166" y="6979"/>
                  </a:cubicBezTo>
                  <a:cubicBezTo>
                    <a:pt x="9132" y="6995"/>
                    <a:pt x="9092" y="7004"/>
                    <a:pt x="9052" y="7004"/>
                  </a:cubicBezTo>
                  <a:cubicBezTo>
                    <a:pt x="9023" y="7004"/>
                    <a:pt x="8995" y="7000"/>
                    <a:pt x="8969" y="6990"/>
                  </a:cubicBezTo>
                  <a:lnTo>
                    <a:pt x="8064" y="6658"/>
                  </a:lnTo>
                  <a:cubicBezTo>
                    <a:pt x="8060" y="6658"/>
                    <a:pt x="8055" y="6657"/>
                    <a:pt x="8050" y="6657"/>
                  </a:cubicBezTo>
                  <a:cubicBezTo>
                    <a:pt x="8026" y="6657"/>
                    <a:pt x="8003" y="6669"/>
                    <a:pt x="7988" y="6688"/>
                  </a:cubicBezTo>
                  <a:cubicBezTo>
                    <a:pt x="7727" y="7129"/>
                    <a:pt x="7385" y="7506"/>
                    <a:pt x="6973" y="7801"/>
                  </a:cubicBezTo>
                  <a:cubicBezTo>
                    <a:pt x="6944" y="7820"/>
                    <a:pt x="6938" y="7854"/>
                    <a:pt x="6951" y="7884"/>
                  </a:cubicBezTo>
                  <a:lnTo>
                    <a:pt x="7356" y="8747"/>
                  </a:lnTo>
                  <a:cubicBezTo>
                    <a:pt x="7385" y="8811"/>
                    <a:pt x="7391" y="8886"/>
                    <a:pt x="7368" y="8950"/>
                  </a:cubicBezTo>
                  <a:cubicBezTo>
                    <a:pt x="7345" y="9014"/>
                    <a:pt x="7292" y="9073"/>
                    <a:pt x="7229" y="9102"/>
                  </a:cubicBezTo>
                  <a:lnTo>
                    <a:pt x="6590" y="9397"/>
                  </a:lnTo>
                  <a:cubicBezTo>
                    <a:pt x="6553" y="9414"/>
                    <a:pt x="6514" y="9423"/>
                    <a:pt x="6476" y="9423"/>
                  </a:cubicBezTo>
                  <a:cubicBezTo>
                    <a:pt x="6448" y="9423"/>
                    <a:pt x="6420" y="9418"/>
                    <a:pt x="6394" y="9408"/>
                  </a:cubicBezTo>
                  <a:cubicBezTo>
                    <a:pt x="6324" y="9386"/>
                    <a:pt x="6271" y="9333"/>
                    <a:pt x="6242" y="9269"/>
                  </a:cubicBezTo>
                  <a:lnTo>
                    <a:pt x="5837" y="8399"/>
                  </a:lnTo>
                  <a:cubicBezTo>
                    <a:pt x="5826" y="8379"/>
                    <a:pt x="5798" y="8363"/>
                    <a:pt x="5771" y="8363"/>
                  </a:cubicBezTo>
                  <a:cubicBezTo>
                    <a:pt x="5768" y="8363"/>
                    <a:pt x="5764" y="8363"/>
                    <a:pt x="5760" y="8364"/>
                  </a:cubicBezTo>
                  <a:cubicBezTo>
                    <a:pt x="5459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8" y="8434"/>
                  </a:cubicBezTo>
                  <a:cubicBezTo>
                    <a:pt x="4255" y="8433"/>
                    <a:pt x="4251" y="8433"/>
                    <a:pt x="4247" y="8433"/>
                  </a:cubicBezTo>
                  <a:cubicBezTo>
                    <a:pt x="4221" y="8433"/>
                    <a:pt x="4193" y="8450"/>
                    <a:pt x="4189" y="8475"/>
                  </a:cubicBezTo>
                  <a:lnTo>
                    <a:pt x="3859" y="9380"/>
                  </a:lnTo>
                  <a:cubicBezTo>
                    <a:pt x="3835" y="9443"/>
                    <a:pt x="3789" y="9496"/>
                    <a:pt x="3725" y="9525"/>
                  </a:cubicBezTo>
                  <a:cubicBezTo>
                    <a:pt x="3688" y="9542"/>
                    <a:pt x="3647" y="9551"/>
                    <a:pt x="3607" y="9551"/>
                  </a:cubicBezTo>
                  <a:cubicBezTo>
                    <a:pt x="3578" y="9551"/>
                    <a:pt x="3549" y="9546"/>
                    <a:pt x="3522" y="9536"/>
                  </a:cubicBezTo>
                  <a:lnTo>
                    <a:pt x="2860" y="9293"/>
                  </a:lnTo>
                  <a:cubicBezTo>
                    <a:pt x="2721" y="9247"/>
                    <a:pt x="2652" y="9095"/>
                    <a:pt x="2704" y="8956"/>
                  </a:cubicBezTo>
                  <a:lnTo>
                    <a:pt x="3029" y="8058"/>
                  </a:lnTo>
                  <a:cubicBezTo>
                    <a:pt x="3040" y="8028"/>
                    <a:pt x="3029" y="7994"/>
                    <a:pt x="3000" y="7975"/>
                  </a:cubicBezTo>
                  <a:cubicBezTo>
                    <a:pt x="2558" y="7721"/>
                    <a:pt x="2188" y="7378"/>
                    <a:pt x="1891" y="6961"/>
                  </a:cubicBezTo>
                  <a:cubicBezTo>
                    <a:pt x="1880" y="6944"/>
                    <a:pt x="1857" y="6931"/>
                    <a:pt x="1840" y="6931"/>
                  </a:cubicBezTo>
                  <a:cubicBezTo>
                    <a:pt x="1827" y="6931"/>
                    <a:pt x="1822" y="6937"/>
                    <a:pt x="1811" y="6937"/>
                  </a:cubicBezTo>
                  <a:lnTo>
                    <a:pt x="941" y="7343"/>
                  </a:lnTo>
                  <a:cubicBezTo>
                    <a:pt x="905" y="7361"/>
                    <a:pt x="867" y="7370"/>
                    <a:pt x="829" y="7370"/>
                  </a:cubicBezTo>
                  <a:cubicBezTo>
                    <a:pt x="730" y="7370"/>
                    <a:pt x="635" y="7314"/>
                    <a:pt x="592" y="7222"/>
                  </a:cubicBezTo>
                  <a:lnTo>
                    <a:pt x="290" y="6583"/>
                  </a:lnTo>
                  <a:cubicBezTo>
                    <a:pt x="261" y="6519"/>
                    <a:pt x="261" y="6444"/>
                    <a:pt x="285" y="6380"/>
                  </a:cubicBezTo>
                  <a:cubicBezTo>
                    <a:pt x="308" y="6317"/>
                    <a:pt x="354" y="6259"/>
                    <a:pt x="418" y="6230"/>
                  </a:cubicBezTo>
                  <a:lnTo>
                    <a:pt x="1289" y="5823"/>
                  </a:lnTo>
                  <a:cubicBezTo>
                    <a:pt x="1318" y="5812"/>
                    <a:pt x="1335" y="5783"/>
                    <a:pt x="1323" y="5748"/>
                  </a:cubicBezTo>
                  <a:cubicBezTo>
                    <a:pt x="1195" y="5255"/>
                    <a:pt x="1173" y="4751"/>
                    <a:pt x="1259" y="4246"/>
                  </a:cubicBezTo>
                  <a:cubicBezTo>
                    <a:pt x="1265" y="4217"/>
                    <a:pt x="1248" y="4187"/>
                    <a:pt x="1219" y="4176"/>
                  </a:cubicBezTo>
                  <a:lnTo>
                    <a:pt x="314" y="3846"/>
                  </a:lnTo>
                  <a:cubicBezTo>
                    <a:pt x="250" y="3823"/>
                    <a:pt x="198" y="3777"/>
                    <a:pt x="164" y="3713"/>
                  </a:cubicBezTo>
                  <a:cubicBezTo>
                    <a:pt x="134" y="3649"/>
                    <a:pt x="134" y="3579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0" y="2733"/>
                    <a:pt x="534" y="2703"/>
                  </a:cubicBezTo>
                  <a:cubicBezTo>
                    <a:pt x="570" y="2684"/>
                    <a:pt x="607" y="2675"/>
                    <a:pt x="644" y="2675"/>
                  </a:cubicBezTo>
                  <a:cubicBezTo>
                    <a:pt x="674" y="2675"/>
                    <a:pt x="703" y="2681"/>
                    <a:pt x="732" y="2691"/>
                  </a:cubicBezTo>
                  <a:lnTo>
                    <a:pt x="1637" y="3017"/>
                  </a:lnTo>
                  <a:cubicBezTo>
                    <a:pt x="1644" y="3019"/>
                    <a:pt x="1653" y="3021"/>
                    <a:pt x="1661" y="3021"/>
                  </a:cubicBezTo>
                  <a:cubicBezTo>
                    <a:pt x="1683" y="3021"/>
                    <a:pt x="1704" y="3010"/>
                    <a:pt x="1712" y="2993"/>
                  </a:cubicBezTo>
                  <a:cubicBezTo>
                    <a:pt x="1974" y="2552"/>
                    <a:pt x="2315" y="2176"/>
                    <a:pt x="2727" y="1879"/>
                  </a:cubicBezTo>
                  <a:cubicBezTo>
                    <a:pt x="2756" y="1862"/>
                    <a:pt x="2762" y="1828"/>
                    <a:pt x="2750" y="1798"/>
                  </a:cubicBezTo>
                  <a:lnTo>
                    <a:pt x="2344" y="928"/>
                  </a:lnTo>
                  <a:cubicBezTo>
                    <a:pt x="2315" y="870"/>
                    <a:pt x="2309" y="795"/>
                    <a:pt x="2338" y="731"/>
                  </a:cubicBezTo>
                  <a:cubicBezTo>
                    <a:pt x="2362" y="661"/>
                    <a:pt x="2408" y="609"/>
                    <a:pt x="2472" y="580"/>
                  </a:cubicBezTo>
                  <a:lnTo>
                    <a:pt x="3110" y="284"/>
                  </a:lnTo>
                  <a:cubicBezTo>
                    <a:pt x="3147" y="267"/>
                    <a:pt x="3185" y="258"/>
                    <a:pt x="3225" y="258"/>
                  </a:cubicBezTo>
                  <a:cubicBezTo>
                    <a:pt x="3254" y="258"/>
                    <a:pt x="3283" y="263"/>
                    <a:pt x="3313" y="272"/>
                  </a:cubicBezTo>
                  <a:cubicBezTo>
                    <a:pt x="3377" y="296"/>
                    <a:pt x="3428" y="348"/>
                    <a:pt x="3458" y="412"/>
                  </a:cubicBezTo>
                  <a:lnTo>
                    <a:pt x="3864" y="1282"/>
                  </a:lnTo>
                  <a:cubicBezTo>
                    <a:pt x="3879" y="1302"/>
                    <a:pt x="3903" y="1318"/>
                    <a:pt x="3928" y="1318"/>
                  </a:cubicBezTo>
                  <a:cubicBezTo>
                    <a:pt x="3932" y="1318"/>
                    <a:pt x="3935" y="1317"/>
                    <a:pt x="3939" y="1317"/>
                  </a:cubicBezTo>
                  <a:cubicBezTo>
                    <a:pt x="4240" y="1238"/>
                    <a:pt x="4547" y="1200"/>
                    <a:pt x="4855" y="1200"/>
                  </a:cubicBezTo>
                  <a:cubicBezTo>
                    <a:pt x="5051" y="1200"/>
                    <a:pt x="5247" y="1216"/>
                    <a:pt x="5441" y="1247"/>
                  </a:cubicBezTo>
                  <a:cubicBezTo>
                    <a:pt x="5446" y="1248"/>
                    <a:pt x="5450" y="1248"/>
                    <a:pt x="5455" y="1248"/>
                  </a:cubicBezTo>
                  <a:cubicBezTo>
                    <a:pt x="5484" y="1248"/>
                    <a:pt x="5507" y="1232"/>
                    <a:pt x="5517" y="1207"/>
                  </a:cubicBezTo>
                  <a:lnTo>
                    <a:pt x="5842" y="302"/>
                  </a:lnTo>
                  <a:cubicBezTo>
                    <a:pt x="5865" y="238"/>
                    <a:pt x="5918" y="185"/>
                    <a:pt x="5982" y="157"/>
                  </a:cubicBezTo>
                  <a:cubicBezTo>
                    <a:pt x="6019" y="140"/>
                    <a:pt x="6059" y="131"/>
                    <a:pt x="6098" y="131"/>
                  </a:cubicBezTo>
                  <a:close/>
                  <a:moveTo>
                    <a:pt x="6091" y="0"/>
                  </a:moveTo>
                  <a:cubicBezTo>
                    <a:pt x="6035" y="0"/>
                    <a:pt x="5978" y="12"/>
                    <a:pt x="5923" y="34"/>
                  </a:cubicBezTo>
                  <a:cubicBezTo>
                    <a:pt x="5830" y="80"/>
                    <a:pt x="5755" y="163"/>
                    <a:pt x="5720" y="261"/>
                  </a:cubicBezTo>
                  <a:lnTo>
                    <a:pt x="5412" y="1113"/>
                  </a:lnTo>
                  <a:cubicBezTo>
                    <a:pt x="5224" y="1084"/>
                    <a:pt x="5037" y="1070"/>
                    <a:pt x="4849" y="1070"/>
                  </a:cubicBezTo>
                  <a:cubicBezTo>
                    <a:pt x="4551" y="1070"/>
                    <a:pt x="4255" y="1106"/>
                    <a:pt x="3963" y="1177"/>
                  </a:cubicBezTo>
                  <a:lnTo>
                    <a:pt x="3580" y="353"/>
                  </a:lnTo>
                  <a:cubicBezTo>
                    <a:pt x="3533" y="261"/>
                    <a:pt x="3452" y="185"/>
                    <a:pt x="3353" y="150"/>
                  </a:cubicBezTo>
                  <a:cubicBezTo>
                    <a:pt x="3311" y="135"/>
                    <a:pt x="3269" y="128"/>
                    <a:pt x="3226" y="128"/>
                  </a:cubicBezTo>
                  <a:cubicBezTo>
                    <a:pt x="3167" y="128"/>
                    <a:pt x="3109" y="142"/>
                    <a:pt x="3052" y="168"/>
                  </a:cubicBezTo>
                  <a:lnTo>
                    <a:pt x="2419" y="463"/>
                  </a:lnTo>
                  <a:cubicBezTo>
                    <a:pt x="2322" y="511"/>
                    <a:pt x="2252" y="586"/>
                    <a:pt x="2210" y="685"/>
                  </a:cubicBezTo>
                  <a:cubicBezTo>
                    <a:pt x="2175" y="783"/>
                    <a:pt x="2182" y="893"/>
                    <a:pt x="2228" y="985"/>
                  </a:cubicBezTo>
                  <a:lnTo>
                    <a:pt x="2611" y="1804"/>
                  </a:lnTo>
                  <a:cubicBezTo>
                    <a:pt x="2217" y="2099"/>
                    <a:pt x="1886" y="2460"/>
                    <a:pt x="1631" y="2877"/>
                  </a:cubicBezTo>
                  <a:lnTo>
                    <a:pt x="778" y="2570"/>
                  </a:lnTo>
                  <a:cubicBezTo>
                    <a:pt x="734" y="2554"/>
                    <a:pt x="689" y="2547"/>
                    <a:pt x="644" y="2547"/>
                  </a:cubicBezTo>
                  <a:cubicBezTo>
                    <a:pt x="587" y="2547"/>
                    <a:pt x="531" y="2558"/>
                    <a:pt x="477" y="2581"/>
                  </a:cubicBezTo>
                  <a:cubicBezTo>
                    <a:pt x="384" y="2628"/>
                    <a:pt x="308" y="2709"/>
                    <a:pt x="274" y="2808"/>
                  </a:cubicBezTo>
                  <a:lnTo>
                    <a:pt x="36" y="3469"/>
                  </a:lnTo>
                  <a:cubicBezTo>
                    <a:pt x="1" y="3568"/>
                    <a:pt x="1" y="3672"/>
                    <a:pt x="47" y="3764"/>
                  </a:cubicBezTo>
                  <a:cubicBezTo>
                    <a:pt x="94" y="3863"/>
                    <a:pt x="169" y="3933"/>
                    <a:pt x="268" y="3967"/>
                  </a:cubicBezTo>
                  <a:lnTo>
                    <a:pt x="1120" y="4281"/>
                  </a:lnTo>
                  <a:cubicBezTo>
                    <a:pt x="1045" y="4768"/>
                    <a:pt x="1069" y="5255"/>
                    <a:pt x="1184" y="5731"/>
                  </a:cubicBezTo>
                  <a:lnTo>
                    <a:pt x="366" y="6114"/>
                  </a:lnTo>
                  <a:cubicBezTo>
                    <a:pt x="268" y="6160"/>
                    <a:pt x="198" y="6235"/>
                    <a:pt x="164" y="6334"/>
                  </a:cubicBezTo>
                  <a:cubicBezTo>
                    <a:pt x="129" y="6433"/>
                    <a:pt x="134" y="6543"/>
                    <a:pt x="175" y="6636"/>
                  </a:cubicBezTo>
                  <a:lnTo>
                    <a:pt x="477" y="7274"/>
                  </a:lnTo>
                  <a:cubicBezTo>
                    <a:pt x="540" y="7418"/>
                    <a:pt x="683" y="7503"/>
                    <a:pt x="833" y="7503"/>
                  </a:cubicBezTo>
                  <a:cubicBezTo>
                    <a:pt x="889" y="7503"/>
                    <a:pt x="945" y="7491"/>
                    <a:pt x="999" y="7466"/>
                  </a:cubicBezTo>
                  <a:lnTo>
                    <a:pt x="1816" y="7083"/>
                  </a:lnTo>
                  <a:cubicBezTo>
                    <a:pt x="2106" y="7477"/>
                    <a:pt x="2466" y="7807"/>
                    <a:pt x="2890" y="8063"/>
                  </a:cubicBezTo>
                  <a:lnTo>
                    <a:pt x="2582" y="8910"/>
                  </a:lnTo>
                  <a:cubicBezTo>
                    <a:pt x="2507" y="9118"/>
                    <a:pt x="2611" y="9345"/>
                    <a:pt x="2814" y="9415"/>
                  </a:cubicBezTo>
                  <a:lnTo>
                    <a:pt x="3476" y="9659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666" y="9681"/>
                    <a:pt x="3725" y="9670"/>
                    <a:pt x="3776" y="9641"/>
                  </a:cubicBezTo>
                  <a:cubicBezTo>
                    <a:pt x="3875" y="9600"/>
                    <a:pt x="3945" y="9519"/>
                    <a:pt x="3980" y="9421"/>
                  </a:cubicBezTo>
                  <a:lnTo>
                    <a:pt x="4287" y="8567"/>
                  </a:lnTo>
                  <a:cubicBezTo>
                    <a:pt x="4476" y="8596"/>
                    <a:pt x="4665" y="8611"/>
                    <a:pt x="4854" y="8611"/>
                  </a:cubicBezTo>
                  <a:cubicBezTo>
                    <a:pt x="5152" y="8611"/>
                    <a:pt x="5449" y="8575"/>
                    <a:pt x="5744" y="8503"/>
                  </a:cubicBezTo>
                  <a:lnTo>
                    <a:pt x="6126" y="9327"/>
                  </a:lnTo>
                  <a:cubicBezTo>
                    <a:pt x="6167" y="9421"/>
                    <a:pt x="6248" y="9496"/>
                    <a:pt x="6346" y="9531"/>
                  </a:cubicBezTo>
                  <a:cubicBezTo>
                    <a:pt x="6389" y="9545"/>
                    <a:pt x="6432" y="9553"/>
                    <a:pt x="6475" y="9553"/>
                  </a:cubicBezTo>
                  <a:cubicBezTo>
                    <a:pt x="6534" y="9553"/>
                    <a:pt x="6592" y="9540"/>
                    <a:pt x="6649" y="9512"/>
                  </a:cubicBezTo>
                  <a:lnTo>
                    <a:pt x="7286" y="9217"/>
                  </a:lnTo>
                  <a:cubicBezTo>
                    <a:pt x="7379" y="9171"/>
                    <a:pt x="7455" y="9095"/>
                    <a:pt x="7489" y="8997"/>
                  </a:cubicBezTo>
                  <a:cubicBezTo>
                    <a:pt x="7524" y="8899"/>
                    <a:pt x="7519" y="8789"/>
                    <a:pt x="7473" y="8695"/>
                  </a:cubicBezTo>
                  <a:lnTo>
                    <a:pt x="7090" y="7871"/>
                  </a:lnTo>
                  <a:cubicBezTo>
                    <a:pt x="7489" y="7582"/>
                    <a:pt x="7814" y="7222"/>
                    <a:pt x="8070" y="6805"/>
                  </a:cubicBezTo>
                  <a:lnTo>
                    <a:pt x="8922" y="7111"/>
                  </a:lnTo>
                  <a:cubicBezTo>
                    <a:pt x="8966" y="7126"/>
                    <a:pt x="9012" y="7134"/>
                    <a:pt x="9058" y="7134"/>
                  </a:cubicBezTo>
                  <a:cubicBezTo>
                    <a:pt x="9115" y="7134"/>
                    <a:pt x="9172" y="7122"/>
                    <a:pt x="9224" y="7100"/>
                  </a:cubicBezTo>
                  <a:cubicBezTo>
                    <a:pt x="9317" y="7054"/>
                    <a:pt x="9393" y="6972"/>
                    <a:pt x="9427" y="6874"/>
                  </a:cubicBezTo>
                  <a:lnTo>
                    <a:pt x="9665" y="6213"/>
                  </a:lnTo>
                  <a:cubicBezTo>
                    <a:pt x="9706" y="6114"/>
                    <a:pt x="9700" y="6010"/>
                    <a:pt x="9653" y="5911"/>
                  </a:cubicBezTo>
                  <a:cubicBezTo>
                    <a:pt x="9607" y="5818"/>
                    <a:pt x="9532" y="5748"/>
                    <a:pt x="9433" y="5708"/>
                  </a:cubicBezTo>
                  <a:lnTo>
                    <a:pt x="8579" y="5400"/>
                  </a:lnTo>
                  <a:cubicBezTo>
                    <a:pt x="8656" y="4913"/>
                    <a:pt x="8632" y="4425"/>
                    <a:pt x="8517" y="3951"/>
                  </a:cubicBezTo>
                  <a:lnTo>
                    <a:pt x="9334" y="3568"/>
                  </a:lnTo>
                  <a:cubicBezTo>
                    <a:pt x="9532" y="3475"/>
                    <a:pt x="9618" y="3242"/>
                    <a:pt x="9526" y="3046"/>
                  </a:cubicBezTo>
                  <a:lnTo>
                    <a:pt x="9230" y="2407"/>
                  </a:lnTo>
                  <a:cubicBezTo>
                    <a:pt x="9162" y="2264"/>
                    <a:pt x="9018" y="2179"/>
                    <a:pt x="8871" y="2179"/>
                  </a:cubicBezTo>
                  <a:cubicBezTo>
                    <a:pt x="8816" y="2179"/>
                    <a:pt x="8760" y="2191"/>
                    <a:pt x="8708" y="2216"/>
                  </a:cubicBezTo>
                  <a:lnTo>
                    <a:pt x="7883" y="2599"/>
                  </a:lnTo>
                  <a:cubicBezTo>
                    <a:pt x="7594" y="2203"/>
                    <a:pt x="7235" y="1874"/>
                    <a:pt x="6811" y="1619"/>
                  </a:cubicBezTo>
                  <a:lnTo>
                    <a:pt x="7125" y="765"/>
                  </a:lnTo>
                  <a:cubicBezTo>
                    <a:pt x="7194" y="562"/>
                    <a:pt x="7090" y="337"/>
                    <a:pt x="6887" y="267"/>
                  </a:cubicBezTo>
                  <a:lnTo>
                    <a:pt x="6225" y="23"/>
                  </a:lnTo>
                  <a:cubicBezTo>
                    <a:pt x="6181" y="8"/>
                    <a:pt x="6136" y="0"/>
                    <a:pt x="609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-4008250" y="4784609"/>
              <a:ext cx="910009" cy="902356"/>
            </a:xfrm>
            <a:custGeom>
              <a:avLst/>
              <a:gdLst/>
              <a:ahLst/>
              <a:cxnLst/>
              <a:rect l="l" t="t" r="r" b="b"/>
              <a:pathLst>
                <a:path w="9631" h="9550" extrusionOk="0">
                  <a:moveTo>
                    <a:pt x="4810" y="2620"/>
                  </a:moveTo>
                  <a:cubicBezTo>
                    <a:pt x="5051" y="2620"/>
                    <a:pt x="5296" y="2661"/>
                    <a:pt x="5535" y="2748"/>
                  </a:cubicBezTo>
                  <a:cubicBezTo>
                    <a:pt x="6643" y="3148"/>
                    <a:pt x="7212" y="4371"/>
                    <a:pt x="6811" y="5474"/>
                  </a:cubicBezTo>
                  <a:cubicBezTo>
                    <a:pt x="6499" y="6342"/>
                    <a:pt x="5679" y="6878"/>
                    <a:pt x="4810" y="6878"/>
                  </a:cubicBezTo>
                  <a:cubicBezTo>
                    <a:pt x="4569" y="6878"/>
                    <a:pt x="4324" y="6837"/>
                    <a:pt x="4086" y="6751"/>
                  </a:cubicBezTo>
                  <a:cubicBezTo>
                    <a:pt x="2977" y="6350"/>
                    <a:pt x="2409" y="5126"/>
                    <a:pt x="2809" y="4023"/>
                  </a:cubicBezTo>
                  <a:cubicBezTo>
                    <a:pt x="3123" y="3157"/>
                    <a:pt x="3941" y="2620"/>
                    <a:pt x="4810" y="2620"/>
                  </a:cubicBezTo>
                  <a:close/>
                  <a:moveTo>
                    <a:pt x="6055" y="0"/>
                  </a:moveTo>
                  <a:cubicBezTo>
                    <a:pt x="5921" y="0"/>
                    <a:pt x="5795" y="82"/>
                    <a:pt x="5751" y="213"/>
                  </a:cubicBezTo>
                  <a:lnTo>
                    <a:pt x="5419" y="1118"/>
                  </a:lnTo>
                  <a:cubicBezTo>
                    <a:pt x="5220" y="1084"/>
                    <a:pt x="5019" y="1067"/>
                    <a:pt x="4820" y="1067"/>
                  </a:cubicBezTo>
                  <a:cubicBezTo>
                    <a:pt x="4504" y="1067"/>
                    <a:pt x="4190" y="1109"/>
                    <a:pt x="3888" y="1187"/>
                  </a:cubicBezTo>
                  <a:lnTo>
                    <a:pt x="3481" y="317"/>
                  </a:lnTo>
                  <a:cubicBezTo>
                    <a:pt x="3427" y="195"/>
                    <a:pt x="3307" y="124"/>
                    <a:pt x="3184" y="124"/>
                  </a:cubicBezTo>
                  <a:cubicBezTo>
                    <a:pt x="3138" y="124"/>
                    <a:pt x="3091" y="134"/>
                    <a:pt x="3047" y="154"/>
                  </a:cubicBezTo>
                  <a:lnTo>
                    <a:pt x="2409" y="456"/>
                  </a:lnTo>
                  <a:cubicBezTo>
                    <a:pt x="2246" y="532"/>
                    <a:pt x="2177" y="729"/>
                    <a:pt x="2252" y="891"/>
                  </a:cubicBezTo>
                  <a:lnTo>
                    <a:pt x="2659" y="1761"/>
                  </a:lnTo>
                  <a:cubicBezTo>
                    <a:pt x="2246" y="2057"/>
                    <a:pt x="1893" y="2440"/>
                    <a:pt x="1626" y="2893"/>
                  </a:cubicBezTo>
                  <a:lnTo>
                    <a:pt x="721" y="2561"/>
                  </a:lnTo>
                  <a:cubicBezTo>
                    <a:pt x="686" y="2550"/>
                    <a:pt x="650" y="2544"/>
                    <a:pt x="614" y="2544"/>
                  </a:cubicBezTo>
                  <a:cubicBezTo>
                    <a:pt x="478" y="2544"/>
                    <a:pt x="349" y="2626"/>
                    <a:pt x="303" y="2759"/>
                  </a:cubicBezTo>
                  <a:lnTo>
                    <a:pt x="59" y="3420"/>
                  </a:lnTo>
                  <a:cubicBezTo>
                    <a:pt x="1" y="3594"/>
                    <a:pt x="89" y="3780"/>
                    <a:pt x="257" y="3844"/>
                  </a:cubicBezTo>
                  <a:lnTo>
                    <a:pt x="1162" y="4169"/>
                  </a:lnTo>
                  <a:cubicBezTo>
                    <a:pt x="1074" y="4692"/>
                    <a:pt x="1098" y="5207"/>
                    <a:pt x="1226" y="5701"/>
                  </a:cubicBezTo>
                  <a:lnTo>
                    <a:pt x="356" y="6106"/>
                  </a:lnTo>
                  <a:cubicBezTo>
                    <a:pt x="193" y="6181"/>
                    <a:pt x="123" y="6379"/>
                    <a:pt x="199" y="6542"/>
                  </a:cubicBezTo>
                  <a:lnTo>
                    <a:pt x="501" y="7179"/>
                  </a:lnTo>
                  <a:cubicBezTo>
                    <a:pt x="555" y="7297"/>
                    <a:pt x="670" y="7369"/>
                    <a:pt x="794" y="7369"/>
                  </a:cubicBezTo>
                  <a:cubicBezTo>
                    <a:pt x="841" y="7369"/>
                    <a:pt x="889" y="7359"/>
                    <a:pt x="935" y="7337"/>
                  </a:cubicBezTo>
                  <a:lnTo>
                    <a:pt x="1805" y="6930"/>
                  </a:lnTo>
                  <a:cubicBezTo>
                    <a:pt x="2096" y="7348"/>
                    <a:pt x="2479" y="7701"/>
                    <a:pt x="2931" y="7969"/>
                  </a:cubicBezTo>
                  <a:lnTo>
                    <a:pt x="2606" y="8868"/>
                  </a:lnTo>
                  <a:cubicBezTo>
                    <a:pt x="2542" y="9035"/>
                    <a:pt x="2635" y="9227"/>
                    <a:pt x="2803" y="9291"/>
                  </a:cubicBezTo>
                  <a:lnTo>
                    <a:pt x="3465" y="9529"/>
                  </a:lnTo>
                  <a:cubicBezTo>
                    <a:pt x="3501" y="9543"/>
                    <a:pt x="3538" y="9549"/>
                    <a:pt x="3575" y="9549"/>
                  </a:cubicBezTo>
                  <a:cubicBezTo>
                    <a:pt x="3709" y="9549"/>
                    <a:pt x="3836" y="9464"/>
                    <a:pt x="3882" y="9332"/>
                  </a:cubicBezTo>
                  <a:lnTo>
                    <a:pt x="4212" y="8432"/>
                  </a:lnTo>
                  <a:cubicBezTo>
                    <a:pt x="4412" y="8466"/>
                    <a:pt x="4612" y="8483"/>
                    <a:pt x="4812" y="8483"/>
                  </a:cubicBezTo>
                  <a:cubicBezTo>
                    <a:pt x="5128" y="8483"/>
                    <a:pt x="5441" y="8441"/>
                    <a:pt x="5744" y="8363"/>
                  </a:cubicBezTo>
                  <a:lnTo>
                    <a:pt x="6150" y="9233"/>
                  </a:lnTo>
                  <a:cubicBezTo>
                    <a:pt x="6205" y="9351"/>
                    <a:pt x="6324" y="9420"/>
                    <a:pt x="6448" y="9420"/>
                  </a:cubicBezTo>
                  <a:cubicBezTo>
                    <a:pt x="6494" y="9420"/>
                    <a:pt x="6542" y="9411"/>
                    <a:pt x="6586" y="9390"/>
                  </a:cubicBezTo>
                  <a:lnTo>
                    <a:pt x="7224" y="9094"/>
                  </a:lnTo>
                  <a:cubicBezTo>
                    <a:pt x="7386" y="9013"/>
                    <a:pt x="7456" y="8821"/>
                    <a:pt x="7380" y="8652"/>
                  </a:cubicBezTo>
                  <a:lnTo>
                    <a:pt x="6974" y="7789"/>
                  </a:lnTo>
                  <a:cubicBezTo>
                    <a:pt x="7386" y="7493"/>
                    <a:pt x="7740" y="7110"/>
                    <a:pt x="8006" y="6657"/>
                  </a:cubicBezTo>
                  <a:lnTo>
                    <a:pt x="8911" y="6982"/>
                  </a:lnTo>
                  <a:cubicBezTo>
                    <a:pt x="8949" y="6996"/>
                    <a:pt x="8987" y="7003"/>
                    <a:pt x="9026" y="7003"/>
                  </a:cubicBezTo>
                  <a:cubicBezTo>
                    <a:pt x="9158" y="7003"/>
                    <a:pt x="9284" y="6921"/>
                    <a:pt x="9329" y="6785"/>
                  </a:cubicBezTo>
                  <a:lnTo>
                    <a:pt x="9572" y="6124"/>
                  </a:lnTo>
                  <a:cubicBezTo>
                    <a:pt x="9631" y="5956"/>
                    <a:pt x="9544" y="5764"/>
                    <a:pt x="9376" y="5706"/>
                  </a:cubicBezTo>
                  <a:lnTo>
                    <a:pt x="8471" y="5375"/>
                  </a:lnTo>
                  <a:cubicBezTo>
                    <a:pt x="8557" y="4859"/>
                    <a:pt x="8535" y="4337"/>
                    <a:pt x="8407" y="3849"/>
                  </a:cubicBezTo>
                  <a:lnTo>
                    <a:pt x="9271" y="3444"/>
                  </a:lnTo>
                  <a:cubicBezTo>
                    <a:pt x="9440" y="3362"/>
                    <a:pt x="9510" y="3171"/>
                    <a:pt x="9433" y="3003"/>
                  </a:cubicBezTo>
                  <a:lnTo>
                    <a:pt x="9132" y="2365"/>
                  </a:lnTo>
                  <a:cubicBezTo>
                    <a:pt x="9078" y="2247"/>
                    <a:pt x="8961" y="2178"/>
                    <a:pt x="8837" y="2178"/>
                  </a:cubicBezTo>
                  <a:cubicBezTo>
                    <a:pt x="8790" y="2178"/>
                    <a:pt x="8742" y="2187"/>
                    <a:pt x="8697" y="2208"/>
                  </a:cubicBezTo>
                  <a:lnTo>
                    <a:pt x="7826" y="2614"/>
                  </a:lnTo>
                  <a:cubicBezTo>
                    <a:pt x="7537" y="2202"/>
                    <a:pt x="7154" y="1849"/>
                    <a:pt x="6702" y="1581"/>
                  </a:cubicBezTo>
                  <a:lnTo>
                    <a:pt x="7026" y="676"/>
                  </a:lnTo>
                  <a:cubicBezTo>
                    <a:pt x="7090" y="508"/>
                    <a:pt x="6997" y="323"/>
                    <a:pt x="6830" y="259"/>
                  </a:cubicBezTo>
                  <a:lnTo>
                    <a:pt x="6168" y="21"/>
                  </a:lnTo>
                  <a:cubicBezTo>
                    <a:pt x="6131" y="7"/>
                    <a:pt x="6093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-4011463" y="4778467"/>
              <a:ext cx="916529" cy="914733"/>
            </a:xfrm>
            <a:custGeom>
              <a:avLst/>
              <a:gdLst/>
              <a:ahLst/>
              <a:cxnLst/>
              <a:rect l="l" t="t" r="r" b="b"/>
              <a:pathLst>
                <a:path w="9700" h="9681" extrusionOk="0">
                  <a:moveTo>
                    <a:pt x="4845" y="2749"/>
                  </a:moveTo>
                  <a:cubicBezTo>
                    <a:pt x="5082" y="2749"/>
                    <a:pt x="5320" y="2789"/>
                    <a:pt x="5547" y="2877"/>
                  </a:cubicBezTo>
                  <a:cubicBezTo>
                    <a:pt x="6069" y="3062"/>
                    <a:pt x="6481" y="3440"/>
                    <a:pt x="6712" y="3938"/>
                  </a:cubicBezTo>
                  <a:cubicBezTo>
                    <a:pt x="6950" y="4436"/>
                    <a:pt x="6974" y="5000"/>
                    <a:pt x="6781" y="5515"/>
                  </a:cubicBezTo>
                  <a:cubicBezTo>
                    <a:pt x="6596" y="6037"/>
                    <a:pt x="6219" y="6449"/>
                    <a:pt x="5721" y="6682"/>
                  </a:cubicBezTo>
                  <a:cubicBezTo>
                    <a:pt x="5442" y="6812"/>
                    <a:pt x="5144" y="6878"/>
                    <a:pt x="4845" y="6878"/>
                  </a:cubicBezTo>
                  <a:cubicBezTo>
                    <a:pt x="4608" y="6878"/>
                    <a:pt x="4370" y="6836"/>
                    <a:pt x="4142" y="6752"/>
                  </a:cubicBezTo>
                  <a:cubicBezTo>
                    <a:pt x="3620" y="6566"/>
                    <a:pt x="3209" y="6189"/>
                    <a:pt x="2977" y="5689"/>
                  </a:cubicBezTo>
                  <a:cubicBezTo>
                    <a:pt x="2744" y="5185"/>
                    <a:pt x="2715" y="4628"/>
                    <a:pt x="2907" y="4112"/>
                  </a:cubicBezTo>
                  <a:cubicBezTo>
                    <a:pt x="3092" y="3590"/>
                    <a:pt x="3469" y="3178"/>
                    <a:pt x="3975" y="2947"/>
                  </a:cubicBezTo>
                  <a:cubicBezTo>
                    <a:pt x="4246" y="2813"/>
                    <a:pt x="4548" y="2749"/>
                    <a:pt x="4845" y="2749"/>
                  </a:cubicBezTo>
                  <a:close/>
                  <a:moveTo>
                    <a:pt x="4840" y="2620"/>
                  </a:moveTo>
                  <a:cubicBezTo>
                    <a:pt x="4524" y="2620"/>
                    <a:pt x="4209" y="2689"/>
                    <a:pt x="3916" y="2824"/>
                  </a:cubicBezTo>
                  <a:cubicBezTo>
                    <a:pt x="3389" y="3073"/>
                    <a:pt x="2982" y="3515"/>
                    <a:pt x="2784" y="4066"/>
                  </a:cubicBezTo>
                  <a:cubicBezTo>
                    <a:pt x="2583" y="4617"/>
                    <a:pt x="2610" y="5215"/>
                    <a:pt x="2861" y="5742"/>
                  </a:cubicBezTo>
                  <a:cubicBezTo>
                    <a:pt x="3105" y="6270"/>
                    <a:pt x="3545" y="6676"/>
                    <a:pt x="4096" y="6873"/>
                  </a:cubicBezTo>
                  <a:cubicBezTo>
                    <a:pt x="4340" y="6966"/>
                    <a:pt x="4594" y="7006"/>
                    <a:pt x="4845" y="7006"/>
                  </a:cubicBezTo>
                  <a:cubicBezTo>
                    <a:pt x="5164" y="7006"/>
                    <a:pt x="5477" y="6937"/>
                    <a:pt x="5772" y="6797"/>
                  </a:cubicBezTo>
                  <a:cubicBezTo>
                    <a:pt x="6307" y="6554"/>
                    <a:pt x="6706" y="6114"/>
                    <a:pt x="6904" y="5563"/>
                  </a:cubicBezTo>
                  <a:cubicBezTo>
                    <a:pt x="7107" y="5011"/>
                    <a:pt x="7078" y="4414"/>
                    <a:pt x="6834" y="3886"/>
                  </a:cubicBezTo>
                  <a:cubicBezTo>
                    <a:pt x="6585" y="3352"/>
                    <a:pt x="6144" y="2952"/>
                    <a:pt x="5593" y="2755"/>
                  </a:cubicBezTo>
                  <a:cubicBezTo>
                    <a:pt x="5347" y="2664"/>
                    <a:pt x="5093" y="2620"/>
                    <a:pt x="4840" y="2620"/>
                  </a:cubicBezTo>
                  <a:close/>
                  <a:moveTo>
                    <a:pt x="6087" y="128"/>
                  </a:moveTo>
                  <a:cubicBezTo>
                    <a:pt x="6118" y="128"/>
                    <a:pt x="6150" y="133"/>
                    <a:pt x="6179" y="144"/>
                  </a:cubicBezTo>
                  <a:lnTo>
                    <a:pt x="6840" y="382"/>
                  </a:lnTo>
                  <a:cubicBezTo>
                    <a:pt x="6910" y="411"/>
                    <a:pt x="6961" y="457"/>
                    <a:pt x="6990" y="521"/>
                  </a:cubicBezTo>
                  <a:cubicBezTo>
                    <a:pt x="7020" y="586"/>
                    <a:pt x="7025" y="655"/>
                    <a:pt x="6996" y="725"/>
                  </a:cubicBezTo>
                  <a:lnTo>
                    <a:pt x="6671" y="1624"/>
                  </a:lnTo>
                  <a:cubicBezTo>
                    <a:pt x="6660" y="1652"/>
                    <a:pt x="6671" y="1687"/>
                    <a:pt x="6701" y="1705"/>
                  </a:cubicBezTo>
                  <a:cubicBezTo>
                    <a:pt x="7142" y="1960"/>
                    <a:pt x="7512" y="2302"/>
                    <a:pt x="7809" y="2720"/>
                  </a:cubicBezTo>
                  <a:cubicBezTo>
                    <a:pt x="7820" y="2736"/>
                    <a:pt x="7839" y="2746"/>
                    <a:pt x="7860" y="2746"/>
                  </a:cubicBezTo>
                  <a:cubicBezTo>
                    <a:pt x="7870" y="2746"/>
                    <a:pt x="7880" y="2743"/>
                    <a:pt x="7890" y="2738"/>
                  </a:cubicBezTo>
                  <a:lnTo>
                    <a:pt x="8760" y="2331"/>
                  </a:lnTo>
                  <a:cubicBezTo>
                    <a:pt x="8796" y="2315"/>
                    <a:pt x="8834" y="2308"/>
                    <a:pt x="8872" y="2308"/>
                  </a:cubicBezTo>
                  <a:cubicBezTo>
                    <a:pt x="8971" y="2308"/>
                    <a:pt x="9065" y="2362"/>
                    <a:pt x="9108" y="2459"/>
                  </a:cubicBezTo>
                  <a:lnTo>
                    <a:pt x="9410" y="3097"/>
                  </a:lnTo>
                  <a:cubicBezTo>
                    <a:pt x="9439" y="3161"/>
                    <a:pt x="9439" y="3231"/>
                    <a:pt x="9415" y="3300"/>
                  </a:cubicBezTo>
                  <a:cubicBezTo>
                    <a:pt x="9392" y="3364"/>
                    <a:pt x="9346" y="3416"/>
                    <a:pt x="9282" y="3445"/>
                  </a:cubicBezTo>
                  <a:lnTo>
                    <a:pt x="8412" y="3852"/>
                  </a:lnTo>
                  <a:cubicBezTo>
                    <a:pt x="8382" y="3868"/>
                    <a:pt x="8366" y="3898"/>
                    <a:pt x="8377" y="3927"/>
                  </a:cubicBezTo>
                  <a:cubicBezTo>
                    <a:pt x="8505" y="4425"/>
                    <a:pt x="8527" y="4931"/>
                    <a:pt x="8441" y="5435"/>
                  </a:cubicBezTo>
                  <a:cubicBezTo>
                    <a:pt x="8435" y="5464"/>
                    <a:pt x="8452" y="5493"/>
                    <a:pt x="8487" y="5504"/>
                  </a:cubicBezTo>
                  <a:lnTo>
                    <a:pt x="9386" y="5829"/>
                  </a:lnTo>
                  <a:cubicBezTo>
                    <a:pt x="9450" y="5852"/>
                    <a:pt x="9509" y="5905"/>
                    <a:pt x="9537" y="5968"/>
                  </a:cubicBezTo>
                  <a:cubicBezTo>
                    <a:pt x="9566" y="6032"/>
                    <a:pt x="9566" y="6101"/>
                    <a:pt x="9544" y="6165"/>
                  </a:cubicBezTo>
                  <a:lnTo>
                    <a:pt x="9305" y="6832"/>
                  </a:lnTo>
                  <a:cubicBezTo>
                    <a:pt x="9264" y="6938"/>
                    <a:pt x="9161" y="7004"/>
                    <a:pt x="9053" y="7004"/>
                  </a:cubicBezTo>
                  <a:cubicBezTo>
                    <a:pt x="9025" y="7004"/>
                    <a:pt x="8996" y="6999"/>
                    <a:pt x="8969" y="6990"/>
                  </a:cubicBezTo>
                  <a:lnTo>
                    <a:pt x="8064" y="6658"/>
                  </a:lnTo>
                  <a:cubicBezTo>
                    <a:pt x="8056" y="6655"/>
                    <a:pt x="8048" y="6654"/>
                    <a:pt x="8041" y="6654"/>
                  </a:cubicBezTo>
                  <a:cubicBezTo>
                    <a:pt x="8018" y="6654"/>
                    <a:pt x="7997" y="6666"/>
                    <a:pt x="7988" y="6687"/>
                  </a:cubicBezTo>
                  <a:cubicBezTo>
                    <a:pt x="7727" y="7129"/>
                    <a:pt x="7386" y="7499"/>
                    <a:pt x="6974" y="7801"/>
                  </a:cubicBezTo>
                  <a:cubicBezTo>
                    <a:pt x="6944" y="7819"/>
                    <a:pt x="6939" y="7847"/>
                    <a:pt x="6950" y="7876"/>
                  </a:cubicBezTo>
                  <a:lnTo>
                    <a:pt x="7356" y="8747"/>
                  </a:lnTo>
                  <a:cubicBezTo>
                    <a:pt x="7386" y="8811"/>
                    <a:pt x="7391" y="8880"/>
                    <a:pt x="7368" y="8950"/>
                  </a:cubicBezTo>
                  <a:cubicBezTo>
                    <a:pt x="7338" y="9014"/>
                    <a:pt x="7292" y="9065"/>
                    <a:pt x="7228" y="9100"/>
                  </a:cubicBezTo>
                  <a:lnTo>
                    <a:pt x="6591" y="9397"/>
                  </a:lnTo>
                  <a:cubicBezTo>
                    <a:pt x="6556" y="9413"/>
                    <a:pt x="6519" y="9422"/>
                    <a:pt x="6482" y="9422"/>
                  </a:cubicBezTo>
                  <a:cubicBezTo>
                    <a:pt x="6451" y="9422"/>
                    <a:pt x="6419" y="9416"/>
                    <a:pt x="6387" y="9402"/>
                  </a:cubicBezTo>
                  <a:cubicBezTo>
                    <a:pt x="6323" y="9379"/>
                    <a:pt x="6272" y="9333"/>
                    <a:pt x="6243" y="9269"/>
                  </a:cubicBezTo>
                  <a:lnTo>
                    <a:pt x="5836" y="8398"/>
                  </a:lnTo>
                  <a:cubicBezTo>
                    <a:pt x="5827" y="8374"/>
                    <a:pt x="5801" y="8362"/>
                    <a:pt x="5776" y="8362"/>
                  </a:cubicBezTo>
                  <a:cubicBezTo>
                    <a:pt x="5771" y="8362"/>
                    <a:pt x="5766" y="8363"/>
                    <a:pt x="5761" y="8364"/>
                  </a:cubicBezTo>
                  <a:cubicBezTo>
                    <a:pt x="5460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9" y="8433"/>
                  </a:cubicBezTo>
                  <a:cubicBezTo>
                    <a:pt x="4255" y="8433"/>
                    <a:pt x="4250" y="8432"/>
                    <a:pt x="4246" y="8432"/>
                  </a:cubicBezTo>
                  <a:cubicBezTo>
                    <a:pt x="4217" y="8432"/>
                    <a:pt x="4193" y="8449"/>
                    <a:pt x="4184" y="8474"/>
                  </a:cubicBezTo>
                  <a:lnTo>
                    <a:pt x="3858" y="9373"/>
                  </a:lnTo>
                  <a:cubicBezTo>
                    <a:pt x="3818" y="9481"/>
                    <a:pt x="3717" y="9547"/>
                    <a:pt x="3612" y="9547"/>
                  </a:cubicBezTo>
                  <a:cubicBezTo>
                    <a:pt x="3582" y="9547"/>
                    <a:pt x="3552" y="9542"/>
                    <a:pt x="3522" y="9530"/>
                  </a:cubicBezTo>
                  <a:lnTo>
                    <a:pt x="2861" y="9292"/>
                  </a:lnTo>
                  <a:cubicBezTo>
                    <a:pt x="2722" y="9246"/>
                    <a:pt x="2652" y="9089"/>
                    <a:pt x="2704" y="8955"/>
                  </a:cubicBezTo>
                  <a:lnTo>
                    <a:pt x="3028" y="8050"/>
                  </a:lnTo>
                  <a:cubicBezTo>
                    <a:pt x="3041" y="8021"/>
                    <a:pt x="3028" y="7993"/>
                    <a:pt x="3000" y="7975"/>
                  </a:cubicBezTo>
                  <a:cubicBezTo>
                    <a:pt x="2559" y="7715"/>
                    <a:pt x="2187" y="7372"/>
                    <a:pt x="1892" y="6960"/>
                  </a:cubicBezTo>
                  <a:cubicBezTo>
                    <a:pt x="1880" y="6942"/>
                    <a:pt x="1857" y="6931"/>
                    <a:pt x="1839" y="6931"/>
                  </a:cubicBezTo>
                  <a:cubicBezTo>
                    <a:pt x="1828" y="6931"/>
                    <a:pt x="1817" y="6937"/>
                    <a:pt x="1810" y="6937"/>
                  </a:cubicBezTo>
                  <a:lnTo>
                    <a:pt x="940" y="7343"/>
                  </a:lnTo>
                  <a:cubicBezTo>
                    <a:pt x="904" y="7360"/>
                    <a:pt x="865" y="7369"/>
                    <a:pt x="825" y="7369"/>
                  </a:cubicBezTo>
                  <a:cubicBezTo>
                    <a:pt x="797" y="7369"/>
                    <a:pt x="767" y="7364"/>
                    <a:pt x="738" y="7354"/>
                  </a:cubicBezTo>
                  <a:cubicBezTo>
                    <a:pt x="674" y="7332"/>
                    <a:pt x="621" y="7279"/>
                    <a:pt x="592" y="7215"/>
                  </a:cubicBezTo>
                  <a:lnTo>
                    <a:pt x="291" y="6578"/>
                  </a:lnTo>
                  <a:cubicBezTo>
                    <a:pt x="262" y="6513"/>
                    <a:pt x="262" y="6444"/>
                    <a:pt x="285" y="6380"/>
                  </a:cubicBezTo>
                  <a:cubicBezTo>
                    <a:pt x="308" y="6310"/>
                    <a:pt x="355" y="6259"/>
                    <a:pt x="418" y="6229"/>
                  </a:cubicBezTo>
                  <a:lnTo>
                    <a:pt x="1288" y="5823"/>
                  </a:lnTo>
                  <a:cubicBezTo>
                    <a:pt x="1317" y="5812"/>
                    <a:pt x="1335" y="5777"/>
                    <a:pt x="1323" y="5748"/>
                  </a:cubicBezTo>
                  <a:cubicBezTo>
                    <a:pt x="1196" y="5255"/>
                    <a:pt x="1172" y="4750"/>
                    <a:pt x="1260" y="4246"/>
                  </a:cubicBezTo>
                  <a:cubicBezTo>
                    <a:pt x="1266" y="4216"/>
                    <a:pt x="1242" y="4182"/>
                    <a:pt x="1213" y="4176"/>
                  </a:cubicBezTo>
                  <a:lnTo>
                    <a:pt x="313" y="3845"/>
                  </a:lnTo>
                  <a:cubicBezTo>
                    <a:pt x="251" y="3822"/>
                    <a:pt x="192" y="3775"/>
                    <a:pt x="163" y="3712"/>
                  </a:cubicBezTo>
                  <a:cubicBezTo>
                    <a:pt x="134" y="3648"/>
                    <a:pt x="134" y="3573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1" y="2725"/>
                    <a:pt x="535" y="2696"/>
                  </a:cubicBezTo>
                  <a:cubicBezTo>
                    <a:pt x="568" y="2681"/>
                    <a:pt x="604" y="2674"/>
                    <a:pt x="639" y="2674"/>
                  </a:cubicBezTo>
                  <a:cubicBezTo>
                    <a:pt x="670" y="2674"/>
                    <a:pt x="701" y="2680"/>
                    <a:pt x="731" y="2691"/>
                  </a:cubicBezTo>
                  <a:lnTo>
                    <a:pt x="1636" y="3016"/>
                  </a:lnTo>
                  <a:cubicBezTo>
                    <a:pt x="1643" y="3019"/>
                    <a:pt x="1651" y="3021"/>
                    <a:pt x="1659" y="3021"/>
                  </a:cubicBezTo>
                  <a:cubicBezTo>
                    <a:pt x="1682" y="3021"/>
                    <a:pt x="1703" y="3009"/>
                    <a:pt x="1712" y="2987"/>
                  </a:cubicBezTo>
                  <a:cubicBezTo>
                    <a:pt x="1973" y="2551"/>
                    <a:pt x="2315" y="2174"/>
                    <a:pt x="2727" y="1879"/>
                  </a:cubicBezTo>
                  <a:cubicBezTo>
                    <a:pt x="2757" y="1861"/>
                    <a:pt x="2762" y="1826"/>
                    <a:pt x="2750" y="1798"/>
                  </a:cubicBezTo>
                  <a:lnTo>
                    <a:pt x="2345" y="928"/>
                  </a:lnTo>
                  <a:cubicBezTo>
                    <a:pt x="2315" y="864"/>
                    <a:pt x="2310" y="794"/>
                    <a:pt x="2332" y="730"/>
                  </a:cubicBezTo>
                  <a:cubicBezTo>
                    <a:pt x="2361" y="661"/>
                    <a:pt x="2409" y="608"/>
                    <a:pt x="2471" y="580"/>
                  </a:cubicBezTo>
                  <a:lnTo>
                    <a:pt x="3110" y="283"/>
                  </a:lnTo>
                  <a:cubicBezTo>
                    <a:pt x="3145" y="264"/>
                    <a:pt x="3182" y="256"/>
                    <a:pt x="3218" y="256"/>
                  </a:cubicBezTo>
                  <a:cubicBezTo>
                    <a:pt x="3248" y="256"/>
                    <a:pt x="3278" y="262"/>
                    <a:pt x="3307" y="272"/>
                  </a:cubicBezTo>
                  <a:cubicBezTo>
                    <a:pt x="3376" y="295"/>
                    <a:pt x="3429" y="347"/>
                    <a:pt x="3458" y="406"/>
                  </a:cubicBezTo>
                  <a:lnTo>
                    <a:pt x="3863" y="1276"/>
                  </a:lnTo>
                  <a:cubicBezTo>
                    <a:pt x="3873" y="1298"/>
                    <a:pt x="3897" y="1314"/>
                    <a:pt x="3922" y="1314"/>
                  </a:cubicBezTo>
                  <a:cubicBezTo>
                    <a:pt x="3928" y="1314"/>
                    <a:pt x="3934" y="1313"/>
                    <a:pt x="3940" y="1311"/>
                  </a:cubicBezTo>
                  <a:cubicBezTo>
                    <a:pt x="4236" y="1234"/>
                    <a:pt x="4537" y="1195"/>
                    <a:pt x="4839" y="1195"/>
                  </a:cubicBezTo>
                  <a:cubicBezTo>
                    <a:pt x="5039" y="1195"/>
                    <a:pt x="5241" y="1212"/>
                    <a:pt x="5442" y="1247"/>
                  </a:cubicBezTo>
                  <a:cubicBezTo>
                    <a:pt x="5446" y="1247"/>
                    <a:pt x="5451" y="1248"/>
                    <a:pt x="5455" y="1248"/>
                  </a:cubicBezTo>
                  <a:cubicBezTo>
                    <a:pt x="5484" y="1248"/>
                    <a:pt x="5508" y="1231"/>
                    <a:pt x="5517" y="1206"/>
                  </a:cubicBezTo>
                  <a:lnTo>
                    <a:pt x="5842" y="302"/>
                  </a:lnTo>
                  <a:cubicBezTo>
                    <a:pt x="5865" y="237"/>
                    <a:pt x="5917" y="185"/>
                    <a:pt x="5975" y="155"/>
                  </a:cubicBezTo>
                  <a:cubicBezTo>
                    <a:pt x="6010" y="136"/>
                    <a:pt x="6049" y="128"/>
                    <a:pt x="6087" y="128"/>
                  </a:cubicBezTo>
                  <a:close/>
                  <a:moveTo>
                    <a:pt x="6089" y="0"/>
                  </a:moveTo>
                  <a:cubicBezTo>
                    <a:pt x="6031" y="0"/>
                    <a:pt x="5975" y="12"/>
                    <a:pt x="5924" y="34"/>
                  </a:cubicBezTo>
                  <a:cubicBezTo>
                    <a:pt x="5831" y="80"/>
                    <a:pt x="5755" y="162"/>
                    <a:pt x="5721" y="260"/>
                  </a:cubicBezTo>
                  <a:lnTo>
                    <a:pt x="5413" y="1108"/>
                  </a:lnTo>
                  <a:cubicBezTo>
                    <a:pt x="5222" y="1080"/>
                    <a:pt x="5032" y="1066"/>
                    <a:pt x="4842" y="1066"/>
                  </a:cubicBezTo>
                  <a:cubicBezTo>
                    <a:pt x="4546" y="1066"/>
                    <a:pt x="4250" y="1100"/>
                    <a:pt x="3957" y="1172"/>
                  </a:cubicBezTo>
                  <a:lnTo>
                    <a:pt x="3574" y="353"/>
                  </a:lnTo>
                  <a:cubicBezTo>
                    <a:pt x="3533" y="260"/>
                    <a:pt x="3453" y="185"/>
                    <a:pt x="3354" y="150"/>
                  </a:cubicBezTo>
                  <a:cubicBezTo>
                    <a:pt x="3310" y="134"/>
                    <a:pt x="3266" y="127"/>
                    <a:pt x="3221" y="127"/>
                  </a:cubicBezTo>
                  <a:cubicBezTo>
                    <a:pt x="3164" y="127"/>
                    <a:pt x="3107" y="139"/>
                    <a:pt x="3052" y="162"/>
                  </a:cubicBezTo>
                  <a:lnTo>
                    <a:pt x="2414" y="463"/>
                  </a:lnTo>
                  <a:cubicBezTo>
                    <a:pt x="2321" y="503"/>
                    <a:pt x="2251" y="586"/>
                    <a:pt x="2211" y="684"/>
                  </a:cubicBezTo>
                  <a:cubicBezTo>
                    <a:pt x="2176" y="782"/>
                    <a:pt x="2182" y="886"/>
                    <a:pt x="2228" y="985"/>
                  </a:cubicBezTo>
                  <a:lnTo>
                    <a:pt x="2610" y="1804"/>
                  </a:lnTo>
                  <a:cubicBezTo>
                    <a:pt x="2216" y="2093"/>
                    <a:pt x="1887" y="2459"/>
                    <a:pt x="1630" y="2877"/>
                  </a:cubicBezTo>
                  <a:lnTo>
                    <a:pt x="778" y="2569"/>
                  </a:lnTo>
                  <a:cubicBezTo>
                    <a:pt x="732" y="2553"/>
                    <a:pt x="685" y="2545"/>
                    <a:pt x="638" y="2545"/>
                  </a:cubicBezTo>
                  <a:cubicBezTo>
                    <a:pt x="584" y="2545"/>
                    <a:pt x="529" y="2556"/>
                    <a:pt x="476" y="2581"/>
                  </a:cubicBezTo>
                  <a:cubicBezTo>
                    <a:pt x="383" y="2626"/>
                    <a:pt x="308" y="2703"/>
                    <a:pt x="273" y="2800"/>
                  </a:cubicBezTo>
                  <a:lnTo>
                    <a:pt x="35" y="3462"/>
                  </a:lnTo>
                  <a:cubicBezTo>
                    <a:pt x="0" y="3561"/>
                    <a:pt x="0" y="3671"/>
                    <a:pt x="47" y="3764"/>
                  </a:cubicBezTo>
                  <a:cubicBezTo>
                    <a:pt x="93" y="3863"/>
                    <a:pt x="169" y="3932"/>
                    <a:pt x="267" y="3967"/>
                  </a:cubicBezTo>
                  <a:lnTo>
                    <a:pt x="1121" y="4280"/>
                  </a:lnTo>
                  <a:cubicBezTo>
                    <a:pt x="1044" y="4762"/>
                    <a:pt x="1068" y="5249"/>
                    <a:pt x="1183" y="5731"/>
                  </a:cubicBezTo>
                  <a:lnTo>
                    <a:pt x="366" y="6114"/>
                  </a:lnTo>
                  <a:cubicBezTo>
                    <a:pt x="267" y="6160"/>
                    <a:pt x="198" y="6235"/>
                    <a:pt x="163" y="6334"/>
                  </a:cubicBezTo>
                  <a:cubicBezTo>
                    <a:pt x="128" y="6433"/>
                    <a:pt x="128" y="6543"/>
                    <a:pt x="174" y="6636"/>
                  </a:cubicBezTo>
                  <a:lnTo>
                    <a:pt x="471" y="7274"/>
                  </a:lnTo>
                  <a:cubicBezTo>
                    <a:pt x="517" y="7367"/>
                    <a:pt x="599" y="7442"/>
                    <a:pt x="696" y="7477"/>
                  </a:cubicBezTo>
                  <a:cubicBezTo>
                    <a:pt x="740" y="7492"/>
                    <a:pt x="784" y="7500"/>
                    <a:pt x="829" y="7500"/>
                  </a:cubicBezTo>
                  <a:cubicBezTo>
                    <a:pt x="886" y="7500"/>
                    <a:pt x="943" y="7488"/>
                    <a:pt x="998" y="7464"/>
                  </a:cubicBezTo>
                  <a:lnTo>
                    <a:pt x="1817" y="7076"/>
                  </a:lnTo>
                  <a:cubicBezTo>
                    <a:pt x="2106" y="7477"/>
                    <a:pt x="2466" y="7801"/>
                    <a:pt x="2889" y="8056"/>
                  </a:cubicBezTo>
                  <a:lnTo>
                    <a:pt x="2576" y="8909"/>
                  </a:lnTo>
                  <a:cubicBezTo>
                    <a:pt x="2506" y="9113"/>
                    <a:pt x="2610" y="9338"/>
                    <a:pt x="2814" y="9413"/>
                  </a:cubicBezTo>
                  <a:lnTo>
                    <a:pt x="3475" y="9657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772" y="9681"/>
                    <a:pt x="3922" y="9576"/>
                    <a:pt x="3980" y="9420"/>
                  </a:cubicBezTo>
                  <a:lnTo>
                    <a:pt x="4288" y="8567"/>
                  </a:lnTo>
                  <a:cubicBezTo>
                    <a:pt x="4477" y="8596"/>
                    <a:pt x="4666" y="8611"/>
                    <a:pt x="4854" y="8611"/>
                  </a:cubicBezTo>
                  <a:cubicBezTo>
                    <a:pt x="5151" y="8611"/>
                    <a:pt x="5447" y="8574"/>
                    <a:pt x="5737" y="8503"/>
                  </a:cubicBezTo>
                  <a:lnTo>
                    <a:pt x="6126" y="9327"/>
                  </a:lnTo>
                  <a:cubicBezTo>
                    <a:pt x="6167" y="9420"/>
                    <a:pt x="6248" y="9490"/>
                    <a:pt x="6347" y="9525"/>
                  </a:cubicBezTo>
                  <a:cubicBezTo>
                    <a:pt x="6391" y="9543"/>
                    <a:pt x="6437" y="9552"/>
                    <a:pt x="6482" y="9552"/>
                  </a:cubicBezTo>
                  <a:cubicBezTo>
                    <a:pt x="6538" y="9552"/>
                    <a:pt x="6594" y="9538"/>
                    <a:pt x="6648" y="9512"/>
                  </a:cubicBezTo>
                  <a:lnTo>
                    <a:pt x="7287" y="9217"/>
                  </a:lnTo>
                  <a:cubicBezTo>
                    <a:pt x="7379" y="9170"/>
                    <a:pt x="7448" y="9095"/>
                    <a:pt x="7490" y="8996"/>
                  </a:cubicBezTo>
                  <a:cubicBezTo>
                    <a:pt x="7525" y="8898"/>
                    <a:pt x="7518" y="8787"/>
                    <a:pt x="7472" y="8695"/>
                  </a:cubicBezTo>
                  <a:lnTo>
                    <a:pt x="7089" y="7871"/>
                  </a:lnTo>
                  <a:cubicBezTo>
                    <a:pt x="7483" y="7581"/>
                    <a:pt x="7814" y="7221"/>
                    <a:pt x="8069" y="6797"/>
                  </a:cubicBezTo>
                  <a:lnTo>
                    <a:pt x="8923" y="7111"/>
                  </a:lnTo>
                  <a:cubicBezTo>
                    <a:pt x="8965" y="7125"/>
                    <a:pt x="9009" y="7132"/>
                    <a:pt x="9052" y="7132"/>
                  </a:cubicBezTo>
                  <a:cubicBezTo>
                    <a:pt x="9214" y="7132"/>
                    <a:pt x="9367" y="7033"/>
                    <a:pt x="9427" y="6873"/>
                  </a:cubicBezTo>
                  <a:lnTo>
                    <a:pt x="9665" y="6211"/>
                  </a:lnTo>
                  <a:cubicBezTo>
                    <a:pt x="9699" y="6114"/>
                    <a:pt x="9699" y="6009"/>
                    <a:pt x="9654" y="5911"/>
                  </a:cubicBezTo>
                  <a:cubicBezTo>
                    <a:pt x="9606" y="5817"/>
                    <a:pt x="9531" y="5742"/>
                    <a:pt x="9432" y="5707"/>
                  </a:cubicBezTo>
                  <a:lnTo>
                    <a:pt x="8580" y="5400"/>
                  </a:lnTo>
                  <a:cubicBezTo>
                    <a:pt x="8655" y="4912"/>
                    <a:pt x="8632" y="4425"/>
                    <a:pt x="8516" y="3949"/>
                  </a:cubicBezTo>
                  <a:lnTo>
                    <a:pt x="9335" y="3566"/>
                  </a:lnTo>
                  <a:cubicBezTo>
                    <a:pt x="9432" y="3520"/>
                    <a:pt x="9502" y="3440"/>
                    <a:pt x="9537" y="3341"/>
                  </a:cubicBezTo>
                  <a:cubicBezTo>
                    <a:pt x="9571" y="3242"/>
                    <a:pt x="9571" y="3137"/>
                    <a:pt x="9525" y="3044"/>
                  </a:cubicBezTo>
                  <a:lnTo>
                    <a:pt x="9230" y="2407"/>
                  </a:lnTo>
                  <a:cubicBezTo>
                    <a:pt x="9163" y="2263"/>
                    <a:pt x="9019" y="2178"/>
                    <a:pt x="8869" y="2178"/>
                  </a:cubicBezTo>
                  <a:cubicBezTo>
                    <a:pt x="8813" y="2178"/>
                    <a:pt x="8755" y="2190"/>
                    <a:pt x="8701" y="2216"/>
                  </a:cubicBezTo>
                  <a:lnTo>
                    <a:pt x="7884" y="2599"/>
                  </a:lnTo>
                  <a:cubicBezTo>
                    <a:pt x="7594" y="2203"/>
                    <a:pt x="7234" y="1873"/>
                    <a:pt x="6811" y="1617"/>
                  </a:cubicBezTo>
                  <a:lnTo>
                    <a:pt x="7118" y="765"/>
                  </a:lnTo>
                  <a:cubicBezTo>
                    <a:pt x="7159" y="666"/>
                    <a:pt x="7153" y="562"/>
                    <a:pt x="7107" y="463"/>
                  </a:cubicBezTo>
                  <a:cubicBezTo>
                    <a:pt x="7060" y="371"/>
                    <a:pt x="6985" y="302"/>
                    <a:pt x="6886" y="260"/>
                  </a:cubicBezTo>
                  <a:lnTo>
                    <a:pt x="6225" y="23"/>
                  </a:lnTo>
                  <a:cubicBezTo>
                    <a:pt x="6181" y="8"/>
                    <a:pt x="6134" y="0"/>
                    <a:pt x="608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/>
          <p:nvPr/>
        </p:nvSpPr>
        <p:spPr>
          <a:xfrm rot="-1381455">
            <a:off x="-1833188" y="-1861451"/>
            <a:ext cx="4439231" cy="4061665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grpSp>
        <p:nvGrpSpPr>
          <p:cNvPr id="412" name="Google Shape;412;p19"/>
          <p:cNvGrpSpPr/>
          <p:nvPr/>
        </p:nvGrpSpPr>
        <p:grpSpPr>
          <a:xfrm>
            <a:off x="576517" y="361506"/>
            <a:ext cx="413492" cy="477893"/>
            <a:chOff x="8193917" y="2850456"/>
            <a:chExt cx="413492" cy="477893"/>
          </a:xfrm>
        </p:grpSpPr>
        <p:sp>
          <p:nvSpPr>
            <p:cNvPr id="413" name="Google Shape;413;p19"/>
            <p:cNvSpPr/>
            <p:nvPr/>
          </p:nvSpPr>
          <p:spPr>
            <a:xfrm>
              <a:off x="8197915" y="2878818"/>
              <a:ext cx="406988" cy="445426"/>
            </a:xfrm>
            <a:custGeom>
              <a:avLst/>
              <a:gdLst/>
              <a:ahLst/>
              <a:cxnLst/>
              <a:rect l="l" t="t" r="r" b="b"/>
              <a:pathLst>
                <a:path w="7634" h="8355" extrusionOk="0">
                  <a:moveTo>
                    <a:pt x="3809" y="0"/>
                  </a:moveTo>
                  <a:cubicBezTo>
                    <a:pt x="1775" y="0"/>
                    <a:pt x="98" y="1616"/>
                    <a:pt x="35" y="3663"/>
                  </a:cubicBezTo>
                  <a:cubicBezTo>
                    <a:pt x="0" y="4875"/>
                    <a:pt x="546" y="5977"/>
                    <a:pt x="1416" y="6691"/>
                  </a:cubicBezTo>
                  <a:lnTo>
                    <a:pt x="1010" y="8355"/>
                  </a:lnTo>
                  <a:lnTo>
                    <a:pt x="1010" y="8355"/>
                  </a:lnTo>
                  <a:lnTo>
                    <a:pt x="2814" y="7410"/>
                  </a:lnTo>
                  <a:cubicBezTo>
                    <a:pt x="3092" y="7485"/>
                    <a:pt x="3387" y="7532"/>
                    <a:pt x="3690" y="7538"/>
                  </a:cubicBezTo>
                  <a:cubicBezTo>
                    <a:pt x="3729" y="7539"/>
                    <a:pt x="3768" y="7540"/>
                    <a:pt x="3808" y="7540"/>
                  </a:cubicBezTo>
                  <a:cubicBezTo>
                    <a:pt x="5838" y="7540"/>
                    <a:pt x="7514" y="5926"/>
                    <a:pt x="7570" y="3883"/>
                  </a:cubicBezTo>
                  <a:cubicBezTo>
                    <a:pt x="7634" y="1801"/>
                    <a:pt x="5992" y="66"/>
                    <a:pt x="3915" y="2"/>
                  </a:cubicBezTo>
                  <a:cubicBezTo>
                    <a:pt x="3880" y="1"/>
                    <a:pt x="3845" y="0"/>
                    <a:pt x="380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8193917" y="2874766"/>
              <a:ext cx="413492" cy="453583"/>
            </a:xfrm>
            <a:custGeom>
              <a:avLst/>
              <a:gdLst/>
              <a:ahLst/>
              <a:cxnLst/>
              <a:rect l="l" t="t" r="r" b="b"/>
              <a:pathLst>
                <a:path w="7756" h="8508" extrusionOk="0">
                  <a:moveTo>
                    <a:pt x="3875" y="154"/>
                  </a:moveTo>
                  <a:cubicBezTo>
                    <a:pt x="3915" y="154"/>
                    <a:pt x="3950" y="154"/>
                    <a:pt x="3985" y="160"/>
                  </a:cubicBezTo>
                  <a:cubicBezTo>
                    <a:pt x="4972" y="189"/>
                    <a:pt x="5888" y="594"/>
                    <a:pt x="6566" y="1314"/>
                  </a:cubicBezTo>
                  <a:cubicBezTo>
                    <a:pt x="7239" y="2034"/>
                    <a:pt x="7599" y="2974"/>
                    <a:pt x="7569" y="3954"/>
                  </a:cubicBezTo>
                  <a:cubicBezTo>
                    <a:pt x="7540" y="4939"/>
                    <a:pt x="7129" y="5855"/>
                    <a:pt x="6410" y="6535"/>
                  </a:cubicBezTo>
                  <a:cubicBezTo>
                    <a:pt x="5711" y="7187"/>
                    <a:pt x="4811" y="7540"/>
                    <a:pt x="3858" y="7540"/>
                  </a:cubicBezTo>
                  <a:cubicBezTo>
                    <a:pt x="3829" y="7540"/>
                    <a:pt x="3799" y="7539"/>
                    <a:pt x="3770" y="7539"/>
                  </a:cubicBezTo>
                  <a:cubicBezTo>
                    <a:pt x="3475" y="7526"/>
                    <a:pt x="3184" y="7486"/>
                    <a:pt x="2906" y="7411"/>
                  </a:cubicBezTo>
                  <a:cubicBezTo>
                    <a:pt x="2899" y="7408"/>
                    <a:pt x="2891" y="7407"/>
                    <a:pt x="2882" y="7407"/>
                  </a:cubicBezTo>
                  <a:cubicBezTo>
                    <a:pt x="2870" y="7407"/>
                    <a:pt x="2858" y="7410"/>
                    <a:pt x="2848" y="7416"/>
                  </a:cubicBezTo>
                  <a:lnTo>
                    <a:pt x="1200" y="8281"/>
                  </a:lnTo>
                  <a:lnTo>
                    <a:pt x="1566" y="6784"/>
                  </a:lnTo>
                  <a:cubicBezTo>
                    <a:pt x="1577" y="6755"/>
                    <a:pt x="1566" y="6726"/>
                    <a:pt x="1543" y="6703"/>
                  </a:cubicBezTo>
                  <a:cubicBezTo>
                    <a:pt x="649" y="5972"/>
                    <a:pt x="156" y="4893"/>
                    <a:pt x="185" y="3739"/>
                  </a:cubicBezTo>
                  <a:cubicBezTo>
                    <a:pt x="249" y="1743"/>
                    <a:pt x="1891" y="154"/>
                    <a:pt x="3875" y="154"/>
                  </a:cubicBezTo>
                  <a:close/>
                  <a:moveTo>
                    <a:pt x="3873" y="1"/>
                  </a:moveTo>
                  <a:cubicBezTo>
                    <a:pt x="1802" y="1"/>
                    <a:pt x="91" y="1655"/>
                    <a:pt x="35" y="3732"/>
                  </a:cubicBezTo>
                  <a:cubicBezTo>
                    <a:pt x="0" y="4923"/>
                    <a:pt x="498" y="6029"/>
                    <a:pt x="1403" y="6795"/>
                  </a:cubicBezTo>
                  <a:lnTo>
                    <a:pt x="1009" y="8409"/>
                  </a:lnTo>
                  <a:cubicBezTo>
                    <a:pt x="997" y="8444"/>
                    <a:pt x="1009" y="8473"/>
                    <a:pt x="1032" y="8489"/>
                  </a:cubicBezTo>
                  <a:cubicBezTo>
                    <a:pt x="1050" y="8501"/>
                    <a:pt x="1066" y="8508"/>
                    <a:pt x="1085" y="8508"/>
                  </a:cubicBezTo>
                  <a:cubicBezTo>
                    <a:pt x="1096" y="8508"/>
                    <a:pt x="1108" y="8508"/>
                    <a:pt x="1119" y="8501"/>
                  </a:cubicBezTo>
                  <a:lnTo>
                    <a:pt x="2894" y="7568"/>
                  </a:lnTo>
                  <a:cubicBezTo>
                    <a:pt x="3178" y="7643"/>
                    <a:pt x="3468" y="7683"/>
                    <a:pt x="3765" y="7695"/>
                  </a:cubicBezTo>
                  <a:cubicBezTo>
                    <a:pt x="3802" y="7696"/>
                    <a:pt x="3840" y="7696"/>
                    <a:pt x="3877" y="7696"/>
                  </a:cubicBezTo>
                  <a:cubicBezTo>
                    <a:pt x="4862" y="7696"/>
                    <a:pt x="5799" y="7326"/>
                    <a:pt x="6520" y="6645"/>
                  </a:cubicBezTo>
                  <a:cubicBezTo>
                    <a:pt x="7269" y="5943"/>
                    <a:pt x="7692" y="4985"/>
                    <a:pt x="7727" y="3959"/>
                  </a:cubicBezTo>
                  <a:cubicBezTo>
                    <a:pt x="7756" y="2932"/>
                    <a:pt x="7384" y="1957"/>
                    <a:pt x="6677" y="1210"/>
                  </a:cubicBezTo>
                  <a:cubicBezTo>
                    <a:pt x="5974" y="461"/>
                    <a:pt x="5018" y="32"/>
                    <a:pt x="3990" y="3"/>
                  </a:cubicBezTo>
                  <a:cubicBezTo>
                    <a:pt x="3951" y="1"/>
                    <a:pt x="3912" y="1"/>
                    <a:pt x="387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8198768" y="2854454"/>
              <a:ext cx="402136" cy="449798"/>
            </a:xfrm>
            <a:custGeom>
              <a:avLst/>
              <a:gdLst/>
              <a:ahLst/>
              <a:cxnLst/>
              <a:rect l="l" t="t" r="r" b="b"/>
              <a:pathLst>
                <a:path w="7543" h="8437" extrusionOk="0">
                  <a:moveTo>
                    <a:pt x="3772" y="1"/>
                  </a:moveTo>
                  <a:cubicBezTo>
                    <a:pt x="1690" y="1"/>
                    <a:pt x="1" y="1690"/>
                    <a:pt x="1" y="3772"/>
                  </a:cubicBezTo>
                  <a:cubicBezTo>
                    <a:pt x="1" y="4990"/>
                    <a:pt x="581" y="6069"/>
                    <a:pt x="1475" y="6759"/>
                  </a:cubicBezTo>
                  <a:lnTo>
                    <a:pt x="1115" y="8436"/>
                  </a:lnTo>
                  <a:lnTo>
                    <a:pt x="2890" y="7438"/>
                  </a:lnTo>
                  <a:cubicBezTo>
                    <a:pt x="3175" y="7508"/>
                    <a:pt x="3470" y="7542"/>
                    <a:pt x="3772" y="7542"/>
                  </a:cubicBezTo>
                  <a:cubicBezTo>
                    <a:pt x="5855" y="7542"/>
                    <a:pt x="7542" y="5854"/>
                    <a:pt x="7542" y="3772"/>
                  </a:cubicBezTo>
                  <a:cubicBezTo>
                    <a:pt x="7542" y="1690"/>
                    <a:pt x="5855" y="1"/>
                    <a:pt x="3772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8194770" y="2850456"/>
              <a:ext cx="410453" cy="457794"/>
            </a:xfrm>
            <a:custGeom>
              <a:avLst/>
              <a:gdLst/>
              <a:ahLst/>
              <a:cxnLst/>
              <a:rect l="l" t="t" r="r" b="b"/>
              <a:pathLst>
                <a:path w="7699" h="8587" extrusionOk="0">
                  <a:moveTo>
                    <a:pt x="3847" y="158"/>
                  </a:moveTo>
                  <a:cubicBezTo>
                    <a:pt x="5883" y="158"/>
                    <a:pt x="7542" y="1810"/>
                    <a:pt x="7542" y="3847"/>
                  </a:cubicBezTo>
                  <a:cubicBezTo>
                    <a:pt x="7542" y="5883"/>
                    <a:pt x="5883" y="7542"/>
                    <a:pt x="3847" y="7542"/>
                  </a:cubicBezTo>
                  <a:cubicBezTo>
                    <a:pt x="3556" y="7542"/>
                    <a:pt x="3267" y="7507"/>
                    <a:pt x="2983" y="7438"/>
                  </a:cubicBezTo>
                  <a:cubicBezTo>
                    <a:pt x="2978" y="7436"/>
                    <a:pt x="2972" y="7435"/>
                    <a:pt x="2966" y="7435"/>
                  </a:cubicBezTo>
                  <a:cubicBezTo>
                    <a:pt x="2952" y="7435"/>
                    <a:pt x="2937" y="7439"/>
                    <a:pt x="2924" y="7443"/>
                  </a:cubicBezTo>
                  <a:lnTo>
                    <a:pt x="1301" y="8359"/>
                  </a:lnTo>
                  <a:lnTo>
                    <a:pt x="1625" y="6852"/>
                  </a:lnTo>
                  <a:cubicBezTo>
                    <a:pt x="1631" y="6822"/>
                    <a:pt x="1620" y="6793"/>
                    <a:pt x="1596" y="6776"/>
                  </a:cubicBezTo>
                  <a:cubicBezTo>
                    <a:pt x="680" y="6068"/>
                    <a:pt x="158" y="5001"/>
                    <a:pt x="158" y="3847"/>
                  </a:cubicBezTo>
                  <a:cubicBezTo>
                    <a:pt x="158" y="1810"/>
                    <a:pt x="1811" y="158"/>
                    <a:pt x="3847" y="158"/>
                  </a:cubicBezTo>
                  <a:close/>
                  <a:moveTo>
                    <a:pt x="3847" y="1"/>
                  </a:moveTo>
                  <a:cubicBezTo>
                    <a:pt x="1730" y="1"/>
                    <a:pt x="1" y="1724"/>
                    <a:pt x="1" y="3847"/>
                  </a:cubicBezTo>
                  <a:cubicBezTo>
                    <a:pt x="1" y="5036"/>
                    <a:pt x="535" y="6132"/>
                    <a:pt x="1463" y="6868"/>
                  </a:cubicBezTo>
                  <a:lnTo>
                    <a:pt x="1115" y="8493"/>
                  </a:lnTo>
                  <a:cubicBezTo>
                    <a:pt x="1109" y="8522"/>
                    <a:pt x="1120" y="8557"/>
                    <a:pt x="1144" y="8574"/>
                  </a:cubicBezTo>
                  <a:cubicBezTo>
                    <a:pt x="1155" y="8581"/>
                    <a:pt x="1173" y="8586"/>
                    <a:pt x="1190" y="8586"/>
                  </a:cubicBezTo>
                  <a:cubicBezTo>
                    <a:pt x="1202" y="8586"/>
                    <a:pt x="1219" y="8586"/>
                    <a:pt x="1231" y="8581"/>
                  </a:cubicBezTo>
                  <a:lnTo>
                    <a:pt x="2977" y="7594"/>
                  </a:lnTo>
                  <a:cubicBezTo>
                    <a:pt x="3261" y="7663"/>
                    <a:pt x="3551" y="7698"/>
                    <a:pt x="3847" y="7698"/>
                  </a:cubicBezTo>
                  <a:cubicBezTo>
                    <a:pt x="5970" y="7698"/>
                    <a:pt x="7698" y="5970"/>
                    <a:pt x="7698" y="3847"/>
                  </a:cubicBezTo>
                  <a:cubicBezTo>
                    <a:pt x="7698" y="1724"/>
                    <a:pt x="5970" y="1"/>
                    <a:pt x="384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8298409" y="3035129"/>
              <a:ext cx="36839" cy="37159"/>
            </a:xfrm>
            <a:custGeom>
              <a:avLst/>
              <a:gdLst/>
              <a:ahLst/>
              <a:cxnLst/>
              <a:rect l="l" t="t" r="r" b="b"/>
              <a:pathLst>
                <a:path w="691" h="697" extrusionOk="0">
                  <a:moveTo>
                    <a:pt x="348" y="0"/>
                  </a:moveTo>
                  <a:cubicBezTo>
                    <a:pt x="158" y="0"/>
                    <a:pt x="0" y="156"/>
                    <a:pt x="0" y="348"/>
                  </a:cubicBezTo>
                  <a:cubicBezTo>
                    <a:pt x="0" y="539"/>
                    <a:pt x="158" y="697"/>
                    <a:pt x="348" y="697"/>
                  </a:cubicBezTo>
                  <a:cubicBezTo>
                    <a:pt x="540" y="697"/>
                    <a:pt x="691" y="539"/>
                    <a:pt x="691" y="348"/>
                  </a:cubicBezTo>
                  <a:cubicBezTo>
                    <a:pt x="691" y="156"/>
                    <a:pt x="540" y="0"/>
                    <a:pt x="348" y="0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8294410" y="3031024"/>
              <a:ext cx="45156" cy="45262"/>
            </a:xfrm>
            <a:custGeom>
              <a:avLst/>
              <a:gdLst/>
              <a:ahLst/>
              <a:cxnLst/>
              <a:rect l="l" t="t" r="r" b="b"/>
              <a:pathLst>
                <a:path w="847" h="849" extrusionOk="0">
                  <a:moveTo>
                    <a:pt x="423" y="158"/>
                  </a:moveTo>
                  <a:cubicBezTo>
                    <a:pt x="568" y="158"/>
                    <a:pt x="691" y="274"/>
                    <a:pt x="691" y="425"/>
                  </a:cubicBezTo>
                  <a:cubicBezTo>
                    <a:pt x="691" y="570"/>
                    <a:pt x="568" y="691"/>
                    <a:pt x="423" y="691"/>
                  </a:cubicBezTo>
                  <a:cubicBezTo>
                    <a:pt x="273" y="691"/>
                    <a:pt x="156" y="570"/>
                    <a:pt x="156" y="425"/>
                  </a:cubicBezTo>
                  <a:cubicBezTo>
                    <a:pt x="156" y="274"/>
                    <a:pt x="273" y="158"/>
                    <a:pt x="423" y="158"/>
                  </a:cubicBezTo>
                  <a:close/>
                  <a:moveTo>
                    <a:pt x="423" y="1"/>
                  </a:moveTo>
                  <a:cubicBezTo>
                    <a:pt x="185" y="1"/>
                    <a:pt x="0" y="193"/>
                    <a:pt x="0" y="425"/>
                  </a:cubicBezTo>
                  <a:cubicBezTo>
                    <a:pt x="0" y="657"/>
                    <a:pt x="185" y="849"/>
                    <a:pt x="423" y="849"/>
                  </a:cubicBezTo>
                  <a:cubicBezTo>
                    <a:pt x="656" y="849"/>
                    <a:pt x="847" y="657"/>
                    <a:pt x="847" y="425"/>
                  </a:cubicBezTo>
                  <a:cubicBezTo>
                    <a:pt x="847" y="193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383442" y="3035129"/>
              <a:ext cx="36892" cy="37159"/>
            </a:xfrm>
            <a:custGeom>
              <a:avLst/>
              <a:gdLst/>
              <a:ahLst/>
              <a:cxnLst/>
              <a:rect l="l" t="t" r="r" b="b"/>
              <a:pathLst>
                <a:path w="692" h="697" extrusionOk="0">
                  <a:moveTo>
                    <a:pt x="349" y="0"/>
                  </a:moveTo>
                  <a:cubicBezTo>
                    <a:pt x="157" y="0"/>
                    <a:pt x="1" y="156"/>
                    <a:pt x="1" y="348"/>
                  </a:cubicBezTo>
                  <a:cubicBezTo>
                    <a:pt x="1" y="539"/>
                    <a:pt x="157" y="697"/>
                    <a:pt x="349" y="697"/>
                  </a:cubicBezTo>
                  <a:cubicBezTo>
                    <a:pt x="539" y="697"/>
                    <a:pt x="691" y="539"/>
                    <a:pt x="691" y="348"/>
                  </a:cubicBezTo>
                  <a:cubicBezTo>
                    <a:pt x="691" y="156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379123" y="3031024"/>
              <a:ext cx="45476" cy="45262"/>
            </a:xfrm>
            <a:custGeom>
              <a:avLst/>
              <a:gdLst/>
              <a:ahLst/>
              <a:cxnLst/>
              <a:rect l="l" t="t" r="r" b="b"/>
              <a:pathLst>
                <a:path w="853" h="849" extrusionOk="0">
                  <a:moveTo>
                    <a:pt x="430" y="158"/>
                  </a:moveTo>
                  <a:cubicBezTo>
                    <a:pt x="575" y="158"/>
                    <a:pt x="697" y="274"/>
                    <a:pt x="697" y="425"/>
                  </a:cubicBezTo>
                  <a:cubicBezTo>
                    <a:pt x="697" y="570"/>
                    <a:pt x="575" y="691"/>
                    <a:pt x="430" y="691"/>
                  </a:cubicBezTo>
                  <a:cubicBezTo>
                    <a:pt x="279" y="691"/>
                    <a:pt x="157" y="570"/>
                    <a:pt x="157" y="425"/>
                  </a:cubicBezTo>
                  <a:cubicBezTo>
                    <a:pt x="157" y="274"/>
                    <a:pt x="279" y="158"/>
                    <a:pt x="430" y="158"/>
                  </a:cubicBezTo>
                  <a:close/>
                  <a:moveTo>
                    <a:pt x="430" y="1"/>
                  </a:moveTo>
                  <a:cubicBezTo>
                    <a:pt x="192" y="1"/>
                    <a:pt x="1" y="193"/>
                    <a:pt x="1" y="425"/>
                  </a:cubicBezTo>
                  <a:cubicBezTo>
                    <a:pt x="1" y="657"/>
                    <a:pt x="192" y="849"/>
                    <a:pt x="430" y="849"/>
                  </a:cubicBezTo>
                  <a:cubicBezTo>
                    <a:pt x="662" y="849"/>
                    <a:pt x="853" y="657"/>
                    <a:pt x="853" y="425"/>
                  </a:cubicBezTo>
                  <a:cubicBezTo>
                    <a:pt x="853" y="193"/>
                    <a:pt x="662" y="1"/>
                    <a:pt x="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8468528" y="3035129"/>
              <a:ext cx="36839" cy="37159"/>
            </a:xfrm>
            <a:custGeom>
              <a:avLst/>
              <a:gdLst/>
              <a:ahLst/>
              <a:cxnLst/>
              <a:rect l="l" t="t" r="r" b="b"/>
              <a:pathLst>
                <a:path w="691" h="697" extrusionOk="0">
                  <a:moveTo>
                    <a:pt x="343" y="0"/>
                  </a:moveTo>
                  <a:cubicBezTo>
                    <a:pt x="156" y="0"/>
                    <a:pt x="0" y="156"/>
                    <a:pt x="0" y="348"/>
                  </a:cubicBezTo>
                  <a:cubicBezTo>
                    <a:pt x="0" y="539"/>
                    <a:pt x="156" y="697"/>
                    <a:pt x="343" y="697"/>
                  </a:cubicBezTo>
                  <a:cubicBezTo>
                    <a:pt x="533" y="697"/>
                    <a:pt x="691" y="539"/>
                    <a:pt x="691" y="348"/>
                  </a:cubicBezTo>
                  <a:cubicBezTo>
                    <a:pt x="691" y="156"/>
                    <a:pt x="533" y="0"/>
                    <a:pt x="343" y="0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8464156" y="3031024"/>
              <a:ext cx="45529" cy="45262"/>
            </a:xfrm>
            <a:custGeom>
              <a:avLst/>
              <a:gdLst/>
              <a:ahLst/>
              <a:cxnLst/>
              <a:rect l="l" t="t" r="r" b="b"/>
              <a:pathLst>
                <a:path w="854" h="849" extrusionOk="0">
                  <a:moveTo>
                    <a:pt x="425" y="158"/>
                  </a:moveTo>
                  <a:cubicBezTo>
                    <a:pt x="575" y="158"/>
                    <a:pt x="696" y="274"/>
                    <a:pt x="696" y="425"/>
                  </a:cubicBezTo>
                  <a:cubicBezTo>
                    <a:pt x="696" y="570"/>
                    <a:pt x="575" y="691"/>
                    <a:pt x="425" y="691"/>
                  </a:cubicBezTo>
                  <a:cubicBezTo>
                    <a:pt x="278" y="691"/>
                    <a:pt x="157" y="570"/>
                    <a:pt x="157" y="425"/>
                  </a:cubicBezTo>
                  <a:cubicBezTo>
                    <a:pt x="157" y="274"/>
                    <a:pt x="278" y="158"/>
                    <a:pt x="425" y="158"/>
                  </a:cubicBezTo>
                  <a:close/>
                  <a:moveTo>
                    <a:pt x="425" y="1"/>
                  </a:moveTo>
                  <a:cubicBezTo>
                    <a:pt x="192" y="1"/>
                    <a:pt x="0" y="193"/>
                    <a:pt x="0" y="425"/>
                  </a:cubicBezTo>
                  <a:cubicBezTo>
                    <a:pt x="0" y="657"/>
                    <a:pt x="192" y="849"/>
                    <a:pt x="425" y="849"/>
                  </a:cubicBezTo>
                  <a:cubicBezTo>
                    <a:pt x="661" y="849"/>
                    <a:pt x="853" y="657"/>
                    <a:pt x="853" y="425"/>
                  </a:cubicBezTo>
                  <a:cubicBezTo>
                    <a:pt x="853" y="193"/>
                    <a:pt x="661" y="1"/>
                    <a:pt x="4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19"/>
          <p:cNvGrpSpPr/>
          <p:nvPr/>
        </p:nvGrpSpPr>
        <p:grpSpPr>
          <a:xfrm>
            <a:off x="1088191" y="290021"/>
            <a:ext cx="62327" cy="60167"/>
            <a:chOff x="3340075" y="2974625"/>
            <a:chExt cx="45250" cy="43675"/>
          </a:xfrm>
        </p:grpSpPr>
        <p:sp>
          <p:nvSpPr>
            <p:cNvPr id="424" name="Google Shape;424;p19"/>
            <p:cNvSpPr/>
            <p:nvPr/>
          </p:nvSpPr>
          <p:spPr>
            <a:xfrm>
              <a:off x="3341150" y="2977325"/>
              <a:ext cx="43450" cy="38250"/>
            </a:xfrm>
            <a:custGeom>
              <a:avLst/>
              <a:gdLst/>
              <a:ahLst/>
              <a:cxnLst/>
              <a:rect l="l" t="t" r="r" b="b"/>
              <a:pathLst>
                <a:path w="1738" h="1530" extrusionOk="0">
                  <a:moveTo>
                    <a:pt x="861" y="1"/>
                  </a:moveTo>
                  <a:cubicBezTo>
                    <a:pt x="602" y="1"/>
                    <a:pt x="349" y="133"/>
                    <a:pt x="212" y="368"/>
                  </a:cubicBezTo>
                  <a:cubicBezTo>
                    <a:pt x="1" y="741"/>
                    <a:pt x="105" y="1208"/>
                    <a:pt x="482" y="1416"/>
                  </a:cubicBezTo>
                  <a:cubicBezTo>
                    <a:pt x="605" y="1493"/>
                    <a:pt x="741" y="1529"/>
                    <a:pt x="874" y="1529"/>
                  </a:cubicBezTo>
                  <a:cubicBezTo>
                    <a:pt x="1129" y="1529"/>
                    <a:pt x="1375" y="1397"/>
                    <a:pt x="1512" y="1161"/>
                  </a:cubicBezTo>
                  <a:cubicBezTo>
                    <a:pt x="1738" y="803"/>
                    <a:pt x="1616" y="325"/>
                    <a:pt x="1257" y="113"/>
                  </a:cubicBezTo>
                  <a:cubicBezTo>
                    <a:pt x="1134" y="37"/>
                    <a:pt x="996" y="1"/>
                    <a:pt x="86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340075" y="2974625"/>
              <a:ext cx="45250" cy="43675"/>
            </a:xfrm>
            <a:custGeom>
              <a:avLst/>
              <a:gdLst/>
              <a:ahLst/>
              <a:cxnLst/>
              <a:rect l="l" t="t" r="r" b="b"/>
              <a:pathLst>
                <a:path w="1810" h="1747" extrusionOk="0">
                  <a:moveTo>
                    <a:pt x="912" y="221"/>
                  </a:moveTo>
                  <a:cubicBezTo>
                    <a:pt x="1016" y="221"/>
                    <a:pt x="1135" y="254"/>
                    <a:pt x="1243" y="311"/>
                  </a:cubicBezTo>
                  <a:cubicBezTo>
                    <a:pt x="1390" y="401"/>
                    <a:pt x="1494" y="552"/>
                    <a:pt x="1540" y="717"/>
                  </a:cubicBezTo>
                  <a:cubicBezTo>
                    <a:pt x="1584" y="882"/>
                    <a:pt x="1555" y="1061"/>
                    <a:pt x="1465" y="1208"/>
                  </a:cubicBezTo>
                  <a:cubicBezTo>
                    <a:pt x="1347" y="1416"/>
                    <a:pt x="1133" y="1526"/>
                    <a:pt x="910" y="1526"/>
                  </a:cubicBezTo>
                  <a:cubicBezTo>
                    <a:pt x="794" y="1526"/>
                    <a:pt x="676" y="1496"/>
                    <a:pt x="568" y="1435"/>
                  </a:cubicBezTo>
                  <a:cubicBezTo>
                    <a:pt x="417" y="1345"/>
                    <a:pt x="313" y="1194"/>
                    <a:pt x="270" y="1029"/>
                  </a:cubicBezTo>
                  <a:cubicBezTo>
                    <a:pt x="237" y="867"/>
                    <a:pt x="255" y="688"/>
                    <a:pt x="345" y="537"/>
                  </a:cubicBezTo>
                  <a:cubicBezTo>
                    <a:pt x="464" y="343"/>
                    <a:pt x="686" y="221"/>
                    <a:pt x="912" y="221"/>
                  </a:cubicBezTo>
                  <a:close/>
                  <a:moveTo>
                    <a:pt x="918" y="1"/>
                  </a:moveTo>
                  <a:cubicBezTo>
                    <a:pt x="616" y="1"/>
                    <a:pt x="324" y="153"/>
                    <a:pt x="166" y="433"/>
                  </a:cubicBezTo>
                  <a:cubicBezTo>
                    <a:pt x="44" y="627"/>
                    <a:pt x="1" y="867"/>
                    <a:pt x="58" y="1090"/>
                  </a:cubicBezTo>
                  <a:cubicBezTo>
                    <a:pt x="119" y="1316"/>
                    <a:pt x="255" y="1510"/>
                    <a:pt x="464" y="1628"/>
                  </a:cubicBezTo>
                  <a:cubicBezTo>
                    <a:pt x="596" y="1704"/>
                    <a:pt x="747" y="1747"/>
                    <a:pt x="912" y="1747"/>
                  </a:cubicBezTo>
                  <a:cubicBezTo>
                    <a:pt x="1196" y="1747"/>
                    <a:pt x="1494" y="1600"/>
                    <a:pt x="1659" y="1330"/>
                  </a:cubicBezTo>
                  <a:cubicBezTo>
                    <a:pt x="1781" y="1119"/>
                    <a:pt x="1810" y="882"/>
                    <a:pt x="1749" y="656"/>
                  </a:cubicBezTo>
                  <a:cubicBezTo>
                    <a:pt x="1706" y="433"/>
                    <a:pt x="1555" y="239"/>
                    <a:pt x="1361" y="117"/>
                  </a:cubicBezTo>
                  <a:cubicBezTo>
                    <a:pt x="1221" y="38"/>
                    <a:pt x="1068" y="1"/>
                    <a:pt x="91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9"/>
          <p:cNvGrpSpPr/>
          <p:nvPr/>
        </p:nvGrpSpPr>
        <p:grpSpPr>
          <a:xfrm>
            <a:off x="334664" y="740667"/>
            <a:ext cx="103512" cy="98739"/>
            <a:chOff x="3386825" y="3172850"/>
            <a:chExt cx="75150" cy="71675"/>
          </a:xfrm>
        </p:grpSpPr>
        <p:sp>
          <p:nvSpPr>
            <p:cNvPr id="427" name="Google Shape;427;p19"/>
            <p:cNvSpPr/>
            <p:nvPr/>
          </p:nvSpPr>
          <p:spPr>
            <a:xfrm>
              <a:off x="3390500" y="3177300"/>
              <a:ext cx="66625" cy="62650"/>
            </a:xfrm>
            <a:custGeom>
              <a:avLst/>
              <a:gdLst/>
              <a:ahLst/>
              <a:cxnLst/>
              <a:rect l="l" t="t" r="r" b="b"/>
              <a:pathLst>
                <a:path w="2665" h="2506" extrusionOk="0">
                  <a:moveTo>
                    <a:pt x="1336" y="1"/>
                  </a:moveTo>
                  <a:cubicBezTo>
                    <a:pt x="713" y="1"/>
                    <a:pt x="173" y="470"/>
                    <a:pt x="91" y="1088"/>
                  </a:cubicBezTo>
                  <a:cubicBezTo>
                    <a:pt x="1" y="1777"/>
                    <a:pt x="482" y="2405"/>
                    <a:pt x="1167" y="2495"/>
                  </a:cubicBezTo>
                  <a:cubicBezTo>
                    <a:pt x="1223" y="2502"/>
                    <a:pt x="1279" y="2506"/>
                    <a:pt x="1334" y="2506"/>
                  </a:cubicBezTo>
                  <a:cubicBezTo>
                    <a:pt x="1955" y="2506"/>
                    <a:pt x="2492" y="2052"/>
                    <a:pt x="2575" y="1418"/>
                  </a:cubicBezTo>
                  <a:cubicBezTo>
                    <a:pt x="2664" y="729"/>
                    <a:pt x="2169" y="101"/>
                    <a:pt x="1498" y="11"/>
                  </a:cubicBezTo>
                  <a:cubicBezTo>
                    <a:pt x="1443" y="4"/>
                    <a:pt x="1389" y="1"/>
                    <a:pt x="1336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386825" y="3172850"/>
              <a:ext cx="75150" cy="71675"/>
            </a:xfrm>
            <a:custGeom>
              <a:avLst/>
              <a:gdLst/>
              <a:ahLst/>
              <a:cxnLst/>
              <a:rect l="l" t="t" r="r" b="b"/>
              <a:pathLst>
                <a:path w="3006" h="2867" extrusionOk="0">
                  <a:moveTo>
                    <a:pt x="1616" y="369"/>
                  </a:moveTo>
                  <a:cubicBezTo>
                    <a:pt x="2197" y="458"/>
                    <a:pt x="2617" y="997"/>
                    <a:pt x="2542" y="1582"/>
                  </a:cubicBezTo>
                  <a:cubicBezTo>
                    <a:pt x="2495" y="1865"/>
                    <a:pt x="2348" y="2106"/>
                    <a:pt x="2122" y="2285"/>
                  </a:cubicBezTo>
                  <a:cubicBezTo>
                    <a:pt x="1943" y="2430"/>
                    <a:pt x="1724" y="2507"/>
                    <a:pt x="1495" y="2507"/>
                  </a:cubicBezTo>
                  <a:cubicBezTo>
                    <a:pt x="1440" y="2507"/>
                    <a:pt x="1384" y="2503"/>
                    <a:pt x="1329" y="2494"/>
                  </a:cubicBezTo>
                  <a:cubicBezTo>
                    <a:pt x="1045" y="2465"/>
                    <a:pt x="808" y="2314"/>
                    <a:pt x="629" y="2092"/>
                  </a:cubicBezTo>
                  <a:cubicBezTo>
                    <a:pt x="449" y="1865"/>
                    <a:pt x="374" y="1582"/>
                    <a:pt x="417" y="1298"/>
                  </a:cubicBezTo>
                  <a:cubicBezTo>
                    <a:pt x="449" y="1015"/>
                    <a:pt x="597" y="760"/>
                    <a:pt x="823" y="595"/>
                  </a:cubicBezTo>
                  <a:cubicBezTo>
                    <a:pt x="1017" y="444"/>
                    <a:pt x="1239" y="369"/>
                    <a:pt x="1480" y="369"/>
                  </a:cubicBezTo>
                  <a:close/>
                  <a:moveTo>
                    <a:pt x="1493" y="0"/>
                  </a:moveTo>
                  <a:cubicBezTo>
                    <a:pt x="1176" y="0"/>
                    <a:pt x="866" y="104"/>
                    <a:pt x="597" y="297"/>
                  </a:cubicBezTo>
                  <a:cubicBezTo>
                    <a:pt x="299" y="534"/>
                    <a:pt x="105" y="864"/>
                    <a:pt x="58" y="1252"/>
                  </a:cubicBezTo>
                  <a:cubicBezTo>
                    <a:pt x="1" y="1625"/>
                    <a:pt x="105" y="2002"/>
                    <a:pt x="342" y="2314"/>
                  </a:cubicBezTo>
                  <a:cubicBezTo>
                    <a:pt x="568" y="2612"/>
                    <a:pt x="912" y="2810"/>
                    <a:pt x="1286" y="2853"/>
                  </a:cubicBezTo>
                  <a:cubicBezTo>
                    <a:pt x="1347" y="2867"/>
                    <a:pt x="1419" y="2867"/>
                    <a:pt x="1480" y="2867"/>
                  </a:cubicBezTo>
                  <a:cubicBezTo>
                    <a:pt x="1795" y="2867"/>
                    <a:pt x="2093" y="2763"/>
                    <a:pt x="2348" y="2569"/>
                  </a:cubicBezTo>
                  <a:cubicBezTo>
                    <a:pt x="2646" y="2343"/>
                    <a:pt x="2840" y="2002"/>
                    <a:pt x="2901" y="1625"/>
                  </a:cubicBezTo>
                  <a:cubicBezTo>
                    <a:pt x="3005" y="850"/>
                    <a:pt x="2452" y="117"/>
                    <a:pt x="1659" y="10"/>
                  </a:cubicBezTo>
                  <a:cubicBezTo>
                    <a:pt x="1604" y="3"/>
                    <a:pt x="1548" y="0"/>
                    <a:pt x="149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19"/>
          <p:cNvSpPr txBox="1">
            <a:spLocks noGrp="1"/>
          </p:cNvSpPr>
          <p:nvPr>
            <p:ph type="subTitle" idx="1"/>
          </p:nvPr>
        </p:nvSpPr>
        <p:spPr>
          <a:xfrm>
            <a:off x="1600431" y="2089375"/>
            <a:ext cx="22860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0" name="Google Shape;430;p19"/>
          <p:cNvSpPr txBox="1">
            <a:spLocks noGrp="1"/>
          </p:cNvSpPr>
          <p:nvPr>
            <p:ph type="subTitle" idx="2"/>
          </p:nvPr>
        </p:nvSpPr>
        <p:spPr>
          <a:xfrm>
            <a:off x="1600444" y="2421775"/>
            <a:ext cx="22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9"/>
          <p:cNvSpPr txBox="1">
            <a:spLocks noGrp="1"/>
          </p:cNvSpPr>
          <p:nvPr>
            <p:ph type="subTitle" idx="3"/>
          </p:nvPr>
        </p:nvSpPr>
        <p:spPr>
          <a:xfrm>
            <a:off x="5257534" y="2421775"/>
            <a:ext cx="22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4"/>
          </p:nvPr>
        </p:nvSpPr>
        <p:spPr>
          <a:xfrm>
            <a:off x="1600444" y="4116500"/>
            <a:ext cx="22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subTitle" idx="5"/>
          </p:nvPr>
        </p:nvSpPr>
        <p:spPr>
          <a:xfrm>
            <a:off x="5257534" y="4116500"/>
            <a:ext cx="22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6"/>
          </p:nvPr>
        </p:nvSpPr>
        <p:spPr>
          <a:xfrm>
            <a:off x="1600431" y="3784100"/>
            <a:ext cx="22860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7"/>
          </p:nvPr>
        </p:nvSpPr>
        <p:spPr>
          <a:xfrm>
            <a:off x="5257534" y="2089375"/>
            <a:ext cx="22860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subTitle" idx="8"/>
          </p:nvPr>
        </p:nvSpPr>
        <p:spPr>
          <a:xfrm>
            <a:off x="5257534" y="3784100"/>
            <a:ext cx="22860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9"/>
          <p:cNvSpPr/>
          <p:nvPr/>
        </p:nvSpPr>
        <p:spPr>
          <a:xfrm rot="7140032">
            <a:off x="7484293" y="-965147"/>
            <a:ext cx="1889219" cy="2697906"/>
          </a:xfrm>
          <a:custGeom>
            <a:avLst/>
            <a:gdLst/>
            <a:ahLst/>
            <a:cxnLst/>
            <a:rect l="l" t="t" r="r" b="b"/>
            <a:pathLst>
              <a:path w="16242" h="20422" extrusionOk="0">
                <a:moveTo>
                  <a:pt x="11339" y="0"/>
                </a:moveTo>
                <a:cubicBezTo>
                  <a:pt x="10562" y="0"/>
                  <a:pt x="9680" y="147"/>
                  <a:pt x="8700" y="480"/>
                </a:cubicBezTo>
                <a:cubicBezTo>
                  <a:pt x="3259" y="2330"/>
                  <a:pt x="502" y="7434"/>
                  <a:pt x="328" y="10845"/>
                </a:cubicBezTo>
                <a:cubicBezTo>
                  <a:pt x="0" y="17474"/>
                  <a:pt x="4971" y="20421"/>
                  <a:pt x="8833" y="20421"/>
                </a:cubicBezTo>
                <a:cubicBezTo>
                  <a:pt x="9330" y="20421"/>
                  <a:pt x="9808" y="20373"/>
                  <a:pt x="10255" y="20277"/>
                </a:cubicBezTo>
                <a:cubicBezTo>
                  <a:pt x="14170" y="19430"/>
                  <a:pt x="15051" y="15898"/>
                  <a:pt x="14111" y="13462"/>
                </a:cubicBezTo>
                <a:cubicBezTo>
                  <a:pt x="13171" y="11031"/>
                  <a:pt x="13079" y="8681"/>
                  <a:pt x="14820" y="5589"/>
                </a:cubicBezTo>
                <a:cubicBezTo>
                  <a:pt x="16242" y="3050"/>
                  <a:pt x="14876" y="0"/>
                  <a:pt x="11339" y="0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29"/>
          <p:cNvGrpSpPr/>
          <p:nvPr/>
        </p:nvGrpSpPr>
        <p:grpSpPr>
          <a:xfrm>
            <a:off x="8230109" y="329213"/>
            <a:ext cx="398996" cy="411572"/>
            <a:chOff x="-4011463" y="4778467"/>
            <a:chExt cx="925316" cy="954701"/>
          </a:xfrm>
        </p:grpSpPr>
        <p:sp>
          <p:nvSpPr>
            <p:cNvPr id="659" name="Google Shape;659;p29"/>
            <p:cNvSpPr/>
            <p:nvPr/>
          </p:nvSpPr>
          <p:spPr>
            <a:xfrm>
              <a:off x="-3999935" y="4824671"/>
              <a:ext cx="910482" cy="902356"/>
            </a:xfrm>
            <a:custGeom>
              <a:avLst/>
              <a:gdLst/>
              <a:ahLst/>
              <a:cxnLst/>
              <a:rect l="l" t="t" r="r" b="b"/>
              <a:pathLst>
                <a:path w="9636" h="9550" extrusionOk="0">
                  <a:moveTo>
                    <a:pt x="4821" y="2671"/>
                  </a:moveTo>
                  <a:cubicBezTo>
                    <a:pt x="5062" y="2671"/>
                    <a:pt x="5307" y="2712"/>
                    <a:pt x="5546" y="2799"/>
                  </a:cubicBezTo>
                  <a:cubicBezTo>
                    <a:pt x="6654" y="3200"/>
                    <a:pt x="7222" y="4418"/>
                    <a:pt x="6822" y="5526"/>
                  </a:cubicBezTo>
                  <a:cubicBezTo>
                    <a:pt x="6508" y="6389"/>
                    <a:pt x="5688" y="6929"/>
                    <a:pt x="4818" y="6929"/>
                  </a:cubicBezTo>
                  <a:cubicBezTo>
                    <a:pt x="4578" y="6929"/>
                    <a:pt x="4334" y="6888"/>
                    <a:pt x="4096" y="6801"/>
                  </a:cubicBezTo>
                  <a:cubicBezTo>
                    <a:pt x="2988" y="6396"/>
                    <a:pt x="2419" y="5178"/>
                    <a:pt x="2820" y="4075"/>
                  </a:cubicBezTo>
                  <a:cubicBezTo>
                    <a:pt x="3133" y="3208"/>
                    <a:pt x="3952" y="2671"/>
                    <a:pt x="4821" y="2671"/>
                  </a:cubicBezTo>
                  <a:close/>
                  <a:moveTo>
                    <a:pt x="6052" y="0"/>
                  </a:moveTo>
                  <a:cubicBezTo>
                    <a:pt x="5920" y="0"/>
                    <a:pt x="5794" y="82"/>
                    <a:pt x="5749" y="218"/>
                  </a:cubicBezTo>
                  <a:lnTo>
                    <a:pt x="5419" y="1117"/>
                  </a:lnTo>
                  <a:cubicBezTo>
                    <a:pt x="5219" y="1084"/>
                    <a:pt x="5018" y="1067"/>
                    <a:pt x="4819" y="1067"/>
                  </a:cubicBezTo>
                  <a:cubicBezTo>
                    <a:pt x="4503" y="1067"/>
                    <a:pt x="4190" y="1108"/>
                    <a:pt x="3888" y="1187"/>
                  </a:cubicBezTo>
                  <a:lnTo>
                    <a:pt x="3481" y="316"/>
                  </a:lnTo>
                  <a:cubicBezTo>
                    <a:pt x="3427" y="199"/>
                    <a:pt x="3312" y="127"/>
                    <a:pt x="3188" y="127"/>
                  </a:cubicBezTo>
                  <a:cubicBezTo>
                    <a:pt x="3141" y="127"/>
                    <a:pt x="3092" y="138"/>
                    <a:pt x="3045" y="161"/>
                  </a:cubicBezTo>
                  <a:lnTo>
                    <a:pt x="2408" y="456"/>
                  </a:lnTo>
                  <a:cubicBezTo>
                    <a:pt x="2245" y="531"/>
                    <a:pt x="2175" y="729"/>
                    <a:pt x="2252" y="891"/>
                  </a:cubicBezTo>
                  <a:lnTo>
                    <a:pt x="2657" y="1762"/>
                  </a:lnTo>
                  <a:cubicBezTo>
                    <a:pt x="2245" y="2057"/>
                    <a:pt x="1891" y="2440"/>
                    <a:pt x="1625" y="2892"/>
                  </a:cubicBezTo>
                  <a:lnTo>
                    <a:pt x="720" y="2562"/>
                  </a:lnTo>
                  <a:cubicBezTo>
                    <a:pt x="685" y="2550"/>
                    <a:pt x="648" y="2544"/>
                    <a:pt x="612" y="2544"/>
                  </a:cubicBezTo>
                  <a:cubicBezTo>
                    <a:pt x="477" y="2544"/>
                    <a:pt x="348" y="2626"/>
                    <a:pt x="303" y="2758"/>
                  </a:cubicBezTo>
                  <a:lnTo>
                    <a:pt x="59" y="3420"/>
                  </a:lnTo>
                  <a:cubicBezTo>
                    <a:pt x="1" y="3594"/>
                    <a:pt x="87" y="3780"/>
                    <a:pt x="255" y="3843"/>
                  </a:cubicBezTo>
                  <a:lnTo>
                    <a:pt x="1160" y="4169"/>
                  </a:lnTo>
                  <a:cubicBezTo>
                    <a:pt x="1074" y="4691"/>
                    <a:pt x="1103" y="5213"/>
                    <a:pt x="1224" y="5700"/>
                  </a:cubicBezTo>
                  <a:lnTo>
                    <a:pt x="360" y="6105"/>
                  </a:lnTo>
                  <a:cubicBezTo>
                    <a:pt x="191" y="6182"/>
                    <a:pt x="122" y="6378"/>
                    <a:pt x="198" y="6541"/>
                  </a:cubicBezTo>
                  <a:lnTo>
                    <a:pt x="499" y="7179"/>
                  </a:lnTo>
                  <a:cubicBezTo>
                    <a:pt x="554" y="7301"/>
                    <a:pt x="674" y="7372"/>
                    <a:pt x="798" y="7372"/>
                  </a:cubicBezTo>
                  <a:cubicBezTo>
                    <a:pt x="844" y="7372"/>
                    <a:pt x="891" y="7362"/>
                    <a:pt x="935" y="7341"/>
                  </a:cubicBezTo>
                  <a:lnTo>
                    <a:pt x="1805" y="6935"/>
                  </a:lnTo>
                  <a:cubicBezTo>
                    <a:pt x="2100" y="7347"/>
                    <a:pt x="2477" y="7701"/>
                    <a:pt x="2935" y="7968"/>
                  </a:cubicBezTo>
                  <a:lnTo>
                    <a:pt x="2605" y="8867"/>
                  </a:lnTo>
                  <a:cubicBezTo>
                    <a:pt x="2547" y="9041"/>
                    <a:pt x="2635" y="9227"/>
                    <a:pt x="2802" y="9291"/>
                  </a:cubicBezTo>
                  <a:lnTo>
                    <a:pt x="3463" y="9529"/>
                  </a:lnTo>
                  <a:cubicBezTo>
                    <a:pt x="3500" y="9543"/>
                    <a:pt x="3539" y="9550"/>
                    <a:pt x="3577" y="9550"/>
                  </a:cubicBezTo>
                  <a:cubicBezTo>
                    <a:pt x="3710" y="9550"/>
                    <a:pt x="3838" y="9466"/>
                    <a:pt x="3888" y="9331"/>
                  </a:cubicBezTo>
                  <a:lnTo>
                    <a:pt x="4212" y="8432"/>
                  </a:lnTo>
                  <a:cubicBezTo>
                    <a:pt x="4414" y="8465"/>
                    <a:pt x="4615" y="8482"/>
                    <a:pt x="4814" y="8482"/>
                  </a:cubicBezTo>
                  <a:cubicBezTo>
                    <a:pt x="5130" y="8482"/>
                    <a:pt x="5441" y="8441"/>
                    <a:pt x="5743" y="8362"/>
                  </a:cubicBezTo>
                  <a:lnTo>
                    <a:pt x="6150" y="9232"/>
                  </a:lnTo>
                  <a:cubicBezTo>
                    <a:pt x="6205" y="9351"/>
                    <a:pt x="6323" y="9420"/>
                    <a:pt x="6447" y="9420"/>
                  </a:cubicBezTo>
                  <a:cubicBezTo>
                    <a:pt x="6493" y="9420"/>
                    <a:pt x="6540" y="9410"/>
                    <a:pt x="6584" y="9389"/>
                  </a:cubicBezTo>
                  <a:lnTo>
                    <a:pt x="7222" y="9093"/>
                  </a:lnTo>
                  <a:cubicBezTo>
                    <a:pt x="7385" y="9018"/>
                    <a:pt x="7460" y="8820"/>
                    <a:pt x="7379" y="8658"/>
                  </a:cubicBezTo>
                  <a:lnTo>
                    <a:pt x="6973" y="7788"/>
                  </a:lnTo>
                  <a:cubicBezTo>
                    <a:pt x="7385" y="7492"/>
                    <a:pt x="7744" y="7109"/>
                    <a:pt x="8011" y="6657"/>
                  </a:cubicBezTo>
                  <a:lnTo>
                    <a:pt x="8911" y="6982"/>
                  </a:lnTo>
                  <a:cubicBezTo>
                    <a:pt x="8948" y="6996"/>
                    <a:pt x="8986" y="7003"/>
                    <a:pt x="9024" y="7003"/>
                  </a:cubicBezTo>
                  <a:cubicBezTo>
                    <a:pt x="9157" y="7003"/>
                    <a:pt x="9283" y="6921"/>
                    <a:pt x="9328" y="6790"/>
                  </a:cubicBezTo>
                  <a:lnTo>
                    <a:pt x="9572" y="6123"/>
                  </a:lnTo>
                  <a:cubicBezTo>
                    <a:pt x="9636" y="5955"/>
                    <a:pt x="9543" y="5770"/>
                    <a:pt x="9374" y="5706"/>
                  </a:cubicBezTo>
                  <a:lnTo>
                    <a:pt x="8475" y="5381"/>
                  </a:lnTo>
                  <a:cubicBezTo>
                    <a:pt x="8557" y="4859"/>
                    <a:pt x="8533" y="4337"/>
                    <a:pt x="8405" y="3850"/>
                  </a:cubicBezTo>
                  <a:lnTo>
                    <a:pt x="9275" y="3443"/>
                  </a:lnTo>
                  <a:cubicBezTo>
                    <a:pt x="9438" y="3363"/>
                    <a:pt x="9508" y="3170"/>
                    <a:pt x="9433" y="3008"/>
                  </a:cubicBezTo>
                  <a:lnTo>
                    <a:pt x="9136" y="2370"/>
                  </a:lnTo>
                  <a:cubicBezTo>
                    <a:pt x="9077" y="2247"/>
                    <a:pt x="8960" y="2177"/>
                    <a:pt x="8836" y="2177"/>
                  </a:cubicBezTo>
                  <a:cubicBezTo>
                    <a:pt x="8789" y="2177"/>
                    <a:pt x="8742" y="2187"/>
                    <a:pt x="8696" y="2207"/>
                  </a:cubicBezTo>
                  <a:lnTo>
                    <a:pt x="7832" y="2614"/>
                  </a:lnTo>
                  <a:cubicBezTo>
                    <a:pt x="7535" y="2202"/>
                    <a:pt x="7152" y="1848"/>
                    <a:pt x="6700" y="1581"/>
                  </a:cubicBezTo>
                  <a:lnTo>
                    <a:pt x="7026" y="683"/>
                  </a:lnTo>
                  <a:cubicBezTo>
                    <a:pt x="7090" y="509"/>
                    <a:pt x="7002" y="322"/>
                    <a:pt x="6828" y="258"/>
                  </a:cubicBezTo>
                  <a:lnTo>
                    <a:pt x="6167" y="21"/>
                  </a:lnTo>
                  <a:cubicBezTo>
                    <a:pt x="6129" y="7"/>
                    <a:pt x="6090" y="0"/>
                    <a:pt x="605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-4003242" y="4818435"/>
              <a:ext cx="917096" cy="914733"/>
            </a:xfrm>
            <a:custGeom>
              <a:avLst/>
              <a:gdLst/>
              <a:ahLst/>
              <a:cxnLst/>
              <a:rect l="l" t="t" r="r" b="b"/>
              <a:pathLst>
                <a:path w="9706" h="9681" extrusionOk="0">
                  <a:moveTo>
                    <a:pt x="4855" y="2800"/>
                  </a:moveTo>
                  <a:cubicBezTo>
                    <a:pt x="5092" y="2800"/>
                    <a:pt x="5330" y="2841"/>
                    <a:pt x="5558" y="2923"/>
                  </a:cubicBezTo>
                  <a:cubicBezTo>
                    <a:pt x="6630" y="3312"/>
                    <a:pt x="7182" y="4501"/>
                    <a:pt x="6793" y="5568"/>
                  </a:cubicBezTo>
                  <a:cubicBezTo>
                    <a:pt x="6489" y="6405"/>
                    <a:pt x="5696" y="6928"/>
                    <a:pt x="4853" y="6928"/>
                  </a:cubicBezTo>
                  <a:cubicBezTo>
                    <a:pt x="4621" y="6928"/>
                    <a:pt x="4385" y="6889"/>
                    <a:pt x="4154" y="6805"/>
                  </a:cubicBezTo>
                  <a:cubicBezTo>
                    <a:pt x="3080" y="6415"/>
                    <a:pt x="2530" y="5231"/>
                    <a:pt x="2919" y="4160"/>
                  </a:cubicBezTo>
                  <a:cubicBezTo>
                    <a:pt x="3104" y="3643"/>
                    <a:pt x="3481" y="3231"/>
                    <a:pt x="3980" y="2998"/>
                  </a:cubicBezTo>
                  <a:cubicBezTo>
                    <a:pt x="4258" y="2866"/>
                    <a:pt x="4557" y="2800"/>
                    <a:pt x="4855" y="2800"/>
                  </a:cubicBezTo>
                  <a:close/>
                  <a:moveTo>
                    <a:pt x="4852" y="2670"/>
                  </a:moveTo>
                  <a:cubicBezTo>
                    <a:pt x="4536" y="2670"/>
                    <a:pt x="4221" y="2739"/>
                    <a:pt x="3928" y="2877"/>
                  </a:cubicBezTo>
                  <a:cubicBezTo>
                    <a:pt x="3394" y="3126"/>
                    <a:pt x="2994" y="3568"/>
                    <a:pt x="2796" y="4118"/>
                  </a:cubicBezTo>
                  <a:cubicBezTo>
                    <a:pt x="2384" y="5255"/>
                    <a:pt x="2970" y="6514"/>
                    <a:pt x="4108" y="6926"/>
                  </a:cubicBezTo>
                  <a:cubicBezTo>
                    <a:pt x="4351" y="7013"/>
                    <a:pt x="4606" y="7059"/>
                    <a:pt x="4855" y="7059"/>
                  </a:cubicBezTo>
                  <a:cubicBezTo>
                    <a:pt x="5749" y="7059"/>
                    <a:pt x="6596" y="6503"/>
                    <a:pt x="6916" y="5614"/>
                  </a:cubicBezTo>
                  <a:cubicBezTo>
                    <a:pt x="7327" y="4478"/>
                    <a:pt x="6742" y="3220"/>
                    <a:pt x="5604" y="2802"/>
                  </a:cubicBezTo>
                  <a:cubicBezTo>
                    <a:pt x="5359" y="2714"/>
                    <a:pt x="5105" y="2670"/>
                    <a:pt x="4852" y="2670"/>
                  </a:cubicBezTo>
                  <a:close/>
                  <a:moveTo>
                    <a:pt x="6098" y="131"/>
                  </a:moveTo>
                  <a:cubicBezTo>
                    <a:pt x="6125" y="131"/>
                    <a:pt x="6152" y="135"/>
                    <a:pt x="6178" y="144"/>
                  </a:cubicBezTo>
                  <a:lnTo>
                    <a:pt x="6839" y="388"/>
                  </a:lnTo>
                  <a:cubicBezTo>
                    <a:pt x="6978" y="435"/>
                    <a:pt x="7048" y="586"/>
                    <a:pt x="7002" y="725"/>
                  </a:cubicBezTo>
                  <a:lnTo>
                    <a:pt x="6672" y="1624"/>
                  </a:lnTo>
                  <a:cubicBezTo>
                    <a:pt x="6660" y="1654"/>
                    <a:pt x="6672" y="1688"/>
                    <a:pt x="6700" y="1705"/>
                  </a:cubicBezTo>
                  <a:cubicBezTo>
                    <a:pt x="7141" y="1960"/>
                    <a:pt x="7513" y="2302"/>
                    <a:pt x="7808" y="2720"/>
                  </a:cubicBezTo>
                  <a:cubicBezTo>
                    <a:pt x="7824" y="2736"/>
                    <a:pt x="7842" y="2746"/>
                    <a:pt x="7862" y="2746"/>
                  </a:cubicBezTo>
                  <a:cubicBezTo>
                    <a:pt x="7871" y="2746"/>
                    <a:pt x="7881" y="2744"/>
                    <a:pt x="7890" y="2738"/>
                  </a:cubicBezTo>
                  <a:lnTo>
                    <a:pt x="8760" y="2332"/>
                  </a:lnTo>
                  <a:cubicBezTo>
                    <a:pt x="8795" y="2316"/>
                    <a:pt x="8832" y="2309"/>
                    <a:pt x="8868" y="2309"/>
                  </a:cubicBezTo>
                  <a:cubicBezTo>
                    <a:pt x="8969" y="2309"/>
                    <a:pt x="9065" y="2365"/>
                    <a:pt x="9109" y="2460"/>
                  </a:cubicBezTo>
                  <a:lnTo>
                    <a:pt x="9409" y="3097"/>
                  </a:lnTo>
                  <a:cubicBezTo>
                    <a:pt x="9468" y="3231"/>
                    <a:pt x="9415" y="3387"/>
                    <a:pt x="9283" y="3451"/>
                  </a:cubicBezTo>
                  <a:lnTo>
                    <a:pt x="8412" y="3857"/>
                  </a:lnTo>
                  <a:cubicBezTo>
                    <a:pt x="8383" y="3869"/>
                    <a:pt x="8371" y="3898"/>
                    <a:pt x="8378" y="3933"/>
                  </a:cubicBezTo>
                  <a:cubicBezTo>
                    <a:pt x="8504" y="4425"/>
                    <a:pt x="8528" y="4931"/>
                    <a:pt x="8440" y="5435"/>
                  </a:cubicBezTo>
                  <a:cubicBezTo>
                    <a:pt x="8440" y="5464"/>
                    <a:pt x="8458" y="5493"/>
                    <a:pt x="8488" y="5504"/>
                  </a:cubicBezTo>
                  <a:lnTo>
                    <a:pt x="9387" y="5836"/>
                  </a:lnTo>
                  <a:cubicBezTo>
                    <a:pt x="9457" y="5858"/>
                    <a:pt x="9508" y="5905"/>
                    <a:pt x="9537" y="5969"/>
                  </a:cubicBezTo>
                  <a:cubicBezTo>
                    <a:pt x="9567" y="6032"/>
                    <a:pt x="9567" y="6102"/>
                    <a:pt x="9543" y="6171"/>
                  </a:cubicBezTo>
                  <a:lnTo>
                    <a:pt x="9305" y="6833"/>
                  </a:lnTo>
                  <a:cubicBezTo>
                    <a:pt x="9283" y="6897"/>
                    <a:pt x="9230" y="6949"/>
                    <a:pt x="9166" y="6979"/>
                  </a:cubicBezTo>
                  <a:cubicBezTo>
                    <a:pt x="9132" y="6995"/>
                    <a:pt x="9092" y="7004"/>
                    <a:pt x="9052" y="7004"/>
                  </a:cubicBezTo>
                  <a:cubicBezTo>
                    <a:pt x="9023" y="7004"/>
                    <a:pt x="8995" y="7000"/>
                    <a:pt x="8969" y="6990"/>
                  </a:cubicBezTo>
                  <a:lnTo>
                    <a:pt x="8064" y="6658"/>
                  </a:lnTo>
                  <a:cubicBezTo>
                    <a:pt x="8060" y="6658"/>
                    <a:pt x="8055" y="6657"/>
                    <a:pt x="8050" y="6657"/>
                  </a:cubicBezTo>
                  <a:cubicBezTo>
                    <a:pt x="8026" y="6657"/>
                    <a:pt x="8003" y="6669"/>
                    <a:pt x="7988" y="6688"/>
                  </a:cubicBezTo>
                  <a:cubicBezTo>
                    <a:pt x="7727" y="7129"/>
                    <a:pt x="7385" y="7506"/>
                    <a:pt x="6973" y="7801"/>
                  </a:cubicBezTo>
                  <a:cubicBezTo>
                    <a:pt x="6944" y="7820"/>
                    <a:pt x="6938" y="7854"/>
                    <a:pt x="6951" y="7884"/>
                  </a:cubicBezTo>
                  <a:lnTo>
                    <a:pt x="7356" y="8747"/>
                  </a:lnTo>
                  <a:cubicBezTo>
                    <a:pt x="7385" y="8811"/>
                    <a:pt x="7391" y="8886"/>
                    <a:pt x="7368" y="8950"/>
                  </a:cubicBezTo>
                  <a:cubicBezTo>
                    <a:pt x="7345" y="9014"/>
                    <a:pt x="7292" y="9073"/>
                    <a:pt x="7229" y="9102"/>
                  </a:cubicBezTo>
                  <a:lnTo>
                    <a:pt x="6590" y="9397"/>
                  </a:lnTo>
                  <a:cubicBezTo>
                    <a:pt x="6553" y="9414"/>
                    <a:pt x="6514" y="9423"/>
                    <a:pt x="6476" y="9423"/>
                  </a:cubicBezTo>
                  <a:cubicBezTo>
                    <a:pt x="6448" y="9423"/>
                    <a:pt x="6420" y="9418"/>
                    <a:pt x="6394" y="9408"/>
                  </a:cubicBezTo>
                  <a:cubicBezTo>
                    <a:pt x="6324" y="9386"/>
                    <a:pt x="6271" y="9333"/>
                    <a:pt x="6242" y="9269"/>
                  </a:cubicBezTo>
                  <a:lnTo>
                    <a:pt x="5837" y="8399"/>
                  </a:lnTo>
                  <a:cubicBezTo>
                    <a:pt x="5826" y="8379"/>
                    <a:pt x="5798" y="8363"/>
                    <a:pt x="5771" y="8363"/>
                  </a:cubicBezTo>
                  <a:cubicBezTo>
                    <a:pt x="5768" y="8363"/>
                    <a:pt x="5764" y="8363"/>
                    <a:pt x="5760" y="8364"/>
                  </a:cubicBezTo>
                  <a:cubicBezTo>
                    <a:pt x="5459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8" y="8434"/>
                  </a:cubicBezTo>
                  <a:cubicBezTo>
                    <a:pt x="4255" y="8433"/>
                    <a:pt x="4251" y="8433"/>
                    <a:pt x="4247" y="8433"/>
                  </a:cubicBezTo>
                  <a:cubicBezTo>
                    <a:pt x="4221" y="8433"/>
                    <a:pt x="4193" y="8450"/>
                    <a:pt x="4189" y="8475"/>
                  </a:cubicBezTo>
                  <a:lnTo>
                    <a:pt x="3859" y="9380"/>
                  </a:lnTo>
                  <a:cubicBezTo>
                    <a:pt x="3835" y="9443"/>
                    <a:pt x="3789" y="9496"/>
                    <a:pt x="3725" y="9525"/>
                  </a:cubicBezTo>
                  <a:cubicBezTo>
                    <a:pt x="3688" y="9542"/>
                    <a:pt x="3647" y="9551"/>
                    <a:pt x="3607" y="9551"/>
                  </a:cubicBezTo>
                  <a:cubicBezTo>
                    <a:pt x="3578" y="9551"/>
                    <a:pt x="3549" y="9546"/>
                    <a:pt x="3522" y="9536"/>
                  </a:cubicBezTo>
                  <a:lnTo>
                    <a:pt x="2860" y="9293"/>
                  </a:lnTo>
                  <a:cubicBezTo>
                    <a:pt x="2721" y="9247"/>
                    <a:pt x="2652" y="9095"/>
                    <a:pt x="2704" y="8956"/>
                  </a:cubicBezTo>
                  <a:lnTo>
                    <a:pt x="3029" y="8058"/>
                  </a:lnTo>
                  <a:cubicBezTo>
                    <a:pt x="3040" y="8028"/>
                    <a:pt x="3029" y="7994"/>
                    <a:pt x="3000" y="7975"/>
                  </a:cubicBezTo>
                  <a:cubicBezTo>
                    <a:pt x="2558" y="7721"/>
                    <a:pt x="2188" y="7378"/>
                    <a:pt x="1891" y="6961"/>
                  </a:cubicBezTo>
                  <a:cubicBezTo>
                    <a:pt x="1880" y="6944"/>
                    <a:pt x="1857" y="6931"/>
                    <a:pt x="1840" y="6931"/>
                  </a:cubicBezTo>
                  <a:cubicBezTo>
                    <a:pt x="1827" y="6931"/>
                    <a:pt x="1822" y="6937"/>
                    <a:pt x="1811" y="6937"/>
                  </a:cubicBezTo>
                  <a:lnTo>
                    <a:pt x="941" y="7343"/>
                  </a:lnTo>
                  <a:cubicBezTo>
                    <a:pt x="905" y="7361"/>
                    <a:pt x="867" y="7370"/>
                    <a:pt x="829" y="7370"/>
                  </a:cubicBezTo>
                  <a:cubicBezTo>
                    <a:pt x="730" y="7370"/>
                    <a:pt x="635" y="7314"/>
                    <a:pt x="592" y="7222"/>
                  </a:cubicBezTo>
                  <a:lnTo>
                    <a:pt x="290" y="6583"/>
                  </a:lnTo>
                  <a:cubicBezTo>
                    <a:pt x="261" y="6519"/>
                    <a:pt x="261" y="6444"/>
                    <a:pt x="285" y="6380"/>
                  </a:cubicBezTo>
                  <a:cubicBezTo>
                    <a:pt x="308" y="6317"/>
                    <a:pt x="354" y="6259"/>
                    <a:pt x="418" y="6230"/>
                  </a:cubicBezTo>
                  <a:lnTo>
                    <a:pt x="1289" y="5823"/>
                  </a:lnTo>
                  <a:cubicBezTo>
                    <a:pt x="1318" y="5812"/>
                    <a:pt x="1335" y="5783"/>
                    <a:pt x="1323" y="5748"/>
                  </a:cubicBezTo>
                  <a:cubicBezTo>
                    <a:pt x="1195" y="5255"/>
                    <a:pt x="1173" y="4751"/>
                    <a:pt x="1259" y="4246"/>
                  </a:cubicBezTo>
                  <a:cubicBezTo>
                    <a:pt x="1265" y="4217"/>
                    <a:pt x="1248" y="4187"/>
                    <a:pt x="1219" y="4176"/>
                  </a:cubicBezTo>
                  <a:lnTo>
                    <a:pt x="314" y="3846"/>
                  </a:lnTo>
                  <a:cubicBezTo>
                    <a:pt x="250" y="3823"/>
                    <a:pt x="198" y="3777"/>
                    <a:pt x="164" y="3713"/>
                  </a:cubicBezTo>
                  <a:cubicBezTo>
                    <a:pt x="134" y="3649"/>
                    <a:pt x="134" y="3579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0" y="2733"/>
                    <a:pt x="534" y="2703"/>
                  </a:cubicBezTo>
                  <a:cubicBezTo>
                    <a:pt x="570" y="2684"/>
                    <a:pt x="607" y="2675"/>
                    <a:pt x="644" y="2675"/>
                  </a:cubicBezTo>
                  <a:cubicBezTo>
                    <a:pt x="674" y="2675"/>
                    <a:pt x="703" y="2681"/>
                    <a:pt x="732" y="2691"/>
                  </a:cubicBezTo>
                  <a:lnTo>
                    <a:pt x="1637" y="3017"/>
                  </a:lnTo>
                  <a:cubicBezTo>
                    <a:pt x="1644" y="3019"/>
                    <a:pt x="1653" y="3021"/>
                    <a:pt x="1661" y="3021"/>
                  </a:cubicBezTo>
                  <a:cubicBezTo>
                    <a:pt x="1683" y="3021"/>
                    <a:pt x="1704" y="3010"/>
                    <a:pt x="1712" y="2993"/>
                  </a:cubicBezTo>
                  <a:cubicBezTo>
                    <a:pt x="1974" y="2552"/>
                    <a:pt x="2315" y="2176"/>
                    <a:pt x="2727" y="1879"/>
                  </a:cubicBezTo>
                  <a:cubicBezTo>
                    <a:pt x="2756" y="1862"/>
                    <a:pt x="2762" y="1828"/>
                    <a:pt x="2750" y="1798"/>
                  </a:cubicBezTo>
                  <a:lnTo>
                    <a:pt x="2344" y="928"/>
                  </a:lnTo>
                  <a:cubicBezTo>
                    <a:pt x="2315" y="870"/>
                    <a:pt x="2309" y="795"/>
                    <a:pt x="2338" y="731"/>
                  </a:cubicBezTo>
                  <a:cubicBezTo>
                    <a:pt x="2362" y="661"/>
                    <a:pt x="2408" y="609"/>
                    <a:pt x="2472" y="580"/>
                  </a:cubicBezTo>
                  <a:lnTo>
                    <a:pt x="3110" y="284"/>
                  </a:lnTo>
                  <a:cubicBezTo>
                    <a:pt x="3147" y="267"/>
                    <a:pt x="3185" y="258"/>
                    <a:pt x="3225" y="258"/>
                  </a:cubicBezTo>
                  <a:cubicBezTo>
                    <a:pt x="3254" y="258"/>
                    <a:pt x="3283" y="263"/>
                    <a:pt x="3313" y="272"/>
                  </a:cubicBezTo>
                  <a:cubicBezTo>
                    <a:pt x="3377" y="296"/>
                    <a:pt x="3428" y="348"/>
                    <a:pt x="3458" y="412"/>
                  </a:cubicBezTo>
                  <a:lnTo>
                    <a:pt x="3864" y="1282"/>
                  </a:lnTo>
                  <a:cubicBezTo>
                    <a:pt x="3879" y="1302"/>
                    <a:pt x="3903" y="1318"/>
                    <a:pt x="3928" y="1318"/>
                  </a:cubicBezTo>
                  <a:cubicBezTo>
                    <a:pt x="3932" y="1318"/>
                    <a:pt x="3935" y="1317"/>
                    <a:pt x="3939" y="1317"/>
                  </a:cubicBezTo>
                  <a:cubicBezTo>
                    <a:pt x="4240" y="1238"/>
                    <a:pt x="4547" y="1200"/>
                    <a:pt x="4855" y="1200"/>
                  </a:cubicBezTo>
                  <a:cubicBezTo>
                    <a:pt x="5051" y="1200"/>
                    <a:pt x="5247" y="1216"/>
                    <a:pt x="5441" y="1247"/>
                  </a:cubicBezTo>
                  <a:cubicBezTo>
                    <a:pt x="5446" y="1248"/>
                    <a:pt x="5450" y="1248"/>
                    <a:pt x="5455" y="1248"/>
                  </a:cubicBezTo>
                  <a:cubicBezTo>
                    <a:pt x="5484" y="1248"/>
                    <a:pt x="5507" y="1232"/>
                    <a:pt x="5517" y="1207"/>
                  </a:cubicBezTo>
                  <a:lnTo>
                    <a:pt x="5842" y="302"/>
                  </a:lnTo>
                  <a:cubicBezTo>
                    <a:pt x="5865" y="238"/>
                    <a:pt x="5918" y="185"/>
                    <a:pt x="5982" y="157"/>
                  </a:cubicBezTo>
                  <a:cubicBezTo>
                    <a:pt x="6019" y="140"/>
                    <a:pt x="6059" y="131"/>
                    <a:pt x="6098" y="131"/>
                  </a:cubicBezTo>
                  <a:close/>
                  <a:moveTo>
                    <a:pt x="6091" y="0"/>
                  </a:moveTo>
                  <a:cubicBezTo>
                    <a:pt x="6035" y="0"/>
                    <a:pt x="5978" y="12"/>
                    <a:pt x="5923" y="34"/>
                  </a:cubicBezTo>
                  <a:cubicBezTo>
                    <a:pt x="5830" y="80"/>
                    <a:pt x="5755" y="163"/>
                    <a:pt x="5720" y="261"/>
                  </a:cubicBezTo>
                  <a:lnTo>
                    <a:pt x="5412" y="1113"/>
                  </a:lnTo>
                  <a:cubicBezTo>
                    <a:pt x="5224" y="1084"/>
                    <a:pt x="5037" y="1070"/>
                    <a:pt x="4849" y="1070"/>
                  </a:cubicBezTo>
                  <a:cubicBezTo>
                    <a:pt x="4551" y="1070"/>
                    <a:pt x="4255" y="1106"/>
                    <a:pt x="3963" y="1177"/>
                  </a:cubicBezTo>
                  <a:lnTo>
                    <a:pt x="3580" y="353"/>
                  </a:lnTo>
                  <a:cubicBezTo>
                    <a:pt x="3533" y="261"/>
                    <a:pt x="3452" y="185"/>
                    <a:pt x="3353" y="150"/>
                  </a:cubicBezTo>
                  <a:cubicBezTo>
                    <a:pt x="3311" y="135"/>
                    <a:pt x="3269" y="128"/>
                    <a:pt x="3226" y="128"/>
                  </a:cubicBezTo>
                  <a:cubicBezTo>
                    <a:pt x="3167" y="128"/>
                    <a:pt x="3109" y="142"/>
                    <a:pt x="3052" y="168"/>
                  </a:cubicBezTo>
                  <a:lnTo>
                    <a:pt x="2419" y="463"/>
                  </a:lnTo>
                  <a:cubicBezTo>
                    <a:pt x="2322" y="511"/>
                    <a:pt x="2252" y="586"/>
                    <a:pt x="2210" y="685"/>
                  </a:cubicBezTo>
                  <a:cubicBezTo>
                    <a:pt x="2175" y="783"/>
                    <a:pt x="2182" y="893"/>
                    <a:pt x="2228" y="985"/>
                  </a:cubicBezTo>
                  <a:lnTo>
                    <a:pt x="2611" y="1804"/>
                  </a:lnTo>
                  <a:cubicBezTo>
                    <a:pt x="2217" y="2099"/>
                    <a:pt x="1886" y="2460"/>
                    <a:pt x="1631" y="2877"/>
                  </a:cubicBezTo>
                  <a:lnTo>
                    <a:pt x="778" y="2570"/>
                  </a:lnTo>
                  <a:cubicBezTo>
                    <a:pt x="734" y="2554"/>
                    <a:pt x="689" y="2547"/>
                    <a:pt x="644" y="2547"/>
                  </a:cubicBezTo>
                  <a:cubicBezTo>
                    <a:pt x="587" y="2547"/>
                    <a:pt x="531" y="2558"/>
                    <a:pt x="477" y="2581"/>
                  </a:cubicBezTo>
                  <a:cubicBezTo>
                    <a:pt x="384" y="2628"/>
                    <a:pt x="308" y="2709"/>
                    <a:pt x="274" y="2808"/>
                  </a:cubicBezTo>
                  <a:lnTo>
                    <a:pt x="36" y="3469"/>
                  </a:lnTo>
                  <a:cubicBezTo>
                    <a:pt x="1" y="3568"/>
                    <a:pt x="1" y="3672"/>
                    <a:pt x="47" y="3764"/>
                  </a:cubicBezTo>
                  <a:cubicBezTo>
                    <a:pt x="94" y="3863"/>
                    <a:pt x="169" y="3933"/>
                    <a:pt x="268" y="3967"/>
                  </a:cubicBezTo>
                  <a:lnTo>
                    <a:pt x="1120" y="4281"/>
                  </a:lnTo>
                  <a:cubicBezTo>
                    <a:pt x="1045" y="4768"/>
                    <a:pt x="1069" y="5255"/>
                    <a:pt x="1184" y="5731"/>
                  </a:cubicBezTo>
                  <a:lnTo>
                    <a:pt x="366" y="6114"/>
                  </a:lnTo>
                  <a:cubicBezTo>
                    <a:pt x="268" y="6160"/>
                    <a:pt x="198" y="6235"/>
                    <a:pt x="164" y="6334"/>
                  </a:cubicBezTo>
                  <a:cubicBezTo>
                    <a:pt x="129" y="6433"/>
                    <a:pt x="134" y="6543"/>
                    <a:pt x="175" y="6636"/>
                  </a:cubicBezTo>
                  <a:lnTo>
                    <a:pt x="477" y="7274"/>
                  </a:lnTo>
                  <a:cubicBezTo>
                    <a:pt x="540" y="7418"/>
                    <a:pt x="683" y="7503"/>
                    <a:pt x="833" y="7503"/>
                  </a:cubicBezTo>
                  <a:cubicBezTo>
                    <a:pt x="889" y="7503"/>
                    <a:pt x="945" y="7491"/>
                    <a:pt x="999" y="7466"/>
                  </a:cubicBezTo>
                  <a:lnTo>
                    <a:pt x="1816" y="7083"/>
                  </a:lnTo>
                  <a:cubicBezTo>
                    <a:pt x="2106" y="7477"/>
                    <a:pt x="2466" y="7807"/>
                    <a:pt x="2890" y="8063"/>
                  </a:cubicBezTo>
                  <a:lnTo>
                    <a:pt x="2582" y="8910"/>
                  </a:lnTo>
                  <a:cubicBezTo>
                    <a:pt x="2507" y="9118"/>
                    <a:pt x="2611" y="9345"/>
                    <a:pt x="2814" y="9415"/>
                  </a:cubicBezTo>
                  <a:lnTo>
                    <a:pt x="3476" y="9659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666" y="9681"/>
                    <a:pt x="3725" y="9670"/>
                    <a:pt x="3776" y="9641"/>
                  </a:cubicBezTo>
                  <a:cubicBezTo>
                    <a:pt x="3875" y="9600"/>
                    <a:pt x="3945" y="9519"/>
                    <a:pt x="3980" y="9421"/>
                  </a:cubicBezTo>
                  <a:lnTo>
                    <a:pt x="4287" y="8567"/>
                  </a:lnTo>
                  <a:cubicBezTo>
                    <a:pt x="4476" y="8596"/>
                    <a:pt x="4665" y="8611"/>
                    <a:pt x="4854" y="8611"/>
                  </a:cubicBezTo>
                  <a:cubicBezTo>
                    <a:pt x="5152" y="8611"/>
                    <a:pt x="5449" y="8575"/>
                    <a:pt x="5744" y="8503"/>
                  </a:cubicBezTo>
                  <a:lnTo>
                    <a:pt x="6126" y="9327"/>
                  </a:lnTo>
                  <a:cubicBezTo>
                    <a:pt x="6167" y="9421"/>
                    <a:pt x="6248" y="9496"/>
                    <a:pt x="6346" y="9531"/>
                  </a:cubicBezTo>
                  <a:cubicBezTo>
                    <a:pt x="6389" y="9545"/>
                    <a:pt x="6432" y="9553"/>
                    <a:pt x="6475" y="9553"/>
                  </a:cubicBezTo>
                  <a:cubicBezTo>
                    <a:pt x="6534" y="9553"/>
                    <a:pt x="6592" y="9540"/>
                    <a:pt x="6649" y="9512"/>
                  </a:cubicBezTo>
                  <a:lnTo>
                    <a:pt x="7286" y="9217"/>
                  </a:lnTo>
                  <a:cubicBezTo>
                    <a:pt x="7379" y="9171"/>
                    <a:pt x="7455" y="9095"/>
                    <a:pt x="7489" y="8997"/>
                  </a:cubicBezTo>
                  <a:cubicBezTo>
                    <a:pt x="7524" y="8899"/>
                    <a:pt x="7519" y="8789"/>
                    <a:pt x="7473" y="8695"/>
                  </a:cubicBezTo>
                  <a:lnTo>
                    <a:pt x="7090" y="7871"/>
                  </a:lnTo>
                  <a:cubicBezTo>
                    <a:pt x="7489" y="7582"/>
                    <a:pt x="7814" y="7222"/>
                    <a:pt x="8070" y="6805"/>
                  </a:cubicBezTo>
                  <a:lnTo>
                    <a:pt x="8922" y="7111"/>
                  </a:lnTo>
                  <a:cubicBezTo>
                    <a:pt x="8966" y="7126"/>
                    <a:pt x="9012" y="7134"/>
                    <a:pt x="9058" y="7134"/>
                  </a:cubicBezTo>
                  <a:cubicBezTo>
                    <a:pt x="9115" y="7134"/>
                    <a:pt x="9172" y="7122"/>
                    <a:pt x="9224" y="7100"/>
                  </a:cubicBezTo>
                  <a:cubicBezTo>
                    <a:pt x="9317" y="7054"/>
                    <a:pt x="9393" y="6972"/>
                    <a:pt x="9427" y="6874"/>
                  </a:cubicBezTo>
                  <a:lnTo>
                    <a:pt x="9665" y="6213"/>
                  </a:lnTo>
                  <a:cubicBezTo>
                    <a:pt x="9706" y="6114"/>
                    <a:pt x="9700" y="6010"/>
                    <a:pt x="9653" y="5911"/>
                  </a:cubicBezTo>
                  <a:cubicBezTo>
                    <a:pt x="9607" y="5818"/>
                    <a:pt x="9532" y="5748"/>
                    <a:pt x="9433" y="5708"/>
                  </a:cubicBezTo>
                  <a:lnTo>
                    <a:pt x="8579" y="5400"/>
                  </a:lnTo>
                  <a:cubicBezTo>
                    <a:pt x="8656" y="4913"/>
                    <a:pt x="8632" y="4425"/>
                    <a:pt x="8517" y="3951"/>
                  </a:cubicBezTo>
                  <a:lnTo>
                    <a:pt x="9334" y="3568"/>
                  </a:lnTo>
                  <a:cubicBezTo>
                    <a:pt x="9532" y="3475"/>
                    <a:pt x="9618" y="3242"/>
                    <a:pt x="9526" y="3046"/>
                  </a:cubicBezTo>
                  <a:lnTo>
                    <a:pt x="9230" y="2407"/>
                  </a:lnTo>
                  <a:cubicBezTo>
                    <a:pt x="9162" y="2264"/>
                    <a:pt x="9018" y="2179"/>
                    <a:pt x="8871" y="2179"/>
                  </a:cubicBezTo>
                  <a:cubicBezTo>
                    <a:pt x="8816" y="2179"/>
                    <a:pt x="8760" y="2191"/>
                    <a:pt x="8708" y="2216"/>
                  </a:cubicBezTo>
                  <a:lnTo>
                    <a:pt x="7883" y="2599"/>
                  </a:lnTo>
                  <a:cubicBezTo>
                    <a:pt x="7594" y="2203"/>
                    <a:pt x="7235" y="1874"/>
                    <a:pt x="6811" y="1619"/>
                  </a:cubicBezTo>
                  <a:lnTo>
                    <a:pt x="7125" y="765"/>
                  </a:lnTo>
                  <a:cubicBezTo>
                    <a:pt x="7194" y="562"/>
                    <a:pt x="7090" y="337"/>
                    <a:pt x="6887" y="267"/>
                  </a:cubicBezTo>
                  <a:lnTo>
                    <a:pt x="6225" y="23"/>
                  </a:lnTo>
                  <a:cubicBezTo>
                    <a:pt x="6181" y="8"/>
                    <a:pt x="6136" y="0"/>
                    <a:pt x="609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-4008250" y="4784609"/>
              <a:ext cx="910009" cy="902356"/>
            </a:xfrm>
            <a:custGeom>
              <a:avLst/>
              <a:gdLst/>
              <a:ahLst/>
              <a:cxnLst/>
              <a:rect l="l" t="t" r="r" b="b"/>
              <a:pathLst>
                <a:path w="9631" h="9550" extrusionOk="0">
                  <a:moveTo>
                    <a:pt x="4810" y="2620"/>
                  </a:moveTo>
                  <a:cubicBezTo>
                    <a:pt x="5051" y="2620"/>
                    <a:pt x="5296" y="2661"/>
                    <a:pt x="5535" y="2748"/>
                  </a:cubicBezTo>
                  <a:cubicBezTo>
                    <a:pt x="6643" y="3148"/>
                    <a:pt x="7212" y="4371"/>
                    <a:pt x="6811" y="5474"/>
                  </a:cubicBezTo>
                  <a:cubicBezTo>
                    <a:pt x="6499" y="6342"/>
                    <a:pt x="5679" y="6878"/>
                    <a:pt x="4810" y="6878"/>
                  </a:cubicBezTo>
                  <a:cubicBezTo>
                    <a:pt x="4569" y="6878"/>
                    <a:pt x="4324" y="6837"/>
                    <a:pt x="4086" y="6751"/>
                  </a:cubicBezTo>
                  <a:cubicBezTo>
                    <a:pt x="2977" y="6350"/>
                    <a:pt x="2409" y="5126"/>
                    <a:pt x="2809" y="4023"/>
                  </a:cubicBezTo>
                  <a:cubicBezTo>
                    <a:pt x="3123" y="3157"/>
                    <a:pt x="3941" y="2620"/>
                    <a:pt x="4810" y="2620"/>
                  </a:cubicBezTo>
                  <a:close/>
                  <a:moveTo>
                    <a:pt x="6055" y="0"/>
                  </a:moveTo>
                  <a:cubicBezTo>
                    <a:pt x="5921" y="0"/>
                    <a:pt x="5795" y="82"/>
                    <a:pt x="5751" y="213"/>
                  </a:cubicBezTo>
                  <a:lnTo>
                    <a:pt x="5419" y="1118"/>
                  </a:lnTo>
                  <a:cubicBezTo>
                    <a:pt x="5220" y="1084"/>
                    <a:pt x="5019" y="1067"/>
                    <a:pt x="4820" y="1067"/>
                  </a:cubicBezTo>
                  <a:cubicBezTo>
                    <a:pt x="4504" y="1067"/>
                    <a:pt x="4190" y="1109"/>
                    <a:pt x="3888" y="1187"/>
                  </a:cubicBezTo>
                  <a:lnTo>
                    <a:pt x="3481" y="317"/>
                  </a:lnTo>
                  <a:cubicBezTo>
                    <a:pt x="3427" y="195"/>
                    <a:pt x="3307" y="124"/>
                    <a:pt x="3184" y="124"/>
                  </a:cubicBezTo>
                  <a:cubicBezTo>
                    <a:pt x="3138" y="124"/>
                    <a:pt x="3091" y="134"/>
                    <a:pt x="3047" y="154"/>
                  </a:cubicBezTo>
                  <a:lnTo>
                    <a:pt x="2409" y="456"/>
                  </a:lnTo>
                  <a:cubicBezTo>
                    <a:pt x="2246" y="532"/>
                    <a:pt x="2177" y="729"/>
                    <a:pt x="2252" y="891"/>
                  </a:cubicBezTo>
                  <a:lnTo>
                    <a:pt x="2659" y="1761"/>
                  </a:lnTo>
                  <a:cubicBezTo>
                    <a:pt x="2246" y="2057"/>
                    <a:pt x="1893" y="2440"/>
                    <a:pt x="1626" y="2893"/>
                  </a:cubicBezTo>
                  <a:lnTo>
                    <a:pt x="721" y="2561"/>
                  </a:lnTo>
                  <a:cubicBezTo>
                    <a:pt x="686" y="2550"/>
                    <a:pt x="650" y="2544"/>
                    <a:pt x="614" y="2544"/>
                  </a:cubicBezTo>
                  <a:cubicBezTo>
                    <a:pt x="478" y="2544"/>
                    <a:pt x="349" y="2626"/>
                    <a:pt x="303" y="2759"/>
                  </a:cubicBezTo>
                  <a:lnTo>
                    <a:pt x="59" y="3420"/>
                  </a:lnTo>
                  <a:cubicBezTo>
                    <a:pt x="1" y="3594"/>
                    <a:pt x="89" y="3780"/>
                    <a:pt x="257" y="3844"/>
                  </a:cubicBezTo>
                  <a:lnTo>
                    <a:pt x="1162" y="4169"/>
                  </a:lnTo>
                  <a:cubicBezTo>
                    <a:pt x="1074" y="4692"/>
                    <a:pt x="1098" y="5207"/>
                    <a:pt x="1226" y="5701"/>
                  </a:cubicBezTo>
                  <a:lnTo>
                    <a:pt x="356" y="6106"/>
                  </a:lnTo>
                  <a:cubicBezTo>
                    <a:pt x="193" y="6181"/>
                    <a:pt x="123" y="6379"/>
                    <a:pt x="199" y="6542"/>
                  </a:cubicBezTo>
                  <a:lnTo>
                    <a:pt x="501" y="7179"/>
                  </a:lnTo>
                  <a:cubicBezTo>
                    <a:pt x="555" y="7297"/>
                    <a:pt x="670" y="7369"/>
                    <a:pt x="794" y="7369"/>
                  </a:cubicBezTo>
                  <a:cubicBezTo>
                    <a:pt x="841" y="7369"/>
                    <a:pt x="889" y="7359"/>
                    <a:pt x="935" y="7337"/>
                  </a:cubicBezTo>
                  <a:lnTo>
                    <a:pt x="1805" y="6930"/>
                  </a:lnTo>
                  <a:cubicBezTo>
                    <a:pt x="2096" y="7348"/>
                    <a:pt x="2479" y="7701"/>
                    <a:pt x="2931" y="7969"/>
                  </a:cubicBezTo>
                  <a:lnTo>
                    <a:pt x="2606" y="8868"/>
                  </a:lnTo>
                  <a:cubicBezTo>
                    <a:pt x="2542" y="9035"/>
                    <a:pt x="2635" y="9227"/>
                    <a:pt x="2803" y="9291"/>
                  </a:cubicBezTo>
                  <a:lnTo>
                    <a:pt x="3465" y="9529"/>
                  </a:lnTo>
                  <a:cubicBezTo>
                    <a:pt x="3501" y="9543"/>
                    <a:pt x="3538" y="9549"/>
                    <a:pt x="3575" y="9549"/>
                  </a:cubicBezTo>
                  <a:cubicBezTo>
                    <a:pt x="3709" y="9549"/>
                    <a:pt x="3836" y="9464"/>
                    <a:pt x="3882" y="9332"/>
                  </a:cubicBezTo>
                  <a:lnTo>
                    <a:pt x="4212" y="8432"/>
                  </a:lnTo>
                  <a:cubicBezTo>
                    <a:pt x="4412" y="8466"/>
                    <a:pt x="4612" y="8483"/>
                    <a:pt x="4812" y="8483"/>
                  </a:cubicBezTo>
                  <a:cubicBezTo>
                    <a:pt x="5128" y="8483"/>
                    <a:pt x="5441" y="8441"/>
                    <a:pt x="5744" y="8363"/>
                  </a:cubicBezTo>
                  <a:lnTo>
                    <a:pt x="6150" y="9233"/>
                  </a:lnTo>
                  <a:cubicBezTo>
                    <a:pt x="6205" y="9351"/>
                    <a:pt x="6324" y="9420"/>
                    <a:pt x="6448" y="9420"/>
                  </a:cubicBezTo>
                  <a:cubicBezTo>
                    <a:pt x="6494" y="9420"/>
                    <a:pt x="6542" y="9411"/>
                    <a:pt x="6586" y="9390"/>
                  </a:cubicBezTo>
                  <a:lnTo>
                    <a:pt x="7224" y="9094"/>
                  </a:lnTo>
                  <a:cubicBezTo>
                    <a:pt x="7386" y="9013"/>
                    <a:pt x="7456" y="8821"/>
                    <a:pt x="7380" y="8652"/>
                  </a:cubicBezTo>
                  <a:lnTo>
                    <a:pt x="6974" y="7789"/>
                  </a:lnTo>
                  <a:cubicBezTo>
                    <a:pt x="7386" y="7493"/>
                    <a:pt x="7740" y="7110"/>
                    <a:pt x="8006" y="6657"/>
                  </a:cubicBezTo>
                  <a:lnTo>
                    <a:pt x="8911" y="6982"/>
                  </a:lnTo>
                  <a:cubicBezTo>
                    <a:pt x="8949" y="6996"/>
                    <a:pt x="8987" y="7003"/>
                    <a:pt x="9026" y="7003"/>
                  </a:cubicBezTo>
                  <a:cubicBezTo>
                    <a:pt x="9158" y="7003"/>
                    <a:pt x="9284" y="6921"/>
                    <a:pt x="9329" y="6785"/>
                  </a:cubicBezTo>
                  <a:lnTo>
                    <a:pt x="9572" y="6124"/>
                  </a:lnTo>
                  <a:cubicBezTo>
                    <a:pt x="9631" y="5956"/>
                    <a:pt x="9544" y="5764"/>
                    <a:pt x="9376" y="5706"/>
                  </a:cubicBezTo>
                  <a:lnTo>
                    <a:pt x="8471" y="5375"/>
                  </a:lnTo>
                  <a:cubicBezTo>
                    <a:pt x="8557" y="4859"/>
                    <a:pt x="8535" y="4337"/>
                    <a:pt x="8407" y="3849"/>
                  </a:cubicBezTo>
                  <a:lnTo>
                    <a:pt x="9271" y="3444"/>
                  </a:lnTo>
                  <a:cubicBezTo>
                    <a:pt x="9440" y="3362"/>
                    <a:pt x="9510" y="3171"/>
                    <a:pt x="9433" y="3003"/>
                  </a:cubicBezTo>
                  <a:lnTo>
                    <a:pt x="9132" y="2365"/>
                  </a:lnTo>
                  <a:cubicBezTo>
                    <a:pt x="9078" y="2247"/>
                    <a:pt x="8961" y="2178"/>
                    <a:pt x="8837" y="2178"/>
                  </a:cubicBezTo>
                  <a:cubicBezTo>
                    <a:pt x="8790" y="2178"/>
                    <a:pt x="8742" y="2187"/>
                    <a:pt x="8697" y="2208"/>
                  </a:cubicBezTo>
                  <a:lnTo>
                    <a:pt x="7826" y="2614"/>
                  </a:lnTo>
                  <a:cubicBezTo>
                    <a:pt x="7537" y="2202"/>
                    <a:pt x="7154" y="1849"/>
                    <a:pt x="6702" y="1581"/>
                  </a:cubicBezTo>
                  <a:lnTo>
                    <a:pt x="7026" y="676"/>
                  </a:lnTo>
                  <a:cubicBezTo>
                    <a:pt x="7090" y="508"/>
                    <a:pt x="6997" y="323"/>
                    <a:pt x="6830" y="259"/>
                  </a:cubicBezTo>
                  <a:lnTo>
                    <a:pt x="6168" y="21"/>
                  </a:lnTo>
                  <a:cubicBezTo>
                    <a:pt x="6131" y="7"/>
                    <a:pt x="6093" y="0"/>
                    <a:pt x="6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-4011463" y="4778467"/>
              <a:ext cx="916529" cy="914733"/>
            </a:xfrm>
            <a:custGeom>
              <a:avLst/>
              <a:gdLst/>
              <a:ahLst/>
              <a:cxnLst/>
              <a:rect l="l" t="t" r="r" b="b"/>
              <a:pathLst>
                <a:path w="9700" h="9681" extrusionOk="0">
                  <a:moveTo>
                    <a:pt x="4845" y="2749"/>
                  </a:moveTo>
                  <a:cubicBezTo>
                    <a:pt x="5082" y="2749"/>
                    <a:pt x="5320" y="2789"/>
                    <a:pt x="5547" y="2877"/>
                  </a:cubicBezTo>
                  <a:cubicBezTo>
                    <a:pt x="6069" y="3062"/>
                    <a:pt x="6481" y="3440"/>
                    <a:pt x="6712" y="3938"/>
                  </a:cubicBezTo>
                  <a:cubicBezTo>
                    <a:pt x="6950" y="4436"/>
                    <a:pt x="6974" y="5000"/>
                    <a:pt x="6781" y="5515"/>
                  </a:cubicBezTo>
                  <a:cubicBezTo>
                    <a:pt x="6596" y="6037"/>
                    <a:pt x="6219" y="6449"/>
                    <a:pt x="5721" y="6682"/>
                  </a:cubicBezTo>
                  <a:cubicBezTo>
                    <a:pt x="5442" y="6812"/>
                    <a:pt x="5144" y="6878"/>
                    <a:pt x="4845" y="6878"/>
                  </a:cubicBezTo>
                  <a:cubicBezTo>
                    <a:pt x="4608" y="6878"/>
                    <a:pt x="4370" y="6836"/>
                    <a:pt x="4142" y="6752"/>
                  </a:cubicBezTo>
                  <a:cubicBezTo>
                    <a:pt x="3620" y="6566"/>
                    <a:pt x="3209" y="6189"/>
                    <a:pt x="2977" y="5689"/>
                  </a:cubicBezTo>
                  <a:cubicBezTo>
                    <a:pt x="2744" y="5185"/>
                    <a:pt x="2715" y="4628"/>
                    <a:pt x="2907" y="4112"/>
                  </a:cubicBezTo>
                  <a:cubicBezTo>
                    <a:pt x="3092" y="3590"/>
                    <a:pt x="3469" y="3178"/>
                    <a:pt x="3975" y="2947"/>
                  </a:cubicBezTo>
                  <a:cubicBezTo>
                    <a:pt x="4246" y="2813"/>
                    <a:pt x="4548" y="2749"/>
                    <a:pt x="4845" y="2749"/>
                  </a:cubicBezTo>
                  <a:close/>
                  <a:moveTo>
                    <a:pt x="4840" y="2620"/>
                  </a:moveTo>
                  <a:cubicBezTo>
                    <a:pt x="4524" y="2620"/>
                    <a:pt x="4209" y="2689"/>
                    <a:pt x="3916" y="2824"/>
                  </a:cubicBezTo>
                  <a:cubicBezTo>
                    <a:pt x="3389" y="3073"/>
                    <a:pt x="2982" y="3515"/>
                    <a:pt x="2784" y="4066"/>
                  </a:cubicBezTo>
                  <a:cubicBezTo>
                    <a:pt x="2583" y="4617"/>
                    <a:pt x="2610" y="5215"/>
                    <a:pt x="2861" y="5742"/>
                  </a:cubicBezTo>
                  <a:cubicBezTo>
                    <a:pt x="3105" y="6270"/>
                    <a:pt x="3545" y="6676"/>
                    <a:pt x="4096" y="6873"/>
                  </a:cubicBezTo>
                  <a:cubicBezTo>
                    <a:pt x="4340" y="6966"/>
                    <a:pt x="4594" y="7006"/>
                    <a:pt x="4845" y="7006"/>
                  </a:cubicBezTo>
                  <a:cubicBezTo>
                    <a:pt x="5164" y="7006"/>
                    <a:pt x="5477" y="6937"/>
                    <a:pt x="5772" y="6797"/>
                  </a:cubicBezTo>
                  <a:cubicBezTo>
                    <a:pt x="6307" y="6554"/>
                    <a:pt x="6706" y="6114"/>
                    <a:pt x="6904" y="5563"/>
                  </a:cubicBezTo>
                  <a:cubicBezTo>
                    <a:pt x="7107" y="5011"/>
                    <a:pt x="7078" y="4414"/>
                    <a:pt x="6834" y="3886"/>
                  </a:cubicBezTo>
                  <a:cubicBezTo>
                    <a:pt x="6585" y="3352"/>
                    <a:pt x="6144" y="2952"/>
                    <a:pt x="5593" y="2755"/>
                  </a:cubicBezTo>
                  <a:cubicBezTo>
                    <a:pt x="5347" y="2664"/>
                    <a:pt x="5093" y="2620"/>
                    <a:pt x="4840" y="2620"/>
                  </a:cubicBezTo>
                  <a:close/>
                  <a:moveTo>
                    <a:pt x="6087" y="128"/>
                  </a:moveTo>
                  <a:cubicBezTo>
                    <a:pt x="6118" y="128"/>
                    <a:pt x="6150" y="133"/>
                    <a:pt x="6179" y="144"/>
                  </a:cubicBezTo>
                  <a:lnTo>
                    <a:pt x="6840" y="382"/>
                  </a:lnTo>
                  <a:cubicBezTo>
                    <a:pt x="6910" y="411"/>
                    <a:pt x="6961" y="457"/>
                    <a:pt x="6990" y="521"/>
                  </a:cubicBezTo>
                  <a:cubicBezTo>
                    <a:pt x="7020" y="586"/>
                    <a:pt x="7025" y="655"/>
                    <a:pt x="6996" y="725"/>
                  </a:cubicBezTo>
                  <a:lnTo>
                    <a:pt x="6671" y="1624"/>
                  </a:lnTo>
                  <a:cubicBezTo>
                    <a:pt x="6660" y="1652"/>
                    <a:pt x="6671" y="1687"/>
                    <a:pt x="6701" y="1705"/>
                  </a:cubicBezTo>
                  <a:cubicBezTo>
                    <a:pt x="7142" y="1960"/>
                    <a:pt x="7512" y="2302"/>
                    <a:pt x="7809" y="2720"/>
                  </a:cubicBezTo>
                  <a:cubicBezTo>
                    <a:pt x="7820" y="2736"/>
                    <a:pt x="7839" y="2746"/>
                    <a:pt x="7860" y="2746"/>
                  </a:cubicBezTo>
                  <a:cubicBezTo>
                    <a:pt x="7870" y="2746"/>
                    <a:pt x="7880" y="2743"/>
                    <a:pt x="7890" y="2738"/>
                  </a:cubicBezTo>
                  <a:lnTo>
                    <a:pt x="8760" y="2331"/>
                  </a:lnTo>
                  <a:cubicBezTo>
                    <a:pt x="8796" y="2315"/>
                    <a:pt x="8834" y="2308"/>
                    <a:pt x="8872" y="2308"/>
                  </a:cubicBezTo>
                  <a:cubicBezTo>
                    <a:pt x="8971" y="2308"/>
                    <a:pt x="9065" y="2362"/>
                    <a:pt x="9108" y="2459"/>
                  </a:cubicBezTo>
                  <a:lnTo>
                    <a:pt x="9410" y="3097"/>
                  </a:lnTo>
                  <a:cubicBezTo>
                    <a:pt x="9439" y="3161"/>
                    <a:pt x="9439" y="3231"/>
                    <a:pt x="9415" y="3300"/>
                  </a:cubicBezTo>
                  <a:cubicBezTo>
                    <a:pt x="9392" y="3364"/>
                    <a:pt x="9346" y="3416"/>
                    <a:pt x="9282" y="3445"/>
                  </a:cubicBezTo>
                  <a:lnTo>
                    <a:pt x="8412" y="3852"/>
                  </a:lnTo>
                  <a:cubicBezTo>
                    <a:pt x="8382" y="3868"/>
                    <a:pt x="8366" y="3898"/>
                    <a:pt x="8377" y="3927"/>
                  </a:cubicBezTo>
                  <a:cubicBezTo>
                    <a:pt x="8505" y="4425"/>
                    <a:pt x="8527" y="4931"/>
                    <a:pt x="8441" y="5435"/>
                  </a:cubicBezTo>
                  <a:cubicBezTo>
                    <a:pt x="8435" y="5464"/>
                    <a:pt x="8452" y="5493"/>
                    <a:pt x="8487" y="5504"/>
                  </a:cubicBezTo>
                  <a:lnTo>
                    <a:pt x="9386" y="5829"/>
                  </a:lnTo>
                  <a:cubicBezTo>
                    <a:pt x="9450" y="5852"/>
                    <a:pt x="9509" y="5905"/>
                    <a:pt x="9537" y="5968"/>
                  </a:cubicBezTo>
                  <a:cubicBezTo>
                    <a:pt x="9566" y="6032"/>
                    <a:pt x="9566" y="6101"/>
                    <a:pt x="9544" y="6165"/>
                  </a:cubicBezTo>
                  <a:lnTo>
                    <a:pt x="9305" y="6832"/>
                  </a:lnTo>
                  <a:cubicBezTo>
                    <a:pt x="9264" y="6938"/>
                    <a:pt x="9161" y="7004"/>
                    <a:pt x="9053" y="7004"/>
                  </a:cubicBezTo>
                  <a:cubicBezTo>
                    <a:pt x="9025" y="7004"/>
                    <a:pt x="8996" y="6999"/>
                    <a:pt x="8969" y="6990"/>
                  </a:cubicBezTo>
                  <a:lnTo>
                    <a:pt x="8064" y="6658"/>
                  </a:lnTo>
                  <a:cubicBezTo>
                    <a:pt x="8056" y="6655"/>
                    <a:pt x="8048" y="6654"/>
                    <a:pt x="8041" y="6654"/>
                  </a:cubicBezTo>
                  <a:cubicBezTo>
                    <a:pt x="8018" y="6654"/>
                    <a:pt x="7997" y="6666"/>
                    <a:pt x="7988" y="6687"/>
                  </a:cubicBezTo>
                  <a:cubicBezTo>
                    <a:pt x="7727" y="7129"/>
                    <a:pt x="7386" y="7499"/>
                    <a:pt x="6974" y="7801"/>
                  </a:cubicBezTo>
                  <a:cubicBezTo>
                    <a:pt x="6944" y="7819"/>
                    <a:pt x="6939" y="7847"/>
                    <a:pt x="6950" y="7876"/>
                  </a:cubicBezTo>
                  <a:lnTo>
                    <a:pt x="7356" y="8747"/>
                  </a:lnTo>
                  <a:cubicBezTo>
                    <a:pt x="7386" y="8811"/>
                    <a:pt x="7391" y="8880"/>
                    <a:pt x="7368" y="8950"/>
                  </a:cubicBezTo>
                  <a:cubicBezTo>
                    <a:pt x="7338" y="9014"/>
                    <a:pt x="7292" y="9065"/>
                    <a:pt x="7228" y="9100"/>
                  </a:cubicBezTo>
                  <a:lnTo>
                    <a:pt x="6591" y="9397"/>
                  </a:lnTo>
                  <a:cubicBezTo>
                    <a:pt x="6556" y="9413"/>
                    <a:pt x="6519" y="9422"/>
                    <a:pt x="6482" y="9422"/>
                  </a:cubicBezTo>
                  <a:cubicBezTo>
                    <a:pt x="6451" y="9422"/>
                    <a:pt x="6419" y="9416"/>
                    <a:pt x="6387" y="9402"/>
                  </a:cubicBezTo>
                  <a:cubicBezTo>
                    <a:pt x="6323" y="9379"/>
                    <a:pt x="6272" y="9333"/>
                    <a:pt x="6243" y="9269"/>
                  </a:cubicBezTo>
                  <a:lnTo>
                    <a:pt x="5836" y="8398"/>
                  </a:lnTo>
                  <a:cubicBezTo>
                    <a:pt x="5827" y="8374"/>
                    <a:pt x="5801" y="8362"/>
                    <a:pt x="5776" y="8362"/>
                  </a:cubicBezTo>
                  <a:cubicBezTo>
                    <a:pt x="5771" y="8362"/>
                    <a:pt x="5766" y="8363"/>
                    <a:pt x="5761" y="8364"/>
                  </a:cubicBezTo>
                  <a:cubicBezTo>
                    <a:pt x="5460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9" y="8433"/>
                  </a:cubicBezTo>
                  <a:cubicBezTo>
                    <a:pt x="4255" y="8433"/>
                    <a:pt x="4250" y="8432"/>
                    <a:pt x="4246" y="8432"/>
                  </a:cubicBezTo>
                  <a:cubicBezTo>
                    <a:pt x="4217" y="8432"/>
                    <a:pt x="4193" y="8449"/>
                    <a:pt x="4184" y="8474"/>
                  </a:cubicBezTo>
                  <a:lnTo>
                    <a:pt x="3858" y="9373"/>
                  </a:lnTo>
                  <a:cubicBezTo>
                    <a:pt x="3818" y="9481"/>
                    <a:pt x="3717" y="9547"/>
                    <a:pt x="3612" y="9547"/>
                  </a:cubicBezTo>
                  <a:cubicBezTo>
                    <a:pt x="3582" y="9547"/>
                    <a:pt x="3552" y="9542"/>
                    <a:pt x="3522" y="9530"/>
                  </a:cubicBezTo>
                  <a:lnTo>
                    <a:pt x="2861" y="9292"/>
                  </a:lnTo>
                  <a:cubicBezTo>
                    <a:pt x="2722" y="9246"/>
                    <a:pt x="2652" y="9089"/>
                    <a:pt x="2704" y="8955"/>
                  </a:cubicBezTo>
                  <a:lnTo>
                    <a:pt x="3028" y="8050"/>
                  </a:lnTo>
                  <a:cubicBezTo>
                    <a:pt x="3041" y="8021"/>
                    <a:pt x="3028" y="7993"/>
                    <a:pt x="3000" y="7975"/>
                  </a:cubicBezTo>
                  <a:cubicBezTo>
                    <a:pt x="2559" y="7715"/>
                    <a:pt x="2187" y="7372"/>
                    <a:pt x="1892" y="6960"/>
                  </a:cubicBezTo>
                  <a:cubicBezTo>
                    <a:pt x="1880" y="6942"/>
                    <a:pt x="1857" y="6931"/>
                    <a:pt x="1839" y="6931"/>
                  </a:cubicBezTo>
                  <a:cubicBezTo>
                    <a:pt x="1828" y="6931"/>
                    <a:pt x="1817" y="6937"/>
                    <a:pt x="1810" y="6937"/>
                  </a:cubicBezTo>
                  <a:lnTo>
                    <a:pt x="940" y="7343"/>
                  </a:lnTo>
                  <a:cubicBezTo>
                    <a:pt x="904" y="7360"/>
                    <a:pt x="865" y="7369"/>
                    <a:pt x="825" y="7369"/>
                  </a:cubicBezTo>
                  <a:cubicBezTo>
                    <a:pt x="797" y="7369"/>
                    <a:pt x="767" y="7364"/>
                    <a:pt x="738" y="7354"/>
                  </a:cubicBezTo>
                  <a:cubicBezTo>
                    <a:pt x="674" y="7332"/>
                    <a:pt x="621" y="7279"/>
                    <a:pt x="592" y="7215"/>
                  </a:cubicBezTo>
                  <a:lnTo>
                    <a:pt x="291" y="6578"/>
                  </a:lnTo>
                  <a:cubicBezTo>
                    <a:pt x="262" y="6513"/>
                    <a:pt x="262" y="6444"/>
                    <a:pt x="285" y="6380"/>
                  </a:cubicBezTo>
                  <a:cubicBezTo>
                    <a:pt x="308" y="6310"/>
                    <a:pt x="355" y="6259"/>
                    <a:pt x="418" y="6229"/>
                  </a:cubicBezTo>
                  <a:lnTo>
                    <a:pt x="1288" y="5823"/>
                  </a:lnTo>
                  <a:cubicBezTo>
                    <a:pt x="1317" y="5812"/>
                    <a:pt x="1335" y="5777"/>
                    <a:pt x="1323" y="5748"/>
                  </a:cubicBezTo>
                  <a:cubicBezTo>
                    <a:pt x="1196" y="5255"/>
                    <a:pt x="1172" y="4750"/>
                    <a:pt x="1260" y="4246"/>
                  </a:cubicBezTo>
                  <a:cubicBezTo>
                    <a:pt x="1266" y="4216"/>
                    <a:pt x="1242" y="4182"/>
                    <a:pt x="1213" y="4176"/>
                  </a:cubicBezTo>
                  <a:lnTo>
                    <a:pt x="313" y="3845"/>
                  </a:lnTo>
                  <a:cubicBezTo>
                    <a:pt x="251" y="3822"/>
                    <a:pt x="192" y="3775"/>
                    <a:pt x="163" y="3712"/>
                  </a:cubicBezTo>
                  <a:cubicBezTo>
                    <a:pt x="134" y="3648"/>
                    <a:pt x="134" y="3573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1" y="2725"/>
                    <a:pt x="535" y="2696"/>
                  </a:cubicBezTo>
                  <a:cubicBezTo>
                    <a:pt x="568" y="2681"/>
                    <a:pt x="604" y="2674"/>
                    <a:pt x="639" y="2674"/>
                  </a:cubicBezTo>
                  <a:cubicBezTo>
                    <a:pt x="670" y="2674"/>
                    <a:pt x="701" y="2680"/>
                    <a:pt x="731" y="2691"/>
                  </a:cubicBezTo>
                  <a:lnTo>
                    <a:pt x="1636" y="3016"/>
                  </a:lnTo>
                  <a:cubicBezTo>
                    <a:pt x="1643" y="3019"/>
                    <a:pt x="1651" y="3021"/>
                    <a:pt x="1659" y="3021"/>
                  </a:cubicBezTo>
                  <a:cubicBezTo>
                    <a:pt x="1682" y="3021"/>
                    <a:pt x="1703" y="3009"/>
                    <a:pt x="1712" y="2987"/>
                  </a:cubicBezTo>
                  <a:cubicBezTo>
                    <a:pt x="1973" y="2551"/>
                    <a:pt x="2315" y="2174"/>
                    <a:pt x="2727" y="1879"/>
                  </a:cubicBezTo>
                  <a:cubicBezTo>
                    <a:pt x="2757" y="1861"/>
                    <a:pt x="2762" y="1826"/>
                    <a:pt x="2750" y="1798"/>
                  </a:cubicBezTo>
                  <a:lnTo>
                    <a:pt x="2345" y="928"/>
                  </a:lnTo>
                  <a:cubicBezTo>
                    <a:pt x="2315" y="864"/>
                    <a:pt x="2310" y="794"/>
                    <a:pt x="2332" y="730"/>
                  </a:cubicBezTo>
                  <a:cubicBezTo>
                    <a:pt x="2361" y="661"/>
                    <a:pt x="2409" y="608"/>
                    <a:pt x="2471" y="580"/>
                  </a:cubicBezTo>
                  <a:lnTo>
                    <a:pt x="3110" y="283"/>
                  </a:lnTo>
                  <a:cubicBezTo>
                    <a:pt x="3145" y="264"/>
                    <a:pt x="3182" y="256"/>
                    <a:pt x="3218" y="256"/>
                  </a:cubicBezTo>
                  <a:cubicBezTo>
                    <a:pt x="3248" y="256"/>
                    <a:pt x="3278" y="262"/>
                    <a:pt x="3307" y="272"/>
                  </a:cubicBezTo>
                  <a:cubicBezTo>
                    <a:pt x="3376" y="295"/>
                    <a:pt x="3429" y="347"/>
                    <a:pt x="3458" y="406"/>
                  </a:cubicBezTo>
                  <a:lnTo>
                    <a:pt x="3863" y="1276"/>
                  </a:lnTo>
                  <a:cubicBezTo>
                    <a:pt x="3873" y="1298"/>
                    <a:pt x="3897" y="1314"/>
                    <a:pt x="3922" y="1314"/>
                  </a:cubicBezTo>
                  <a:cubicBezTo>
                    <a:pt x="3928" y="1314"/>
                    <a:pt x="3934" y="1313"/>
                    <a:pt x="3940" y="1311"/>
                  </a:cubicBezTo>
                  <a:cubicBezTo>
                    <a:pt x="4236" y="1234"/>
                    <a:pt x="4537" y="1195"/>
                    <a:pt x="4839" y="1195"/>
                  </a:cubicBezTo>
                  <a:cubicBezTo>
                    <a:pt x="5039" y="1195"/>
                    <a:pt x="5241" y="1212"/>
                    <a:pt x="5442" y="1247"/>
                  </a:cubicBezTo>
                  <a:cubicBezTo>
                    <a:pt x="5446" y="1247"/>
                    <a:pt x="5451" y="1248"/>
                    <a:pt x="5455" y="1248"/>
                  </a:cubicBezTo>
                  <a:cubicBezTo>
                    <a:pt x="5484" y="1248"/>
                    <a:pt x="5508" y="1231"/>
                    <a:pt x="5517" y="1206"/>
                  </a:cubicBezTo>
                  <a:lnTo>
                    <a:pt x="5842" y="302"/>
                  </a:lnTo>
                  <a:cubicBezTo>
                    <a:pt x="5865" y="237"/>
                    <a:pt x="5917" y="185"/>
                    <a:pt x="5975" y="155"/>
                  </a:cubicBezTo>
                  <a:cubicBezTo>
                    <a:pt x="6010" y="136"/>
                    <a:pt x="6049" y="128"/>
                    <a:pt x="6087" y="128"/>
                  </a:cubicBezTo>
                  <a:close/>
                  <a:moveTo>
                    <a:pt x="6089" y="0"/>
                  </a:moveTo>
                  <a:cubicBezTo>
                    <a:pt x="6031" y="0"/>
                    <a:pt x="5975" y="12"/>
                    <a:pt x="5924" y="34"/>
                  </a:cubicBezTo>
                  <a:cubicBezTo>
                    <a:pt x="5831" y="80"/>
                    <a:pt x="5755" y="162"/>
                    <a:pt x="5721" y="260"/>
                  </a:cubicBezTo>
                  <a:lnTo>
                    <a:pt x="5413" y="1108"/>
                  </a:lnTo>
                  <a:cubicBezTo>
                    <a:pt x="5222" y="1080"/>
                    <a:pt x="5032" y="1066"/>
                    <a:pt x="4842" y="1066"/>
                  </a:cubicBezTo>
                  <a:cubicBezTo>
                    <a:pt x="4546" y="1066"/>
                    <a:pt x="4250" y="1100"/>
                    <a:pt x="3957" y="1172"/>
                  </a:cubicBezTo>
                  <a:lnTo>
                    <a:pt x="3574" y="353"/>
                  </a:lnTo>
                  <a:cubicBezTo>
                    <a:pt x="3533" y="260"/>
                    <a:pt x="3453" y="185"/>
                    <a:pt x="3354" y="150"/>
                  </a:cubicBezTo>
                  <a:cubicBezTo>
                    <a:pt x="3310" y="134"/>
                    <a:pt x="3266" y="127"/>
                    <a:pt x="3221" y="127"/>
                  </a:cubicBezTo>
                  <a:cubicBezTo>
                    <a:pt x="3164" y="127"/>
                    <a:pt x="3107" y="139"/>
                    <a:pt x="3052" y="162"/>
                  </a:cubicBezTo>
                  <a:lnTo>
                    <a:pt x="2414" y="463"/>
                  </a:lnTo>
                  <a:cubicBezTo>
                    <a:pt x="2321" y="503"/>
                    <a:pt x="2251" y="586"/>
                    <a:pt x="2211" y="684"/>
                  </a:cubicBezTo>
                  <a:cubicBezTo>
                    <a:pt x="2176" y="782"/>
                    <a:pt x="2182" y="886"/>
                    <a:pt x="2228" y="985"/>
                  </a:cubicBezTo>
                  <a:lnTo>
                    <a:pt x="2610" y="1804"/>
                  </a:lnTo>
                  <a:cubicBezTo>
                    <a:pt x="2216" y="2093"/>
                    <a:pt x="1887" y="2459"/>
                    <a:pt x="1630" y="2877"/>
                  </a:cubicBezTo>
                  <a:lnTo>
                    <a:pt x="778" y="2569"/>
                  </a:lnTo>
                  <a:cubicBezTo>
                    <a:pt x="732" y="2553"/>
                    <a:pt x="685" y="2545"/>
                    <a:pt x="638" y="2545"/>
                  </a:cubicBezTo>
                  <a:cubicBezTo>
                    <a:pt x="584" y="2545"/>
                    <a:pt x="529" y="2556"/>
                    <a:pt x="476" y="2581"/>
                  </a:cubicBezTo>
                  <a:cubicBezTo>
                    <a:pt x="383" y="2626"/>
                    <a:pt x="308" y="2703"/>
                    <a:pt x="273" y="2800"/>
                  </a:cubicBezTo>
                  <a:lnTo>
                    <a:pt x="35" y="3462"/>
                  </a:lnTo>
                  <a:cubicBezTo>
                    <a:pt x="0" y="3561"/>
                    <a:pt x="0" y="3671"/>
                    <a:pt x="47" y="3764"/>
                  </a:cubicBezTo>
                  <a:cubicBezTo>
                    <a:pt x="93" y="3863"/>
                    <a:pt x="169" y="3932"/>
                    <a:pt x="267" y="3967"/>
                  </a:cubicBezTo>
                  <a:lnTo>
                    <a:pt x="1121" y="4280"/>
                  </a:lnTo>
                  <a:cubicBezTo>
                    <a:pt x="1044" y="4762"/>
                    <a:pt x="1068" y="5249"/>
                    <a:pt x="1183" y="5731"/>
                  </a:cubicBezTo>
                  <a:lnTo>
                    <a:pt x="366" y="6114"/>
                  </a:lnTo>
                  <a:cubicBezTo>
                    <a:pt x="267" y="6160"/>
                    <a:pt x="198" y="6235"/>
                    <a:pt x="163" y="6334"/>
                  </a:cubicBezTo>
                  <a:cubicBezTo>
                    <a:pt x="128" y="6433"/>
                    <a:pt x="128" y="6543"/>
                    <a:pt x="174" y="6636"/>
                  </a:cubicBezTo>
                  <a:lnTo>
                    <a:pt x="471" y="7274"/>
                  </a:lnTo>
                  <a:cubicBezTo>
                    <a:pt x="517" y="7367"/>
                    <a:pt x="599" y="7442"/>
                    <a:pt x="696" y="7477"/>
                  </a:cubicBezTo>
                  <a:cubicBezTo>
                    <a:pt x="740" y="7492"/>
                    <a:pt x="784" y="7500"/>
                    <a:pt x="829" y="7500"/>
                  </a:cubicBezTo>
                  <a:cubicBezTo>
                    <a:pt x="886" y="7500"/>
                    <a:pt x="943" y="7488"/>
                    <a:pt x="998" y="7464"/>
                  </a:cubicBezTo>
                  <a:lnTo>
                    <a:pt x="1817" y="7076"/>
                  </a:lnTo>
                  <a:cubicBezTo>
                    <a:pt x="2106" y="7477"/>
                    <a:pt x="2466" y="7801"/>
                    <a:pt x="2889" y="8056"/>
                  </a:cubicBezTo>
                  <a:lnTo>
                    <a:pt x="2576" y="8909"/>
                  </a:lnTo>
                  <a:cubicBezTo>
                    <a:pt x="2506" y="9113"/>
                    <a:pt x="2610" y="9338"/>
                    <a:pt x="2814" y="9413"/>
                  </a:cubicBezTo>
                  <a:lnTo>
                    <a:pt x="3475" y="9657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772" y="9681"/>
                    <a:pt x="3922" y="9576"/>
                    <a:pt x="3980" y="9420"/>
                  </a:cubicBezTo>
                  <a:lnTo>
                    <a:pt x="4288" y="8567"/>
                  </a:lnTo>
                  <a:cubicBezTo>
                    <a:pt x="4477" y="8596"/>
                    <a:pt x="4666" y="8611"/>
                    <a:pt x="4854" y="8611"/>
                  </a:cubicBezTo>
                  <a:cubicBezTo>
                    <a:pt x="5151" y="8611"/>
                    <a:pt x="5447" y="8574"/>
                    <a:pt x="5737" y="8503"/>
                  </a:cubicBezTo>
                  <a:lnTo>
                    <a:pt x="6126" y="9327"/>
                  </a:lnTo>
                  <a:cubicBezTo>
                    <a:pt x="6167" y="9420"/>
                    <a:pt x="6248" y="9490"/>
                    <a:pt x="6347" y="9525"/>
                  </a:cubicBezTo>
                  <a:cubicBezTo>
                    <a:pt x="6391" y="9543"/>
                    <a:pt x="6437" y="9552"/>
                    <a:pt x="6482" y="9552"/>
                  </a:cubicBezTo>
                  <a:cubicBezTo>
                    <a:pt x="6538" y="9552"/>
                    <a:pt x="6594" y="9538"/>
                    <a:pt x="6648" y="9512"/>
                  </a:cubicBezTo>
                  <a:lnTo>
                    <a:pt x="7287" y="9217"/>
                  </a:lnTo>
                  <a:cubicBezTo>
                    <a:pt x="7379" y="9170"/>
                    <a:pt x="7448" y="9095"/>
                    <a:pt x="7490" y="8996"/>
                  </a:cubicBezTo>
                  <a:cubicBezTo>
                    <a:pt x="7525" y="8898"/>
                    <a:pt x="7518" y="8787"/>
                    <a:pt x="7472" y="8695"/>
                  </a:cubicBezTo>
                  <a:lnTo>
                    <a:pt x="7089" y="7871"/>
                  </a:lnTo>
                  <a:cubicBezTo>
                    <a:pt x="7483" y="7581"/>
                    <a:pt x="7814" y="7221"/>
                    <a:pt x="8069" y="6797"/>
                  </a:cubicBezTo>
                  <a:lnTo>
                    <a:pt x="8923" y="7111"/>
                  </a:lnTo>
                  <a:cubicBezTo>
                    <a:pt x="8965" y="7125"/>
                    <a:pt x="9009" y="7132"/>
                    <a:pt x="9052" y="7132"/>
                  </a:cubicBezTo>
                  <a:cubicBezTo>
                    <a:pt x="9214" y="7132"/>
                    <a:pt x="9367" y="7033"/>
                    <a:pt x="9427" y="6873"/>
                  </a:cubicBezTo>
                  <a:lnTo>
                    <a:pt x="9665" y="6211"/>
                  </a:lnTo>
                  <a:cubicBezTo>
                    <a:pt x="9699" y="6114"/>
                    <a:pt x="9699" y="6009"/>
                    <a:pt x="9654" y="5911"/>
                  </a:cubicBezTo>
                  <a:cubicBezTo>
                    <a:pt x="9606" y="5817"/>
                    <a:pt x="9531" y="5742"/>
                    <a:pt x="9432" y="5707"/>
                  </a:cubicBezTo>
                  <a:lnTo>
                    <a:pt x="8580" y="5400"/>
                  </a:lnTo>
                  <a:cubicBezTo>
                    <a:pt x="8655" y="4912"/>
                    <a:pt x="8632" y="4425"/>
                    <a:pt x="8516" y="3949"/>
                  </a:cubicBezTo>
                  <a:lnTo>
                    <a:pt x="9335" y="3566"/>
                  </a:lnTo>
                  <a:cubicBezTo>
                    <a:pt x="9432" y="3520"/>
                    <a:pt x="9502" y="3440"/>
                    <a:pt x="9537" y="3341"/>
                  </a:cubicBezTo>
                  <a:cubicBezTo>
                    <a:pt x="9571" y="3242"/>
                    <a:pt x="9571" y="3137"/>
                    <a:pt x="9525" y="3044"/>
                  </a:cubicBezTo>
                  <a:lnTo>
                    <a:pt x="9230" y="2407"/>
                  </a:lnTo>
                  <a:cubicBezTo>
                    <a:pt x="9163" y="2263"/>
                    <a:pt x="9019" y="2178"/>
                    <a:pt x="8869" y="2178"/>
                  </a:cubicBezTo>
                  <a:cubicBezTo>
                    <a:pt x="8813" y="2178"/>
                    <a:pt x="8755" y="2190"/>
                    <a:pt x="8701" y="2216"/>
                  </a:cubicBezTo>
                  <a:lnTo>
                    <a:pt x="7884" y="2599"/>
                  </a:lnTo>
                  <a:cubicBezTo>
                    <a:pt x="7594" y="2203"/>
                    <a:pt x="7234" y="1873"/>
                    <a:pt x="6811" y="1617"/>
                  </a:cubicBezTo>
                  <a:lnTo>
                    <a:pt x="7118" y="765"/>
                  </a:lnTo>
                  <a:cubicBezTo>
                    <a:pt x="7159" y="666"/>
                    <a:pt x="7153" y="562"/>
                    <a:pt x="7107" y="463"/>
                  </a:cubicBezTo>
                  <a:cubicBezTo>
                    <a:pt x="7060" y="371"/>
                    <a:pt x="6985" y="302"/>
                    <a:pt x="6886" y="260"/>
                  </a:cubicBezTo>
                  <a:lnTo>
                    <a:pt x="6225" y="23"/>
                  </a:lnTo>
                  <a:cubicBezTo>
                    <a:pt x="6181" y="8"/>
                    <a:pt x="6134" y="0"/>
                    <a:pt x="608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29"/>
          <p:cNvGrpSpPr/>
          <p:nvPr/>
        </p:nvGrpSpPr>
        <p:grpSpPr>
          <a:xfrm rot="375283">
            <a:off x="7863668" y="450822"/>
            <a:ext cx="112118" cy="105008"/>
            <a:chOff x="-1622839" y="4549431"/>
            <a:chExt cx="141542" cy="132566"/>
          </a:xfrm>
        </p:grpSpPr>
        <p:sp>
          <p:nvSpPr>
            <p:cNvPr id="664" name="Google Shape;664;p29"/>
            <p:cNvSpPr/>
            <p:nvPr/>
          </p:nvSpPr>
          <p:spPr>
            <a:xfrm>
              <a:off x="-1616225" y="4555572"/>
              <a:ext cx="132188" cy="120377"/>
            </a:xfrm>
            <a:custGeom>
              <a:avLst/>
              <a:gdLst/>
              <a:ahLst/>
              <a:cxnLst/>
              <a:rect l="l" t="t" r="r" b="b"/>
              <a:pathLst>
                <a:path w="1399" h="1274" extrusionOk="0">
                  <a:moveTo>
                    <a:pt x="709" y="1"/>
                  </a:moveTo>
                  <a:cubicBezTo>
                    <a:pt x="657" y="1"/>
                    <a:pt x="604" y="7"/>
                    <a:pt x="552" y="21"/>
                  </a:cubicBezTo>
                  <a:cubicBezTo>
                    <a:pt x="209" y="102"/>
                    <a:pt x="1" y="444"/>
                    <a:pt x="81" y="787"/>
                  </a:cubicBezTo>
                  <a:cubicBezTo>
                    <a:pt x="150" y="1079"/>
                    <a:pt x="414" y="1274"/>
                    <a:pt x="699" y="1274"/>
                  </a:cubicBezTo>
                  <a:cubicBezTo>
                    <a:pt x="748" y="1274"/>
                    <a:pt x="797" y="1268"/>
                    <a:pt x="847" y="1256"/>
                  </a:cubicBezTo>
                  <a:cubicBezTo>
                    <a:pt x="1189" y="1169"/>
                    <a:pt x="1398" y="827"/>
                    <a:pt x="1318" y="485"/>
                  </a:cubicBezTo>
                  <a:cubicBezTo>
                    <a:pt x="1248" y="195"/>
                    <a:pt x="992" y="1"/>
                    <a:pt x="7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-1622839" y="4549431"/>
              <a:ext cx="141542" cy="132566"/>
            </a:xfrm>
            <a:custGeom>
              <a:avLst/>
              <a:gdLst/>
              <a:ahLst/>
              <a:cxnLst/>
              <a:rect l="l" t="t" r="r" b="b"/>
              <a:pathLst>
                <a:path w="1498" h="1403" extrusionOk="0">
                  <a:moveTo>
                    <a:pt x="772" y="132"/>
                  </a:moveTo>
                  <a:cubicBezTo>
                    <a:pt x="877" y="132"/>
                    <a:pt x="975" y="161"/>
                    <a:pt x="1067" y="213"/>
                  </a:cubicBezTo>
                  <a:cubicBezTo>
                    <a:pt x="1195" y="295"/>
                    <a:pt x="1289" y="416"/>
                    <a:pt x="1323" y="568"/>
                  </a:cubicBezTo>
                  <a:cubicBezTo>
                    <a:pt x="1364" y="712"/>
                    <a:pt x="1335" y="868"/>
                    <a:pt x="1259" y="996"/>
                  </a:cubicBezTo>
                  <a:cubicBezTo>
                    <a:pt x="1179" y="1130"/>
                    <a:pt x="1051" y="1222"/>
                    <a:pt x="906" y="1257"/>
                  </a:cubicBezTo>
                  <a:cubicBezTo>
                    <a:pt x="860" y="1268"/>
                    <a:pt x="814" y="1274"/>
                    <a:pt x="769" y="1274"/>
                  </a:cubicBezTo>
                  <a:cubicBezTo>
                    <a:pt x="512" y="1274"/>
                    <a:pt x="279" y="1095"/>
                    <a:pt x="215" y="834"/>
                  </a:cubicBezTo>
                  <a:cubicBezTo>
                    <a:pt x="140" y="533"/>
                    <a:pt x="331" y="220"/>
                    <a:pt x="633" y="143"/>
                  </a:cubicBezTo>
                  <a:cubicBezTo>
                    <a:pt x="679" y="137"/>
                    <a:pt x="726" y="132"/>
                    <a:pt x="772" y="132"/>
                  </a:cubicBezTo>
                  <a:close/>
                  <a:moveTo>
                    <a:pt x="777" y="0"/>
                  </a:moveTo>
                  <a:cubicBezTo>
                    <a:pt x="720" y="0"/>
                    <a:pt x="662" y="7"/>
                    <a:pt x="604" y="22"/>
                  </a:cubicBezTo>
                  <a:cubicBezTo>
                    <a:pt x="226" y="108"/>
                    <a:pt x="1" y="491"/>
                    <a:pt x="87" y="868"/>
                  </a:cubicBezTo>
                  <a:cubicBezTo>
                    <a:pt x="169" y="1187"/>
                    <a:pt x="453" y="1403"/>
                    <a:pt x="772" y="1403"/>
                  </a:cubicBezTo>
                  <a:cubicBezTo>
                    <a:pt x="824" y="1403"/>
                    <a:pt x="882" y="1396"/>
                    <a:pt x="935" y="1385"/>
                  </a:cubicBezTo>
                  <a:cubicBezTo>
                    <a:pt x="1115" y="1339"/>
                    <a:pt x="1271" y="1229"/>
                    <a:pt x="1369" y="1066"/>
                  </a:cubicBezTo>
                  <a:cubicBezTo>
                    <a:pt x="1468" y="903"/>
                    <a:pt x="1497" y="718"/>
                    <a:pt x="1450" y="538"/>
                  </a:cubicBezTo>
                  <a:cubicBezTo>
                    <a:pt x="1404" y="352"/>
                    <a:pt x="1294" y="201"/>
                    <a:pt x="1137" y="103"/>
                  </a:cubicBezTo>
                  <a:cubicBezTo>
                    <a:pt x="1026" y="35"/>
                    <a:pt x="903" y="0"/>
                    <a:pt x="7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29"/>
          <p:cNvGrpSpPr/>
          <p:nvPr/>
        </p:nvGrpSpPr>
        <p:grpSpPr>
          <a:xfrm>
            <a:off x="8764541" y="740783"/>
            <a:ext cx="100956" cy="103473"/>
            <a:chOff x="8003766" y="381721"/>
            <a:chExt cx="100956" cy="103473"/>
          </a:xfrm>
        </p:grpSpPr>
        <p:sp>
          <p:nvSpPr>
            <p:cNvPr id="667" name="Google Shape;667;p29"/>
            <p:cNvSpPr/>
            <p:nvPr/>
          </p:nvSpPr>
          <p:spPr>
            <a:xfrm flipH="1">
              <a:off x="8008006" y="386174"/>
              <a:ext cx="94596" cy="94604"/>
            </a:xfrm>
            <a:custGeom>
              <a:avLst/>
              <a:gdLst/>
              <a:ahLst/>
              <a:cxnLst/>
              <a:rect l="l" t="t" r="r" b="b"/>
              <a:pathLst>
                <a:path w="2722" h="2528" extrusionOk="0">
                  <a:moveTo>
                    <a:pt x="1358" y="0"/>
                  </a:moveTo>
                  <a:cubicBezTo>
                    <a:pt x="738" y="0"/>
                    <a:pt x="199" y="440"/>
                    <a:pt x="104" y="1077"/>
                  </a:cubicBezTo>
                  <a:cubicBezTo>
                    <a:pt x="0" y="1763"/>
                    <a:pt x="478" y="2409"/>
                    <a:pt x="1167" y="2513"/>
                  </a:cubicBezTo>
                  <a:cubicBezTo>
                    <a:pt x="1232" y="2523"/>
                    <a:pt x="1297" y="2528"/>
                    <a:pt x="1360" y="2528"/>
                  </a:cubicBezTo>
                  <a:cubicBezTo>
                    <a:pt x="1973" y="2528"/>
                    <a:pt x="2508" y="2088"/>
                    <a:pt x="2603" y="1450"/>
                  </a:cubicBezTo>
                  <a:cubicBezTo>
                    <a:pt x="2721" y="761"/>
                    <a:pt x="2244" y="119"/>
                    <a:pt x="1555" y="15"/>
                  </a:cubicBezTo>
                  <a:cubicBezTo>
                    <a:pt x="1489" y="5"/>
                    <a:pt x="1423" y="0"/>
                    <a:pt x="135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 flipH="1">
              <a:off x="8003766" y="381721"/>
              <a:ext cx="100956" cy="103473"/>
            </a:xfrm>
            <a:custGeom>
              <a:avLst/>
              <a:gdLst/>
              <a:ahLst/>
              <a:cxnLst/>
              <a:rect l="l" t="t" r="r" b="b"/>
              <a:pathLst>
                <a:path w="2905" h="2765" extrusionOk="0">
                  <a:moveTo>
                    <a:pt x="1422" y="223"/>
                  </a:moveTo>
                  <a:cubicBezTo>
                    <a:pt x="1483" y="223"/>
                    <a:pt x="1526" y="223"/>
                    <a:pt x="1587" y="238"/>
                  </a:cubicBezTo>
                  <a:cubicBezTo>
                    <a:pt x="2229" y="342"/>
                    <a:pt x="2664" y="927"/>
                    <a:pt x="2560" y="1555"/>
                  </a:cubicBezTo>
                  <a:cubicBezTo>
                    <a:pt x="2478" y="2128"/>
                    <a:pt x="1972" y="2540"/>
                    <a:pt x="1407" y="2540"/>
                  </a:cubicBezTo>
                  <a:cubicBezTo>
                    <a:pt x="1353" y="2540"/>
                    <a:pt x="1298" y="2536"/>
                    <a:pt x="1242" y="2528"/>
                  </a:cubicBezTo>
                  <a:cubicBezTo>
                    <a:pt x="944" y="2481"/>
                    <a:pt x="675" y="2316"/>
                    <a:pt x="481" y="2061"/>
                  </a:cubicBezTo>
                  <a:cubicBezTo>
                    <a:pt x="302" y="1824"/>
                    <a:pt x="226" y="1508"/>
                    <a:pt x="270" y="1211"/>
                  </a:cubicBezTo>
                  <a:cubicBezTo>
                    <a:pt x="316" y="895"/>
                    <a:pt x="481" y="625"/>
                    <a:pt x="736" y="446"/>
                  </a:cubicBezTo>
                  <a:cubicBezTo>
                    <a:pt x="930" y="299"/>
                    <a:pt x="1167" y="223"/>
                    <a:pt x="1422" y="223"/>
                  </a:cubicBezTo>
                  <a:close/>
                  <a:moveTo>
                    <a:pt x="1430" y="1"/>
                  </a:moveTo>
                  <a:cubicBezTo>
                    <a:pt x="748" y="1"/>
                    <a:pt x="156" y="486"/>
                    <a:pt x="61" y="1182"/>
                  </a:cubicBezTo>
                  <a:cubicBezTo>
                    <a:pt x="0" y="1541"/>
                    <a:pt x="90" y="1900"/>
                    <a:pt x="302" y="2198"/>
                  </a:cubicBezTo>
                  <a:cubicBezTo>
                    <a:pt x="524" y="2496"/>
                    <a:pt x="840" y="2689"/>
                    <a:pt x="1214" y="2750"/>
                  </a:cubicBezTo>
                  <a:cubicBezTo>
                    <a:pt x="1275" y="2750"/>
                    <a:pt x="1346" y="2765"/>
                    <a:pt x="1422" y="2765"/>
                  </a:cubicBezTo>
                  <a:cubicBezTo>
                    <a:pt x="2082" y="2765"/>
                    <a:pt x="2678" y="2273"/>
                    <a:pt x="2782" y="1584"/>
                  </a:cubicBezTo>
                  <a:cubicBezTo>
                    <a:pt x="2904" y="837"/>
                    <a:pt x="2380" y="134"/>
                    <a:pt x="1634" y="15"/>
                  </a:cubicBezTo>
                  <a:cubicBezTo>
                    <a:pt x="1565" y="6"/>
                    <a:pt x="1497" y="1"/>
                    <a:pt x="1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29"/>
          <p:cNvGrpSpPr/>
          <p:nvPr/>
        </p:nvGrpSpPr>
        <p:grpSpPr>
          <a:xfrm>
            <a:off x="8790302" y="1378109"/>
            <a:ext cx="49453" cy="51868"/>
            <a:chOff x="8108302" y="1196184"/>
            <a:chExt cx="49453" cy="51868"/>
          </a:xfrm>
        </p:grpSpPr>
        <p:sp>
          <p:nvSpPr>
            <p:cNvPr id="670" name="Google Shape;670;p29"/>
            <p:cNvSpPr/>
            <p:nvPr/>
          </p:nvSpPr>
          <p:spPr>
            <a:xfrm flipH="1">
              <a:off x="8110318" y="1200488"/>
              <a:ext cx="45804" cy="43522"/>
            </a:xfrm>
            <a:custGeom>
              <a:avLst/>
              <a:gdLst/>
              <a:ahLst/>
              <a:cxnLst/>
              <a:rect l="l" t="t" r="r" b="b"/>
              <a:pathLst>
                <a:path w="1318" h="1163" extrusionOk="0">
                  <a:moveTo>
                    <a:pt x="651" y="1"/>
                  </a:moveTo>
                  <a:cubicBezTo>
                    <a:pt x="535" y="1"/>
                    <a:pt x="417" y="34"/>
                    <a:pt x="313" y="104"/>
                  </a:cubicBezTo>
                  <a:cubicBezTo>
                    <a:pt x="61" y="301"/>
                    <a:pt x="0" y="660"/>
                    <a:pt x="194" y="929"/>
                  </a:cubicBezTo>
                  <a:cubicBezTo>
                    <a:pt x="310" y="1080"/>
                    <a:pt x="486" y="1162"/>
                    <a:pt x="663" y="1162"/>
                  </a:cubicBezTo>
                  <a:cubicBezTo>
                    <a:pt x="781" y="1162"/>
                    <a:pt x="900" y="1126"/>
                    <a:pt x="1002" y="1048"/>
                  </a:cubicBezTo>
                  <a:cubicBezTo>
                    <a:pt x="1257" y="854"/>
                    <a:pt x="1318" y="495"/>
                    <a:pt x="1120" y="240"/>
                  </a:cubicBezTo>
                  <a:cubicBezTo>
                    <a:pt x="1010" y="84"/>
                    <a:pt x="833" y="1"/>
                    <a:pt x="65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 flipH="1">
              <a:off x="8108302" y="1196184"/>
              <a:ext cx="49453" cy="51868"/>
            </a:xfrm>
            <a:custGeom>
              <a:avLst/>
              <a:gdLst/>
              <a:ahLst/>
              <a:cxnLst/>
              <a:rect l="l" t="t" r="r" b="b"/>
              <a:pathLst>
                <a:path w="1423" h="1386" extrusionOk="0">
                  <a:moveTo>
                    <a:pt x="704" y="219"/>
                  </a:moveTo>
                  <a:cubicBezTo>
                    <a:pt x="855" y="219"/>
                    <a:pt x="988" y="294"/>
                    <a:pt x="1078" y="416"/>
                  </a:cubicBezTo>
                  <a:cubicBezTo>
                    <a:pt x="1153" y="520"/>
                    <a:pt x="1185" y="639"/>
                    <a:pt x="1167" y="757"/>
                  </a:cubicBezTo>
                  <a:cubicBezTo>
                    <a:pt x="1153" y="894"/>
                    <a:pt x="1078" y="998"/>
                    <a:pt x="988" y="1073"/>
                  </a:cubicBezTo>
                  <a:cubicBezTo>
                    <a:pt x="901" y="1136"/>
                    <a:pt x="804" y="1166"/>
                    <a:pt x="695" y="1166"/>
                  </a:cubicBezTo>
                  <a:cubicBezTo>
                    <a:pt x="674" y="1166"/>
                    <a:pt x="652" y="1165"/>
                    <a:pt x="629" y="1163"/>
                  </a:cubicBezTo>
                  <a:cubicBezTo>
                    <a:pt x="511" y="1134"/>
                    <a:pt x="406" y="1073"/>
                    <a:pt x="331" y="969"/>
                  </a:cubicBezTo>
                  <a:cubicBezTo>
                    <a:pt x="256" y="865"/>
                    <a:pt x="227" y="743"/>
                    <a:pt x="241" y="625"/>
                  </a:cubicBezTo>
                  <a:cubicBezTo>
                    <a:pt x="256" y="506"/>
                    <a:pt x="331" y="384"/>
                    <a:pt x="435" y="309"/>
                  </a:cubicBezTo>
                  <a:cubicBezTo>
                    <a:pt x="511" y="251"/>
                    <a:pt x="615" y="219"/>
                    <a:pt x="704" y="219"/>
                  </a:cubicBezTo>
                  <a:close/>
                  <a:moveTo>
                    <a:pt x="696" y="0"/>
                  </a:moveTo>
                  <a:cubicBezTo>
                    <a:pt x="558" y="0"/>
                    <a:pt x="419" y="42"/>
                    <a:pt x="302" y="129"/>
                  </a:cubicBezTo>
                  <a:cubicBezTo>
                    <a:pt x="152" y="251"/>
                    <a:pt x="47" y="416"/>
                    <a:pt x="33" y="596"/>
                  </a:cubicBezTo>
                  <a:cubicBezTo>
                    <a:pt x="1" y="775"/>
                    <a:pt x="47" y="955"/>
                    <a:pt x="152" y="1102"/>
                  </a:cubicBezTo>
                  <a:cubicBezTo>
                    <a:pt x="288" y="1281"/>
                    <a:pt x="496" y="1385"/>
                    <a:pt x="704" y="1385"/>
                  </a:cubicBezTo>
                  <a:cubicBezTo>
                    <a:pt x="855" y="1385"/>
                    <a:pt x="988" y="1342"/>
                    <a:pt x="1110" y="1253"/>
                  </a:cubicBezTo>
                  <a:cubicBezTo>
                    <a:pt x="1257" y="1149"/>
                    <a:pt x="1365" y="983"/>
                    <a:pt x="1394" y="804"/>
                  </a:cubicBezTo>
                  <a:cubicBezTo>
                    <a:pt x="1422" y="625"/>
                    <a:pt x="1379" y="431"/>
                    <a:pt x="1257" y="280"/>
                  </a:cubicBezTo>
                  <a:cubicBezTo>
                    <a:pt x="1122" y="99"/>
                    <a:pt x="909" y="0"/>
                    <a:pt x="69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29"/>
          <p:cNvGrpSpPr/>
          <p:nvPr/>
        </p:nvGrpSpPr>
        <p:grpSpPr>
          <a:xfrm>
            <a:off x="8423991" y="814437"/>
            <a:ext cx="323542" cy="490540"/>
            <a:chOff x="3248316" y="1831678"/>
            <a:chExt cx="1966822" cy="2982007"/>
          </a:xfrm>
        </p:grpSpPr>
        <p:sp>
          <p:nvSpPr>
            <p:cNvPr id="673" name="Google Shape;673;p29"/>
            <p:cNvSpPr/>
            <p:nvPr/>
          </p:nvSpPr>
          <p:spPr>
            <a:xfrm>
              <a:off x="3265176" y="2754839"/>
              <a:ext cx="474735" cy="2036810"/>
            </a:xfrm>
            <a:custGeom>
              <a:avLst/>
              <a:gdLst/>
              <a:ahLst/>
              <a:cxnLst/>
              <a:rect l="l" t="t" r="r" b="b"/>
              <a:pathLst>
                <a:path w="3210" h="13772" extrusionOk="0">
                  <a:moveTo>
                    <a:pt x="1" y="0"/>
                  </a:moveTo>
                  <a:lnTo>
                    <a:pt x="1" y="13771"/>
                  </a:lnTo>
                  <a:lnTo>
                    <a:pt x="3209" y="13771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3248316" y="2739310"/>
              <a:ext cx="508454" cy="2074375"/>
            </a:xfrm>
            <a:custGeom>
              <a:avLst/>
              <a:gdLst/>
              <a:ahLst/>
              <a:cxnLst/>
              <a:rect l="l" t="t" r="r" b="b"/>
              <a:pathLst>
                <a:path w="3438" h="14026" extrusionOk="0">
                  <a:moveTo>
                    <a:pt x="3218" y="219"/>
                  </a:moveTo>
                  <a:lnTo>
                    <a:pt x="3218" y="13771"/>
                  </a:lnTo>
                  <a:lnTo>
                    <a:pt x="220" y="13771"/>
                  </a:lnTo>
                  <a:lnTo>
                    <a:pt x="220" y="219"/>
                  </a:lnTo>
                  <a:close/>
                  <a:moveTo>
                    <a:pt x="115" y="0"/>
                  </a:moveTo>
                  <a:cubicBezTo>
                    <a:pt x="36" y="0"/>
                    <a:pt x="1" y="35"/>
                    <a:pt x="1" y="105"/>
                  </a:cubicBezTo>
                  <a:lnTo>
                    <a:pt x="1" y="13876"/>
                  </a:lnTo>
                  <a:cubicBezTo>
                    <a:pt x="1" y="13955"/>
                    <a:pt x="36" y="14025"/>
                    <a:pt x="115" y="14025"/>
                  </a:cubicBezTo>
                  <a:lnTo>
                    <a:pt x="3323" y="14025"/>
                  </a:lnTo>
                  <a:cubicBezTo>
                    <a:pt x="3402" y="14025"/>
                    <a:pt x="3437" y="13955"/>
                    <a:pt x="3437" y="13876"/>
                  </a:cubicBezTo>
                  <a:lnTo>
                    <a:pt x="3437" y="105"/>
                  </a:lnTo>
                  <a:cubicBezTo>
                    <a:pt x="3437" y="35"/>
                    <a:pt x="3402" y="0"/>
                    <a:pt x="3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4031407" y="1847355"/>
              <a:ext cx="475918" cy="2944294"/>
            </a:xfrm>
            <a:custGeom>
              <a:avLst/>
              <a:gdLst/>
              <a:ahLst/>
              <a:cxnLst/>
              <a:rect l="l" t="t" r="r" b="b"/>
              <a:pathLst>
                <a:path w="3218" h="19908" extrusionOk="0">
                  <a:moveTo>
                    <a:pt x="1" y="0"/>
                  </a:moveTo>
                  <a:lnTo>
                    <a:pt x="1" y="19907"/>
                  </a:lnTo>
                  <a:lnTo>
                    <a:pt x="3218" y="19907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4015878" y="1831678"/>
              <a:ext cx="508307" cy="2982007"/>
            </a:xfrm>
            <a:custGeom>
              <a:avLst/>
              <a:gdLst/>
              <a:ahLst/>
              <a:cxnLst/>
              <a:rect l="l" t="t" r="r" b="b"/>
              <a:pathLst>
                <a:path w="3437" h="20163" extrusionOk="0">
                  <a:moveTo>
                    <a:pt x="3217" y="255"/>
                  </a:moveTo>
                  <a:lnTo>
                    <a:pt x="3217" y="19908"/>
                  </a:lnTo>
                  <a:lnTo>
                    <a:pt x="219" y="19908"/>
                  </a:lnTo>
                  <a:lnTo>
                    <a:pt x="219" y="255"/>
                  </a:lnTo>
                  <a:close/>
                  <a:moveTo>
                    <a:pt x="106" y="1"/>
                  </a:moveTo>
                  <a:cubicBezTo>
                    <a:pt x="35" y="1"/>
                    <a:pt x="0" y="71"/>
                    <a:pt x="0" y="106"/>
                  </a:cubicBezTo>
                  <a:lnTo>
                    <a:pt x="0" y="20013"/>
                  </a:lnTo>
                  <a:cubicBezTo>
                    <a:pt x="0" y="20092"/>
                    <a:pt x="35" y="20162"/>
                    <a:pt x="106" y="20162"/>
                  </a:cubicBezTo>
                  <a:lnTo>
                    <a:pt x="3323" y="20162"/>
                  </a:lnTo>
                  <a:cubicBezTo>
                    <a:pt x="3393" y="20162"/>
                    <a:pt x="3437" y="20092"/>
                    <a:pt x="3437" y="20013"/>
                  </a:cubicBezTo>
                  <a:lnTo>
                    <a:pt x="3437" y="106"/>
                  </a:lnTo>
                  <a:cubicBezTo>
                    <a:pt x="3437" y="71"/>
                    <a:pt x="3393" y="1"/>
                    <a:pt x="33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723692" y="3095737"/>
              <a:ext cx="474587" cy="1695912"/>
            </a:xfrm>
            <a:custGeom>
              <a:avLst/>
              <a:gdLst/>
              <a:ahLst/>
              <a:cxnLst/>
              <a:rect l="l" t="t" r="r" b="b"/>
              <a:pathLst>
                <a:path w="3209" h="11467" extrusionOk="0">
                  <a:moveTo>
                    <a:pt x="1" y="1"/>
                  </a:moveTo>
                  <a:lnTo>
                    <a:pt x="1" y="11466"/>
                  </a:lnTo>
                  <a:lnTo>
                    <a:pt x="3209" y="11466"/>
                  </a:lnTo>
                  <a:lnTo>
                    <a:pt x="3209" y="1"/>
                  </a:ln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4706832" y="3078877"/>
              <a:ext cx="508307" cy="1734808"/>
            </a:xfrm>
            <a:custGeom>
              <a:avLst/>
              <a:gdLst/>
              <a:ahLst/>
              <a:cxnLst/>
              <a:rect l="l" t="t" r="r" b="b"/>
              <a:pathLst>
                <a:path w="3437" h="11730" extrusionOk="0">
                  <a:moveTo>
                    <a:pt x="3218" y="264"/>
                  </a:moveTo>
                  <a:lnTo>
                    <a:pt x="3218" y="11475"/>
                  </a:lnTo>
                  <a:lnTo>
                    <a:pt x="220" y="11475"/>
                  </a:lnTo>
                  <a:lnTo>
                    <a:pt x="220" y="264"/>
                  </a:lnTo>
                  <a:close/>
                  <a:moveTo>
                    <a:pt x="115" y="1"/>
                  </a:moveTo>
                  <a:cubicBezTo>
                    <a:pt x="36" y="1"/>
                    <a:pt x="1" y="80"/>
                    <a:pt x="1" y="115"/>
                  </a:cubicBezTo>
                  <a:lnTo>
                    <a:pt x="1" y="11580"/>
                  </a:lnTo>
                  <a:cubicBezTo>
                    <a:pt x="1" y="11659"/>
                    <a:pt x="36" y="11729"/>
                    <a:pt x="115" y="11729"/>
                  </a:cubicBezTo>
                  <a:lnTo>
                    <a:pt x="3323" y="11729"/>
                  </a:lnTo>
                  <a:cubicBezTo>
                    <a:pt x="3402" y="11729"/>
                    <a:pt x="3437" y="11659"/>
                    <a:pt x="3437" y="11580"/>
                  </a:cubicBezTo>
                  <a:lnTo>
                    <a:pt x="3437" y="115"/>
                  </a:lnTo>
                  <a:cubicBezTo>
                    <a:pt x="3437" y="80"/>
                    <a:pt x="3402" y="1"/>
                    <a:pt x="33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/>
          <p:nvPr/>
        </p:nvSpPr>
        <p:spPr>
          <a:xfrm rot="1001973">
            <a:off x="-1928964" y="-2029018"/>
            <a:ext cx="4439221" cy="4061677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grpSp>
        <p:nvGrpSpPr>
          <p:cNvPr id="742" name="Google Shape;742;p34"/>
          <p:cNvGrpSpPr/>
          <p:nvPr/>
        </p:nvGrpSpPr>
        <p:grpSpPr>
          <a:xfrm>
            <a:off x="334664" y="202423"/>
            <a:ext cx="1652745" cy="1307778"/>
            <a:chOff x="334664" y="202423"/>
            <a:chExt cx="1652745" cy="1307778"/>
          </a:xfrm>
        </p:grpSpPr>
        <p:grpSp>
          <p:nvGrpSpPr>
            <p:cNvPr id="743" name="Google Shape;743;p34"/>
            <p:cNvGrpSpPr/>
            <p:nvPr/>
          </p:nvGrpSpPr>
          <p:grpSpPr>
            <a:xfrm rot="-1226361">
              <a:off x="465845" y="350930"/>
              <a:ext cx="916887" cy="368147"/>
              <a:chOff x="5632718" y="2107339"/>
              <a:chExt cx="916928" cy="368163"/>
            </a:xfrm>
          </p:grpSpPr>
          <p:sp>
            <p:nvSpPr>
              <p:cNvPr id="744" name="Google Shape;744;p34"/>
              <p:cNvSpPr/>
              <p:nvPr/>
            </p:nvSpPr>
            <p:spPr>
              <a:xfrm>
                <a:off x="5695022" y="2168249"/>
                <a:ext cx="792395" cy="254540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3105" extrusionOk="0">
                    <a:moveTo>
                      <a:pt x="5958" y="1"/>
                    </a:moveTo>
                    <a:lnTo>
                      <a:pt x="2890" y="2877"/>
                    </a:lnTo>
                    <a:lnTo>
                      <a:pt x="146" y="47"/>
                    </a:lnTo>
                    <a:cubicBezTo>
                      <a:pt x="131" y="32"/>
                      <a:pt x="111" y="25"/>
                      <a:pt x="90" y="25"/>
                    </a:cubicBezTo>
                    <a:cubicBezTo>
                      <a:pt x="69" y="25"/>
                      <a:pt x="47" y="32"/>
                      <a:pt x="30" y="47"/>
                    </a:cubicBezTo>
                    <a:cubicBezTo>
                      <a:pt x="1" y="76"/>
                      <a:pt x="1" y="128"/>
                      <a:pt x="30" y="157"/>
                    </a:cubicBezTo>
                    <a:lnTo>
                      <a:pt x="2884" y="3104"/>
                    </a:lnTo>
                    <a:lnTo>
                      <a:pt x="5969" y="210"/>
                    </a:lnTo>
                    <a:lnTo>
                      <a:pt x="9526" y="2965"/>
                    </a:lnTo>
                    <a:cubicBezTo>
                      <a:pt x="9541" y="2977"/>
                      <a:pt x="9559" y="2983"/>
                      <a:pt x="9577" y="2983"/>
                    </a:cubicBezTo>
                    <a:cubicBezTo>
                      <a:pt x="9601" y="2983"/>
                      <a:pt x="9625" y="2972"/>
                      <a:pt x="9642" y="2952"/>
                    </a:cubicBezTo>
                    <a:cubicBezTo>
                      <a:pt x="9665" y="2917"/>
                      <a:pt x="9658" y="2866"/>
                      <a:pt x="9624" y="2837"/>
                    </a:cubicBezTo>
                    <a:lnTo>
                      <a:pt x="5958" y="1"/>
                    </a:ln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4"/>
              <p:cNvSpPr/>
              <p:nvPr/>
            </p:nvSpPr>
            <p:spPr>
              <a:xfrm>
                <a:off x="5639359" y="2114061"/>
                <a:ext cx="125590" cy="125590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532" extrusionOk="0">
                    <a:moveTo>
                      <a:pt x="766" y="1"/>
                    </a:moveTo>
                    <a:cubicBezTo>
                      <a:pt x="343" y="1"/>
                      <a:pt x="0" y="342"/>
                      <a:pt x="0" y="766"/>
                    </a:cubicBezTo>
                    <a:cubicBezTo>
                      <a:pt x="0" y="1189"/>
                      <a:pt x="343" y="1532"/>
                      <a:pt x="766" y="1532"/>
                    </a:cubicBezTo>
                    <a:cubicBezTo>
                      <a:pt x="1191" y="1532"/>
                      <a:pt x="1532" y="1189"/>
                      <a:pt x="1532" y="766"/>
                    </a:cubicBezTo>
                    <a:cubicBezTo>
                      <a:pt x="1532" y="342"/>
                      <a:pt x="1191" y="1"/>
                      <a:pt x="766" y="1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4"/>
              <p:cNvSpPr/>
              <p:nvPr/>
            </p:nvSpPr>
            <p:spPr>
              <a:xfrm>
                <a:off x="5632718" y="2107339"/>
                <a:ext cx="139034" cy="138952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695" extrusionOk="0">
                    <a:moveTo>
                      <a:pt x="847" y="158"/>
                    </a:moveTo>
                    <a:cubicBezTo>
                      <a:pt x="1224" y="158"/>
                      <a:pt x="1532" y="465"/>
                      <a:pt x="1532" y="848"/>
                    </a:cubicBezTo>
                    <a:cubicBezTo>
                      <a:pt x="1532" y="1224"/>
                      <a:pt x="1224" y="1532"/>
                      <a:pt x="847" y="1532"/>
                    </a:cubicBezTo>
                    <a:cubicBezTo>
                      <a:pt x="471" y="1532"/>
                      <a:pt x="164" y="1224"/>
                      <a:pt x="164" y="848"/>
                    </a:cubicBezTo>
                    <a:cubicBezTo>
                      <a:pt x="164" y="465"/>
                      <a:pt x="471" y="158"/>
                      <a:pt x="847" y="158"/>
                    </a:cubicBezTo>
                    <a:close/>
                    <a:moveTo>
                      <a:pt x="847" y="0"/>
                    </a:moveTo>
                    <a:cubicBezTo>
                      <a:pt x="378" y="0"/>
                      <a:pt x="1" y="378"/>
                      <a:pt x="1" y="848"/>
                    </a:cubicBezTo>
                    <a:cubicBezTo>
                      <a:pt x="1" y="1312"/>
                      <a:pt x="378" y="1695"/>
                      <a:pt x="847" y="1695"/>
                    </a:cubicBezTo>
                    <a:cubicBezTo>
                      <a:pt x="1312" y="1695"/>
                      <a:pt x="1695" y="1312"/>
                      <a:pt x="1695" y="848"/>
                    </a:cubicBezTo>
                    <a:cubicBezTo>
                      <a:pt x="1695" y="378"/>
                      <a:pt x="1312" y="0"/>
                      <a:pt x="84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6121064" y="2114061"/>
                <a:ext cx="125672" cy="12559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532" extrusionOk="0">
                    <a:moveTo>
                      <a:pt x="767" y="1"/>
                    </a:moveTo>
                    <a:cubicBezTo>
                      <a:pt x="343" y="1"/>
                      <a:pt x="1" y="342"/>
                      <a:pt x="1" y="766"/>
                    </a:cubicBezTo>
                    <a:cubicBezTo>
                      <a:pt x="1" y="1189"/>
                      <a:pt x="343" y="1532"/>
                      <a:pt x="767" y="1532"/>
                    </a:cubicBezTo>
                    <a:cubicBezTo>
                      <a:pt x="1190" y="1532"/>
                      <a:pt x="1532" y="1189"/>
                      <a:pt x="1532" y="766"/>
                    </a:cubicBezTo>
                    <a:cubicBezTo>
                      <a:pt x="1532" y="342"/>
                      <a:pt x="1190" y="1"/>
                      <a:pt x="767" y="1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4"/>
              <p:cNvSpPr/>
              <p:nvPr/>
            </p:nvSpPr>
            <p:spPr>
              <a:xfrm>
                <a:off x="6114506" y="2107339"/>
                <a:ext cx="138952" cy="138952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695" extrusionOk="0">
                    <a:moveTo>
                      <a:pt x="847" y="158"/>
                    </a:moveTo>
                    <a:cubicBezTo>
                      <a:pt x="1229" y="158"/>
                      <a:pt x="1537" y="465"/>
                      <a:pt x="1537" y="848"/>
                    </a:cubicBezTo>
                    <a:cubicBezTo>
                      <a:pt x="1537" y="1224"/>
                      <a:pt x="1229" y="1532"/>
                      <a:pt x="847" y="1532"/>
                    </a:cubicBezTo>
                    <a:cubicBezTo>
                      <a:pt x="469" y="1532"/>
                      <a:pt x="163" y="1224"/>
                      <a:pt x="163" y="848"/>
                    </a:cubicBezTo>
                    <a:cubicBezTo>
                      <a:pt x="163" y="465"/>
                      <a:pt x="469" y="158"/>
                      <a:pt x="847" y="158"/>
                    </a:cubicBezTo>
                    <a:close/>
                    <a:moveTo>
                      <a:pt x="847" y="0"/>
                    </a:moveTo>
                    <a:cubicBezTo>
                      <a:pt x="383" y="0"/>
                      <a:pt x="0" y="378"/>
                      <a:pt x="0" y="848"/>
                    </a:cubicBezTo>
                    <a:cubicBezTo>
                      <a:pt x="0" y="1312"/>
                      <a:pt x="383" y="1695"/>
                      <a:pt x="847" y="1695"/>
                    </a:cubicBezTo>
                    <a:cubicBezTo>
                      <a:pt x="1317" y="1695"/>
                      <a:pt x="1694" y="1312"/>
                      <a:pt x="1694" y="848"/>
                    </a:cubicBezTo>
                    <a:cubicBezTo>
                      <a:pt x="1694" y="378"/>
                      <a:pt x="1317" y="0"/>
                      <a:pt x="84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4"/>
              <p:cNvSpPr/>
              <p:nvPr/>
            </p:nvSpPr>
            <p:spPr>
              <a:xfrm>
                <a:off x="5868653" y="2343273"/>
                <a:ext cx="12608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538" extrusionOk="0">
                    <a:moveTo>
                      <a:pt x="772" y="0"/>
                    </a:moveTo>
                    <a:cubicBezTo>
                      <a:pt x="348" y="0"/>
                      <a:pt x="0" y="343"/>
                      <a:pt x="0" y="766"/>
                    </a:cubicBezTo>
                    <a:cubicBezTo>
                      <a:pt x="0" y="1189"/>
                      <a:pt x="348" y="1537"/>
                      <a:pt x="772" y="1537"/>
                    </a:cubicBezTo>
                    <a:cubicBezTo>
                      <a:pt x="1195" y="1537"/>
                      <a:pt x="1537" y="1189"/>
                      <a:pt x="1537" y="766"/>
                    </a:cubicBezTo>
                    <a:cubicBezTo>
                      <a:pt x="1537" y="343"/>
                      <a:pt x="1195" y="0"/>
                      <a:pt x="772" y="0"/>
                    </a:cubicBez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862504" y="2336632"/>
                <a:ext cx="138378" cy="13887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694" extrusionOk="0">
                    <a:moveTo>
                      <a:pt x="847" y="162"/>
                    </a:moveTo>
                    <a:cubicBezTo>
                      <a:pt x="1224" y="162"/>
                      <a:pt x="1532" y="469"/>
                      <a:pt x="1532" y="847"/>
                    </a:cubicBezTo>
                    <a:cubicBezTo>
                      <a:pt x="1532" y="1230"/>
                      <a:pt x="1224" y="1537"/>
                      <a:pt x="847" y="1537"/>
                    </a:cubicBezTo>
                    <a:cubicBezTo>
                      <a:pt x="464" y="1537"/>
                      <a:pt x="156" y="1230"/>
                      <a:pt x="156" y="847"/>
                    </a:cubicBezTo>
                    <a:cubicBezTo>
                      <a:pt x="156" y="469"/>
                      <a:pt x="464" y="162"/>
                      <a:pt x="847" y="162"/>
                    </a:cubicBezTo>
                    <a:close/>
                    <a:moveTo>
                      <a:pt x="847" y="0"/>
                    </a:moveTo>
                    <a:cubicBezTo>
                      <a:pt x="376" y="0"/>
                      <a:pt x="0" y="383"/>
                      <a:pt x="0" y="847"/>
                    </a:cubicBezTo>
                    <a:cubicBezTo>
                      <a:pt x="0" y="1316"/>
                      <a:pt x="376" y="1693"/>
                      <a:pt x="847" y="1693"/>
                    </a:cubicBezTo>
                    <a:cubicBezTo>
                      <a:pt x="1310" y="1693"/>
                      <a:pt x="1688" y="1316"/>
                      <a:pt x="1688" y="847"/>
                    </a:cubicBezTo>
                    <a:cubicBezTo>
                      <a:pt x="1688" y="383"/>
                      <a:pt x="1310" y="0"/>
                      <a:pt x="84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6416925" y="2343273"/>
                <a:ext cx="126081" cy="126081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538" extrusionOk="0">
                    <a:moveTo>
                      <a:pt x="772" y="0"/>
                    </a:moveTo>
                    <a:cubicBezTo>
                      <a:pt x="349" y="0"/>
                      <a:pt x="0" y="343"/>
                      <a:pt x="0" y="766"/>
                    </a:cubicBezTo>
                    <a:cubicBezTo>
                      <a:pt x="0" y="1189"/>
                      <a:pt x="349" y="1537"/>
                      <a:pt x="772" y="1537"/>
                    </a:cubicBezTo>
                    <a:cubicBezTo>
                      <a:pt x="1195" y="1537"/>
                      <a:pt x="1537" y="1189"/>
                      <a:pt x="1537" y="766"/>
                    </a:cubicBezTo>
                    <a:cubicBezTo>
                      <a:pt x="1537" y="343"/>
                      <a:pt x="1195" y="0"/>
                      <a:pt x="772" y="0"/>
                    </a:cubicBez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6410777" y="2336632"/>
                <a:ext cx="138870" cy="13887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694" extrusionOk="0">
                    <a:moveTo>
                      <a:pt x="847" y="162"/>
                    </a:moveTo>
                    <a:cubicBezTo>
                      <a:pt x="1224" y="162"/>
                      <a:pt x="1532" y="469"/>
                      <a:pt x="1532" y="847"/>
                    </a:cubicBezTo>
                    <a:cubicBezTo>
                      <a:pt x="1532" y="1230"/>
                      <a:pt x="1224" y="1537"/>
                      <a:pt x="847" y="1537"/>
                    </a:cubicBezTo>
                    <a:cubicBezTo>
                      <a:pt x="464" y="1537"/>
                      <a:pt x="156" y="1230"/>
                      <a:pt x="156" y="847"/>
                    </a:cubicBezTo>
                    <a:cubicBezTo>
                      <a:pt x="156" y="469"/>
                      <a:pt x="464" y="162"/>
                      <a:pt x="847" y="162"/>
                    </a:cubicBezTo>
                    <a:close/>
                    <a:moveTo>
                      <a:pt x="847" y="0"/>
                    </a:moveTo>
                    <a:cubicBezTo>
                      <a:pt x="378" y="0"/>
                      <a:pt x="0" y="383"/>
                      <a:pt x="0" y="847"/>
                    </a:cubicBezTo>
                    <a:cubicBezTo>
                      <a:pt x="0" y="1316"/>
                      <a:pt x="378" y="1693"/>
                      <a:pt x="847" y="1693"/>
                    </a:cubicBezTo>
                    <a:cubicBezTo>
                      <a:pt x="1310" y="1693"/>
                      <a:pt x="1693" y="1316"/>
                      <a:pt x="1693" y="847"/>
                    </a:cubicBezTo>
                    <a:cubicBezTo>
                      <a:pt x="1693" y="383"/>
                      <a:pt x="1310" y="0"/>
                      <a:pt x="84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34"/>
            <p:cNvGrpSpPr/>
            <p:nvPr/>
          </p:nvGrpSpPr>
          <p:grpSpPr>
            <a:xfrm>
              <a:off x="1573917" y="202431"/>
              <a:ext cx="413492" cy="477893"/>
              <a:chOff x="8193917" y="2850456"/>
              <a:chExt cx="413492" cy="477893"/>
            </a:xfrm>
          </p:grpSpPr>
          <p:sp>
            <p:nvSpPr>
              <p:cNvPr id="754" name="Google Shape;754;p34"/>
              <p:cNvSpPr/>
              <p:nvPr/>
            </p:nvSpPr>
            <p:spPr>
              <a:xfrm>
                <a:off x="8197915" y="2878818"/>
                <a:ext cx="406988" cy="445426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8355" extrusionOk="0">
                    <a:moveTo>
                      <a:pt x="3809" y="0"/>
                    </a:moveTo>
                    <a:cubicBezTo>
                      <a:pt x="1775" y="0"/>
                      <a:pt x="98" y="1616"/>
                      <a:pt x="35" y="3663"/>
                    </a:cubicBezTo>
                    <a:cubicBezTo>
                      <a:pt x="0" y="4875"/>
                      <a:pt x="546" y="5977"/>
                      <a:pt x="1416" y="6691"/>
                    </a:cubicBezTo>
                    <a:lnTo>
                      <a:pt x="1010" y="8355"/>
                    </a:lnTo>
                    <a:lnTo>
                      <a:pt x="1010" y="8355"/>
                    </a:lnTo>
                    <a:lnTo>
                      <a:pt x="2814" y="7410"/>
                    </a:lnTo>
                    <a:cubicBezTo>
                      <a:pt x="3092" y="7485"/>
                      <a:pt x="3387" y="7532"/>
                      <a:pt x="3690" y="7538"/>
                    </a:cubicBezTo>
                    <a:cubicBezTo>
                      <a:pt x="3729" y="7539"/>
                      <a:pt x="3768" y="7540"/>
                      <a:pt x="3808" y="7540"/>
                    </a:cubicBezTo>
                    <a:cubicBezTo>
                      <a:pt x="5838" y="7540"/>
                      <a:pt x="7514" y="5926"/>
                      <a:pt x="7570" y="3883"/>
                    </a:cubicBezTo>
                    <a:cubicBezTo>
                      <a:pt x="7634" y="1801"/>
                      <a:pt x="5992" y="66"/>
                      <a:pt x="3915" y="2"/>
                    </a:cubicBezTo>
                    <a:cubicBezTo>
                      <a:pt x="3880" y="1"/>
                      <a:pt x="3845" y="0"/>
                      <a:pt x="3809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8193917" y="2874766"/>
                <a:ext cx="413492" cy="453583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8508" extrusionOk="0">
                    <a:moveTo>
                      <a:pt x="3875" y="154"/>
                    </a:moveTo>
                    <a:cubicBezTo>
                      <a:pt x="3915" y="154"/>
                      <a:pt x="3950" y="154"/>
                      <a:pt x="3985" y="160"/>
                    </a:cubicBezTo>
                    <a:cubicBezTo>
                      <a:pt x="4972" y="189"/>
                      <a:pt x="5888" y="594"/>
                      <a:pt x="6566" y="1314"/>
                    </a:cubicBezTo>
                    <a:cubicBezTo>
                      <a:pt x="7239" y="2034"/>
                      <a:pt x="7599" y="2974"/>
                      <a:pt x="7569" y="3954"/>
                    </a:cubicBezTo>
                    <a:cubicBezTo>
                      <a:pt x="7540" y="4939"/>
                      <a:pt x="7129" y="5855"/>
                      <a:pt x="6410" y="6535"/>
                    </a:cubicBezTo>
                    <a:cubicBezTo>
                      <a:pt x="5711" y="7187"/>
                      <a:pt x="4811" y="7540"/>
                      <a:pt x="3858" y="7540"/>
                    </a:cubicBezTo>
                    <a:cubicBezTo>
                      <a:pt x="3829" y="7540"/>
                      <a:pt x="3799" y="7539"/>
                      <a:pt x="3770" y="7539"/>
                    </a:cubicBezTo>
                    <a:cubicBezTo>
                      <a:pt x="3475" y="7526"/>
                      <a:pt x="3184" y="7486"/>
                      <a:pt x="2906" y="7411"/>
                    </a:cubicBezTo>
                    <a:cubicBezTo>
                      <a:pt x="2899" y="7408"/>
                      <a:pt x="2891" y="7407"/>
                      <a:pt x="2882" y="7407"/>
                    </a:cubicBezTo>
                    <a:cubicBezTo>
                      <a:pt x="2870" y="7407"/>
                      <a:pt x="2858" y="7410"/>
                      <a:pt x="2848" y="7416"/>
                    </a:cubicBezTo>
                    <a:lnTo>
                      <a:pt x="1200" y="8281"/>
                    </a:lnTo>
                    <a:lnTo>
                      <a:pt x="1566" y="6784"/>
                    </a:lnTo>
                    <a:cubicBezTo>
                      <a:pt x="1577" y="6755"/>
                      <a:pt x="1566" y="6726"/>
                      <a:pt x="1543" y="6703"/>
                    </a:cubicBezTo>
                    <a:cubicBezTo>
                      <a:pt x="649" y="5972"/>
                      <a:pt x="156" y="4893"/>
                      <a:pt x="185" y="3739"/>
                    </a:cubicBezTo>
                    <a:cubicBezTo>
                      <a:pt x="249" y="1743"/>
                      <a:pt x="1891" y="154"/>
                      <a:pt x="3875" y="154"/>
                    </a:cubicBezTo>
                    <a:close/>
                    <a:moveTo>
                      <a:pt x="3873" y="1"/>
                    </a:moveTo>
                    <a:cubicBezTo>
                      <a:pt x="1802" y="1"/>
                      <a:pt x="91" y="1655"/>
                      <a:pt x="35" y="3732"/>
                    </a:cubicBezTo>
                    <a:cubicBezTo>
                      <a:pt x="0" y="4923"/>
                      <a:pt x="498" y="6029"/>
                      <a:pt x="1403" y="6795"/>
                    </a:cubicBezTo>
                    <a:lnTo>
                      <a:pt x="1009" y="8409"/>
                    </a:lnTo>
                    <a:cubicBezTo>
                      <a:pt x="997" y="8444"/>
                      <a:pt x="1009" y="8473"/>
                      <a:pt x="1032" y="8489"/>
                    </a:cubicBezTo>
                    <a:cubicBezTo>
                      <a:pt x="1050" y="8501"/>
                      <a:pt x="1066" y="8508"/>
                      <a:pt x="1085" y="8508"/>
                    </a:cubicBezTo>
                    <a:cubicBezTo>
                      <a:pt x="1096" y="8508"/>
                      <a:pt x="1108" y="8508"/>
                      <a:pt x="1119" y="8501"/>
                    </a:cubicBezTo>
                    <a:lnTo>
                      <a:pt x="2894" y="7568"/>
                    </a:lnTo>
                    <a:cubicBezTo>
                      <a:pt x="3178" y="7643"/>
                      <a:pt x="3468" y="7683"/>
                      <a:pt x="3765" y="7695"/>
                    </a:cubicBezTo>
                    <a:cubicBezTo>
                      <a:pt x="3802" y="7696"/>
                      <a:pt x="3840" y="7696"/>
                      <a:pt x="3877" y="7696"/>
                    </a:cubicBezTo>
                    <a:cubicBezTo>
                      <a:pt x="4862" y="7696"/>
                      <a:pt x="5799" y="7326"/>
                      <a:pt x="6520" y="6645"/>
                    </a:cubicBezTo>
                    <a:cubicBezTo>
                      <a:pt x="7269" y="5943"/>
                      <a:pt x="7692" y="4985"/>
                      <a:pt x="7727" y="3959"/>
                    </a:cubicBezTo>
                    <a:cubicBezTo>
                      <a:pt x="7756" y="2932"/>
                      <a:pt x="7384" y="1957"/>
                      <a:pt x="6677" y="1210"/>
                    </a:cubicBezTo>
                    <a:cubicBezTo>
                      <a:pt x="5974" y="461"/>
                      <a:pt x="5018" y="32"/>
                      <a:pt x="3990" y="3"/>
                    </a:cubicBezTo>
                    <a:cubicBezTo>
                      <a:pt x="3951" y="1"/>
                      <a:pt x="3912" y="1"/>
                      <a:pt x="387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8198768" y="2854454"/>
                <a:ext cx="402136" cy="449798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8437" extrusionOk="0">
                    <a:moveTo>
                      <a:pt x="3772" y="1"/>
                    </a:moveTo>
                    <a:cubicBezTo>
                      <a:pt x="1690" y="1"/>
                      <a:pt x="1" y="1690"/>
                      <a:pt x="1" y="3772"/>
                    </a:cubicBezTo>
                    <a:cubicBezTo>
                      <a:pt x="1" y="4990"/>
                      <a:pt x="581" y="6069"/>
                      <a:pt x="1475" y="6759"/>
                    </a:cubicBezTo>
                    <a:lnTo>
                      <a:pt x="1115" y="8436"/>
                    </a:lnTo>
                    <a:lnTo>
                      <a:pt x="2890" y="7438"/>
                    </a:lnTo>
                    <a:cubicBezTo>
                      <a:pt x="3175" y="7508"/>
                      <a:pt x="3470" y="7542"/>
                      <a:pt x="3772" y="7542"/>
                    </a:cubicBezTo>
                    <a:cubicBezTo>
                      <a:pt x="5855" y="7542"/>
                      <a:pt x="7542" y="5854"/>
                      <a:pt x="7542" y="3772"/>
                    </a:cubicBezTo>
                    <a:cubicBezTo>
                      <a:pt x="7542" y="1690"/>
                      <a:pt x="5855" y="1"/>
                      <a:pt x="3772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8194770" y="2850456"/>
                <a:ext cx="410453" cy="457794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587" extrusionOk="0">
                    <a:moveTo>
                      <a:pt x="3847" y="158"/>
                    </a:moveTo>
                    <a:cubicBezTo>
                      <a:pt x="5883" y="158"/>
                      <a:pt x="7542" y="1810"/>
                      <a:pt x="7542" y="3847"/>
                    </a:cubicBezTo>
                    <a:cubicBezTo>
                      <a:pt x="7542" y="5883"/>
                      <a:pt x="5883" y="7542"/>
                      <a:pt x="3847" y="7542"/>
                    </a:cubicBezTo>
                    <a:cubicBezTo>
                      <a:pt x="3556" y="7542"/>
                      <a:pt x="3267" y="7507"/>
                      <a:pt x="2983" y="7438"/>
                    </a:cubicBezTo>
                    <a:cubicBezTo>
                      <a:pt x="2978" y="7436"/>
                      <a:pt x="2972" y="7435"/>
                      <a:pt x="2966" y="7435"/>
                    </a:cubicBezTo>
                    <a:cubicBezTo>
                      <a:pt x="2952" y="7435"/>
                      <a:pt x="2937" y="7439"/>
                      <a:pt x="2924" y="7443"/>
                    </a:cubicBezTo>
                    <a:lnTo>
                      <a:pt x="1301" y="8359"/>
                    </a:lnTo>
                    <a:lnTo>
                      <a:pt x="1625" y="6852"/>
                    </a:lnTo>
                    <a:cubicBezTo>
                      <a:pt x="1631" y="6822"/>
                      <a:pt x="1620" y="6793"/>
                      <a:pt x="1596" y="6776"/>
                    </a:cubicBezTo>
                    <a:cubicBezTo>
                      <a:pt x="680" y="6068"/>
                      <a:pt x="158" y="5001"/>
                      <a:pt x="158" y="3847"/>
                    </a:cubicBezTo>
                    <a:cubicBezTo>
                      <a:pt x="158" y="1810"/>
                      <a:pt x="1811" y="158"/>
                      <a:pt x="3847" y="158"/>
                    </a:cubicBezTo>
                    <a:close/>
                    <a:moveTo>
                      <a:pt x="3847" y="1"/>
                    </a:moveTo>
                    <a:cubicBezTo>
                      <a:pt x="1730" y="1"/>
                      <a:pt x="1" y="1724"/>
                      <a:pt x="1" y="3847"/>
                    </a:cubicBezTo>
                    <a:cubicBezTo>
                      <a:pt x="1" y="5036"/>
                      <a:pt x="535" y="6132"/>
                      <a:pt x="1463" y="6868"/>
                    </a:cubicBezTo>
                    <a:lnTo>
                      <a:pt x="1115" y="8493"/>
                    </a:lnTo>
                    <a:cubicBezTo>
                      <a:pt x="1109" y="8522"/>
                      <a:pt x="1120" y="8557"/>
                      <a:pt x="1144" y="8574"/>
                    </a:cubicBezTo>
                    <a:cubicBezTo>
                      <a:pt x="1155" y="8581"/>
                      <a:pt x="1173" y="8586"/>
                      <a:pt x="1190" y="8586"/>
                    </a:cubicBezTo>
                    <a:cubicBezTo>
                      <a:pt x="1202" y="8586"/>
                      <a:pt x="1219" y="8586"/>
                      <a:pt x="1231" y="8581"/>
                    </a:cubicBezTo>
                    <a:lnTo>
                      <a:pt x="2977" y="7594"/>
                    </a:lnTo>
                    <a:cubicBezTo>
                      <a:pt x="3261" y="7663"/>
                      <a:pt x="3551" y="7698"/>
                      <a:pt x="3847" y="7698"/>
                    </a:cubicBezTo>
                    <a:cubicBezTo>
                      <a:pt x="5970" y="7698"/>
                      <a:pt x="7698" y="5970"/>
                      <a:pt x="7698" y="3847"/>
                    </a:cubicBezTo>
                    <a:cubicBezTo>
                      <a:pt x="7698" y="1724"/>
                      <a:pt x="5970" y="1"/>
                      <a:pt x="3847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8298409" y="3035129"/>
                <a:ext cx="36839" cy="37159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7" extrusionOk="0">
                    <a:moveTo>
                      <a:pt x="348" y="0"/>
                    </a:moveTo>
                    <a:cubicBezTo>
                      <a:pt x="158" y="0"/>
                      <a:pt x="0" y="156"/>
                      <a:pt x="0" y="348"/>
                    </a:cubicBezTo>
                    <a:cubicBezTo>
                      <a:pt x="0" y="539"/>
                      <a:pt x="158" y="697"/>
                      <a:pt x="348" y="697"/>
                    </a:cubicBezTo>
                    <a:cubicBezTo>
                      <a:pt x="540" y="697"/>
                      <a:pt x="691" y="539"/>
                      <a:pt x="691" y="348"/>
                    </a:cubicBezTo>
                    <a:cubicBezTo>
                      <a:pt x="691" y="156"/>
                      <a:pt x="540" y="0"/>
                      <a:pt x="348" y="0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8294410" y="3031024"/>
                <a:ext cx="45156" cy="45262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9" extrusionOk="0">
                    <a:moveTo>
                      <a:pt x="423" y="158"/>
                    </a:moveTo>
                    <a:cubicBezTo>
                      <a:pt x="568" y="158"/>
                      <a:pt x="691" y="274"/>
                      <a:pt x="691" y="425"/>
                    </a:cubicBezTo>
                    <a:cubicBezTo>
                      <a:pt x="691" y="570"/>
                      <a:pt x="568" y="691"/>
                      <a:pt x="423" y="691"/>
                    </a:cubicBezTo>
                    <a:cubicBezTo>
                      <a:pt x="273" y="691"/>
                      <a:pt x="156" y="570"/>
                      <a:pt x="156" y="425"/>
                    </a:cubicBezTo>
                    <a:cubicBezTo>
                      <a:pt x="156" y="274"/>
                      <a:pt x="273" y="158"/>
                      <a:pt x="423" y="158"/>
                    </a:cubicBezTo>
                    <a:close/>
                    <a:moveTo>
                      <a:pt x="423" y="1"/>
                    </a:moveTo>
                    <a:cubicBezTo>
                      <a:pt x="185" y="1"/>
                      <a:pt x="0" y="193"/>
                      <a:pt x="0" y="425"/>
                    </a:cubicBezTo>
                    <a:cubicBezTo>
                      <a:pt x="0" y="657"/>
                      <a:pt x="185" y="849"/>
                      <a:pt x="423" y="849"/>
                    </a:cubicBezTo>
                    <a:cubicBezTo>
                      <a:pt x="656" y="849"/>
                      <a:pt x="847" y="657"/>
                      <a:pt x="847" y="425"/>
                    </a:cubicBezTo>
                    <a:cubicBezTo>
                      <a:pt x="847" y="193"/>
                      <a:pt x="656" y="1"/>
                      <a:pt x="42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8383442" y="3035129"/>
                <a:ext cx="36892" cy="371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7" extrusionOk="0">
                    <a:moveTo>
                      <a:pt x="349" y="0"/>
                    </a:moveTo>
                    <a:cubicBezTo>
                      <a:pt x="157" y="0"/>
                      <a:pt x="1" y="156"/>
                      <a:pt x="1" y="348"/>
                    </a:cubicBezTo>
                    <a:cubicBezTo>
                      <a:pt x="1" y="539"/>
                      <a:pt x="157" y="697"/>
                      <a:pt x="349" y="697"/>
                    </a:cubicBezTo>
                    <a:cubicBezTo>
                      <a:pt x="539" y="697"/>
                      <a:pt x="691" y="539"/>
                      <a:pt x="691" y="348"/>
                    </a:cubicBezTo>
                    <a:cubicBezTo>
                      <a:pt x="691" y="156"/>
                      <a:pt x="539" y="0"/>
                      <a:pt x="349" y="0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8379123" y="3031024"/>
                <a:ext cx="45476" cy="4526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9" extrusionOk="0">
                    <a:moveTo>
                      <a:pt x="430" y="158"/>
                    </a:moveTo>
                    <a:cubicBezTo>
                      <a:pt x="575" y="158"/>
                      <a:pt x="697" y="274"/>
                      <a:pt x="697" y="425"/>
                    </a:cubicBezTo>
                    <a:cubicBezTo>
                      <a:pt x="697" y="570"/>
                      <a:pt x="575" y="691"/>
                      <a:pt x="430" y="691"/>
                    </a:cubicBezTo>
                    <a:cubicBezTo>
                      <a:pt x="279" y="691"/>
                      <a:pt x="157" y="570"/>
                      <a:pt x="157" y="425"/>
                    </a:cubicBezTo>
                    <a:cubicBezTo>
                      <a:pt x="157" y="274"/>
                      <a:pt x="279" y="158"/>
                      <a:pt x="430" y="158"/>
                    </a:cubicBezTo>
                    <a:close/>
                    <a:moveTo>
                      <a:pt x="430" y="1"/>
                    </a:moveTo>
                    <a:cubicBezTo>
                      <a:pt x="192" y="1"/>
                      <a:pt x="1" y="193"/>
                      <a:pt x="1" y="425"/>
                    </a:cubicBezTo>
                    <a:cubicBezTo>
                      <a:pt x="1" y="657"/>
                      <a:pt x="192" y="849"/>
                      <a:pt x="430" y="849"/>
                    </a:cubicBezTo>
                    <a:cubicBezTo>
                      <a:pt x="662" y="849"/>
                      <a:pt x="853" y="657"/>
                      <a:pt x="853" y="425"/>
                    </a:cubicBezTo>
                    <a:cubicBezTo>
                      <a:pt x="853" y="193"/>
                      <a:pt x="662" y="1"/>
                      <a:pt x="43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8468528" y="3035129"/>
                <a:ext cx="36839" cy="37159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7" extrusionOk="0">
                    <a:moveTo>
                      <a:pt x="343" y="0"/>
                    </a:moveTo>
                    <a:cubicBezTo>
                      <a:pt x="156" y="0"/>
                      <a:pt x="0" y="156"/>
                      <a:pt x="0" y="348"/>
                    </a:cubicBezTo>
                    <a:cubicBezTo>
                      <a:pt x="0" y="539"/>
                      <a:pt x="156" y="697"/>
                      <a:pt x="343" y="697"/>
                    </a:cubicBezTo>
                    <a:cubicBezTo>
                      <a:pt x="533" y="697"/>
                      <a:pt x="691" y="539"/>
                      <a:pt x="691" y="348"/>
                    </a:cubicBezTo>
                    <a:cubicBezTo>
                      <a:pt x="691" y="156"/>
                      <a:pt x="533" y="0"/>
                      <a:pt x="343" y="0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8464156" y="3031024"/>
                <a:ext cx="45529" cy="45262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49" extrusionOk="0">
                    <a:moveTo>
                      <a:pt x="425" y="158"/>
                    </a:moveTo>
                    <a:cubicBezTo>
                      <a:pt x="575" y="158"/>
                      <a:pt x="696" y="274"/>
                      <a:pt x="696" y="425"/>
                    </a:cubicBezTo>
                    <a:cubicBezTo>
                      <a:pt x="696" y="570"/>
                      <a:pt x="575" y="691"/>
                      <a:pt x="425" y="691"/>
                    </a:cubicBezTo>
                    <a:cubicBezTo>
                      <a:pt x="278" y="691"/>
                      <a:pt x="157" y="570"/>
                      <a:pt x="157" y="425"/>
                    </a:cubicBezTo>
                    <a:cubicBezTo>
                      <a:pt x="157" y="274"/>
                      <a:pt x="278" y="158"/>
                      <a:pt x="425" y="158"/>
                    </a:cubicBezTo>
                    <a:close/>
                    <a:moveTo>
                      <a:pt x="425" y="1"/>
                    </a:moveTo>
                    <a:cubicBezTo>
                      <a:pt x="192" y="1"/>
                      <a:pt x="0" y="193"/>
                      <a:pt x="0" y="425"/>
                    </a:cubicBezTo>
                    <a:cubicBezTo>
                      <a:pt x="0" y="657"/>
                      <a:pt x="192" y="849"/>
                      <a:pt x="425" y="849"/>
                    </a:cubicBezTo>
                    <a:cubicBezTo>
                      <a:pt x="661" y="849"/>
                      <a:pt x="853" y="657"/>
                      <a:pt x="853" y="425"/>
                    </a:cubicBezTo>
                    <a:cubicBezTo>
                      <a:pt x="853" y="193"/>
                      <a:pt x="661" y="1"/>
                      <a:pt x="42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34"/>
            <p:cNvGrpSpPr/>
            <p:nvPr/>
          </p:nvGrpSpPr>
          <p:grpSpPr>
            <a:xfrm>
              <a:off x="1165104" y="838011"/>
              <a:ext cx="100034" cy="95227"/>
              <a:chOff x="2363375" y="2639225"/>
              <a:chExt cx="72625" cy="69125"/>
            </a:xfrm>
          </p:grpSpPr>
          <p:sp>
            <p:nvSpPr>
              <p:cNvPr id="765" name="Google Shape;765;p34"/>
              <p:cNvSpPr/>
              <p:nvPr/>
            </p:nvSpPr>
            <p:spPr>
              <a:xfrm>
                <a:off x="2364900" y="2642200"/>
                <a:ext cx="68050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528" extrusionOk="0">
                    <a:moveTo>
                      <a:pt x="1358" y="0"/>
                    </a:moveTo>
                    <a:cubicBezTo>
                      <a:pt x="738" y="0"/>
                      <a:pt x="199" y="440"/>
                      <a:pt x="104" y="1077"/>
                    </a:cubicBezTo>
                    <a:cubicBezTo>
                      <a:pt x="0" y="1763"/>
                      <a:pt x="478" y="2409"/>
                      <a:pt x="1167" y="2513"/>
                    </a:cubicBezTo>
                    <a:cubicBezTo>
                      <a:pt x="1232" y="2523"/>
                      <a:pt x="1297" y="2528"/>
                      <a:pt x="1360" y="2528"/>
                    </a:cubicBezTo>
                    <a:cubicBezTo>
                      <a:pt x="1973" y="2528"/>
                      <a:pt x="2508" y="2088"/>
                      <a:pt x="2603" y="1450"/>
                    </a:cubicBezTo>
                    <a:cubicBezTo>
                      <a:pt x="2721" y="761"/>
                      <a:pt x="2244" y="119"/>
                      <a:pt x="1555" y="15"/>
                    </a:cubicBezTo>
                    <a:cubicBezTo>
                      <a:pt x="1489" y="5"/>
                      <a:pt x="1423" y="0"/>
                      <a:pt x="1358" y="0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4"/>
              <p:cNvSpPr/>
              <p:nvPr/>
            </p:nvSpPr>
            <p:spPr>
              <a:xfrm>
                <a:off x="2363375" y="2639225"/>
                <a:ext cx="726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765" extrusionOk="0">
                    <a:moveTo>
                      <a:pt x="1422" y="223"/>
                    </a:moveTo>
                    <a:cubicBezTo>
                      <a:pt x="1483" y="223"/>
                      <a:pt x="1526" y="223"/>
                      <a:pt x="1587" y="238"/>
                    </a:cubicBezTo>
                    <a:cubicBezTo>
                      <a:pt x="2229" y="342"/>
                      <a:pt x="2664" y="927"/>
                      <a:pt x="2560" y="1555"/>
                    </a:cubicBezTo>
                    <a:cubicBezTo>
                      <a:pt x="2478" y="2128"/>
                      <a:pt x="1972" y="2540"/>
                      <a:pt x="1407" y="2540"/>
                    </a:cubicBezTo>
                    <a:cubicBezTo>
                      <a:pt x="1353" y="2540"/>
                      <a:pt x="1298" y="2536"/>
                      <a:pt x="1242" y="2528"/>
                    </a:cubicBezTo>
                    <a:cubicBezTo>
                      <a:pt x="944" y="2481"/>
                      <a:pt x="675" y="2316"/>
                      <a:pt x="481" y="2061"/>
                    </a:cubicBezTo>
                    <a:cubicBezTo>
                      <a:pt x="302" y="1824"/>
                      <a:pt x="226" y="1508"/>
                      <a:pt x="270" y="1211"/>
                    </a:cubicBezTo>
                    <a:cubicBezTo>
                      <a:pt x="316" y="895"/>
                      <a:pt x="481" y="625"/>
                      <a:pt x="736" y="446"/>
                    </a:cubicBezTo>
                    <a:cubicBezTo>
                      <a:pt x="930" y="299"/>
                      <a:pt x="1167" y="223"/>
                      <a:pt x="1422" y="223"/>
                    </a:cubicBezTo>
                    <a:close/>
                    <a:moveTo>
                      <a:pt x="1430" y="1"/>
                    </a:moveTo>
                    <a:cubicBezTo>
                      <a:pt x="748" y="1"/>
                      <a:pt x="156" y="486"/>
                      <a:pt x="61" y="1182"/>
                    </a:cubicBezTo>
                    <a:cubicBezTo>
                      <a:pt x="0" y="1541"/>
                      <a:pt x="90" y="1900"/>
                      <a:pt x="302" y="2198"/>
                    </a:cubicBezTo>
                    <a:cubicBezTo>
                      <a:pt x="524" y="2496"/>
                      <a:pt x="840" y="2689"/>
                      <a:pt x="1214" y="2750"/>
                    </a:cubicBezTo>
                    <a:cubicBezTo>
                      <a:pt x="1275" y="2750"/>
                      <a:pt x="1346" y="2765"/>
                      <a:pt x="1422" y="2765"/>
                    </a:cubicBezTo>
                    <a:cubicBezTo>
                      <a:pt x="2082" y="2765"/>
                      <a:pt x="2678" y="2273"/>
                      <a:pt x="2782" y="1584"/>
                    </a:cubicBezTo>
                    <a:cubicBezTo>
                      <a:pt x="2904" y="837"/>
                      <a:pt x="2380" y="134"/>
                      <a:pt x="1634" y="15"/>
                    </a:cubicBezTo>
                    <a:cubicBezTo>
                      <a:pt x="1565" y="6"/>
                      <a:pt x="1497" y="1"/>
                      <a:pt x="143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34"/>
            <p:cNvGrpSpPr/>
            <p:nvPr/>
          </p:nvGrpSpPr>
          <p:grpSpPr>
            <a:xfrm>
              <a:off x="1183941" y="242146"/>
              <a:ext cx="62327" cy="60167"/>
              <a:chOff x="3340075" y="2974625"/>
              <a:chExt cx="45250" cy="43675"/>
            </a:xfrm>
          </p:grpSpPr>
          <p:sp>
            <p:nvSpPr>
              <p:cNvPr id="768" name="Google Shape;768;p34"/>
              <p:cNvSpPr/>
              <p:nvPr/>
            </p:nvSpPr>
            <p:spPr>
              <a:xfrm>
                <a:off x="3341150" y="2977325"/>
                <a:ext cx="434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530" extrusionOk="0">
                    <a:moveTo>
                      <a:pt x="861" y="1"/>
                    </a:moveTo>
                    <a:cubicBezTo>
                      <a:pt x="602" y="1"/>
                      <a:pt x="349" y="133"/>
                      <a:pt x="212" y="368"/>
                    </a:cubicBezTo>
                    <a:cubicBezTo>
                      <a:pt x="1" y="741"/>
                      <a:pt x="105" y="1208"/>
                      <a:pt x="482" y="1416"/>
                    </a:cubicBezTo>
                    <a:cubicBezTo>
                      <a:pt x="605" y="1493"/>
                      <a:pt x="741" y="1529"/>
                      <a:pt x="874" y="1529"/>
                    </a:cubicBezTo>
                    <a:cubicBezTo>
                      <a:pt x="1129" y="1529"/>
                      <a:pt x="1375" y="1397"/>
                      <a:pt x="1512" y="1161"/>
                    </a:cubicBezTo>
                    <a:cubicBezTo>
                      <a:pt x="1738" y="803"/>
                      <a:pt x="1616" y="325"/>
                      <a:pt x="1257" y="113"/>
                    </a:cubicBezTo>
                    <a:cubicBezTo>
                      <a:pt x="1134" y="37"/>
                      <a:pt x="996" y="1"/>
                      <a:pt x="861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3340075" y="2974625"/>
                <a:ext cx="45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747" extrusionOk="0">
                    <a:moveTo>
                      <a:pt x="912" y="221"/>
                    </a:moveTo>
                    <a:cubicBezTo>
                      <a:pt x="1016" y="221"/>
                      <a:pt x="1135" y="254"/>
                      <a:pt x="1243" y="311"/>
                    </a:cubicBezTo>
                    <a:cubicBezTo>
                      <a:pt x="1390" y="401"/>
                      <a:pt x="1494" y="552"/>
                      <a:pt x="1540" y="717"/>
                    </a:cubicBezTo>
                    <a:cubicBezTo>
                      <a:pt x="1584" y="882"/>
                      <a:pt x="1555" y="1061"/>
                      <a:pt x="1465" y="1208"/>
                    </a:cubicBezTo>
                    <a:cubicBezTo>
                      <a:pt x="1347" y="1416"/>
                      <a:pt x="1133" y="1526"/>
                      <a:pt x="910" y="1526"/>
                    </a:cubicBezTo>
                    <a:cubicBezTo>
                      <a:pt x="794" y="1526"/>
                      <a:pt x="676" y="1496"/>
                      <a:pt x="568" y="1435"/>
                    </a:cubicBezTo>
                    <a:cubicBezTo>
                      <a:pt x="417" y="1345"/>
                      <a:pt x="313" y="1194"/>
                      <a:pt x="270" y="1029"/>
                    </a:cubicBezTo>
                    <a:cubicBezTo>
                      <a:pt x="237" y="867"/>
                      <a:pt x="255" y="688"/>
                      <a:pt x="345" y="537"/>
                    </a:cubicBezTo>
                    <a:cubicBezTo>
                      <a:pt x="464" y="343"/>
                      <a:pt x="686" y="221"/>
                      <a:pt x="912" y="221"/>
                    </a:cubicBezTo>
                    <a:close/>
                    <a:moveTo>
                      <a:pt x="918" y="1"/>
                    </a:moveTo>
                    <a:cubicBezTo>
                      <a:pt x="616" y="1"/>
                      <a:pt x="324" y="153"/>
                      <a:pt x="166" y="433"/>
                    </a:cubicBezTo>
                    <a:cubicBezTo>
                      <a:pt x="44" y="627"/>
                      <a:pt x="1" y="867"/>
                      <a:pt x="58" y="1090"/>
                    </a:cubicBezTo>
                    <a:cubicBezTo>
                      <a:pt x="119" y="1316"/>
                      <a:pt x="255" y="1510"/>
                      <a:pt x="464" y="1628"/>
                    </a:cubicBezTo>
                    <a:cubicBezTo>
                      <a:pt x="596" y="1704"/>
                      <a:pt x="747" y="1747"/>
                      <a:pt x="912" y="1747"/>
                    </a:cubicBezTo>
                    <a:cubicBezTo>
                      <a:pt x="1196" y="1747"/>
                      <a:pt x="1494" y="1600"/>
                      <a:pt x="1659" y="1330"/>
                    </a:cubicBezTo>
                    <a:cubicBezTo>
                      <a:pt x="1781" y="1119"/>
                      <a:pt x="1810" y="882"/>
                      <a:pt x="1749" y="656"/>
                    </a:cubicBezTo>
                    <a:cubicBezTo>
                      <a:pt x="1706" y="433"/>
                      <a:pt x="1555" y="239"/>
                      <a:pt x="1361" y="117"/>
                    </a:cubicBezTo>
                    <a:cubicBezTo>
                      <a:pt x="1221" y="38"/>
                      <a:pt x="1068" y="1"/>
                      <a:pt x="918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34"/>
            <p:cNvGrpSpPr/>
            <p:nvPr/>
          </p:nvGrpSpPr>
          <p:grpSpPr>
            <a:xfrm>
              <a:off x="334664" y="867567"/>
              <a:ext cx="103512" cy="98739"/>
              <a:chOff x="3386825" y="3172850"/>
              <a:chExt cx="75150" cy="71675"/>
            </a:xfrm>
          </p:grpSpPr>
          <p:sp>
            <p:nvSpPr>
              <p:cNvPr id="771" name="Google Shape;771;p34"/>
              <p:cNvSpPr/>
              <p:nvPr/>
            </p:nvSpPr>
            <p:spPr>
              <a:xfrm>
                <a:off x="3390500" y="3177300"/>
                <a:ext cx="666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2506" extrusionOk="0">
                    <a:moveTo>
                      <a:pt x="1336" y="1"/>
                    </a:moveTo>
                    <a:cubicBezTo>
                      <a:pt x="713" y="1"/>
                      <a:pt x="173" y="470"/>
                      <a:pt x="91" y="1088"/>
                    </a:cubicBezTo>
                    <a:cubicBezTo>
                      <a:pt x="1" y="1777"/>
                      <a:pt x="482" y="2405"/>
                      <a:pt x="1167" y="2495"/>
                    </a:cubicBezTo>
                    <a:cubicBezTo>
                      <a:pt x="1223" y="2502"/>
                      <a:pt x="1279" y="2506"/>
                      <a:pt x="1334" y="2506"/>
                    </a:cubicBezTo>
                    <a:cubicBezTo>
                      <a:pt x="1955" y="2506"/>
                      <a:pt x="2492" y="2052"/>
                      <a:pt x="2575" y="1418"/>
                    </a:cubicBezTo>
                    <a:cubicBezTo>
                      <a:pt x="2664" y="729"/>
                      <a:pt x="2169" y="101"/>
                      <a:pt x="1498" y="11"/>
                    </a:cubicBezTo>
                    <a:cubicBezTo>
                      <a:pt x="1443" y="4"/>
                      <a:pt x="1389" y="1"/>
                      <a:pt x="1336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3386825" y="3172850"/>
                <a:ext cx="75150" cy="716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867" extrusionOk="0">
                    <a:moveTo>
                      <a:pt x="1616" y="369"/>
                    </a:moveTo>
                    <a:cubicBezTo>
                      <a:pt x="2197" y="458"/>
                      <a:pt x="2617" y="997"/>
                      <a:pt x="2542" y="1582"/>
                    </a:cubicBezTo>
                    <a:cubicBezTo>
                      <a:pt x="2495" y="1865"/>
                      <a:pt x="2348" y="2106"/>
                      <a:pt x="2122" y="2285"/>
                    </a:cubicBezTo>
                    <a:cubicBezTo>
                      <a:pt x="1943" y="2430"/>
                      <a:pt x="1724" y="2507"/>
                      <a:pt x="1495" y="2507"/>
                    </a:cubicBezTo>
                    <a:cubicBezTo>
                      <a:pt x="1440" y="2507"/>
                      <a:pt x="1384" y="2503"/>
                      <a:pt x="1329" y="2494"/>
                    </a:cubicBezTo>
                    <a:cubicBezTo>
                      <a:pt x="1045" y="2465"/>
                      <a:pt x="808" y="2314"/>
                      <a:pt x="629" y="2092"/>
                    </a:cubicBezTo>
                    <a:cubicBezTo>
                      <a:pt x="449" y="1865"/>
                      <a:pt x="374" y="1582"/>
                      <a:pt x="417" y="1298"/>
                    </a:cubicBezTo>
                    <a:cubicBezTo>
                      <a:pt x="449" y="1015"/>
                      <a:pt x="597" y="760"/>
                      <a:pt x="823" y="595"/>
                    </a:cubicBezTo>
                    <a:cubicBezTo>
                      <a:pt x="1017" y="444"/>
                      <a:pt x="1239" y="369"/>
                      <a:pt x="1480" y="369"/>
                    </a:cubicBezTo>
                    <a:close/>
                    <a:moveTo>
                      <a:pt x="1493" y="0"/>
                    </a:moveTo>
                    <a:cubicBezTo>
                      <a:pt x="1176" y="0"/>
                      <a:pt x="866" y="104"/>
                      <a:pt x="597" y="297"/>
                    </a:cubicBezTo>
                    <a:cubicBezTo>
                      <a:pt x="299" y="534"/>
                      <a:pt x="105" y="864"/>
                      <a:pt x="58" y="1252"/>
                    </a:cubicBezTo>
                    <a:cubicBezTo>
                      <a:pt x="1" y="1625"/>
                      <a:pt x="105" y="2002"/>
                      <a:pt x="342" y="2314"/>
                    </a:cubicBezTo>
                    <a:cubicBezTo>
                      <a:pt x="568" y="2612"/>
                      <a:pt x="912" y="2810"/>
                      <a:pt x="1286" y="2853"/>
                    </a:cubicBezTo>
                    <a:cubicBezTo>
                      <a:pt x="1347" y="2867"/>
                      <a:pt x="1419" y="2867"/>
                      <a:pt x="1480" y="2867"/>
                    </a:cubicBezTo>
                    <a:cubicBezTo>
                      <a:pt x="1795" y="2867"/>
                      <a:pt x="2093" y="2763"/>
                      <a:pt x="2348" y="2569"/>
                    </a:cubicBezTo>
                    <a:cubicBezTo>
                      <a:pt x="2646" y="2343"/>
                      <a:pt x="2840" y="2002"/>
                      <a:pt x="2901" y="1625"/>
                    </a:cubicBezTo>
                    <a:cubicBezTo>
                      <a:pt x="3005" y="850"/>
                      <a:pt x="2452" y="117"/>
                      <a:pt x="1659" y="10"/>
                    </a:cubicBezTo>
                    <a:cubicBezTo>
                      <a:pt x="1604" y="3"/>
                      <a:pt x="1548" y="0"/>
                      <a:pt x="149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3" name="Google Shape;773;p34"/>
            <p:cNvGrpSpPr/>
            <p:nvPr/>
          </p:nvGrpSpPr>
          <p:grpSpPr>
            <a:xfrm rot="1378390">
              <a:off x="621410" y="968691"/>
              <a:ext cx="284481" cy="506062"/>
              <a:chOff x="6816965" y="2882660"/>
              <a:chExt cx="373848" cy="665038"/>
            </a:xfrm>
          </p:grpSpPr>
          <p:sp>
            <p:nvSpPr>
              <p:cNvPr id="774" name="Google Shape;774;p34"/>
              <p:cNvSpPr/>
              <p:nvPr/>
            </p:nvSpPr>
            <p:spPr>
              <a:xfrm>
                <a:off x="7022040" y="3069662"/>
                <a:ext cx="164138" cy="26203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335" extrusionOk="0">
                    <a:moveTo>
                      <a:pt x="646" y="1"/>
                    </a:moveTo>
                    <a:cubicBezTo>
                      <a:pt x="556" y="1"/>
                      <a:pt x="465" y="17"/>
                      <a:pt x="378" y="51"/>
                    </a:cubicBezTo>
                    <a:lnTo>
                      <a:pt x="1" y="196"/>
                    </a:lnTo>
                    <a:lnTo>
                      <a:pt x="1648" y="3334"/>
                    </a:lnTo>
                    <a:lnTo>
                      <a:pt x="1799" y="3061"/>
                    </a:lnTo>
                    <a:cubicBezTo>
                      <a:pt x="1944" y="2801"/>
                      <a:pt x="2043" y="2510"/>
                      <a:pt x="2060" y="2204"/>
                    </a:cubicBezTo>
                    <a:cubicBezTo>
                      <a:pt x="2089" y="1757"/>
                      <a:pt x="1961" y="1310"/>
                      <a:pt x="1695" y="933"/>
                    </a:cubicBezTo>
                    <a:lnTo>
                      <a:pt x="1248" y="312"/>
                    </a:lnTo>
                    <a:cubicBezTo>
                      <a:pt x="1105" y="111"/>
                      <a:pt x="879" y="1"/>
                      <a:pt x="646" y="1"/>
                    </a:cubicBezTo>
                    <a:close/>
                  </a:path>
                </a:pathLst>
              </a:custGeom>
              <a:solidFill>
                <a:srgbClr val="6A9D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017011" y="3065184"/>
                <a:ext cx="173802" cy="27107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450" extrusionOk="0">
                    <a:moveTo>
                      <a:pt x="709" y="1"/>
                    </a:moveTo>
                    <a:cubicBezTo>
                      <a:pt x="612" y="1"/>
                      <a:pt x="513" y="18"/>
                      <a:pt x="418" y="56"/>
                    </a:cubicBezTo>
                    <a:lnTo>
                      <a:pt x="41" y="195"/>
                    </a:lnTo>
                    <a:cubicBezTo>
                      <a:pt x="13" y="207"/>
                      <a:pt x="0" y="242"/>
                      <a:pt x="13" y="270"/>
                    </a:cubicBezTo>
                    <a:cubicBezTo>
                      <a:pt x="22" y="293"/>
                      <a:pt x="41" y="309"/>
                      <a:pt x="64" y="309"/>
                    </a:cubicBezTo>
                    <a:cubicBezTo>
                      <a:pt x="70" y="309"/>
                      <a:pt x="76" y="308"/>
                      <a:pt x="83" y="305"/>
                    </a:cubicBezTo>
                    <a:lnTo>
                      <a:pt x="459" y="160"/>
                    </a:lnTo>
                    <a:cubicBezTo>
                      <a:pt x="539" y="130"/>
                      <a:pt x="623" y="116"/>
                      <a:pt x="705" y="116"/>
                    </a:cubicBezTo>
                    <a:cubicBezTo>
                      <a:pt x="924" y="116"/>
                      <a:pt x="1134" y="218"/>
                      <a:pt x="1266" y="404"/>
                    </a:cubicBezTo>
                    <a:lnTo>
                      <a:pt x="1712" y="1025"/>
                    </a:lnTo>
                    <a:cubicBezTo>
                      <a:pt x="1968" y="1384"/>
                      <a:pt x="2094" y="1819"/>
                      <a:pt x="2072" y="2261"/>
                    </a:cubicBezTo>
                    <a:cubicBezTo>
                      <a:pt x="2054" y="2539"/>
                      <a:pt x="1968" y="2818"/>
                      <a:pt x="1810" y="3089"/>
                    </a:cubicBezTo>
                    <a:lnTo>
                      <a:pt x="1660" y="3362"/>
                    </a:lnTo>
                    <a:cubicBezTo>
                      <a:pt x="1642" y="3391"/>
                      <a:pt x="1654" y="3426"/>
                      <a:pt x="1684" y="3437"/>
                    </a:cubicBezTo>
                    <a:cubicBezTo>
                      <a:pt x="1689" y="3444"/>
                      <a:pt x="1700" y="3450"/>
                      <a:pt x="1712" y="3450"/>
                    </a:cubicBezTo>
                    <a:cubicBezTo>
                      <a:pt x="1730" y="3450"/>
                      <a:pt x="1746" y="3437"/>
                      <a:pt x="1759" y="3421"/>
                    </a:cubicBezTo>
                    <a:lnTo>
                      <a:pt x="1909" y="3148"/>
                    </a:lnTo>
                    <a:cubicBezTo>
                      <a:pt x="2078" y="2858"/>
                      <a:pt x="2164" y="2562"/>
                      <a:pt x="2182" y="2266"/>
                    </a:cubicBezTo>
                    <a:cubicBezTo>
                      <a:pt x="2211" y="1801"/>
                      <a:pt x="2078" y="1338"/>
                      <a:pt x="1805" y="955"/>
                    </a:cubicBezTo>
                    <a:lnTo>
                      <a:pt x="1358" y="334"/>
                    </a:lnTo>
                    <a:cubicBezTo>
                      <a:pt x="1207" y="121"/>
                      <a:pt x="963" y="1"/>
                      <a:pt x="709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882573" y="3124663"/>
                <a:ext cx="295433" cy="37746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4804" extrusionOk="0">
                    <a:moveTo>
                      <a:pt x="2460" y="0"/>
                    </a:moveTo>
                    <a:lnTo>
                      <a:pt x="1828" y="599"/>
                    </a:lnTo>
                    <a:cubicBezTo>
                      <a:pt x="1799" y="1317"/>
                      <a:pt x="1735" y="1979"/>
                      <a:pt x="1074" y="2374"/>
                    </a:cubicBezTo>
                    <a:cubicBezTo>
                      <a:pt x="407" y="2773"/>
                      <a:pt x="6" y="3440"/>
                      <a:pt x="0" y="4155"/>
                    </a:cubicBezTo>
                    <a:lnTo>
                      <a:pt x="0" y="4781"/>
                    </a:lnTo>
                    <a:lnTo>
                      <a:pt x="3214" y="4803"/>
                    </a:lnTo>
                    <a:cubicBezTo>
                      <a:pt x="3012" y="4259"/>
                      <a:pt x="3017" y="3655"/>
                      <a:pt x="3232" y="3116"/>
                    </a:cubicBezTo>
                    <a:lnTo>
                      <a:pt x="3347" y="2808"/>
                    </a:lnTo>
                    <a:cubicBezTo>
                      <a:pt x="3759" y="1759"/>
                      <a:pt x="3457" y="656"/>
                      <a:pt x="2460" y="0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4"/>
              <p:cNvSpPr/>
              <p:nvPr/>
            </p:nvSpPr>
            <p:spPr>
              <a:xfrm>
                <a:off x="6878016" y="3120263"/>
                <a:ext cx="305490" cy="38642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4918" extrusionOk="0">
                    <a:moveTo>
                      <a:pt x="2518" y="1"/>
                    </a:moveTo>
                    <a:cubicBezTo>
                      <a:pt x="2501" y="1"/>
                      <a:pt x="2483" y="10"/>
                      <a:pt x="2471" y="28"/>
                    </a:cubicBezTo>
                    <a:cubicBezTo>
                      <a:pt x="2454" y="51"/>
                      <a:pt x="2460" y="85"/>
                      <a:pt x="2484" y="104"/>
                    </a:cubicBezTo>
                    <a:cubicBezTo>
                      <a:pt x="3435" y="730"/>
                      <a:pt x="3771" y="1780"/>
                      <a:pt x="3354" y="2841"/>
                    </a:cubicBezTo>
                    <a:lnTo>
                      <a:pt x="3237" y="3148"/>
                    </a:lnTo>
                    <a:cubicBezTo>
                      <a:pt x="3028" y="3683"/>
                      <a:pt x="3011" y="4262"/>
                      <a:pt x="3191" y="4802"/>
                    </a:cubicBezTo>
                    <a:lnTo>
                      <a:pt x="111" y="4779"/>
                    </a:lnTo>
                    <a:lnTo>
                      <a:pt x="117" y="4211"/>
                    </a:lnTo>
                    <a:cubicBezTo>
                      <a:pt x="123" y="3514"/>
                      <a:pt x="511" y="2870"/>
                      <a:pt x="1161" y="2481"/>
                    </a:cubicBezTo>
                    <a:cubicBezTo>
                      <a:pt x="1834" y="2075"/>
                      <a:pt x="1914" y="1414"/>
                      <a:pt x="1944" y="660"/>
                    </a:cubicBezTo>
                    <a:cubicBezTo>
                      <a:pt x="1944" y="626"/>
                      <a:pt x="1921" y="602"/>
                      <a:pt x="1892" y="596"/>
                    </a:cubicBezTo>
                    <a:cubicBezTo>
                      <a:pt x="1852" y="596"/>
                      <a:pt x="1834" y="620"/>
                      <a:pt x="1828" y="655"/>
                    </a:cubicBezTo>
                    <a:cubicBezTo>
                      <a:pt x="1799" y="1402"/>
                      <a:pt x="1724" y="2005"/>
                      <a:pt x="1103" y="2383"/>
                    </a:cubicBezTo>
                    <a:cubicBezTo>
                      <a:pt x="418" y="2789"/>
                      <a:pt x="13" y="3474"/>
                      <a:pt x="7" y="4211"/>
                    </a:cubicBezTo>
                    <a:lnTo>
                      <a:pt x="0" y="4831"/>
                    </a:lnTo>
                    <a:cubicBezTo>
                      <a:pt x="0" y="4848"/>
                      <a:pt x="7" y="4866"/>
                      <a:pt x="18" y="4872"/>
                    </a:cubicBezTo>
                    <a:cubicBezTo>
                      <a:pt x="24" y="4883"/>
                      <a:pt x="42" y="4889"/>
                      <a:pt x="53" y="4889"/>
                    </a:cubicBezTo>
                    <a:lnTo>
                      <a:pt x="3272" y="4918"/>
                    </a:lnTo>
                    <a:cubicBezTo>
                      <a:pt x="3290" y="4918"/>
                      <a:pt x="3306" y="4907"/>
                      <a:pt x="3319" y="4894"/>
                    </a:cubicBezTo>
                    <a:cubicBezTo>
                      <a:pt x="3330" y="4877"/>
                      <a:pt x="3330" y="4859"/>
                      <a:pt x="3325" y="4843"/>
                    </a:cubicBezTo>
                    <a:cubicBezTo>
                      <a:pt x="3127" y="4309"/>
                      <a:pt x="3132" y="3723"/>
                      <a:pt x="3341" y="3189"/>
                    </a:cubicBezTo>
                    <a:lnTo>
                      <a:pt x="3464" y="2882"/>
                    </a:lnTo>
                    <a:cubicBezTo>
                      <a:pt x="3887" y="1785"/>
                      <a:pt x="3533" y="655"/>
                      <a:pt x="2548" y="10"/>
                    </a:cubicBezTo>
                    <a:cubicBezTo>
                      <a:pt x="2539" y="4"/>
                      <a:pt x="2529" y="1"/>
                      <a:pt x="2518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4"/>
              <p:cNvSpPr/>
              <p:nvPr/>
            </p:nvSpPr>
            <p:spPr>
              <a:xfrm>
                <a:off x="6846587" y="3025662"/>
                <a:ext cx="244360" cy="253318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3224" extrusionOk="0">
                    <a:moveTo>
                      <a:pt x="1531" y="1"/>
                    </a:moveTo>
                    <a:cubicBezTo>
                      <a:pt x="1458" y="1"/>
                      <a:pt x="1391" y="57"/>
                      <a:pt x="1387" y="135"/>
                    </a:cubicBezTo>
                    <a:lnTo>
                      <a:pt x="1369" y="657"/>
                    </a:lnTo>
                    <a:cubicBezTo>
                      <a:pt x="1369" y="773"/>
                      <a:pt x="1312" y="884"/>
                      <a:pt x="1213" y="947"/>
                    </a:cubicBezTo>
                    <a:cubicBezTo>
                      <a:pt x="951" y="1134"/>
                      <a:pt x="726" y="1359"/>
                      <a:pt x="552" y="1626"/>
                    </a:cubicBezTo>
                    <a:lnTo>
                      <a:pt x="169" y="2189"/>
                    </a:lnTo>
                    <a:cubicBezTo>
                      <a:pt x="46" y="2374"/>
                      <a:pt x="0" y="2606"/>
                      <a:pt x="41" y="2826"/>
                    </a:cubicBezTo>
                    <a:cubicBezTo>
                      <a:pt x="70" y="2960"/>
                      <a:pt x="169" y="3070"/>
                      <a:pt x="303" y="3105"/>
                    </a:cubicBezTo>
                    <a:lnTo>
                      <a:pt x="651" y="3209"/>
                    </a:lnTo>
                    <a:cubicBezTo>
                      <a:pt x="684" y="3219"/>
                      <a:pt x="718" y="3224"/>
                      <a:pt x="752" y="3224"/>
                    </a:cubicBezTo>
                    <a:cubicBezTo>
                      <a:pt x="901" y="3224"/>
                      <a:pt x="1039" y="3131"/>
                      <a:pt x="1096" y="2984"/>
                    </a:cubicBezTo>
                    <a:lnTo>
                      <a:pt x="1114" y="2931"/>
                    </a:lnTo>
                    <a:cubicBezTo>
                      <a:pt x="1168" y="2787"/>
                      <a:pt x="1305" y="2692"/>
                      <a:pt x="1457" y="2692"/>
                    </a:cubicBezTo>
                    <a:cubicBezTo>
                      <a:pt x="1471" y="2692"/>
                      <a:pt x="1484" y="2693"/>
                      <a:pt x="1497" y="2694"/>
                    </a:cubicBezTo>
                    <a:lnTo>
                      <a:pt x="1706" y="2711"/>
                    </a:lnTo>
                    <a:cubicBezTo>
                      <a:pt x="1736" y="2713"/>
                      <a:pt x="1767" y="2714"/>
                      <a:pt x="1798" y="2714"/>
                    </a:cubicBezTo>
                    <a:cubicBezTo>
                      <a:pt x="1918" y="2714"/>
                      <a:pt x="2037" y="2697"/>
                      <a:pt x="2153" y="2665"/>
                    </a:cubicBezTo>
                    <a:lnTo>
                      <a:pt x="2662" y="2508"/>
                    </a:lnTo>
                    <a:cubicBezTo>
                      <a:pt x="2790" y="2467"/>
                      <a:pt x="2889" y="2368"/>
                      <a:pt x="2918" y="2242"/>
                    </a:cubicBezTo>
                    <a:lnTo>
                      <a:pt x="3109" y="1412"/>
                    </a:lnTo>
                    <a:cubicBezTo>
                      <a:pt x="2918" y="936"/>
                      <a:pt x="2558" y="872"/>
                      <a:pt x="2362" y="826"/>
                    </a:cubicBezTo>
                    <a:cubicBezTo>
                      <a:pt x="2239" y="797"/>
                      <a:pt x="2147" y="698"/>
                      <a:pt x="2105" y="577"/>
                    </a:cubicBezTo>
                    <a:cubicBezTo>
                      <a:pt x="2014" y="321"/>
                      <a:pt x="1776" y="130"/>
                      <a:pt x="1601" y="20"/>
                    </a:cubicBezTo>
                    <a:cubicBezTo>
                      <a:pt x="1579" y="7"/>
                      <a:pt x="1554" y="1"/>
                      <a:pt x="1531" y="1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4"/>
              <p:cNvSpPr/>
              <p:nvPr/>
            </p:nvSpPr>
            <p:spPr>
              <a:xfrm>
                <a:off x="6841951" y="3021183"/>
                <a:ext cx="254025" cy="262118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3336" extrusionOk="0">
                    <a:moveTo>
                      <a:pt x="1585" y="0"/>
                    </a:moveTo>
                    <a:cubicBezTo>
                      <a:pt x="1553" y="0"/>
                      <a:pt x="1522" y="8"/>
                      <a:pt x="1492" y="24"/>
                    </a:cubicBezTo>
                    <a:cubicBezTo>
                      <a:pt x="1428" y="59"/>
                      <a:pt x="1393" y="123"/>
                      <a:pt x="1388" y="192"/>
                    </a:cubicBezTo>
                    <a:lnTo>
                      <a:pt x="1376" y="714"/>
                    </a:lnTo>
                    <a:cubicBezTo>
                      <a:pt x="1371" y="813"/>
                      <a:pt x="1318" y="900"/>
                      <a:pt x="1243" y="958"/>
                    </a:cubicBezTo>
                    <a:cubicBezTo>
                      <a:pt x="970" y="1150"/>
                      <a:pt x="744" y="1381"/>
                      <a:pt x="563" y="1654"/>
                    </a:cubicBezTo>
                    <a:lnTo>
                      <a:pt x="181" y="2217"/>
                    </a:lnTo>
                    <a:cubicBezTo>
                      <a:pt x="48" y="2414"/>
                      <a:pt x="1" y="2658"/>
                      <a:pt x="48" y="2896"/>
                    </a:cubicBezTo>
                    <a:cubicBezTo>
                      <a:pt x="76" y="3052"/>
                      <a:pt x="193" y="3174"/>
                      <a:pt x="343" y="3220"/>
                    </a:cubicBezTo>
                    <a:lnTo>
                      <a:pt x="692" y="3319"/>
                    </a:lnTo>
                    <a:cubicBezTo>
                      <a:pt x="732" y="3330"/>
                      <a:pt x="767" y="3336"/>
                      <a:pt x="807" y="3336"/>
                    </a:cubicBezTo>
                    <a:cubicBezTo>
                      <a:pt x="981" y="3336"/>
                      <a:pt x="1144" y="3232"/>
                      <a:pt x="1208" y="3057"/>
                    </a:cubicBezTo>
                    <a:lnTo>
                      <a:pt x="1232" y="3006"/>
                    </a:lnTo>
                    <a:cubicBezTo>
                      <a:pt x="1275" y="2885"/>
                      <a:pt x="1396" y="2802"/>
                      <a:pt x="1526" y="2802"/>
                    </a:cubicBezTo>
                    <a:cubicBezTo>
                      <a:pt x="1534" y="2802"/>
                      <a:pt x="1542" y="2802"/>
                      <a:pt x="1551" y="2803"/>
                    </a:cubicBezTo>
                    <a:lnTo>
                      <a:pt x="1759" y="2826"/>
                    </a:lnTo>
                    <a:cubicBezTo>
                      <a:pt x="1791" y="2829"/>
                      <a:pt x="1823" y="2830"/>
                      <a:pt x="1854" y="2830"/>
                    </a:cubicBezTo>
                    <a:cubicBezTo>
                      <a:pt x="1981" y="2830"/>
                      <a:pt x="2103" y="2811"/>
                      <a:pt x="2228" y="2773"/>
                    </a:cubicBezTo>
                    <a:lnTo>
                      <a:pt x="2739" y="2618"/>
                    </a:lnTo>
                    <a:cubicBezTo>
                      <a:pt x="2884" y="2577"/>
                      <a:pt x="2994" y="2460"/>
                      <a:pt x="3029" y="2310"/>
                    </a:cubicBezTo>
                    <a:cubicBezTo>
                      <a:pt x="3042" y="2281"/>
                      <a:pt x="3018" y="2251"/>
                      <a:pt x="2989" y="2240"/>
                    </a:cubicBezTo>
                    <a:cubicBezTo>
                      <a:pt x="2985" y="2240"/>
                      <a:pt x="2981" y="2239"/>
                      <a:pt x="2978" y="2239"/>
                    </a:cubicBezTo>
                    <a:cubicBezTo>
                      <a:pt x="2952" y="2239"/>
                      <a:pt x="2929" y="2256"/>
                      <a:pt x="2919" y="2286"/>
                    </a:cubicBezTo>
                    <a:cubicBezTo>
                      <a:pt x="2895" y="2391"/>
                      <a:pt x="2815" y="2478"/>
                      <a:pt x="2710" y="2513"/>
                    </a:cubicBezTo>
                    <a:lnTo>
                      <a:pt x="2194" y="2669"/>
                    </a:lnTo>
                    <a:cubicBezTo>
                      <a:pt x="2089" y="2699"/>
                      <a:pt x="1984" y="2714"/>
                      <a:pt x="1877" y="2714"/>
                    </a:cubicBezTo>
                    <a:cubicBezTo>
                      <a:pt x="1842" y="2714"/>
                      <a:pt x="1806" y="2713"/>
                      <a:pt x="1770" y="2709"/>
                    </a:cubicBezTo>
                    <a:lnTo>
                      <a:pt x="1562" y="2693"/>
                    </a:lnTo>
                    <a:cubicBezTo>
                      <a:pt x="1548" y="2691"/>
                      <a:pt x="1535" y="2691"/>
                      <a:pt x="1521" y="2691"/>
                    </a:cubicBezTo>
                    <a:cubicBezTo>
                      <a:pt x="1346" y="2691"/>
                      <a:pt x="1185" y="2799"/>
                      <a:pt x="1120" y="2966"/>
                    </a:cubicBezTo>
                    <a:lnTo>
                      <a:pt x="1104" y="3017"/>
                    </a:lnTo>
                    <a:cubicBezTo>
                      <a:pt x="1056" y="3145"/>
                      <a:pt x="936" y="3222"/>
                      <a:pt x="809" y="3222"/>
                    </a:cubicBezTo>
                    <a:cubicBezTo>
                      <a:pt x="780" y="3222"/>
                      <a:pt x="750" y="3218"/>
                      <a:pt x="721" y="3209"/>
                    </a:cubicBezTo>
                    <a:lnTo>
                      <a:pt x="378" y="3110"/>
                    </a:lnTo>
                    <a:cubicBezTo>
                      <a:pt x="263" y="3076"/>
                      <a:pt x="181" y="2988"/>
                      <a:pt x="158" y="2872"/>
                    </a:cubicBezTo>
                    <a:cubicBezTo>
                      <a:pt x="118" y="2669"/>
                      <a:pt x="158" y="2449"/>
                      <a:pt x="274" y="2281"/>
                    </a:cubicBezTo>
                    <a:lnTo>
                      <a:pt x="657" y="1718"/>
                    </a:lnTo>
                    <a:cubicBezTo>
                      <a:pt x="831" y="1456"/>
                      <a:pt x="1051" y="1231"/>
                      <a:pt x="1307" y="1051"/>
                    </a:cubicBezTo>
                    <a:cubicBezTo>
                      <a:pt x="1417" y="976"/>
                      <a:pt x="1486" y="848"/>
                      <a:pt x="1486" y="714"/>
                    </a:cubicBezTo>
                    <a:lnTo>
                      <a:pt x="1503" y="198"/>
                    </a:lnTo>
                    <a:cubicBezTo>
                      <a:pt x="1503" y="163"/>
                      <a:pt x="1521" y="141"/>
                      <a:pt x="1545" y="123"/>
                    </a:cubicBezTo>
                    <a:cubicBezTo>
                      <a:pt x="1557" y="118"/>
                      <a:pt x="1570" y="115"/>
                      <a:pt x="1583" y="115"/>
                    </a:cubicBezTo>
                    <a:cubicBezTo>
                      <a:pt x="1599" y="115"/>
                      <a:pt x="1615" y="119"/>
                      <a:pt x="1631" y="128"/>
                    </a:cubicBezTo>
                    <a:cubicBezTo>
                      <a:pt x="1800" y="233"/>
                      <a:pt x="2020" y="412"/>
                      <a:pt x="2107" y="656"/>
                    </a:cubicBezTo>
                    <a:cubicBezTo>
                      <a:pt x="2159" y="795"/>
                      <a:pt x="2269" y="907"/>
                      <a:pt x="2408" y="934"/>
                    </a:cubicBezTo>
                    <a:lnTo>
                      <a:pt x="2437" y="941"/>
                    </a:lnTo>
                    <a:cubicBezTo>
                      <a:pt x="2624" y="987"/>
                      <a:pt x="2943" y="1062"/>
                      <a:pt x="3117" y="1486"/>
                    </a:cubicBezTo>
                    <a:cubicBezTo>
                      <a:pt x="3125" y="1509"/>
                      <a:pt x="3145" y="1525"/>
                      <a:pt x="3167" y="1525"/>
                    </a:cubicBezTo>
                    <a:cubicBezTo>
                      <a:pt x="3173" y="1525"/>
                      <a:pt x="3180" y="1523"/>
                      <a:pt x="3186" y="1521"/>
                    </a:cubicBezTo>
                    <a:cubicBezTo>
                      <a:pt x="3216" y="1509"/>
                      <a:pt x="3232" y="1475"/>
                      <a:pt x="3221" y="1445"/>
                    </a:cubicBezTo>
                    <a:cubicBezTo>
                      <a:pt x="3029" y="964"/>
                      <a:pt x="2659" y="877"/>
                      <a:pt x="2461" y="830"/>
                    </a:cubicBezTo>
                    <a:lnTo>
                      <a:pt x="2432" y="824"/>
                    </a:lnTo>
                    <a:cubicBezTo>
                      <a:pt x="2338" y="802"/>
                      <a:pt x="2252" y="726"/>
                      <a:pt x="2217" y="616"/>
                    </a:cubicBezTo>
                    <a:cubicBezTo>
                      <a:pt x="2119" y="343"/>
                      <a:pt x="1875" y="146"/>
                      <a:pt x="1690" y="29"/>
                    </a:cubicBezTo>
                    <a:cubicBezTo>
                      <a:pt x="1658" y="11"/>
                      <a:pt x="1622" y="0"/>
                      <a:pt x="1585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7146970" y="3265544"/>
                <a:ext cx="1414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18" h="30" extrusionOk="0">
                    <a:moveTo>
                      <a:pt x="0" y="0"/>
                    </a:moveTo>
                    <a:cubicBezTo>
                      <a:pt x="12" y="6"/>
                      <a:pt x="17" y="17"/>
                      <a:pt x="17" y="30"/>
                    </a:cubicBez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cubicBezTo>
                      <a:pt x="17" y="17"/>
                      <a:pt x="12" y="6"/>
                      <a:pt x="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7153727" y="3267822"/>
                <a:ext cx="1493" cy="180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3" extrusionOk="0">
                    <a:moveTo>
                      <a:pt x="19" y="1"/>
                    </a:moveTo>
                    <a:cubicBezTo>
                      <a:pt x="13" y="1"/>
                      <a:pt x="1" y="6"/>
                      <a:pt x="1" y="17"/>
                    </a:cubicBezTo>
                    <a:lnTo>
                      <a:pt x="19" y="23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7155141" y="3267822"/>
                <a:ext cx="2436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0" extrusionOk="0">
                    <a:moveTo>
                      <a:pt x="1" y="1"/>
                    </a:moveTo>
                    <a:lnTo>
                      <a:pt x="1" y="23"/>
                    </a:lnTo>
                    <a:lnTo>
                      <a:pt x="30" y="30"/>
                    </a:lnTo>
                    <a:lnTo>
                      <a:pt x="30" y="23"/>
                    </a:lnTo>
                    <a:cubicBezTo>
                      <a:pt x="30" y="12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7146498" y="3265544"/>
                <a:ext cx="1886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24" h="30" extrusionOk="0">
                    <a:moveTo>
                      <a:pt x="6" y="0"/>
                    </a:moveTo>
                    <a:lnTo>
                      <a:pt x="1" y="24"/>
                    </a:lnTo>
                    <a:lnTo>
                      <a:pt x="23" y="30"/>
                    </a:lnTo>
                    <a:cubicBezTo>
                      <a:pt x="23" y="17"/>
                      <a:pt x="18" y="6"/>
                      <a:pt x="6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7151999" y="3244093"/>
                <a:ext cx="943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7152863" y="3240950"/>
                <a:ext cx="1964" cy="3221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" y="0"/>
                      <a:pt x="24" y="11"/>
                      <a:pt x="17" y="24"/>
                    </a:cubicBezTo>
                    <a:cubicBezTo>
                      <a:pt x="17" y="35"/>
                      <a:pt x="6" y="41"/>
                      <a:pt x="1" y="41"/>
                    </a:cubicBezTo>
                    <a:lnTo>
                      <a:pt x="1" y="41"/>
                    </a:lnTo>
                    <a:cubicBezTo>
                      <a:pt x="6" y="41"/>
                      <a:pt x="17" y="35"/>
                      <a:pt x="17" y="24"/>
                    </a:cubicBezTo>
                    <a:cubicBezTo>
                      <a:pt x="24" y="11"/>
                      <a:pt x="12" y="0"/>
                      <a:pt x="1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7148698" y="3254151"/>
                <a:ext cx="2357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0" h="47" extrusionOk="0">
                    <a:moveTo>
                      <a:pt x="13" y="1"/>
                    </a:moveTo>
                    <a:cubicBezTo>
                      <a:pt x="24" y="6"/>
                      <a:pt x="30" y="17"/>
                      <a:pt x="30" y="30"/>
                    </a:cubicBezTo>
                    <a:cubicBezTo>
                      <a:pt x="24" y="41"/>
                      <a:pt x="19" y="47"/>
                      <a:pt x="8" y="47"/>
                    </a:cubicBezTo>
                    <a:lnTo>
                      <a:pt x="1" y="47"/>
                    </a:lnTo>
                    <a:lnTo>
                      <a:pt x="8" y="47"/>
                    </a:lnTo>
                    <a:cubicBezTo>
                      <a:pt x="19" y="47"/>
                      <a:pt x="24" y="41"/>
                      <a:pt x="30" y="30"/>
                    </a:cubicBezTo>
                    <a:cubicBezTo>
                      <a:pt x="30" y="17"/>
                      <a:pt x="24" y="6"/>
                      <a:pt x="13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7156477" y="3256429"/>
                <a:ext cx="2829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6" h="47" extrusionOk="0">
                    <a:moveTo>
                      <a:pt x="24" y="1"/>
                    </a:moveTo>
                    <a:cubicBezTo>
                      <a:pt x="13" y="1"/>
                      <a:pt x="6" y="6"/>
                      <a:pt x="1" y="18"/>
                    </a:cubicBezTo>
                    <a:lnTo>
                      <a:pt x="1" y="23"/>
                    </a:lnTo>
                    <a:cubicBezTo>
                      <a:pt x="1" y="36"/>
                      <a:pt x="6" y="41"/>
                      <a:pt x="19" y="47"/>
                    </a:cubicBezTo>
                    <a:lnTo>
                      <a:pt x="35" y="47"/>
                    </a:lnTo>
                    <a:cubicBezTo>
                      <a:pt x="30" y="29"/>
                      <a:pt x="30" y="18"/>
                      <a:pt x="30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7151999" y="3242758"/>
                <a:ext cx="943" cy="1414"/>
              </a:xfrm>
              <a:custGeom>
                <a:avLst/>
                <a:gdLst/>
                <a:ahLst/>
                <a:cxnLst/>
                <a:rect l="l" t="t" r="r" b="b"/>
                <a:pathLst>
                  <a:path w="12" h="18" extrusionOk="0">
                    <a:moveTo>
                      <a:pt x="6" y="1"/>
                    </a:moveTo>
                    <a:lnTo>
                      <a:pt x="0" y="18"/>
                    </a:lnTo>
                    <a:lnTo>
                      <a:pt x="12" y="18"/>
                    </a:lnTo>
                    <a:cubicBezTo>
                      <a:pt x="12" y="12"/>
                      <a:pt x="6" y="6"/>
                      <a:pt x="6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7152470" y="3240950"/>
                <a:ext cx="2357" cy="3221"/>
              </a:xfrm>
              <a:custGeom>
                <a:avLst/>
                <a:gdLst/>
                <a:ahLst/>
                <a:cxnLst/>
                <a:rect l="l" t="t" r="r" b="b"/>
                <a:pathLst>
                  <a:path w="30" h="41" extrusionOk="0">
                    <a:moveTo>
                      <a:pt x="6" y="0"/>
                    </a:moveTo>
                    <a:lnTo>
                      <a:pt x="0" y="24"/>
                    </a:lnTo>
                    <a:cubicBezTo>
                      <a:pt x="0" y="29"/>
                      <a:pt x="6" y="35"/>
                      <a:pt x="6" y="41"/>
                    </a:cubicBezTo>
                    <a:cubicBezTo>
                      <a:pt x="11" y="41"/>
                      <a:pt x="22" y="35"/>
                      <a:pt x="22" y="24"/>
                    </a:cubicBezTo>
                    <a:cubicBezTo>
                      <a:pt x="29" y="11"/>
                      <a:pt x="17" y="0"/>
                      <a:pt x="6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7148698" y="3254151"/>
                <a:ext cx="2357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0" h="47" extrusionOk="0">
                    <a:moveTo>
                      <a:pt x="13" y="1"/>
                    </a:moveTo>
                    <a:lnTo>
                      <a:pt x="1" y="47"/>
                    </a:lnTo>
                    <a:lnTo>
                      <a:pt x="8" y="47"/>
                    </a:lnTo>
                    <a:cubicBezTo>
                      <a:pt x="19" y="47"/>
                      <a:pt x="24" y="41"/>
                      <a:pt x="30" y="30"/>
                    </a:cubicBezTo>
                    <a:cubicBezTo>
                      <a:pt x="30" y="17"/>
                      <a:pt x="24" y="6"/>
                      <a:pt x="13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7144691" y="3304280"/>
                <a:ext cx="36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24" y="0"/>
                    </a:moveTo>
                    <a:cubicBezTo>
                      <a:pt x="11" y="0"/>
                      <a:pt x="6" y="6"/>
                      <a:pt x="0" y="18"/>
                    </a:cubicBezTo>
                    <a:lnTo>
                      <a:pt x="46" y="29"/>
                    </a:lnTo>
                    <a:lnTo>
                      <a:pt x="46" y="24"/>
                    </a:lnTo>
                    <a:cubicBezTo>
                      <a:pt x="46" y="11"/>
                      <a:pt x="41" y="0"/>
                      <a:pt x="29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7153727" y="3306558"/>
                <a:ext cx="2829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36" h="25" extrusionOk="0">
                    <a:moveTo>
                      <a:pt x="24" y="0"/>
                    </a:moveTo>
                    <a:cubicBezTo>
                      <a:pt x="13" y="0"/>
                      <a:pt x="6" y="6"/>
                      <a:pt x="1" y="17"/>
                    </a:cubicBez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7145948" y="3267822"/>
                <a:ext cx="2436" cy="1414"/>
              </a:xfrm>
              <a:custGeom>
                <a:avLst/>
                <a:gdLst/>
                <a:ahLst/>
                <a:cxnLst/>
                <a:rect l="l" t="t" r="r" b="b"/>
                <a:pathLst>
                  <a:path w="31" h="18" extrusionOk="0">
                    <a:moveTo>
                      <a:pt x="30" y="1"/>
                    </a:moveTo>
                    <a:lnTo>
                      <a:pt x="30" y="1"/>
                    </a:lnTo>
                    <a:cubicBezTo>
                      <a:pt x="25" y="12"/>
                      <a:pt x="19" y="17"/>
                      <a:pt x="8" y="17"/>
                    </a:cubicBezTo>
                    <a:lnTo>
                      <a:pt x="1" y="17"/>
                    </a:lnTo>
                    <a:lnTo>
                      <a:pt x="8" y="17"/>
                    </a:lnTo>
                    <a:cubicBezTo>
                      <a:pt x="19" y="17"/>
                      <a:pt x="25" y="12"/>
                      <a:pt x="30" y="1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7153727" y="3269158"/>
                <a:ext cx="14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19" h="30" extrusionOk="0">
                    <a:moveTo>
                      <a:pt x="1" y="0"/>
                    </a:moveTo>
                    <a:lnTo>
                      <a:pt x="1" y="6"/>
                    </a:lnTo>
                    <a:cubicBezTo>
                      <a:pt x="1" y="18"/>
                      <a:pt x="6" y="24"/>
                      <a:pt x="19" y="30"/>
                    </a:cubicBezTo>
                    <a:lnTo>
                      <a:pt x="19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7155141" y="3269551"/>
                <a:ext cx="2436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1" y="1"/>
                    </a:moveTo>
                    <a:lnTo>
                      <a:pt x="1" y="25"/>
                    </a:lnTo>
                    <a:lnTo>
                      <a:pt x="6" y="25"/>
                    </a:lnTo>
                    <a:cubicBezTo>
                      <a:pt x="18" y="25"/>
                      <a:pt x="23" y="19"/>
                      <a:pt x="30" y="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7143277" y="3276937"/>
                <a:ext cx="2357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0" h="47" extrusionOk="0">
                    <a:moveTo>
                      <a:pt x="13" y="0"/>
                    </a:moveTo>
                    <a:cubicBezTo>
                      <a:pt x="24" y="6"/>
                      <a:pt x="29" y="18"/>
                      <a:pt x="24" y="29"/>
                    </a:cubicBezTo>
                    <a:cubicBezTo>
                      <a:pt x="24" y="41"/>
                      <a:pt x="13" y="46"/>
                      <a:pt x="7" y="46"/>
                    </a:cubicBez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7" y="46"/>
                    </a:lnTo>
                    <a:cubicBezTo>
                      <a:pt x="13" y="46"/>
                      <a:pt x="24" y="41"/>
                      <a:pt x="24" y="29"/>
                    </a:cubicBezTo>
                    <a:cubicBezTo>
                      <a:pt x="29" y="18"/>
                      <a:pt x="24" y="6"/>
                      <a:pt x="13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7150977" y="3279215"/>
                <a:ext cx="3300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2" h="47" extrusionOk="0">
                    <a:moveTo>
                      <a:pt x="19" y="0"/>
                    </a:moveTo>
                    <a:cubicBezTo>
                      <a:pt x="13" y="0"/>
                      <a:pt x="1" y="6"/>
                      <a:pt x="1" y="17"/>
                    </a:cubicBezTo>
                    <a:lnTo>
                      <a:pt x="1" y="24"/>
                    </a:lnTo>
                    <a:cubicBezTo>
                      <a:pt x="1" y="35"/>
                      <a:pt x="7" y="41"/>
                      <a:pt x="19" y="46"/>
                    </a:cubicBezTo>
                    <a:cubicBezTo>
                      <a:pt x="30" y="46"/>
                      <a:pt x="41" y="41"/>
                      <a:pt x="41" y="30"/>
                    </a:cubicBezTo>
                    <a:lnTo>
                      <a:pt x="41" y="24"/>
                    </a:lnTo>
                    <a:cubicBezTo>
                      <a:pt x="41" y="12"/>
                      <a:pt x="36" y="6"/>
                      <a:pt x="25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7147363" y="3292887"/>
                <a:ext cx="3693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5" y="0"/>
                    </a:moveTo>
                    <a:cubicBezTo>
                      <a:pt x="12" y="0"/>
                      <a:pt x="7" y="6"/>
                      <a:pt x="1" y="17"/>
                    </a:cubicBezTo>
                    <a:lnTo>
                      <a:pt x="1" y="24"/>
                    </a:lnTo>
                    <a:cubicBezTo>
                      <a:pt x="1" y="35"/>
                      <a:pt x="7" y="41"/>
                      <a:pt x="18" y="46"/>
                    </a:cubicBezTo>
                    <a:lnTo>
                      <a:pt x="25" y="46"/>
                    </a:lnTo>
                    <a:cubicBezTo>
                      <a:pt x="36" y="46"/>
                      <a:pt x="41" y="41"/>
                      <a:pt x="47" y="30"/>
                    </a:cubicBezTo>
                    <a:lnTo>
                      <a:pt x="47" y="24"/>
                    </a:lnTo>
                    <a:cubicBezTo>
                      <a:pt x="47" y="12"/>
                      <a:pt x="41" y="6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7156477" y="3295165"/>
                <a:ext cx="1964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47" extrusionOk="0">
                    <a:moveTo>
                      <a:pt x="24" y="1"/>
                    </a:moveTo>
                    <a:cubicBezTo>
                      <a:pt x="13" y="1"/>
                      <a:pt x="6" y="6"/>
                      <a:pt x="1" y="17"/>
                    </a:cubicBezTo>
                    <a:lnTo>
                      <a:pt x="1" y="23"/>
                    </a:lnTo>
                    <a:cubicBezTo>
                      <a:pt x="1" y="35"/>
                      <a:pt x="6" y="41"/>
                      <a:pt x="19" y="47"/>
                    </a:cubicBezTo>
                    <a:cubicBezTo>
                      <a:pt x="19" y="30"/>
                      <a:pt x="24" y="17"/>
                      <a:pt x="24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7145948" y="3267429"/>
                <a:ext cx="2436" cy="180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8" y="0"/>
                    </a:moveTo>
                    <a:lnTo>
                      <a:pt x="1" y="22"/>
                    </a:lnTo>
                    <a:lnTo>
                      <a:pt x="8" y="22"/>
                    </a:lnTo>
                    <a:cubicBezTo>
                      <a:pt x="19" y="22"/>
                      <a:pt x="25" y="17"/>
                      <a:pt x="30" y="6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>
                <a:off x="7143277" y="3276937"/>
                <a:ext cx="2357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0" h="47" extrusionOk="0">
                    <a:moveTo>
                      <a:pt x="7" y="0"/>
                    </a:moveTo>
                    <a:lnTo>
                      <a:pt x="0" y="46"/>
                    </a:lnTo>
                    <a:lnTo>
                      <a:pt x="7" y="46"/>
                    </a:lnTo>
                    <a:cubicBezTo>
                      <a:pt x="13" y="46"/>
                      <a:pt x="24" y="41"/>
                      <a:pt x="24" y="29"/>
                    </a:cubicBezTo>
                    <a:cubicBezTo>
                      <a:pt x="29" y="18"/>
                      <a:pt x="24" y="6"/>
                      <a:pt x="13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7144691" y="3342545"/>
                <a:ext cx="1886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24" h="25" extrusionOk="0">
                    <a:moveTo>
                      <a:pt x="24" y="0"/>
                    </a:moveTo>
                    <a:cubicBezTo>
                      <a:pt x="11" y="0"/>
                      <a:pt x="6" y="12"/>
                      <a:pt x="0" y="19"/>
                    </a:cubicBezTo>
                    <a:lnTo>
                      <a:pt x="17" y="24"/>
                    </a:lnTo>
                    <a:cubicBezTo>
                      <a:pt x="17" y="19"/>
                      <a:pt x="24" y="12"/>
                      <a:pt x="24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7144691" y="3305694"/>
                <a:ext cx="3693" cy="2279"/>
              </a:xfrm>
              <a:custGeom>
                <a:avLst/>
                <a:gdLst/>
                <a:ahLst/>
                <a:cxnLst/>
                <a:rect l="l" t="t" r="r" b="b"/>
                <a:pathLst>
                  <a:path w="47" h="29" extrusionOk="0">
                    <a:moveTo>
                      <a:pt x="0" y="0"/>
                    </a:moveTo>
                    <a:lnTo>
                      <a:pt x="0" y="6"/>
                    </a:lnTo>
                    <a:cubicBezTo>
                      <a:pt x="0" y="11"/>
                      <a:pt x="6" y="23"/>
                      <a:pt x="17" y="23"/>
                    </a:cubicBezTo>
                    <a:cubicBezTo>
                      <a:pt x="17" y="28"/>
                      <a:pt x="24" y="28"/>
                      <a:pt x="24" y="28"/>
                    </a:cubicBezTo>
                    <a:cubicBezTo>
                      <a:pt x="35" y="28"/>
                      <a:pt x="41" y="17"/>
                      <a:pt x="46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7153727" y="3307894"/>
                <a:ext cx="2829" cy="1886"/>
              </a:xfrm>
              <a:custGeom>
                <a:avLst/>
                <a:gdLst/>
                <a:ahLst/>
                <a:cxnLst/>
                <a:rect l="l" t="t" r="r" b="b"/>
                <a:pathLst>
                  <a:path w="36" h="24" extrusionOk="0">
                    <a:moveTo>
                      <a:pt x="1" y="0"/>
                    </a:moveTo>
                    <a:lnTo>
                      <a:pt x="1" y="7"/>
                    </a:lnTo>
                    <a:cubicBezTo>
                      <a:pt x="1" y="13"/>
                      <a:pt x="6" y="24"/>
                      <a:pt x="19" y="24"/>
                    </a:cubicBezTo>
                    <a:lnTo>
                      <a:pt x="30" y="24"/>
                    </a:lnTo>
                    <a:cubicBezTo>
                      <a:pt x="30" y="18"/>
                      <a:pt x="30" y="13"/>
                      <a:pt x="36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7141941" y="3315673"/>
                <a:ext cx="3693" cy="3771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24" y="0"/>
                    </a:moveTo>
                    <a:cubicBezTo>
                      <a:pt x="12" y="0"/>
                      <a:pt x="0" y="6"/>
                      <a:pt x="0" y="18"/>
                    </a:cubicBezTo>
                    <a:lnTo>
                      <a:pt x="0" y="24"/>
                    </a:lnTo>
                    <a:cubicBezTo>
                      <a:pt x="0" y="35"/>
                      <a:pt x="6" y="40"/>
                      <a:pt x="17" y="47"/>
                    </a:cubicBezTo>
                    <a:lnTo>
                      <a:pt x="24" y="47"/>
                    </a:lnTo>
                    <a:cubicBezTo>
                      <a:pt x="30" y="47"/>
                      <a:pt x="41" y="40"/>
                      <a:pt x="46" y="29"/>
                    </a:cubicBezTo>
                    <a:lnTo>
                      <a:pt x="46" y="24"/>
                    </a:lnTo>
                    <a:cubicBezTo>
                      <a:pt x="46" y="13"/>
                      <a:pt x="35" y="6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>
                <a:off x="7150977" y="3317951"/>
                <a:ext cx="3300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2" h="47" extrusionOk="0">
                    <a:moveTo>
                      <a:pt x="25" y="0"/>
                    </a:moveTo>
                    <a:cubicBezTo>
                      <a:pt x="13" y="0"/>
                      <a:pt x="1" y="6"/>
                      <a:pt x="1" y="18"/>
                    </a:cubicBezTo>
                    <a:lnTo>
                      <a:pt x="1" y="24"/>
                    </a:lnTo>
                    <a:cubicBezTo>
                      <a:pt x="1" y="35"/>
                      <a:pt x="7" y="41"/>
                      <a:pt x="19" y="46"/>
                    </a:cubicBezTo>
                    <a:lnTo>
                      <a:pt x="25" y="46"/>
                    </a:lnTo>
                    <a:cubicBezTo>
                      <a:pt x="25" y="46"/>
                      <a:pt x="30" y="46"/>
                      <a:pt x="30" y="41"/>
                    </a:cubicBezTo>
                    <a:cubicBezTo>
                      <a:pt x="36" y="29"/>
                      <a:pt x="36" y="18"/>
                      <a:pt x="41" y="6"/>
                    </a:cubicBezTo>
                    <a:cubicBezTo>
                      <a:pt x="36" y="6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>
                <a:off x="7147363" y="3331623"/>
                <a:ext cx="3300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2" h="47" extrusionOk="0">
                    <a:moveTo>
                      <a:pt x="25" y="0"/>
                    </a:moveTo>
                    <a:cubicBezTo>
                      <a:pt x="18" y="0"/>
                      <a:pt x="7" y="6"/>
                      <a:pt x="1" y="18"/>
                    </a:cubicBezTo>
                    <a:lnTo>
                      <a:pt x="1" y="24"/>
                    </a:lnTo>
                    <a:cubicBezTo>
                      <a:pt x="1" y="30"/>
                      <a:pt x="12" y="41"/>
                      <a:pt x="18" y="46"/>
                    </a:cubicBezTo>
                    <a:lnTo>
                      <a:pt x="25" y="46"/>
                    </a:lnTo>
                    <a:cubicBezTo>
                      <a:pt x="30" y="30"/>
                      <a:pt x="36" y="18"/>
                      <a:pt x="41" y="6"/>
                    </a:cubicBezTo>
                    <a:cubicBezTo>
                      <a:pt x="36" y="0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7144691" y="3343959"/>
                <a:ext cx="1336" cy="1807"/>
              </a:xfrm>
              <a:custGeom>
                <a:avLst/>
                <a:gdLst/>
                <a:ahLst/>
                <a:cxnLst/>
                <a:rect l="l" t="t" r="r" b="b"/>
                <a:pathLst>
                  <a:path w="17" h="23" extrusionOk="0">
                    <a:moveTo>
                      <a:pt x="0" y="1"/>
                    </a:moveTo>
                    <a:lnTo>
                      <a:pt x="0" y="6"/>
                    </a:lnTo>
                    <a:cubicBezTo>
                      <a:pt x="0" y="17"/>
                      <a:pt x="6" y="23"/>
                      <a:pt x="11" y="23"/>
                    </a:cubicBezTo>
                    <a:lnTo>
                      <a:pt x="11" y="17"/>
                    </a:lnTo>
                    <a:cubicBezTo>
                      <a:pt x="17" y="12"/>
                      <a:pt x="17" y="12"/>
                      <a:pt x="17" y="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7144691" y="3226807"/>
                <a:ext cx="36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24" y="1"/>
                    </a:moveTo>
                    <a:cubicBezTo>
                      <a:pt x="11" y="1"/>
                      <a:pt x="0" y="6"/>
                      <a:pt x="0" y="17"/>
                    </a:cubicBezTo>
                    <a:lnTo>
                      <a:pt x="41" y="30"/>
                    </a:lnTo>
                    <a:lnTo>
                      <a:pt x="46" y="23"/>
                    </a:lnTo>
                    <a:cubicBezTo>
                      <a:pt x="41" y="12"/>
                      <a:pt x="35" y="6"/>
                      <a:pt x="29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7153727" y="3229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1" y="1"/>
                    </a:moveTo>
                    <a:lnTo>
                      <a:pt x="1" y="6"/>
                    </a:lnTo>
                    <a:lnTo>
                      <a:pt x="6" y="6"/>
                    </a:lnTo>
                    <a:cubicBezTo>
                      <a:pt x="6" y="6"/>
                      <a:pt x="6" y="1"/>
                      <a:pt x="1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7141470" y="3199936"/>
                <a:ext cx="2829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6" h="47" extrusionOk="0">
                    <a:moveTo>
                      <a:pt x="18" y="0"/>
                    </a:moveTo>
                    <a:cubicBezTo>
                      <a:pt x="12" y="0"/>
                      <a:pt x="6" y="6"/>
                      <a:pt x="1" y="17"/>
                    </a:cubicBezTo>
                    <a:lnTo>
                      <a:pt x="1" y="24"/>
                    </a:lnTo>
                    <a:cubicBezTo>
                      <a:pt x="1" y="29"/>
                      <a:pt x="6" y="40"/>
                      <a:pt x="18" y="40"/>
                    </a:cubicBezTo>
                    <a:cubicBezTo>
                      <a:pt x="23" y="40"/>
                      <a:pt x="23" y="46"/>
                      <a:pt x="23" y="46"/>
                    </a:cubicBezTo>
                    <a:cubicBezTo>
                      <a:pt x="30" y="46"/>
                      <a:pt x="36" y="40"/>
                      <a:pt x="36" y="40"/>
                    </a:cubicBezTo>
                    <a:cubicBezTo>
                      <a:pt x="30" y="24"/>
                      <a:pt x="23" y="11"/>
                      <a:pt x="18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7147363" y="3215414"/>
                <a:ext cx="3300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2" h="47" extrusionOk="0">
                    <a:moveTo>
                      <a:pt x="25" y="1"/>
                    </a:moveTo>
                    <a:cubicBezTo>
                      <a:pt x="12" y="1"/>
                      <a:pt x="1" y="12"/>
                      <a:pt x="1" y="17"/>
                    </a:cubicBezTo>
                    <a:lnTo>
                      <a:pt x="1" y="23"/>
                    </a:lnTo>
                    <a:cubicBezTo>
                      <a:pt x="1" y="36"/>
                      <a:pt x="7" y="47"/>
                      <a:pt x="18" y="47"/>
                    </a:cubicBezTo>
                    <a:lnTo>
                      <a:pt x="25" y="47"/>
                    </a:lnTo>
                    <a:cubicBezTo>
                      <a:pt x="30" y="47"/>
                      <a:pt x="36" y="47"/>
                      <a:pt x="41" y="41"/>
                    </a:cubicBezTo>
                    <a:cubicBezTo>
                      <a:pt x="36" y="29"/>
                      <a:pt x="30" y="17"/>
                      <a:pt x="30" y="6"/>
                    </a:cubicBezTo>
                    <a:cubicBezTo>
                      <a:pt x="25" y="6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>
                <a:off x="7144691" y="3265544"/>
                <a:ext cx="2357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30" h="25" extrusionOk="0">
                    <a:moveTo>
                      <a:pt x="24" y="0"/>
                    </a:moveTo>
                    <a:cubicBezTo>
                      <a:pt x="11" y="0"/>
                      <a:pt x="0" y="6"/>
                      <a:pt x="0" y="17"/>
                    </a:cubicBezTo>
                    <a:lnTo>
                      <a:pt x="24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7152863" y="3240479"/>
                <a:ext cx="79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1" y="1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7151999" y="32440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>
                <a:off x="7144691" y="3228143"/>
                <a:ext cx="3221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1" h="30" extrusionOk="0">
                    <a:moveTo>
                      <a:pt x="0" y="0"/>
                    </a:moveTo>
                    <a:lnTo>
                      <a:pt x="0" y="6"/>
                    </a:lnTo>
                    <a:cubicBezTo>
                      <a:pt x="0" y="18"/>
                      <a:pt x="6" y="24"/>
                      <a:pt x="17" y="29"/>
                    </a:cubicBezTo>
                    <a:lnTo>
                      <a:pt x="24" y="29"/>
                    </a:lnTo>
                    <a:cubicBezTo>
                      <a:pt x="29" y="29"/>
                      <a:pt x="41" y="24"/>
                      <a:pt x="41" y="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7153334" y="3230422"/>
                <a:ext cx="14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19" h="30" extrusionOk="0">
                    <a:moveTo>
                      <a:pt x="6" y="0"/>
                    </a:moveTo>
                    <a:cubicBezTo>
                      <a:pt x="0" y="12"/>
                      <a:pt x="6" y="24"/>
                      <a:pt x="18" y="30"/>
                    </a:cubicBezTo>
                    <a:cubicBezTo>
                      <a:pt x="18" y="19"/>
                      <a:pt x="11" y="12"/>
                      <a:pt x="11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7141470" y="3238200"/>
                <a:ext cx="3693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0"/>
                    </a:moveTo>
                    <a:cubicBezTo>
                      <a:pt x="18" y="0"/>
                      <a:pt x="6" y="11"/>
                      <a:pt x="6" y="17"/>
                    </a:cubicBezTo>
                    <a:lnTo>
                      <a:pt x="1" y="24"/>
                    </a:lnTo>
                    <a:cubicBezTo>
                      <a:pt x="1" y="35"/>
                      <a:pt x="12" y="46"/>
                      <a:pt x="18" y="46"/>
                    </a:cubicBezTo>
                    <a:lnTo>
                      <a:pt x="23" y="46"/>
                    </a:lnTo>
                    <a:cubicBezTo>
                      <a:pt x="36" y="46"/>
                      <a:pt x="47" y="41"/>
                      <a:pt x="47" y="30"/>
                    </a:cubicBezTo>
                    <a:lnTo>
                      <a:pt x="47" y="24"/>
                    </a:lnTo>
                    <a:cubicBezTo>
                      <a:pt x="47" y="17"/>
                      <a:pt x="41" y="6"/>
                      <a:pt x="30" y="6"/>
                    </a:cubicBezTo>
                    <a:cubicBezTo>
                      <a:pt x="30" y="6"/>
                      <a:pt x="30" y="0"/>
                      <a:pt x="23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>
                <a:off x="7150584" y="3240479"/>
                <a:ext cx="1964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25" h="47" extrusionOk="0">
                    <a:moveTo>
                      <a:pt x="18" y="1"/>
                    </a:moveTo>
                    <a:cubicBezTo>
                      <a:pt x="12" y="6"/>
                      <a:pt x="6" y="12"/>
                      <a:pt x="0" y="17"/>
                    </a:cubicBezTo>
                    <a:cubicBezTo>
                      <a:pt x="0" y="30"/>
                      <a:pt x="6" y="47"/>
                      <a:pt x="18" y="47"/>
                    </a:cubicBezTo>
                    <a:lnTo>
                      <a:pt x="24" y="30"/>
                    </a:lnTo>
                    <a:cubicBezTo>
                      <a:pt x="24" y="17"/>
                      <a:pt x="24" y="12"/>
                      <a:pt x="18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4"/>
              <p:cNvSpPr/>
              <p:nvPr/>
            </p:nvSpPr>
            <p:spPr>
              <a:xfrm>
                <a:off x="7151999" y="3240479"/>
                <a:ext cx="94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12" h="30" extrusionOk="0">
                    <a:moveTo>
                      <a:pt x="0" y="1"/>
                    </a:moveTo>
                    <a:cubicBezTo>
                      <a:pt x="6" y="12"/>
                      <a:pt x="6" y="17"/>
                      <a:pt x="6" y="30"/>
                    </a:cubicBezTo>
                    <a:lnTo>
                      <a:pt x="12" y="6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7147363" y="3254151"/>
                <a:ext cx="2436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1" h="47" extrusionOk="0">
                    <a:moveTo>
                      <a:pt x="25" y="1"/>
                    </a:moveTo>
                    <a:cubicBezTo>
                      <a:pt x="12" y="1"/>
                      <a:pt x="7" y="6"/>
                      <a:pt x="1" y="17"/>
                    </a:cubicBezTo>
                    <a:cubicBezTo>
                      <a:pt x="1" y="30"/>
                      <a:pt x="7" y="41"/>
                      <a:pt x="18" y="47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4"/>
              <p:cNvSpPr/>
              <p:nvPr/>
            </p:nvSpPr>
            <p:spPr>
              <a:xfrm>
                <a:off x="7142806" y="3280551"/>
                <a:ext cx="550" cy="79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1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4"/>
              <p:cNvSpPr/>
              <p:nvPr/>
            </p:nvSpPr>
            <p:spPr>
              <a:xfrm>
                <a:off x="7144220" y="3266879"/>
                <a:ext cx="2357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6" y="0"/>
                    </a:moveTo>
                    <a:cubicBezTo>
                      <a:pt x="1" y="13"/>
                      <a:pt x="12" y="24"/>
                      <a:pt x="23" y="29"/>
                    </a:cubicBezTo>
                    <a:lnTo>
                      <a:pt x="3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4"/>
              <p:cNvSpPr/>
              <p:nvPr/>
            </p:nvSpPr>
            <p:spPr>
              <a:xfrm>
                <a:off x="7141470" y="3276937"/>
                <a:ext cx="2436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31" h="47" extrusionOk="0">
                    <a:moveTo>
                      <a:pt x="30" y="0"/>
                    </a:moveTo>
                    <a:cubicBezTo>
                      <a:pt x="18" y="0"/>
                      <a:pt x="6" y="6"/>
                      <a:pt x="6" y="18"/>
                    </a:cubicBezTo>
                    <a:cubicBezTo>
                      <a:pt x="1" y="29"/>
                      <a:pt x="6" y="41"/>
                      <a:pt x="18" y="46"/>
                    </a:cubicBezTo>
                    <a:lnTo>
                      <a:pt x="23" y="4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>
                <a:off x="6882102" y="3240950"/>
                <a:ext cx="2436" cy="1336"/>
              </a:xfrm>
              <a:custGeom>
                <a:avLst/>
                <a:gdLst/>
                <a:ahLst/>
                <a:cxnLst/>
                <a:rect l="l" t="t" r="r" b="b"/>
                <a:pathLst>
                  <a:path w="31" h="17" extrusionOk="0">
                    <a:moveTo>
                      <a:pt x="30" y="0"/>
                    </a:moveTo>
                    <a:cubicBezTo>
                      <a:pt x="30" y="11"/>
                      <a:pt x="18" y="17"/>
                      <a:pt x="6" y="17"/>
                    </a:cubicBez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6" y="17"/>
                    </a:lnTo>
                    <a:cubicBezTo>
                      <a:pt x="18" y="17"/>
                      <a:pt x="30" y="11"/>
                      <a:pt x="30" y="0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4"/>
              <p:cNvSpPr/>
              <p:nvPr/>
            </p:nvSpPr>
            <p:spPr>
              <a:xfrm>
                <a:off x="6879431" y="3250458"/>
                <a:ext cx="2357" cy="3771"/>
              </a:xfrm>
              <a:custGeom>
                <a:avLst/>
                <a:gdLst/>
                <a:ahLst/>
                <a:cxnLst/>
                <a:rect l="l" t="t" r="r" b="b"/>
                <a:pathLst>
                  <a:path w="30" h="48" extrusionOk="0">
                    <a:moveTo>
                      <a:pt x="11" y="0"/>
                    </a:moveTo>
                    <a:cubicBezTo>
                      <a:pt x="24" y="0"/>
                      <a:pt x="29" y="18"/>
                      <a:pt x="29" y="30"/>
                    </a:cubicBezTo>
                    <a:cubicBezTo>
                      <a:pt x="24" y="35"/>
                      <a:pt x="17" y="48"/>
                      <a:pt x="6" y="48"/>
                    </a:cubicBezTo>
                    <a:cubicBezTo>
                      <a:pt x="6" y="48"/>
                      <a:pt x="0" y="48"/>
                      <a:pt x="0" y="42"/>
                    </a:cubicBezTo>
                    <a:lnTo>
                      <a:pt x="0" y="42"/>
                    </a:lnTo>
                    <a:lnTo>
                      <a:pt x="0" y="42"/>
                    </a:lnTo>
                    <a:cubicBezTo>
                      <a:pt x="0" y="48"/>
                      <a:pt x="6" y="48"/>
                      <a:pt x="6" y="48"/>
                    </a:cubicBezTo>
                    <a:cubicBezTo>
                      <a:pt x="17" y="48"/>
                      <a:pt x="24" y="35"/>
                      <a:pt x="29" y="30"/>
                    </a:cubicBezTo>
                    <a:cubicBezTo>
                      <a:pt x="29" y="18"/>
                      <a:pt x="24" y="0"/>
                      <a:pt x="11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4"/>
              <p:cNvSpPr/>
              <p:nvPr/>
            </p:nvSpPr>
            <p:spPr>
              <a:xfrm>
                <a:off x="6877545" y="3265936"/>
                <a:ext cx="550" cy="1571"/>
              </a:xfrm>
              <a:custGeom>
                <a:avLst/>
                <a:gdLst/>
                <a:ahLst/>
                <a:cxnLst/>
                <a:rect l="l" t="t" r="r" b="b"/>
                <a:pathLst>
                  <a:path w="7" h="20" extrusionOk="0">
                    <a:moveTo>
                      <a:pt x="6" y="1"/>
                    </a:moveTo>
                    <a:cubicBezTo>
                      <a:pt x="6" y="7"/>
                      <a:pt x="0" y="12"/>
                      <a:pt x="0" y="19"/>
                    </a:cubicBezTo>
                    <a:cubicBezTo>
                      <a:pt x="6" y="12"/>
                      <a:pt x="6" y="7"/>
                      <a:pt x="6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4"/>
              <p:cNvSpPr/>
              <p:nvPr/>
            </p:nvSpPr>
            <p:spPr>
              <a:xfrm>
                <a:off x="6876209" y="3267429"/>
                <a:ext cx="141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7" y="0"/>
                    </a:moveTo>
                    <a:lnTo>
                      <a:pt x="6" y="0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4"/>
              <p:cNvSpPr/>
              <p:nvPr/>
            </p:nvSpPr>
            <p:spPr>
              <a:xfrm>
                <a:off x="6882102" y="3240479"/>
                <a:ext cx="2436" cy="1807"/>
              </a:xfrm>
              <a:custGeom>
                <a:avLst/>
                <a:gdLst/>
                <a:ahLst/>
                <a:cxnLst/>
                <a:rect l="l" t="t" r="r" b="b"/>
                <a:pathLst>
                  <a:path w="31" h="23" extrusionOk="0">
                    <a:moveTo>
                      <a:pt x="6" y="1"/>
                    </a:moveTo>
                    <a:lnTo>
                      <a:pt x="1" y="23"/>
                    </a:lnTo>
                    <a:lnTo>
                      <a:pt x="6" y="23"/>
                    </a:lnTo>
                    <a:cubicBezTo>
                      <a:pt x="18" y="23"/>
                      <a:pt x="30" y="17"/>
                      <a:pt x="30" y="6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4"/>
              <p:cNvSpPr/>
              <p:nvPr/>
            </p:nvSpPr>
            <p:spPr>
              <a:xfrm>
                <a:off x="6879431" y="3250458"/>
                <a:ext cx="2357" cy="3771"/>
              </a:xfrm>
              <a:custGeom>
                <a:avLst/>
                <a:gdLst/>
                <a:ahLst/>
                <a:cxnLst/>
                <a:rect l="l" t="t" r="r" b="b"/>
                <a:pathLst>
                  <a:path w="30" h="48" extrusionOk="0">
                    <a:moveTo>
                      <a:pt x="11" y="0"/>
                    </a:moveTo>
                    <a:lnTo>
                      <a:pt x="0" y="42"/>
                    </a:lnTo>
                    <a:cubicBezTo>
                      <a:pt x="0" y="48"/>
                      <a:pt x="6" y="48"/>
                      <a:pt x="6" y="48"/>
                    </a:cubicBezTo>
                    <a:cubicBezTo>
                      <a:pt x="17" y="48"/>
                      <a:pt x="24" y="35"/>
                      <a:pt x="29" y="30"/>
                    </a:cubicBezTo>
                    <a:cubicBezTo>
                      <a:pt x="29" y="18"/>
                      <a:pt x="24" y="0"/>
                      <a:pt x="11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4"/>
              <p:cNvSpPr/>
              <p:nvPr/>
            </p:nvSpPr>
            <p:spPr>
              <a:xfrm>
                <a:off x="6876209" y="3264129"/>
                <a:ext cx="2357" cy="3379"/>
              </a:xfrm>
              <a:custGeom>
                <a:avLst/>
                <a:gdLst/>
                <a:ahLst/>
                <a:cxnLst/>
                <a:rect l="l" t="t" r="r" b="b"/>
                <a:pathLst>
                  <a:path w="30" h="43" extrusionOk="0">
                    <a:moveTo>
                      <a:pt x="12" y="0"/>
                    </a:moveTo>
                    <a:lnTo>
                      <a:pt x="1" y="35"/>
                    </a:lnTo>
                    <a:lnTo>
                      <a:pt x="17" y="42"/>
                    </a:lnTo>
                    <a:cubicBezTo>
                      <a:pt x="17" y="35"/>
                      <a:pt x="23" y="30"/>
                      <a:pt x="23" y="24"/>
                    </a:cubicBezTo>
                    <a:cubicBezTo>
                      <a:pt x="30" y="13"/>
                      <a:pt x="23" y="0"/>
                      <a:pt x="12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4"/>
              <p:cNvSpPr/>
              <p:nvPr/>
            </p:nvSpPr>
            <p:spPr>
              <a:xfrm>
                <a:off x="6876209" y="3266879"/>
                <a:ext cx="1414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18" h="8" extrusionOk="0">
                    <a:moveTo>
                      <a:pt x="1" y="0"/>
                    </a:moveTo>
                    <a:lnTo>
                      <a:pt x="1" y="7"/>
                    </a:lnTo>
                    <a:lnTo>
                      <a:pt x="17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4"/>
              <p:cNvSpPr/>
              <p:nvPr/>
            </p:nvSpPr>
            <p:spPr>
              <a:xfrm>
                <a:off x="6865287" y="3196714"/>
                <a:ext cx="943" cy="1414"/>
              </a:xfrm>
              <a:custGeom>
                <a:avLst/>
                <a:gdLst/>
                <a:ahLst/>
                <a:cxnLst/>
                <a:rect l="l" t="t" r="r" b="b"/>
                <a:pathLst>
                  <a:path w="12" h="18" extrusionOk="0">
                    <a:moveTo>
                      <a:pt x="12" y="1"/>
                    </a:moveTo>
                    <a:lnTo>
                      <a:pt x="1" y="12"/>
                    </a:lnTo>
                    <a:lnTo>
                      <a:pt x="12" y="17"/>
                    </a:lnTo>
                    <a:lnTo>
                      <a:pt x="12" y="1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4"/>
              <p:cNvSpPr/>
              <p:nvPr/>
            </p:nvSpPr>
            <p:spPr>
              <a:xfrm>
                <a:off x="6862537" y="3195771"/>
                <a:ext cx="3693" cy="18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12" y="0"/>
                      <a:pt x="6" y="7"/>
                      <a:pt x="1" y="18"/>
                    </a:cubicBezTo>
                    <a:lnTo>
                      <a:pt x="36" y="24"/>
                    </a:lnTo>
                    <a:lnTo>
                      <a:pt x="47" y="13"/>
                    </a:lnTo>
                    <a:cubicBezTo>
                      <a:pt x="41" y="7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4"/>
              <p:cNvSpPr/>
              <p:nvPr/>
            </p:nvSpPr>
            <p:spPr>
              <a:xfrm>
                <a:off x="6871652" y="3198050"/>
                <a:ext cx="36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24" y="0"/>
                    </a:moveTo>
                    <a:cubicBezTo>
                      <a:pt x="11" y="0"/>
                      <a:pt x="6" y="6"/>
                      <a:pt x="0" y="19"/>
                    </a:cubicBezTo>
                    <a:lnTo>
                      <a:pt x="46" y="30"/>
                    </a:lnTo>
                    <a:lnTo>
                      <a:pt x="46" y="24"/>
                    </a:lnTo>
                    <a:cubicBezTo>
                      <a:pt x="46" y="13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4"/>
              <p:cNvSpPr/>
              <p:nvPr/>
            </p:nvSpPr>
            <p:spPr>
              <a:xfrm>
                <a:off x="6880688" y="3200328"/>
                <a:ext cx="3850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9" h="30" extrusionOk="0">
                    <a:moveTo>
                      <a:pt x="24" y="1"/>
                    </a:moveTo>
                    <a:cubicBezTo>
                      <a:pt x="13" y="1"/>
                      <a:pt x="8" y="6"/>
                      <a:pt x="1" y="19"/>
                    </a:cubicBezTo>
                    <a:lnTo>
                      <a:pt x="48" y="30"/>
                    </a:lnTo>
                    <a:lnTo>
                      <a:pt x="48" y="24"/>
                    </a:lnTo>
                    <a:cubicBezTo>
                      <a:pt x="48" y="12"/>
                      <a:pt x="43" y="1"/>
                      <a:pt x="30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4"/>
              <p:cNvSpPr/>
              <p:nvPr/>
            </p:nvSpPr>
            <p:spPr>
              <a:xfrm>
                <a:off x="6853894" y="3232307"/>
                <a:ext cx="3300" cy="1807"/>
              </a:xfrm>
              <a:custGeom>
                <a:avLst/>
                <a:gdLst/>
                <a:ahLst/>
                <a:cxnLst/>
                <a:rect l="l" t="t" r="r" b="b"/>
                <a:pathLst>
                  <a:path w="42" h="23" extrusionOk="0">
                    <a:moveTo>
                      <a:pt x="17" y="0"/>
                    </a:moveTo>
                    <a:cubicBezTo>
                      <a:pt x="12" y="0"/>
                      <a:pt x="1" y="6"/>
                      <a:pt x="1" y="17"/>
                    </a:cubicBezTo>
                    <a:lnTo>
                      <a:pt x="41" y="22"/>
                    </a:lnTo>
                    <a:lnTo>
                      <a:pt x="41" y="17"/>
                    </a:lnTo>
                    <a:cubicBezTo>
                      <a:pt x="41" y="11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4"/>
              <p:cNvSpPr/>
              <p:nvPr/>
            </p:nvSpPr>
            <p:spPr>
              <a:xfrm>
                <a:off x="6863009" y="3234586"/>
                <a:ext cx="3221" cy="1807"/>
              </a:xfrm>
              <a:custGeom>
                <a:avLst/>
                <a:gdLst/>
                <a:ahLst/>
                <a:cxnLst/>
                <a:rect l="l" t="t" r="r" b="b"/>
                <a:pathLst>
                  <a:path w="41" h="23" extrusionOk="0">
                    <a:moveTo>
                      <a:pt x="17" y="0"/>
                    </a:moveTo>
                    <a:cubicBezTo>
                      <a:pt x="11" y="0"/>
                      <a:pt x="0" y="6"/>
                      <a:pt x="0" y="17"/>
                    </a:cubicBezTo>
                    <a:lnTo>
                      <a:pt x="41" y="23"/>
                    </a:lnTo>
                    <a:lnTo>
                      <a:pt x="41" y="17"/>
                    </a:lnTo>
                    <a:cubicBezTo>
                      <a:pt x="41" y="12"/>
                      <a:pt x="35" y="0"/>
                      <a:pt x="24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4"/>
              <p:cNvSpPr/>
              <p:nvPr/>
            </p:nvSpPr>
            <p:spPr>
              <a:xfrm>
                <a:off x="6871652" y="3236315"/>
                <a:ext cx="36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24" y="1"/>
                    </a:moveTo>
                    <a:cubicBezTo>
                      <a:pt x="11" y="1"/>
                      <a:pt x="6" y="13"/>
                      <a:pt x="0" y="19"/>
                    </a:cubicBezTo>
                    <a:lnTo>
                      <a:pt x="46" y="30"/>
                    </a:lnTo>
                    <a:lnTo>
                      <a:pt x="46" y="24"/>
                    </a:lnTo>
                    <a:cubicBezTo>
                      <a:pt x="46" y="19"/>
                      <a:pt x="41" y="6"/>
                      <a:pt x="30" y="6"/>
                    </a:cubicBezTo>
                    <a:cubicBezTo>
                      <a:pt x="30" y="6"/>
                      <a:pt x="30" y="1"/>
                      <a:pt x="24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4"/>
              <p:cNvSpPr/>
              <p:nvPr/>
            </p:nvSpPr>
            <p:spPr>
              <a:xfrm>
                <a:off x="6880688" y="3238593"/>
                <a:ext cx="2436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31" h="25" extrusionOk="0">
                    <a:moveTo>
                      <a:pt x="24" y="1"/>
                    </a:moveTo>
                    <a:cubicBezTo>
                      <a:pt x="13" y="1"/>
                      <a:pt x="8" y="12"/>
                      <a:pt x="1" y="19"/>
                    </a:cubicBezTo>
                    <a:lnTo>
                      <a:pt x="24" y="25"/>
                    </a:lnTo>
                    <a:lnTo>
                      <a:pt x="30" y="6"/>
                    </a:lnTo>
                    <a:cubicBezTo>
                      <a:pt x="30" y="1"/>
                      <a:pt x="30" y="1"/>
                      <a:pt x="24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4"/>
              <p:cNvSpPr/>
              <p:nvPr/>
            </p:nvSpPr>
            <p:spPr>
              <a:xfrm>
                <a:off x="6864266" y="3197578"/>
                <a:ext cx="1964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14" y="1"/>
                    </a:moveTo>
                    <a:lnTo>
                      <a:pt x="1" y="25"/>
                    </a:lnTo>
                    <a:cubicBezTo>
                      <a:pt x="14" y="25"/>
                      <a:pt x="19" y="12"/>
                      <a:pt x="25" y="6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4"/>
              <p:cNvSpPr/>
              <p:nvPr/>
            </p:nvSpPr>
            <p:spPr>
              <a:xfrm>
                <a:off x="6862537" y="3197185"/>
                <a:ext cx="2829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36" h="30" extrusionOk="0">
                    <a:moveTo>
                      <a:pt x="1" y="0"/>
                    </a:moveTo>
                    <a:lnTo>
                      <a:pt x="1" y="6"/>
                    </a:lnTo>
                    <a:cubicBezTo>
                      <a:pt x="1" y="11"/>
                      <a:pt x="6" y="24"/>
                      <a:pt x="17" y="24"/>
                    </a:cubicBezTo>
                    <a:cubicBezTo>
                      <a:pt x="17" y="30"/>
                      <a:pt x="23" y="30"/>
                      <a:pt x="23" y="30"/>
                    </a:cubicBezTo>
                    <a:lnTo>
                      <a:pt x="36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4"/>
              <p:cNvSpPr/>
              <p:nvPr/>
            </p:nvSpPr>
            <p:spPr>
              <a:xfrm>
                <a:off x="6871652" y="3199464"/>
                <a:ext cx="36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0" y="1"/>
                    </a:moveTo>
                    <a:lnTo>
                      <a:pt x="0" y="6"/>
                    </a:lnTo>
                    <a:cubicBezTo>
                      <a:pt x="0" y="12"/>
                      <a:pt x="6" y="23"/>
                      <a:pt x="18" y="23"/>
                    </a:cubicBezTo>
                    <a:cubicBezTo>
                      <a:pt x="18" y="30"/>
                      <a:pt x="24" y="30"/>
                      <a:pt x="24" y="30"/>
                    </a:cubicBezTo>
                    <a:cubicBezTo>
                      <a:pt x="35" y="30"/>
                      <a:pt x="41" y="17"/>
                      <a:pt x="46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4"/>
              <p:cNvSpPr/>
              <p:nvPr/>
            </p:nvSpPr>
            <p:spPr>
              <a:xfrm>
                <a:off x="6880688" y="3201743"/>
                <a:ext cx="3850" cy="1886"/>
              </a:xfrm>
              <a:custGeom>
                <a:avLst/>
                <a:gdLst/>
                <a:ahLst/>
                <a:cxnLst/>
                <a:rect l="l" t="t" r="r" b="b"/>
                <a:pathLst>
                  <a:path w="49" h="24" extrusionOk="0">
                    <a:moveTo>
                      <a:pt x="1" y="1"/>
                    </a:moveTo>
                    <a:lnTo>
                      <a:pt x="1" y="6"/>
                    </a:lnTo>
                    <a:cubicBezTo>
                      <a:pt x="1" y="12"/>
                      <a:pt x="8" y="23"/>
                      <a:pt x="19" y="23"/>
                    </a:cubicBezTo>
                    <a:lnTo>
                      <a:pt x="24" y="23"/>
                    </a:lnTo>
                    <a:cubicBezTo>
                      <a:pt x="36" y="23"/>
                      <a:pt x="43" y="17"/>
                      <a:pt x="48" y="1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4"/>
              <p:cNvSpPr/>
              <p:nvPr/>
            </p:nvSpPr>
            <p:spPr>
              <a:xfrm>
                <a:off x="6859787" y="3207243"/>
                <a:ext cx="3693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0"/>
                    </a:moveTo>
                    <a:cubicBezTo>
                      <a:pt x="12" y="0"/>
                      <a:pt x="1" y="6"/>
                      <a:pt x="1" y="17"/>
                    </a:cubicBezTo>
                    <a:lnTo>
                      <a:pt x="1" y="23"/>
                    </a:lnTo>
                    <a:cubicBezTo>
                      <a:pt x="1" y="35"/>
                      <a:pt x="6" y="41"/>
                      <a:pt x="18" y="46"/>
                    </a:cubicBezTo>
                    <a:lnTo>
                      <a:pt x="23" y="46"/>
                    </a:lnTo>
                    <a:cubicBezTo>
                      <a:pt x="36" y="46"/>
                      <a:pt x="41" y="41"/>
                      <a:pt x="47" y="28"/>
                    </a:cubicBezTo>
                    <a:lnTo>
                      <a:pt x="47" y="23"/>
                    </a:lnTo>
                    <a:cubicBezTo>
                      <a:pt x="47" y="11"/>
                      <a:pt x="41" y="6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4"/>
              <p:cNvSpPr/>
              <p:nvPr/>
            </p:nvSpPr>
            <p:spPr>
              <a:xfrm>
                <a:off x="6868902" y="3209443"/>
                <a:ext cx="3693" cy="3771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24" y="0"/>
                    </a:moveTo>
                    <a:cubicBezTo>
                      <a:pt x="12" y="0"/>
                      <a:pt x="0" y="7"/>
                      <a:pt x="0" y="18"/>
                    </a:cubicBezTo>
                    <a:lnTo>
                      <a:pt x="0" y="24"/>
                    </a:lnTo>
                    <a:cubicBezTo>
                      <a:pt x="0" y="35"/>
                      <a:pt x="6" y="42"/>
                      <a:pt x="19" y="48"/>
                    </a:cubicBezTo>
                    <a:lnTo>
                      <a:pt x="24" y="48"/>
                    </a:lnTo>
                    <a:cubicBezTo>
                      <a:pt x="35" y="48"/>
                      <a:pt x="41" y="42"/>
                      <a:pt x="46" y="29"/>
                    </a:cubicBezTo>
                    <a:lnTo>
                      <a:pt x="46" y="24"/>
                    </a:lnTo>
                    <a:cubicBezTo>
                      <a:pt x="46" y="13"/>
                      <a:pt x="41" y="7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4"/>
              <p:cNvSpPr/>
              <p:nvPr/>
            </p:nvSpPr>
            <p:spPr>
              <a:xfrm>
                <a:off x="6878016" y="3211721"/>
                <a:ext cx="3771" cy="377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4" y="0"/>
                    </a:moveTo>
                    <a:cubicBezTo>
                      <a:pt x="13" y="0"/>
                      <a:pt x="0" y="6"/>
                      <a:pt x="0" y="19"/>
                    </a:cubicBezTo>
                    <a:lnTo>
                      <a:pt x="0" y="24"/>
                    </a:lnTo>
                    <a:cubicBezTo>
                      <a:pt x="0" y="35"/>
                      <a:pt x="7" y="41"/>
                      <a:pt x="18" y="48"/>
                    </a:cubicBezTo>
                    <a:lnTo>
                      <a:pt x="24" y="48"/>
                    </a:lnTo>
                    <a:cubicBezTo>
                      <a:pt x="35" y="48"/>
                      <a:pt x="42" y="41"/>
                      <a:pt x="47" y="30"/>
                    </a:cubicBezTo>
                    <a:lnTo>
                      <a:pt x="47" y="24"/>
                    </a:lnTo>
                    <a:cubicBezTo>
                      <a:pt x="47" y="13"/>
                      <a:pt x="35" y="6"/>
                      <a:pt x="29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4"/>
              <p:cNvSpPr/>
              <p:nvPr/>
            </p:nvSpPr>
            <p:spPr>
              <a:xfrm>
                <a:off x="6849730" y="3219029"/>
                <a:ext cx="1493" cy="2829"/>
              </a:xfrm>
              <a:custGeom>
                <a:avLst/>
                <a:gdLst/>
                <a:ahLst/>
                <a:cxnLst/>
                <a:rect l="l" t="t" r="r" b="b"/>
                <a:pathLst>
                  <a:path w="19" h="36" extrusionOk="0">
                    <a:moveTo>
                      <a:pt x="12" y="1"/>
                    </a:moveTo>
                    <a:lnTo>
                      <a:pt x="12" y="1"/>
                    </a:lnTo>
                    <a:cubicBezTo>
                      <a:pt x="12" y="6"/>
                      <a:pt x="19" y="17"/>
                      <a:pt x="12" y="24"/>
                    </a:cubicBezTo>
                    <a:cubicBezTo>
                      <a:pt x="12" y="30"/>
                      <a:pt x="6" y="36"/>
                      <a:pt x="1" y="36"/>
                    </a:cubicBezTo>
                    <a:lnTo>
                      <a:pt x="1" y="36"/>
                    </a:lnTo>
                    <a:cubicBezTo>
                      <a:pt x="6" y="36"/>
                      <a:pt x="12" y="30"/>
                      <a:pt x="12" y="24"/>
                    </a:cubicBezTo>
                    <a:cubicBezTo>
                      <a:pt x="19" y="17"/>
                      <a:pt x="12" y="6"/>
                      <a:pt x="12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4"/>
              <p:cNvSpPr/>
              <p:nvPr/>
            </p:nvSpPr>
            <p:spPr>
              <a:xfrm>
                <a:off x="6856644" y="3220914"/>
                <a:ext cx="3221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1" h="47" extrusionOk="0">
                    <a:moveTo>
                      <a:pt x="17" y="0"/>
                    </a:moveTo>
                    <a:cubicBezTo>
                      <a:pt x="12" y="0"/>
                      <a:pt x="1" y="6"/>
                      <a:pt x="1" y="17"/>
                    </a:cubicBezTo>
                    <a:lnTo>
                      <a:pt x="1" y="23"/>
                    </a:lnTo>
                    <a:cubicBezTo>
                      <a:pt x="1" y="35"/>
                      <a:pt x="6" y="41"/>
                      <a:pt x="17" y="46"/>
                    </a:cubicBezTo>
                    <a:cubicBezTo>
                      <a:pt x="28" y="46"/>
                      <a:pt x="41" y="41"/>
                      <a:pt x="41" y="28"/>
                    </a:cubicBezTo>
                    <a:lnTo>
                      <a:pt x="41" y="23"/>
                    </a:lnTo>
                    <a:cubicBezTo>
                      <a:pt x="41" y="12"/>
                      <a:pt x="35" y="0"/>
                      <a:pt x="23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4"/>
              <p:cNvSpPr/>
              <p:nvPr/>
            </p:nvSpPr>
            <p:spPr>
              <a:xfrm>
                <a:off x="6865287" y="3223114"/>
                <a:ext cx="3693" cy="3771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23" y="0"/>
                    </a:moveTo>
                    <a:cubicBezTo>
                      <a:pt x="17" y="0"/>
                      <a:pt x="6" y="7"/>
                      <a:pt x="6" y="18"/>
                    </a:cubicBezTo>
                    <a:cubicBezTo>
                      <a:pt x="6" y="18"/>
                      <a:pt x="1" y="18"/>
                      <a:pt x="1" y="24"/>
                    </a:cubicBezTo>
                    <a:cubicBezTo>
                      <a:pt x="6" y="35"/>
                      <a:pt x="12" y="42"/>
                      <a:pt x="17" y="48"/>
                    </a:cubicBezTo>
                    <a:lnTo>
                      <a:pt x="23" y="48"/>
                    </a:lnTo>
                    <a:cubicBezTo>
                      <a:pt x="35" y="48"/>
                      <a:pt x="46" y="35"/>
                      <a:pt x="46" y="29"/>
                    </a:cubicBezTo>
                    <a:lnTo>
                      <a:pt x="46" y="24"/>
                    </a:lnTo>
                    <a:cubicBezTo>
                      <a:pt x="46" y="13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4"/>
              <p:cNvSpPr/>
              <p:nvPr/>
            </p:nvSpPr>
            <p:spPr>
              <a:xfrm>
                <a:off x="6874402" y="3225393"/>
                <a:ext cx="3693" cy="3771"/>
              </a:xfrm>
              <a:custGeom>
                <a:avLst/>
                <a:gdLst/>
                <a:ahLst/>
                <a:cxnLst/>
                <a:rect l="l" t="t" r="r" b="b"/>
                <a:pathLst>
                  <a:path w="47" h="48" extrusionOk="0">
                    <a:moveTo>
                      <a:pt x="24" y="0"/>
                    </a:moveTo>
                    <a:cubicBezTo>
                      <a:pt x="18" y="0"/>
                      <a:pt x="6" y="6"/>
                      <a:pt x="6" y="19"/>
                    </a:cubicBezTo>
                    <a:cubicBezTo>
                      <a:pt x="0" y="19"/>
                      <a:pt x="0" y="19"/>
                      <a:pt x="0" y="24"/>
                    </a:cubicBezTo>
                    <a:cubicBezTo>
                      <a:pt x="0" y="30"/>
                      <a:pt x="11" y="41"/>
                      <a:pt x="18" y="48"/>
                    </a:cubicBezTo>
                    <a:lnTo>
                      <a:pt x="24" y="48"/>
                    </a:lnTo>
                    <a:cubicBezTo>
                      <a:pt x="35" y="48"/>
                      <a:pt x="46" y="35"/>
                      <a:pt x="46" y="30"/>
                    </a:cubicBezTo>
                    <a:lnTo>
                      <a:pt x="46" y="24"/>
                    </a:lnTo>
                    <a:cubicBezTo>
                      <a:pt x="46" y="13"/>
                      <a:pt x="40" y="0"/>
                      <a:pt x="29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4"/>
              <p:cNvSpPr/>
              <p:nvPr/>
            </p:nvSpPr>
            <p:spPr>
              <a:xfrm>
                <a:off x="6849730" y="3219029"/>
                <a:ext cx="1493" cy="2829"/>
              </a:xfrm>
              <a:custGeom>
                <a:avLst/>
                <a:gdLst/>
                <a:ahLst/>
                <a:cxnLst/>
                <a:rect l="l" t="t" r="r" b="b"/>
                <a:pathLst>
                  <a:path w="19" h="36" extrusionOk="0">
                    <a:moveTo>
                      <a:pt x="12" y="1"/>
                    </a:moveTo>
                    <a:cubicBezTo>
                      <a:pt x="6" y="12"/>
                      <a:pt x="6" y="24"/>
                      <a:pt x="1" y="36"/>
                    </a:cubicBezTo>
                    <a:cubicBezTo>
                      <a:pt x="6" y="36"/>
                      <a:pt x="12" y="30"/>
                      <a:pt x="12" y="24"/>
                    </a:cubicBezTo>
                    <a:cubicBezTo>
                      <a:pt x="19" y="17"/>
                      <a:pt x="12" y="6"/>
                      <a:pt x="12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4"/>
              <p:cNvSpPr/>
              <p:nvPr/>
            </p:nvSpPr>
            <p:spPr>
              <a:xfrm>
                <a:off x="6882102" y="3242208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4"/>
              <p:cNvSpPr/>
              <p:nvPr/>
            </p:nvSpPr>
            <p:spPr>
              <a:xfrm>
                <a:off x="6879431" y="3253758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4"/>
              <p:cNvSpPr/>
              <p:nvPr/>
            </p:nvSpPr>
            <p:spPr>
              <a:xfrm>
                <a:off x="6853344" y="3233565"/>
                <a:ext cx="3850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49" h="25" extrusionOk="0">
                    <a:moveTo>
                      <a:pt x="8" y="1"/>
                    </a:moveTo>
                    <a:cubicBezTo>
                      <a:pt x="1" y="1"/>
                      <a:pt x="1" y="1"/>
                      <a:pt x="1" y="6"/>
                    </a:cubicBezTo>
                    <a:cubicBezTo>
                      <a:pt x="1" y="13"/>
                      <a:pt x="13" y="25"/>
                      <a:pt x="19" y="25"/>
                    </a:cubicBezTo>
                    <a:lnTo>
                      <a:pt x="24" y="25"/>
                    </a:lnTo>
                    <a:cubicBezTo>
                      <a:pt x="36" y="25"/>
                      <a:pt x="48" y="19"/>
                      <a:pt x="48" y="6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4"/>
              <p:cNvSpPr/>
              <p:nvPr/>
            </p:nvSpPr>
            <p:spPr>
              <a:xfrm>
                <a:off x="6862537" y="3235922"/>
                <a:ext cx="3693" cy="1886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0"/>
                    </a:moveTo>
                    <a:cubicBezTo>
                      <a:pt x="1" y="11"/>
                      <a:pt x="12" y="24"/>
                      <a:pt x="17" y="24"/>
                    </a:cubicBezTo>
                    <a:lnTo>
                      <a:pt x="23" y="24"/>
                    </a:lnTo>
                    <a:cubicBezTo>
                      <a:pt x="36" y="24"/>
                      <a:pt x="47" y="18"/>
                      <a:pt x="47" y="6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4"/>
              <p:cNvSpPr/>
              <p:nvPr/>
            </p:nvSpPr>
            <p:spPr>
              <a:xfrm>
                <a:off x="6871652" y="3237729"/>
                <a:ext cx="3693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7" h="30" extrusionOk="0">
                    <a:moveTo>
                      <a:pt x="0" y="1"/>
                    </a:moveTo>
                    <a:lnTo>
                      <a:pt x="0" y="6"/>
                    </a:lnTo>
                    <a:cubicBezTo>
                      <a:pt x="0" y="17"/>
                      <a:pt x="11" y="30"/>
                      <a:pt x="18" y="30"/>
                    </a:cubicBezTo>
                    <a:lnTo>
                      <a:pt x="24" y="30"/>
                    </a:lnTo>
                    <a:cubicBezTo>
                      <a:pt x="35" y="30"/>
                      <a:pt x="46" y="23"/>
                      <a:pt x="46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4"/>
              <p:cNvSpPr/>
              <p:nvPr/>
            </p:nvSpPr>
            <p:spPr>
              <a:xfrm>
                <a:off x="6880688" y="3240086"/>
                <a:ext cx="1964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" y="0"/>
                    </a:moveTo>
                    <a:cubicBezTo>
                      <a:pt x="1" y="11"/>
                      <a:pt x="8" y="28"/>
                      <a:pt x="19" y="28"/>
                    </a:cubicBezTo>
                    <a:lnTo>
                      <a:pt x="24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4"/>
              <p:cNvSpPr/>
              <p:nvPr/>
            </p:nvSpPr>
            <p:spPr>
              <a:xfrm>
                <a:off x="6853894" y="3244093"/>
                <a:ext cx="550" cy="1964"/>
              </a:xfrm>
              <a:custGeom>
                <a:avLst/>
                <a:gdLst/>
                <a:ahLst/>
                <a:cxnLst/>
                <a:rect l="l" t="t" r="r" b="b"/>
                <a:pathLst>
                  <a:path w="7" h="25" extrusionOk="0">
                    <a:moveTo>
                      <a:pt x="1" y="1"/>
                    </a:moveTo>
                    <a:cubicBezTo>
                      <a:pt x="1" y="12"/>
                      <a:pt x="1" y="19"/>
                      <a:pt x="6" y="24"/>
                    </a:cubicBezTo>
                    <a:lnTo>
                      <a:pt x="6" y="19"/>
                    </a:lnTo>
                    <a:cubicBezTo>
                      <a:pt x="6" y="12"/>
                      <a:pt x="6" y="6"/>
                      <a:pt x="1" y="1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4"/>
              <p:cNvSpPr/>
              <p:nvPr/>
            </p:nvSpPr>
            <p:spPr>
              <a:xfrm>
                <a:off x="6850594" y="3243622"/>
                <a:ext cx="3850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9" h="47" extrusionOk="0">
                    <a:moveTo>
                      <a:pt x="25" y="1"/>
                    </a:moveTo>
                    <a:cubicBezTo>
                      <a:pt x="14" y="1"/>
                      <a:pt x="8" y="7"/>
                      <a:pt x="1" y="18"/>
                    </a:cubicBezTo>
                    <a:lnTo>
                      <a:pt x="1" y="25"/>
                    </a:lnTo>
                    <a:cubicBezTo>
                      <a:pt x="1" y="36"/>
                      <a:pt x="8" y="41"/>
                      <a:pt x="19" y="47"/>
                    </a:cubicBezTo>
                    <a:lnTo>
                      <a:pt x="25" y="47"/>
                    </a:lnTo>
                    <a:cubicBezTo>
                      <a:pt x="36" y="47"/>
                      <a:pt x="43" y="41"/>
                      <a:pt x="48" y="30"/>
                    </a:cubicBezTo>
                    <a:cubicBezTo>
                      <a:pt x="43" y="25"/>
                      <a:pt x="43" y="18"/>
                      <a:pt x="43" y="7"/>
                    </a:cubicBezTo>
                    <a:cubicBezTo>
                      <a:pt x="36" y="7"/>
                      <a:pt x="36" y="1"/>
                      <a:pt x="30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4"/>
              <p:cNvSpPr/>
              <p:nvPr/>
            </p:nvSpPr>
            <p:spPr>
              <a:xfrm>
                <a:off x="6859787" y="3245979"/>
                <a:ext cx="3693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0"/>
                    </a:moveTo>
                    <a:cubicBezTo>
                      <a:pt x="12" y="0"/>
                      <a:pt x="6" y="6"/>
                      <a:pt x="1" y="17"/>
                    </a:cubicBezTo>
                    <a:lnTo>
                      <a:pt x="1" y="22"/>
                    </a:lnTo>
                    <a:cubicBezTo>
                      <a:pt x="1" y="35"/>
                      <a:pt x="6" y="41"/>
                      <a:pt x="18" y="46"/>
                    </a:cubicBezTo>
                    <a:lnTo>
                      <a:pt x="23" y="46"/>
                    </a:lnTo>
                    <a:cubicBezTo>
                      <a:pt x="36" y="46"/>
                      <a:pt x="41" y="35"/>
                      <a:pt x="47" y="29"/>
                    </a:cubicBezTo>
                    <a:lnTo>
                      <a:pt x="47" y="22"/>
                    </a:lnTo>
                    <a:cubicBezTo>
                      <a:pt x="47" y="11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4"/>
              <p:cNvSpPr/>
              <p:nvPr/>
            </p:nvSpPr>
            <p:spPr>
              <a:xfrm>
                <a:off x="6868902" y="3248258"/>
                <a:ext cx="3693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0"/>
                    </a:moveTo>
                    <a:cubicBezTo>
                      <a:pt x="12" y="0"/>
                      <a:pt x="6" y="6"/>
                      <a:pt x="0" y="17"/>
                    </a:cubicBezTo>
                    <a:lnTo>
                      <a:pt x="0" y="23"/>
                    </a:lnTo>
                    <a:cubicBezTo>
                      <a:pt x="0" y="28"/>
                      <a:pt x="6" y="41"/>
                      <a:pt x="19" y="46"/>
                    </a:cubicBezTo>
                    <a:lnTo>
                      <a:pt x="24" y="46"/>
                    </a:lnTo>
                    <a:cubicBezTo>
                      <a:pt x="35" y="46"/>
                      <a:pt x="41" y="35"/>
                      <a:pt x="46" y="28"/>
                    </a:cubicBezTo>
                    <a:lnTo>
                      <a:pt x="46" y="23"/>
                    </a:lnTo>
                    <a:cubicBezTo>
                      <a:pt x="46" y="12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4"/>
              <p:cNvSpPr/>
              <p:nvPr/>
            </p:nvSpPr>
            <p:spPr>
              <a:xfrm>
                <a:off x="6878016" y="3250458"/>
                <a:ext cx="2357" cy="3379"/>
              </a:xfrm>
              <a:custGeom>
                <a:avLst/>
                <a:gdLst/>
                <a:ahLst/>
                <a:cxnLst/>
                <a:rect l="l" t="t" r="r" b="b"/>
                <a:pathLst>
                  <a:path w="30" h="43" extrusionOk="0">
                    <a:moveTo>
                      <a:pt x="24" y="0"/>
                    </a:moveTo>
                    <a:cubicBezTo>
                      <a:pt x="13" y="0"/>
                      <a:pt x="7" y="7"/>
                      <a:pt x="0" y="18"/>
                    </a:cubicBezTo>
                    <a:cubicBezTo>
                      <a:pt x="0" y="30"/>
                      <a:pt x="7" y="42"/>
                      <a:pt x="18" y="42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4"/>
              <p:cNvSpPr/>
              <p:nvPr/>
            </p:nvSpPr>
            <p:spPr>
              <a:xfrm>
                <a:off x="6856644" y="3259651"/>
                <a:ext cx="3693" cy="3693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0"/>
                    </a:moveTo>
                    <a:cubicBezTo>
                      <a:pt x="12" y="0"/>
                      <a:pt x="1" y="6"/>
                      <a:pt x="1" y="17"/>
                    </a:cubicBezTo>
                    <a:cubicBezTo>
                      <a:pt x="6" y="29"/>
                      <a:pt x="12" y="35"/>
                      <a:pt x="23" y="46"/>
                    </a:cubicBezTo>
                    <a:cubicBezTo>
                      <a:pt x="35" y="41"/>
                      <a:pt x="41" y="35"/>
                      <a:pt x="41" y="29"/>
                    </a:cubicBezTo>
                    <a:lnTo>
                      <a:pt x="46" y="22"/>
                    </a:lnTo>
                    <a:cubicBezTo>
                      <a:pt x="46" y="11"/>
                      <a:pt x="35" y="0"/>
                      <a:pt x="28" y="0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4"/>
              <p:cNvSpPr/>
              <p:nvPr/>
            </p:nvSpPr>
            <p:spPr>
              <a:xfrm>
                <a:off x="6865759" y="3261929"/>
                <a:ext cx="3693" cy="2829"/>
              </a:xfrm>
              <a:custGeom>
                <a:avLst/>
                <a:gdLst/>
                <a:ahLst/>
                <a:cxnLst/>
                <a:rect l="l" t="t" r="r" b="b"/>
                <a:pathLst>
                  <a:path w="47" h="36" extrusionOk="0">
                    <a:moveTo>
                      <a:pt x="24" y="0"/>
                    </a:moveTo>
                    <a:cubicBezTo>
                      <a:pt x="11" y="0"/>
                      <a:pt x="0" y="6"/>
                      <a:pt x="0" y="12"/>
                    </a:cubicBezTo>
                    <a:cubicBezTo>
                      <a:pt x="11" y="23"/>
                      <a:pt x="24" y="28"/>
                      <a:pt x="40" y="35"/>
                    </a:cubicBezTo>
                    <a:lnTo>
                      <a:pt x="40" y="23"/>
                    </a:lnTo>
                    <a:cubicBezTo>
                      <a:pt x="40" y="23"/>
                      <a:pt x="46" y="23"/>
                      <a:pt x="46" y="17"/>
                    </a:cubicBezTo>
                    <a:cubicBezTo>
                      <a:pt x="46" y="12"/>
                      <a:pt x="35" y="0"/>
                      <a:pt x="29" y="0"/>
                    </a:cubicBez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4"/>
              <p:cNvSpPr/>
              <p:nvPr/>
            </p:nvSpPr>
            <p:spPr>
              <a:xfrm>
                <a:off x="6865759" y="3262794"/>
                <a:ext cx="3221" cy="2357"/>
              </a:xfrm>
              <a:custGeom>
                <a:avLst/>
                <a:gdLst/>
                <a:ahLst/>
                <a:cxnLst/>
                <a:rect l="l" t="t" r="r" b="b"/>
                <a:pathLst>
                  <a:path w="41" h="30" extrusionOk="0">
                    <a:moveTo>
                      <a:pt x="0" y="1"/>
                    </a:moveTo>
                    <a:lnTo>
                      <a:pt x="0" y="6"/>
                    </a:lnTo>
                    <a:lnTo>
                      <a:pt x="0" y="12"/>
                    </a:lnTo>
                    <a:cubicBezTo>
                      <a:pt x="0" y="17"/>
                      <a:pt x="6" y="30"/>
                      <a:pt x="17" y="30"/>
                    </a:cubicBezTo>
                    <a:lnTo>
                      <a:pt x="24" y="30"/>
                    </a:lnTo>
                    <a:cubicBezTo>
                      <a:pt x="29" y="30"/>
                      <a:pt x="35" y="30"/>
                      <a:pt x="40" y="24"/>
                    </a:cubicBezTo>
                    <a:cubicBezTo>
                      <a:pt x="24" y="17"/>
                      <a:pt x="11" y="12"/>
                      <a:pt x="0" y="1"/>
                    </a:cubicBez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4"/>
              <p:cNvSpPr/>
              <p:nvPr/>
            </p:nvSpPr>
            <p:spPr>
              <a:xfrm>
                <a:off x="6874795" y="3264129"/>
                <a:ext cx="2357" cy="2829"/>
              </a:xfrm>
              <a:custGeom>
                <a:avLst/>
                <a:gdLst/>
                <a:ahLst/>
                <a:cxnLst/>
                <a:rect l="l" t="t" r="r" b="b"/>
                <a:pathLst>
                  <a:path w="30" h="36" extrusionOk="0">
                    <a:moveTo>
                      <a:pt x="24" y="0"/>
                    </a:moveTo>
                    <a:cubicBezTo>
                      <a:pt x="13" y="0"/>
                      <a:pt x="1" y="7"/>
                      <a:pt x="1" y="18"/>
                    </a:cubicBezTo>
                    <a:lnTo>
                      <a:pt x="1" y="30"/>
                    </a:lnTo>
                    <a:lnTo>
                      <a:pt x="19" y="3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DB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4"/>
              <p:cNvSpPr/>
              <p:nvPr/>
            </p:nvSpPr>
            <p:spPr>
              <a:xfrm>
                <a:off x="6874795" y="3266408"/>
                <a:ext cx="1493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4" extrusionOk="0">
                    <a:moveTo>
                      <a:pt x="1" y="1"/>
                    </a:moveTo>
                    <a:cubicBezTo>
                      <a:pt x="1" y="6"/>
                      <a:pt x="6" y="13"/>
                      <a:pt x="19" y="13"/>
                    </a:cubicBezTo>
                    <a:lnTo>
                      <a:pt x="19" y="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1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4"/>
              <p:cNvSpPr/>
              <p:nvPr/>
            </p:nvSpPr>
            <p:spPr>
              <a:xfrm>
                <a:off x="6857509" y="3487825"/>
                <a:ext cx="304547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3876" h="711" extrusionOk="0">
                    <a:moveTo>
                      <a:pt x="287" y="1"/>
                    </a:moveTo>
                    <a:cubicBezTo>
                      <a:pt x="262" y="1"/>
                      <a:pt x="237" y="22"/>
                      <a:pt x="226" y="42"/>
                    </a:cubicBezTo>
                    <a:lnTo>
                      <a:pt x="17" y="577"/>
                    </a:lnTo>
                    <a:cubicBezTo>
                      <a:pt x="1" y="623"/>
                      <a:pt x="35" y="676"/>
                      <a:pt x="81" y="676"/>
                    </a:cubicBezTo>
                    <a:lnTo>
                      <a:pt x="3789" y="710"/>
                    </a:lnTo>
                    <a:cubicBezTo>
                      <a:pt x="3840" y="710"/>
                      <a:pt x="3875" y="652"/>
                      <a:pt x="3853" y="606"/>
                    </a:cubicBezTo>
                    <a:lnTo>
                      <a:pt x="3580" y="66"/>
                    </a:lnTo>
                    <a:cubicBezTo>
                      <a:pt x="3567" y="42"/>
                      <a:pt x="3545" y="25"/>
                      <a:pt x="3516" y="25"/>
                    </a:cubicBezTo>
                    <a:lnTo>
                      <a:pt x="296" y="2"/>
                    </a:lnTo>
                    <a:cubicBezTo>
                      <a:pt x="293" y="1"/>
                      <a:pt x="290" y="1"/>
                      <a:pt x="287" y="1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4"/>
              <p:cNvSpPr/>
              <p:nvPr/>
            </p:nvSpPr>
            <p:spPr>
              <a:xfrm>
                <a:off x="6853344" y="3483425"/>
                <a:ext cx="312404" cy="64272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818" extrusionOk="0">
                    <a:moveTo>
                      <a:pt x="349" y="111"/>
                    </a:moveTo>
                    <a:lnTo>
                      <a:pt x="3569" y="140"/>
                    </a:lnTo>
                    <a:cubicBezTo>
                      <a:pt x="3575" y="140"/>
                      <a:pt x="3580" y="140"/>
                      <a:pt x="3580" y="145"/>
                    </a:cubicBezTo>
                    <a:lnTo>
                      <a:pt x="3853" y="684"/>
                    </a:lnTo>
                    <a:lnTo>
                      <a:pt x="3853" y="702"/>
                    </a:lnTo>
                    <a:cubicBezTo>
                      <a:pt x="3847" y="702"/>
                      <a:pt x="3847" y="702"/>
                      <a:pt x="3842" y="708"/>
                    </a:cubicBezTo>
                    <a:lnTo>
                      <a:pt x="134" y="673"/>
                    </a:lnTo>
                    <a:cubicBezTo>
                      <a:pt x="129" y="673"/>
                      <a:pt x="129" y="673"/>
                      <a:pt x="123" y="667"/>
                    </a:cubicBezTo>
                    <a:lnTo>
                      <a:pt x="123" y="655"/>
                    </a:lnTo>
                    <a:lnTo>
                      <a:pt x="332" y="122"/>
                    </a:lnTo>
                    <a:cubicBezTo>
                      <a:pt x="338" y="116"/>
                      <a:pt x="343" y="111"/>
                      <a:pt x="349" y="111"/>
                    </a:cubicBezTo>
                    <a:close/>
                    <a:moveTo>
                      <a:pt x="349" y="1"/>
                    </a:moveTo>
                    <a:cubicBezTo>
                      <a:pt x="297" y="1"/>
                      <a:pt x="244" y="28"/>
                      <a:pt x="228" y="81"/>
                    </a:cubicBezTo>
                    <a:lnTo>
                      <a:pt x="19" y="615"/>
                    </a:lnTo>
                    <a:cubicBezTo>
                      <a:pt x="1" y="655"/>
                      <a:pt x="8" y="697"/>
                      <a:pt x="30" y="732"/>
                    </a:cubicBezTo>
                    <a:cubicBezTo>
                      <a:pt x="54" y="766"/>
                      <a:pt x="94" y="789"/>
                      <a:pt x="134" y="789"/>
                    </a:cubicBezTo>
                    <a:lnTo>
                      <a:pt x="3836" y="818"/>
                    </a:lnTo>
                    <a:lnTo>
                      <a:pt x="3842" y="818"/>
                    </a:lnTo>
                    <a:cubicBezTo>
                      <a:pt x="3882" y="818"/>
                      <a:pt x="3923" y="794"/>
                      <a:pt x="3946" y="759"/>
                    </a:cubicBezTo>
                    <a:cubicBezTo>
                      <a:pt x="3975" y="719"/>
                      <a:pt x="3975" y="673"/>
                      <a:pt x="3952" y="633"/>
                    </a:cubicBezTo>
                    <a:lnTo>
                      <a:pt x="3685" y="93"/>
                    </a:lnTo>
                    <a:cubicBezTo>
                      <a:pt x="3662" y="52"/>
                      <a:pt x="3620" y="23"/>
                      <a:pt x="3569" y="23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4"/>
              <p:cNvSpPr/>
              <p:nvPr/>
            </p:nvSpPr>
            <p:spPr>
              <a:xfrm>
                <a:off x="6865759" y="3465589"/>
                <a:ext cx="282154" cy="24279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309" extrusionOk="0">
                    <a:moveTo>
                      <a:pt x="24" y="1"/>
                    </a:moveTo>
                    <a:cubicBezTo>
                      <a:pt x="11" y="1"/>
                      <a:pt x="0" y="6"/>
                      <a:pt x="0" y="19"/>
                    </a:cubicBezTo>
                    <a:lnTo>
                      <a:pt x="0" y="262"/>
                    </a:lnTo>
                    <a:cubicBezTo>
                      <a:pt x="0" y="274"/>
                      <a:pt x="11" y="279"/>
                      <a:pt x="24" y="279"/>
                    </a:cubicBezTo>
                    <a:lnTo>
                      <a:pt x="3567" y="308"/>
                    </a:lnTo>
                    <a:cubicBezTo>
                      <a:pt x="3579" y="308"/>
                      <a:pt x="3591" y="303"/>
                      <a:pt x="3591" y="290"/>
                    </a:cubicBezTo>
                    <a:lnTo>
                      <a:pt x="3591" y="47"/>
                    </a:lnTo>
                    <a:cubicBezTo>
                      <a:pt x="3591" y="36"/>
                      <a:pt x="3579" y="30"/>
                      <a:pt x="3567" y="30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6A9D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4"/>
              <p:cNvSpPr/>
              <p:nvPr/>
            </p:nvSpPr>
            <p:spPr>
              <a:xfrm>
                <a:off x="6861123" y="3461032"/>
                <a:ext cx="291425" cy="33393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425" extrusionOk="0">
                    <a:moveTo>
                      <a:pt x="204" y="117"/>
                    </a:moveTo>
                    <a:lnTo>
                      <a:pt x="3510" y="139"/>
                    </a:lnTo>
                    <a:cubicBezTo>
                      <a:pt x="3528" y="139"/>
                      <a:pt x="3551" y="152"/>
                      <a:pt x="3569" y="169"/>
                    </a:cubicBezTo>
                    <a:cubicBezTo>
                      <a:pt x="3586" y="181"/>
                      <a:pt x="3591" y="203"/>
                      <a:pt x="3591" y="227"/>
                    </a:cubicBezTo>
                    <a:cubicBezTo>
                      <a:pt x="3591" y="251"/>
                      <a:pt x="3580" y="268"/>
                      <a:pt x="3569" y="286"/>
                    </a:cubicBezTo>
                    <a:cubicBezTo>
                      <a:pt x="3551" y="302"/>
                      <a:pt x="3528" y="308"/>
                      <a:pt x="3505" y="308"/>
                    </a:cubicBezTo>
                    <a:lnTo>
                      <a:pt x="198" y="286"/>
                    </a:lnTo>
                    <a:cubicBezTo>
                      <a:pt x="152" y="286"/>
                      <a:pt x="118" y="244"/>
                      <a:pt x="118" y="198"/>
                    </a:cubicBezTo>
                    <a:cubicBezTo>
                      <a:pt x="118" y="152"/>
                      <a:pt x="158" y="117"/>
                      <a:pt x="198" y="117"/>
                    </a:cubicBezTo>
                    <a:close/>
                    <a:moveTo>
                      <a:pt x="204" y="0"/>
                    </a:moveTo>
                    <a:cubicBezTo>
                      <a:pt x="94" y="7"/>
                      <a:pt x="1" y="88"/>
                      <a:pt x="1" y="198"/>
                    </a:cubicBezTo>
                    <a:cubicBezTo>
                      <a:pt x="1" y="308"/>
                      <a:pt x="88" y="396"/>
                      <a:pt x="198" y="396"/>
                    </a:cubicBezTo>
                    <a:lnTo>
                      <a:pt x="3505" y="425"/>
                    </a:lnTo>
                    <a:cubicBezTo>
                      <a:pt x="3563" y="425"/>
                      <a:pt x="3609" y="407"/>
                      <a:pt x="3644" y="366"/>
                    </a:cubicBezTo>
                    <a:cubicBezTo>
                      <a:pt x="3684" y="332"/>
                      <a:pt x="3708" y="279"/>
                      <a:pt x="3708" y="227"/>
                    </a:cubicBezTo>
                    <a:cubicBezTo>
                      <a:pt x="3708" y="117"/>
                      <a:pt x="3620" y="29"/>
                      <a:pt x="3510" y="29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4"/>
              <p:cNvSpPr/>
              <p:nvPr/>
            </p:nvSpPr>
            <p:spPr>
              <a:xfrm>
                <a:off x="6873066" y="3231443"/>
                <a:ext cx="15086" cy="8643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0" extrusionOk="0">
                    <a:moveTo>
                      <a:pt x="131" y="1"/>
                    </a:moveTo>
                    <a:cubicBezTo>
                      <a:pt x="114" y="1"/>
                      <a:pt x="95" y="4"/>
                      <a:pt x="76" y="11"/>
                    </a:cubicBezTo>
                    <a:cubicBezTo>
                      <a:pt x="28" y="28"/>
                      <a:pt x="0" y="63"/>
                      <a:pt x="6" y="86"/>
                    </a:cubicBezTo>
                    <a:cubicBezTo>
                      <a:pt x="13" y="102"/>
                      <a:pt x="35" y="110"/>
                      <a:pt x="63" y="110"/>
                    </a:cubicBezTo>
                    <a:cubicBezTo>
                      <a:pt x="78" y="110"/>
                      <a:pt x="94" y="107"/>
                      <a:pt x="110" y="103"/>
                    </a:cubicBezTo>
                    <a:cubicBezTo>
                      <a:pt x="156" y="86"/>
                      <a:pt x="191" y="52"/>
                      <a:pt x="180" y="28"/>
                    </a:cubicBezTo>
                    <a:cubicBezTo>
                      <a:pt x="177" y="10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4"/>
              <p:cNvSpPr/>
              <p:nvPr/>
            </p:nvSpPr>
            <p:spPr>
              <a:xfrm>
                <a:off x="6960046" y="3151142"/>
                <a:ext cx="16972" cy="777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99" extrusionOk="0">
                    <a:moveTo>
                      <a:pt x="144" y="0"/>
                    </a:moveTo>
                    <a:cubicBezTo>
                      <a:pt x="59" y="0"/>
                      <a:pt x="0" y="99"/>
                      <a:pt x="0" y="99"/>
                    </a:cubicBezTo>
                    <a:lnTo>
                      <a:pt x="216" y="24"/>
                    </a:lnTo>
                    <a:cubicBezTo>
                      <a:pt x="191" y="7"/>
                      <a:pt x="166" y="0"/>
                      <a:pt x="144" y="0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4"/>
              <p:cNvSpPr/>
              <p:nvPr/>
            </p:nvSpPr>
            <p:spPr>
              <a:xfrm>
                <a:off x="6955096" y="3146663"/>
                <a:ext cx="26872" cy="16893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15" extrusionOk="0">
                    <a:moveTo>
                      <a:pt x="211" y="1"/>
                    </a:moveTo>
                    <a:cubicBezTo>
                      <a:pt x="199" y="1"/>
                      <a:pt x="187" y="2"/>
                      <a:pt x="175" y="6"/>
                    </a:cubicBezTo>
                    <a:cubicBezTo>
                      <a:pt x="81" y="28"/>
                      <a:pt x="23" y="116"/>
                      <a:pt x="12" y="127"/>
                    </a:cubicBezTo>
                    <a:cubicBezTo>
                      <a:pt x="1" y="150"/>
                      <a:pt x="6" y="191"/>
                      <a:pt x="35" y="202"/>
                    </a:cubicBezTo>
                    <a:cubicBezTo>
                      <a:pt x="41" y="208"/>
                      <a:pt x="52" y="214"/>
                      <a:pt x="63" y="214"/>
                    </a:cubicBezTo>
                    <a:cubicBezTo>
                      <a:pt x="81" y="214"/>
                      <a:pt x="98" y="202"/>
                      <a:pt x="111" y="185"/>
                    </a:cubicBezTo>
                    <a:cubicBezTo>
                      <a:pt x="116" y="173"/>
                      <a:pt x="156" y="127"/>
                      <a:pt x="197" y="116"/>
                    </a:cubicBezTo>
                    <a:cubicBezTo>
                      <a:pt x="209" y="116"/>
                      <a:pt x="226" y="116"/>
                      <a:pt x="250" y="127"/>
                    </a:cubicBezTo>
                    <a:cubicBezTo>
                      <a:pt x="258" y="134"/>
                      <a:pt x="268" y="137"/>
                      <a:pt x="278" y="137"/>
                    </a:cubicBezTo>
                    <a:cubicBezTo>
                      <a:pt x="296" y="137"/>
                      <a:pt x="314" y="128"/>
                      <a:pt x="325" y="110"/>
                    </a:cubicBezTo>
                    <a:cubicBezTo>
                      <a:pt x="342" y="86"/>
                      <a:pt x="336" y="52"/>
                      <a:pt x="314" y="33"/>
                    </a:cubicBezTo>
                    <a:cubicBezTo>
                      <a:pt x="279" y="13"/>
                      <a:pt x="245" y="1"/>
                      <a:pt x="211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4"/>
              <p:cNvSpPr/>
              <p:nvPr/>
            </p:nvSpPr>
            <p:spPr>
              <a:xfrm>
                <a:off x="6967825" y="3059526"/>
                <a:ext cx="12414" cy="2514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20" extrusionOk="0">
                    <a:moveTo>
                      <a:pt x="0" y="1"/>
                    </a:moveTo>
                    <a:lnTo>
                      <a:pt x="157" y="320"/>
                    </a:lnTo>
                    <a:cubicBezTo>
                      <a:pt x="157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4"/>
              <p:cNvSpPr/>
              <p:nvPr/>
            </p:nvSpPr>
            <p:spPr>
              <a:xfrm>
                <a:off x="6963267" y="3054969"/>
                <a:ext cx="21450" cy="3417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5" extrusionOk="0">
                    <a:moveTo>
                      <a:pt x="58" y="0"/>
                    </a:moveTo>
                    <a:cubicBezTo>
                      <a:pt x="29" y="0"/>
                      <a:pt x="7" y="24"/>
                      <a:pt x="1" y="52"/>
                    </a:cubicBezTo>
                    <a:cubicBezTo>
                      <a:pt x="1" y="81"/>
                      <a:pt x="23" y="110"/>
                      <a:pt x="52" y="110"/>
                    </a:cubicBezTo>
                    <a:cubicBezTo>
                      <a:pt x="87" y="116"/>
                      <a:pt x="157" y="174"/>
                      <a:pt x="157" y="378"/>
                    </a:cubicBezTo>
                    <a:cubicBezTo>
                      <a:pt x="157" y="407"/>
                      <a:pt x="181" y="435"/>
                      <a:pt x="215" y="435"/>
                    </a:cubicBezTo>
                    <a:cubicBezTo>
                      <a:pt x="245" y="435"/>
                      <a:pt x="272" y="407"/>
                      <a:pt x="272" y="378"/>
                    </a:cubicBezTo>
                    <a:cubicBezTo>
                      <a:pt x="272" y="6"/>
                      <a:pt x="71" y="0"/>
                      <a:pt x="58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4"/>
              <p:cNvSpPr/>
              <p:nvPr/>
            </p:nvSpPr>
            <p:spPr>
              <a:xfrm>
                <a:off x="6821994" y="2959661"/>
                <a:ext cx="65215" cy="6576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37" extrusionOk="0">
                    <a:moveTo>
                      <a:pt x="0" y="1"/>
                    </a:moveTo>
                    <a:lnTo>
                      <a:pt x="830" y="836"/>
                    </a:ln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4"/>
              <p:cNvSpPr/>
              <p:nvPr/>
            </p:nvSpPr>
            <p:spPr>
              <a:xfrm>
                <a:off x="6816965" y="2955104"/>
                <a:ext cx="75272" cy="74487"/>
              </a:xfrm>
              <a:custGeom>
                <a:avLst/>
                <a:gdLst/>
                <a:ahLst/>
                <a:cxnLst/>
                <a:rect l="l" t="t" r="r" b="b"/>
                <a:pathLst>
                  <a:path w="958" h="948" extrusionOk="0">
                    <a:moveTo>
                      <a:pt x="64" y="1"/>
                    </a:moveTo>
                    <a:cubicBezTo>
                      <a:pt x="49" y="1"/>
                      <a:pt x="35" y="7"/>
                      <a:pt x="24" y="18"/>
                    </a:cubicBezTo>
                    <a:cubicBezTo>
                      <a:pt x="0" y="42"/>
                      <a:pt x="0" y="77"/>
                      <a:pt x="24" y="99"/>
                    </a:cubicBezTo>
                    <a:lnTo>
                      <a:pt x="854" y="929"/>
                    </a:lnTo>
                    <a:cubicBezTo>
                      <a:pt x="865" y="940"/>
                      <a:pt x="881" y="947"/>
                      <a:pt x="894" y="947"/>
                    </a:cubicBezTo>
                    <a:cubicBezTo>
                      <a:pt x="911" y="947"/>
                      <a:pt x="923" y="940"/>
                      <a:pt x="934" y="929"/>
                    </a:cubicBezTo>
                    <a:cubicBezTo>
                      <a:pt x="958" y="912"/>
                      <a:pt x="958" y="870"/>
                      <a:pt x="934" y="854"/>
                    </a:cubicBezTo>
                    <a:lnTo>
                      <a:pt x="105" y="18"/>
                    </a:lnTo>
                    <a:cubicBezTo>
                      <a:pt x="93" y="7"/>
                      <a:pt x="78" y="1"/>
                      <a:pt x="64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4"/>
              <p:cNvSpPr/>
              <p:nvPr/>
            </p:nvSpPr>
            <p:spPr>
              <a:xfrm>
                <a:off x="7079476" y="2959661"/>
                <a:ext cx="65687" cy="6576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837" extrusionOk="0">
                    <a:moveTo>
                      <a:pt x="836" y="1"/>
                    </a:moveTo>
                    <a:lnTo>
                      <a:pt x="0" y="836"/>
                    </a:ln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4"/>
              <p:cNvSpPr/>
              <p:nvPr/>
            </p:nvSpPr>
            <p:spPr>
              <a:xfrm>
                <a:off x="7074447" y="2955104"/>
                <a:ext cx="75351" cy="7448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48" extrusionOk="0">
                    <a:moveTo>
                      <a:pt x="900" y="1"/>
                    </a:moveTo>
                    <a:cubicBezTo>
                      <a:pt x="886" y="1"/>
                      <a:pt x="871" y="7"/>
                      <a:pt x="859" y="18"/>
                    </a:cubicBezTo>
                    <a:lnTo>
                      <a:pt x="24" y="854"/>
                    </a:lnTo>
                    <a:cubicBezTo>
                      <a:pt x="0" y="870"/>
                      <a:pt x="0" y="912"/>
                      <a:pt x="24" y="929"/>
                    </a:cubicBezTo>
                    <a:cubicBezTo>
                      <a:pt x="35" y="940"/>
                      <a:pt x="53" y="947"/>
                      <a:pt x="64" y="947"/>
                    </a:cubicBezTo>
                    <a:cubicBezTo>
                      <a:pt x="83" y="947"/>
                      <a:pt x="94" y="940"/>
                      <a:pt x="105" y="929"/>
                    </a:cubicBezTo>
                    <a:lnTo>
                      <a:pt x="940" y="99"/>
                    </a:lnTo>
                    <a:cubicBezTo>
                      <a:pt x="958" y="77"/>
                      <a:pt x="958" y="42"/>
                      <a:pt x="940" y="18"/>
                    </a:cubicBezTo>
                    <a:cubicBezTo>
                      <a:pt x="929" y="7"/>
                      <a:pt x="915" y="1"/>
                      <a:pt x="90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6986918" y="2887296"/>
                <a:ext cx="79" cy="8886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1" extrusionOk="0">
                    <a:moveTo>
                      <a:pt x="1" y="0"/>
                    </a:moveTo>
                    <a:lnTo>
                      <a:pt x="1" y="1131"/>
                    </a:ln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4"/>
              <p:cNvSpPr/>
              <p:nvPr/>
            </p:nvSpPr>
            <p:spPr>
              <a:xfrm>
                <a:off x="6982439" y="2882660"/>
                <a:ext cx="9193" cy="981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249" extrusionOk="0">
                    <a:moveTo>
                      <a:pt x="58" y="1"/>
                    </a:moveTo>
                    <a:cubicBezTo>
                      <a:pt x="23" y="1"/>
                      <a:pt x="1" y="30"/>
                      <a:pt x="1" y="59"/>
                    </a:cubicBezTo>
                    <a:lnTo>
                      <a:pt x="1" y="1190"/>
                    </a:lnTo>
                    <a:cubicBezTo>
                      <a:pt x="1" y="1219"/>
                      <a:pt x="23" y="1248"/>
                      <a:pt x="58" y="1248"/>
                    </a:cubicBezTo>
                    <a:cubicBezTo>
                      <a:pt x="87" y="1248"/>
                      <a:pt x="116" y="1219"/>
                      <a:pt x="116" y="1190"/>
                    </a:cubicBezTo>
                    <a:lnTo>
                      <a:pt x="116" y="59"/>
                    </a:lnTo>
                    <a:cubicBezTo>
                      <a:pt x="116" y="30"/>
                      <a:pt x="87" y="1"/>
                      <a:pt x="58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5"/>
          <p:cNvSpPr/>
          <p:nvPr/>
        </p:nvSpPr>
        <p:spPr>
          <a:xfrm rot="-9450333">
            <a:off x="6718491" y="-1670485"/>
            <a:ext cx="3954777" cy="3618440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grpSp>
        <p:nvGrpSpPr>
          <p:cNvPr id="886" name="Google Shape;886;p35"/>
          <p:cNvGrpSpPr/>
          <p:nvPr/>
        </p:nvGrpSpPr>
        <p:grpSpPr>
          <a:xfrm>
            <a:off x="7192150" y="253975"/>
            <a:ext cx="1754053" cy="1533854"/>
            <a:chOff x="218475" y="3294000"/>
            <a:chExt cx="1754053" cy="1533854"/>
          </a:xfrm>
        </p:grpSpPr>
        <p:grpSp>
          <p:nvGrpSpPr>
            <p:cNvPr id="887" name="Google Shape;887;p35"/>
            <p:cNvGrpSpPr/>
            <p:nvPr/>
          </p:nvGrpSpPr>
          <p:grpSpPr>
            <a:xfrm>
              <a:off x="498725" y="3294000"/>
              <a:ext cx="90125" cy="83350"/>
              <a:chOff x="2985975" y="2917825"/>
              <a:chExt cx="90125" cy="83350"/>
            </a:xfrm>
          </p:grpSpPr>
          <p:sp>
            <p:nvSpPr>
              <p:cNvPr id="888" name="Google Shape;888;p35"/>
              <p:cNvSpPr/>
              <p:nvPr/>
            </p:nvSpPr>
            <p:spPr>
              <a:xfrm>
                <a:off x="2987050" y="2922500"/>
                <a:ext cx="838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70" extrusionOk="0">
                    <a:moveTo>
                      <a:pt x="1674" y="0"/>
                    </a:moveTo>
                    <a:cubicBezTo>
                      <a:pt x="1357" y="0"/>
                      <a:pt x="1038" y="99"/>
                      <a:pt x="765" y="303"/>
                    </a:cubicBezTo>
                    <a:cubicBezTo>
                      <a:pt x="122" y="799"/>
                      <a:pt x="0" y="1739"/>
                      <a:pt x="496" y="2382"/>
                    </a:cubicBezTo>
                    <a:cubicBezTo>
                      <a:pt x="784" y="2769"/>
                      <a:pt x="1228" y="2970"/>
                      <a:pt x="1676" y="2970"/>
                    </a:cubicBezTo>
                    <a:cubicBezTo>
                      <a:pt x="1991" y="2970"/>
                      <a:pt x="2308" y="2870"/>
                      <a:pt x="2574" y="2665"/>
                    </a:cubicBezTo>
                    <a:cubicBezTo>
                      <a:pt x="3231" y="2159"/>
                      <a:pt x="3353" y="1229"/>
                      <a:pt x="2858" y="573"/>
                    </a:cubicBezTo>
                    <a:cubicBezTo>
                      <a:pt x="2562" y="197"/>
                      <a:pt x="2121" y="0"/>
                      <a:pt x="1674" y="0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2985975" y="2917825"/>
                <a:ext cx="90125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3334" extrusionOk="0">
                    <a:moveTo>
                      <a:pt x="1720" y="372"/>
                    </a:moveTo>
                    <a:cubicBezTo>
                      <a:pt x="2107" y="372"/>
                      <a:pt x="2499" y="537"/>
                      <a:pt x="2753" y="878"/>
                    </a:cubicBezTo>
                    <a:cubicBezTo>
                      <a:pt x="3184" y="1449"/>
                      <a:pt x="3080" y="2271"/>
                      <a:pt x="2513" y="2705"/>
                    </a:cubicBezTo>
                    <a:cubicBezTo>
                      <a:pt x="2278" y="2885"/>
                      <a:pt x="2000" y="2972"/>
                      <a:pt x="1723" y="2972"/>
                    </a:cubicBezTo>
                    <a:cubicBezTo>
                      <a:pt x="1330" y="2972"/>
                      <a:pt x="942" y="2797"/>
                      <a:pt x="690" y="2465"/>
                    </a:cubicBezTo>
                    <a:cubicBezTo>
                      <a:pt x="463" y="2181"/>
                      <a:pt x="374" y="1836"/>
                      <a:pt x="420" y="1492"/>
                    </a:cubicBezTo>
                    <a:cubicBezTo>
                      <a:pt x="463" y="1147"/>
                      <a:pt x="643" y="849"/>
                      <a:pt x="926" y="641"/>
                    </a:cubicBezTo>
                    <a:cubicBezTo>
                      <a:pt x="1167" y="447"/>
                      <a:pt x="1436" y="372"/>
                      <a:pt x="1720" y="372"/>
                    </a:cubicBezTo>
                    <a:close/>
                    <a:moveTo>
                      <a:pt x="1715" y="1"/>
                    </a:moveTo>
                    <a:cubicBezTo>
                      <a:pt x="1362" y="1"/>
                      <a:pt x="1006" y="112"/>
                      <a:pt x="704" y="340"/>
                    </a:cubicBezTo>
                    <a:cubicBezTo>
                      <a:pt x="345" y="609"/>
                      <a:pt x="119" y="1014"/>
                      <a:pt x="61" y="1449"/>
                    </a:cubicBezTo>
                    <a:cubicBezTo>
                      <a:pt x="0" y="1897"/>
                      <a:pt x="119" y="2332"/>
                      <a:pt x="388" y="2691"/>
                    </a:cubicBezTo>
                    <a:cubicBezTo>
                      <a:pt x="718" y="3107"/>
                      <a:pt x="1210" y="3333"/>
                      <a:pt x="1720" y="3333"/>
                    </a:cubicBezTo>
                    <a:cubicBezTo>
                      <a:pt x="2079" y="3333"/>
                      <a:pt x="2438" y="3229"/>
                      <a:pt x="2736" y="2989"/>
                    </a:cubicBezTo>
                    <a:cubicBezTo>
                      <a:pt x="3453" y="2436"/>
                      <a:pt x="3604" y="1388"/>
                      <a:pt x="3037" y="656"/>
                    </a:cubicBezTo>
                    <a:cubicBezTo>
                      <a:pt x="2712" y="225"/>
                      <a:pt x="2217" y="1"/>
                      <a:pt x="171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0" name="Google Shape;890;p35"/>
            <p:cNvGrpSpPr/>
            <p:nvPr/>
          </p:nvGrpSpPr>
          <p:grpSpPr>
            <a:xfrm>
              <a:off x="1564550" y="3856100"/>
              <a:ext cx="72625" cy="69125"/>
              <a:chOff x="2363375" y="2639225"/>
              <a:chExt cx="72625" cy="69125"/>
            </a:xfrm>
          </p:grpSpPr>
          <p:sp>
            <p:nvSpPr>
              <p:cNvPr id="891" name="Google Shape;891;p35"/>
              <p:cNvSpPr/>
              <p:nvPr/>
            </p:nvSpPr>
            <p:spPr>
              <a:xfrm>
                <a:off x="2364900" y="2642200"/>
                <a:ext cx="68050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528" extrusionOk="0">
                    <a:moveTo>
                      <a:pt x="1358" y="0"/>
                    </a:moveTo>
                    <a:cubicBezTo>
                      <a:pt x="738" y="0"/>
                      <a:pt x="199" y="440"/>
                      <a:pt x="104" y="1077"/>
                    </a:cubicBezTo>
                    <a:cubicBezTo>
                      <a:pt x="0" y="1763"/>
                      <a:pt x="478" y="2409"/>
                      <a:pt x="1167" y="2513"/>
                    </a:cubicBezTo>
                    <a:cubicBezTo>
                      <a:pt x="1232" y="2523"/>
                      <a:pt x="1297" y="2528"/>
                      <a:pt x="1360" y="2528"/>
                    </a:cubicBezTo>
                    <a:cubicBezTo>
                      <a:pt x="1973" y="2528"/>
                      <a:pt x="2508" y="2088"/>
                      <a:pt x="2603" y="1450"/>
                    </a:cubicBezTo>
                    <a:cubicBezTo>
                      <a:pt x="2721" y="761"/>
                      <a:pt x="2244" y="119"/>
                      <a:pt x="1555" y="15"/>
                    </a:cubicBezTo>
                    <a:cubicBezTo>
                      <a:pt x="1489" y="5"/>
                      <a:pt x="1423" y="0"/>
                      <a:pt x="1358" y="0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2363375" y="2639225"/>
                <a:ext cx="726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765" extrusionOk="0">
                    <a:moveTo>
                      <a:pt x="1422" y="223"/>
                    </a:moveTo>
                    <a:cubicBezTo>
                      <a:pt x="1483" y="223"/>
                      <a:pt x="1526" y="223"/>
                      <a:pt x="1587" y="238"/>
                    </a:cubicBezTo>
                    <a:cubicBezTo>
                      <a:pt x="2229" y="342"/>
                      <a:pt x="2664" y="927"/>
                      <a:pt x="2560" y="1555"/>
                    </a:cubicBezTo>
                    <a:cubicBezTo>
                      <a:pt x="2478" y="2128"/>
                      <a:pt x="1972" y="2540"/>
                      <a:pt x="1407" y="2540"/>
                    </a:cubicBezTo>
                    <a:cubicBezTo>
                      <a:pt x="1353" y="2540"/>
                      <a:pt x="1298" y="2536"/>
                      <a:pt x="1242" y="2528"/>
                    </a:cubicBezTo>
                    <a:cubicBezTo>
                      <a:pt x="944" y="2481"/>
                      <a:pt x="675" y="2316"/>
                      <a:pt x="481" y="2061"/>
                    </a:cubicBezTo>
                    <a:cubicBezTo>
                      <a:pt x="302" y="1824"/>
                      <a:pt x="226" y="1508"/>
                      <a:pt x="270" y="1211"/>
                    </a:cubicBezTo>
                    <a:cubicBezTo>
                      <a:pt x="316" y="895"/>
                      <a:pt x="481" y="625"/>
                      <a:pt x="736" y="446"/>
                    </a:cubicBezTo>
                    <a:cubicBezTo>
                      <a:pt x="930" y="299"/>
                      <a:pt x="1167" y="223"/>
                      <a:pt x="1422" y="223"/>
                    </a:cubicBezTo>
                    <a:close/>
                    <a:moveTo>
                      <a:pt x="1430" y="1"/>
                    </a:moveTo>
                    <a:cubicBezTo>
                      <a:pt x="748" y="1"/>
                      <a:pt x="156" y="486"/>
                      <a:pt x="61" y="1182"/>
                    </a:cubicBezTo>
                    <a:cubicBezTo>
                      <a:pt x="0" y="1541"/>
                      <a:pt x="90" y="1900"/>
                      <a:pt x="302" y="2198"/>
                    </a:cubicBezTo>
                    <a:cubicBezTo>
                      <a:pt x="524" y="2496"/>
                      <a:pt x="840" y="2689"/>
                      <a:pt x="1214" y="2750"/>
                    </a:cubicBezTo>
                    <a:cubicBezTo>
                      <a:pt x="1275" y="2750"/>
                      <a:pt x="1346" y="2765"/>
                      <a:pt x="1422" y="2765"/>
                    </a:cubicBezTo>
                    <a:cubicBezTo>
                      <a:pt x="2082" y="2765"/>
                      <a:pt x="2678" y="2273"/>
                      <a:pt x="2782" y="1584"/>
                    </a:cubicBezTo>
                    <a:cubicBezTo>
                      <a:pt x="2904" y="837"/>
                      <a:pt x="2380" y="134"/>
                      <a:pt x="1634" y="15"/>
                    </a:cubicBezTo>
                    <a:cubicBezTo>
                      <a:pt x="1565" y="6"/>
                      <a:pt x="1497" y="1"/>
                      <a:pt x="143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3" name="Google Shape;893;p35"/>
            <p:cNvGrpSpPr/>
            <p:nvPr/>
          </p:nvGrpSpPr>
          <p:grpSpPr>
            <a:xfrm>
              <a:off x="1401625" y="4756175"/>
              <a:ext cx="75150" cy="71675"/>
              <a:chOff x="3386825" y="3172850"/>
              <a:chExt cx="75150" cy="71675"/>
            </a:xfrm>
          </p:grpSpPr>
          <p:sp>
            <p:nvSpPr>
              <p:cNvPr id="894" name="Google Shape;894;p35"/>
              <p:cNvSpPr/>
              <p:nvPr/>
            </p:nvSpPr>
            <p:spPr>
              <a:xfrm>
                <a:off x="3390500" y="3177300"/>
                <a:ext cx="666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2506" extrusionOk="0">
                    <a:moveTo>
                      <a:pt x="1336" y="1"/>
                    </a:moveTo>
                    <a:cubicBezTo>
                      <a:pt x="713" y="1"/>
                      <a:pt x="173" y="470"/>
                      <a:pt x="91" y="1088"/>
                    </a:cubicBezTo>
                    <a:cubicBezTo>
                      <a:pt x="1" y="1777"/>
                      <a:pt x="482" y="2405"/>
                      <a:pt x="1167" y="2495"/>
                    </a:cubicBezTo>
                    <a:cubicBezTo>
                      <a:pt x="1223" y="2502"/>
                      <a:pt x="1279" y="2506"/>
                      <a:pt x="1334" y="2506"/>
                    </a:cubicBezTo>
                    <a:cubicBezTo>
                      <a:pt x="1955" y="2506"/>
                      <a:pt x="2492" y="2052"/>
                      <a:pt x="2575" y="1418"/>
                    </a:cubicBezTo>
                    <a:cubicBezTo>
                      <a:pt x="2664" y="729"/>
                      <a:pt x="2169" y="101"/>
                      <a:pt x="1498" y="11"/>
                    </a:cubicBezTo>
                    <a:cubicBezTo>
                      <a:pt x="1443" y="4"/>
                      <a:pt x="1389" y="1"/>
                      <a:pt x="1336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3386825" y="3172850"/>
                <a:ext cx="75150" cy="716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867" extrusionOk="0">
                    <a:moveTo>
                      <a:pt x="1616" y="369"/>
                    </a:moveTo>
                    <a:cubicBezTo>
                      <a:pt x="2197" y="458"/>
                      <a:pt x="2617" y="997"/>
                      <a:pt x="2542" y="1582"/>
                    </a:cubicBezTo>
                    <a:cubicBezTo>
                      <a:pt x="2495" y="1865"/>
                      <a:pt x="2348" y="2106"/>
                      <a:pt x="2122" y="2285"/>
                    </a:cubicBezTo>
                    <a:cubicBezTo>
                      <a:pt x="1943" y="2430"/>
                      <a:pt x="1724" y="2507"/>
                      <a:pt x="1495" y="2507"/>
                    </a:cubicBezTo>
                    <a:cubicBezTo>
                      <a:pt x="1440" y="2507"/>
                      <a:pt x="1384" y="2503"/>
                      <a:pt x="1329" y="2494"/>
                    </a:cubicBezTo>
                    <a:cubicBezTo>
                      <a:pt x="1045" y="2465"/>
                      <a:pt x="808" y="2314"/>
                      <a:pt x="629" y="2092"/>
                    </a:cubicBezTo>
                    <a:cubicBezTo>
                      <a:pt x="449" y="1865"/>
                      <a:pt x="374" y="1582"/>
                      <a:pt x="417" y="1298"/>
                    </a:cubicBezTo>
                    <a:cubicBezTo>
                      <a:pt x="449" y="1015"/>
                      <a:pt x="597" y="760"/>
                      <a:pt x="823" y="595"/>
                    </a:cubicBezTo>
                    <a:cubicBezTo>
                      <a:pt x="1017" y="444"/>
                      <a:pt x="1239" y="369"/>
                      <a:pt x="1480" y="369"/>
                    </a:cubicBezTo>
                    <a:close/>
                    <a:moveTo>
                      <a:pt x="1493" y="0"/>
                    </a:moveTo>
                    <a:cubicBezTo>
                      <a:pt x="1176" y="0"/>
                      <a:pt x="866" y="104"/>
                      <a:pt x="597" y="297"/>
                    </a:cubicBezTo>
                    <a:cubicBezTo>
                      <a:pt x="299" y="534"/>
                      <a:pt x="105" y="864"/>
                      <a:pt x="58" y="1252"/>
                    </a:cubicBezTo>
                    <a:cubicBezTo>
                      <a:pt x="1" y="1625"/>
                      <a:pt x="105" y="2002"/>
                      <a:pt x="342" y="2314"/>
                    </a:cubicBezTo>
                    <a:cubicBezTo>
                      <a:pt x="568" y="2612"/>
                      <a:pt x="912" y="2810"/>
                      <a:pt x="1286" y="2853"/>
                    </a:cubicBezTo>
                    <a:cubicBezTo>
                      <a:pt x="1347" y="2867"/>
                      <a:pt x="1419" y="2867"/>
                      <a:pt x="1480" y="2867"/>
                    </a:cubicBezTo>
                    <a:cubicBezTo>
                      <a:pt x="1795" y="2867"/>
                      <a:pt x="2093" y="2763"/>
                      <a:pt x="2348" y="2569"/>
                    </a:cubicBezTo>
                    <a:cubicBezTo>
                      <a:pt x="2646" y="2343"/>
                      <a:pt x="2840" y="2002"/>
                      <a:pt x="2901" y="1625"/>
                    </a:cubicBezTo>
                    <a:cubicBezTo>
                      <a:pt x="3005" y="850"/>
                      <a:pt x="2452" y="117"/>
                      <a:pt x="1659" y="10"/>
                    </a:cubicBezTo>
                    <a:cubicBezTo>
                      <a:pt x="1604" y="3"/>
                      <a:pt x="1548" y="0"/>
                      <a:pt x="149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35"/>
            <p:cNvGrpSpPr/>
            <p:nvPr/>
          </p:nvGrpSpPr>
          <p:grpSpPr>
            <a:xfrm>
              <a:off x="218475" y="3413450"/>
              <a:ext cx="1076586" cy="713400"/>
              <a:chOff x="2353625" y="3247400"/>
              <a:chExt cx="1076586" cy="713400"/>
            </a:xfrm>
          </p:grpSpPr>
          <p:sp>
            <p:nvSpPr>
              <p:cNvPr id="897" name="Google Shape;897;p35"/>
              <p:cNvSpPr/>
              <p:nvPr/>
            </p:nvSpPr>
            <p:spPr>
              <a:xfrm>
                <a:off x="2880959" y="3267210"/>
                <a:ext cx="500031" cy="464906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9927" extrusionOk="0">
                    <a:moveTo>
                      <a:pt x="5376" y="1"/>
                    </a:moveTo>
                    <a:cubicBezTo>
                      <a:pt x="5119" y="1"/>
                      <a:pt x="4859" y="21"/>
                      <a:pt x="4598" y="63"/>
                    </a:cubicBezTo>
                    <a:cubicBezTo>
                      <a:pt x="1881" y="462"/>
                      <a:pt x="1" y="2994"/>
                      <a:pt x="438" y="5704"/>
                    </a:cubicBezTo>
                    <a:cubicBezTo>
                      <a:pt x="801" y="8172"/>
                      <a:pt x="2918" y="9926"/>
                      <a:pt x="5340" y="9926"/>
                    </a:cubicBezTo>
                    <a:cubicBezTo>
                      <a:pt x="5584" y="9926"/>
                      <a:pt x="5831" y="9908"/>
                      <a:pt x="6079" y="9872"/>
                    </a:cubicBezTo>
                    <a:cubicBezTo>
                      <a:pt x="8796" y="9442"/>
                      <a:pt x="10676" y="6911"/>
                      <a:pt x="10247" y="4194"/>
                    </a:cubicBezTo>
                    <a:cubicBezTo>
                      <a:pt x="9879" y="1747"/>
                      <a:pt x="7761" y="1"/>
                      <a:pt x="5376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886860" y="3261262"/>
                <a:ext cx="498298" cy="475584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0155" extrusionOk="0">
                    <a:moveTo>
                      <a:pt x="5203" y="223"/>
                    </a:moveTo>
                    <a:cubicBezTo>
                      <a:pt x="7564" y="223"/>
                      <a:pt x="9635" y="1946"/>
                      <a:pt x="10025" y="4350"/>
                    </a:cubicBezTo>
                    <a:cubicBezTo>
                      <a:pt x="10425" y="7008"/>
                      <a:pt x="8603" y="9473"/>
                      <a:pt x="5953" y="9873"/>
                    </a:cubicBezTo>
                    <a:cubicBezTo>
                      <a:pt x="5707" y="9910"/>
                      <a:pt x="5462" y="9928"/>
                      <a:pt x="5220" y="9928"/>
                    </a:cubicBezTo>
                    <a:cubicBezTo>
                      <a:pt x="2861" y="9928"/>
                      <a:pt x="790" y="8212"/>
                      <a:pt x="401" y="5801"/>
                    </a:cubicBezTo>
                    <a:cubicBezTo>
                      <a:pt x="1" y="3180"/>
                      <a:pt x="1822" y="686"/>
                      <a:pt x="4472" y="278"/>
                    </a:cubicBezTo>
                    <a:cubicBezTo>
                      <a:pt x="4718" y="241"/>
                      <a:pt x="4962" y="223"/>
                      <a:pt x="5203" y="223"/>
                    </a:cubicBezTo>
                    <a:close/>
                    <a:moveTo>
                      <a:pt x="5226" y="1"/>
                    </a:moveTo>
                    <a:cubicBezTo>
                      <a:pt x="4965" y="1"/>
                      <a:pt x="4703" y="22"/>
                      <a:pt x="4443" y="64"/>
                    </a:cubicBezTo>
                    <a:cubicBezTo>
                      <a:pt x="3118" y="278"/>
                      <a:pt x="1911" y="989"/>
                      <a:pt x="1111" y="2070"/>
                    </a:cubicBezTo>
                    <a:cubicBezTo>
                      <a:pt x="312" y="3180"/>
                      <a:pt x="1" y="4506"/>
                      <a:pt x="186" y="5868"/>
                    </a:cubicBezTo>
                    <a:cubicBezTo>
                      <a:pt x="586" y="8363"/>
                      <a:pt x="2747" y="10154"/>
                      <a:pt x="5213" y="10154"/>
                    </a:cubicBezTo>
                    <a:cubicBezTo>
                      <a:pt x="5457" y="10154"/>
                      <a:pt x="5709" y="10154"/>
                      <a:pt x="5983" y="10088"/>
                    </a:cubicBezTo>
                    <a:cubicBezTo>
                      <a:pt x="8759" y="9658"/>
                      <a:pt x="10639" y="7067"/>
                      <a:pt x="10239" y="4321"/>
                    </a:cubicBezTo>
                    <a:cubicBezTo>
                      <a:pt x="10025" y="2966"/>
                      <a:pt x="9314" y="1796"/>
                      <a:pt x="8204" y="989"/>
                    </a:cubicBezTo>
                    <a:cubicBezTo>
                      <a:pt x="7335" y="347"/>
                      <a:pt x="6290" y="1"/>
                      <a:pt x="5226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858105" y="3252692"/>
                <a:ext cx="498251" cy="464859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9926" extrusionOk="0">
                    <a:moveTo>
                      <a:pt x="5336" y="1"/>
                    </a:moveTo>
                    <a:cubicBezTo>
                      <a:pt x="5080" y="1"/>
                      <a:pt x="4821" y="20"/>
                      <a:pt x="4561" y="62"/>
                    </a:cubicBezTo>
                    <a:cubicBezTo>
                      <a:pt x="1851" y="461"/>
                      <a:pt x="0" y="2993"/>
                      <a:pt x="430" y="5710"/>
                    </a:cubicBezTo>
                    <a:cubicBezTo>
                      <a:pt x="793" y="8172"/>
                      <a:pt x="2916" y="9925"/>
                      <a:pt x="5334" y="9925"/>
                    </a:cubicBezTo>
                    <a:cubicBezTo>
                      <a:pt x="5577" y="9925"/>
                      <a:pt x="5823" y="9907"/>
                      <a:pt x="6071" y="9871"/>
                    </a:cubicBezTo>
                    <a:cubicBezTo>
                      <a:pt x="8788" y="9441"/>
                      <a:pt x="10639" y="6910"/>
                      <a:pt x="10239" y="4200"/>
                    </a:cubicBezTo>
                    <a:cubicBezTo>
                      <a:pt x="9851" y="1771"/>
                      <a:pt x="7744" y="1"/>
                      <a:pt x="5336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852204" y="3247400"/>
                <a:ext cx="499984" cy="474882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10140" extrusionOk="0">
                    <a:moveTo>
                      <a:pt x="5439" y="218"/>
                    </a:moveTo>
                    <a:cubicBezTo>
                      <a:pt x="6466" y="218"/>
                      <a:pt x="7478" y="537"/>
                      <a:pt x="8329" y="1167"/>
                    </a:cubicBezTo>
                    <a:cubicBezTo>
                      <a:pt x="9380" y="1937"/>
                      <a:pt x="10054" y="3047"/>
                      <a:pt x="10239" y="4343"/>
                    </a:cubicBezTo>
                    <a:cubicBezTo>
                      <a:pt x="10454" y="5638"/>
                      <a:pt x="10121" y="6904"/>
                      <a:pt x="9380" y="7948"/>
                    </a:cubicBezTo>
                    <a:cubicBezTo>
                      <a:pt x="8603" y="8999"/>
                      <a:pt x="7463" y="9680"/>
                      <a:pt x="6197" y="9865"/>
                    </a:cubicBezTo>
                    <a:cubicBezTo>
                      <a:pt x="5936" y="9908"/>
                      <a:pt x="5677" y="9928"/>
                      <a:pt x="5421" y="9928"/>
                    </a:cubicBezTo>
                    <a:cubicBezTo>
                      <a:pt x="3076" y="9928"/>
                      <a:pt x="1012" y="8213"/>
                      <a:pt x="645" y="5823"/>
                    </a:cubicBezTo>
                    <a:cubicBezTo>
                      <a:pt x="245" y="3166"/>
                      <a:pt x="2066" y="671"/>
                      <a:pt x="4716" y="271"/>
                    </a:cubicBezTo>
                    <a:cubicBezTo>
                      <a:pt x="4957" y="236"/>
                      <a:pt x="5198" y="218"/>
                      <a:pt x="5439" y="218"/>
                    </a:cubicBezTo>
                    <a:close/>
                    <a:moveTo>
                      <a:pt x="5450" y="1"/>
                    </a:moveTo>
                    <a:cubicBezTo>
                      <a:pt x="5195" y="1"/>
                      <a:pt x="4940" y="19"/>
                      <a:pt x="4687" y="56"/>
                    </a:cubicBezTo>
                    <a:cubicBezTo>
                      <a:pt x="1911" y="486"/>
                      <a:pt x="0" y="3077"/>
                      <a:pt x="430" y="5853"/>
                    </a:cubicBezTo>
                    <a:cubicBezTo>
                      <a:pt x="830" y="8348"/>
                      <a:pt x="2991" y="10139"/>
                      <a:pt x="5457" y="10139"/>
                    </a:cubicBezTo>
                    <a:cubicBezTo>
                      <a:pt x="5708" y="10139"/>
                      <a:pt x="5953" y="10139"/>
                      <a:pt x="6234" y="10080"/>
                    </a:cubicBezTo>
                    <a:cubicBezTo>
                      <a:pt x="7559" y="9895"/>
                      <a:pt x="8729" y="9184"/>
                      <a:pt x="9528" y="8074"/>
                    </a:cubicBezTo>
                    <a:cubicBezTo>
                      <a:pt x="10335" y="6993"/>
                      <a:pt x="10676" y="5638"/>
                      <a:pt x="10454" y="4313"/>
                    </a:cubicBezTo>
                    <a:cubicBezTo>
                      <a:pt x="10269" y="2951"/>
                      <a:pt x="9528" y="1781"/>
                      <a:pt x="8455" y="982"/>
                    </a:cubicBezTo>
                    <a:cubicBezTo>
                      <a:pt x="7581" y="329"/>
                      <a:pt x="6523" y="1"/>
                      <a:pt x="545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810242" y="3857441"/>
                <a:ext cx="106825" cy="98067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94" extrusionOk="0">
                    <a:moveTo>
                      <a:pt x="1162" y="0"/>
                    </a:moveTo>
                    <a:cubicBezTo>
                      <a:pt x="1103" y="0"/>
                      <a:pt x="1044" y="5"/>
                      <a:pt x="985" y="15"/>
                    </a:cubicBezTo>
                    <a:cubicBezTo>
                      <a:pt x="400" y="75"/>
                      <a:pt x="1" y="630"/>
                      <a:pt x="97" y="1185"/>
                    </a:cubicBezTo>
                    <a:cubicBezTo>
                      <a:pt x="177" y="1715"/>
                      <a:pt x="641" y="2093"/>
                      <a:pt x="1141" y="2093"/>
                    </a:cubicBezTo>
                    <a:cubicBezTo>
                      <a:pt x="1192" y="2093"/>
                      <a:pt x="1244" y="2089"/>
                      <a:pt x="1296" y="2081"/>
                    </a:cubicBezTo>
                    <a:cubicBezTo>
                      <a:pt x="1881" y="1985"/>
                      <a:pt x="2281" y="1466"/>
                      <a:pt x="2192" y="874"/>
                    </a:cubicBezTo>
                    <a:cubicBezTo>
                      <a:pt x="2106" y="351"/>
                      <a:pt x="1653" y="0"/>
                      <a:pt x="1162" y="0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06074" y="3851399"/>
                <a:ext cx="114131" cy="109401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336" extrusionOk="0">
                    <a:moveTo>
                      <a:pt x="1230" y="233"/>
                    </a:moveTo>
                    <a:cubicBezTo>
                      <a:pt x="1444" y="233"/>
                      <a:pt x="1630" y="300"/>
                      <a:pt x="1785" y="418"/>
                    </a:cubicBezTo>
                    <a:cubicBezTo>
                      <a:pt x="2000" y="544"/>
                      <a:pt x="2126" y="788"/>
                      <a:pt x="2155" y="1040"/>
                    </a:cubicBezTo>
                    <a:cubicBezTo>
                      <a:pt x="2185" y="1284"/>
                      <a:pt x="2155" y="1529"/>
                      <a:pt x="2000" y="1714"/>
                    </a:cubicBezTo>
                    <a:cubicBezTo>
                      <a:pt x="1852" y="1928"/>
                      <a:pt x="1630" y="2054"/>
                      <a:pt x="1385" y="2084"/>
                    </a:cubicBezTo>
                    <a:cubicBezTo>
                      <a:pt x="1321" y="2101"/>
                      <a:pt x="1257" y="2110"/>
                      <a:pt x="1193" y="2110"/>
                    </a:cubicBezTo>
                    <a:cubicBezTo>
                      <a:pt x="1012" y="2110"/>
                      <a:pt x="833" y="2043"/>
                      <a:pt x="675" y="1928"/>
                    </a:cubicBezTo>
                    <a:cubicBezTo>
                      <a:pt x="460" y="1780"/>
                      <a:pt x="334" y="1558"/>
                      <a:pt x="304" y="1314"/>
                    </a:cubicBezTo>
                    <a:cubicBezTo>
                      <a:pt x="216" y="788"/>
                      <a:pt x="586" y="329"/>
                      <a:pt x="1074" y="233"/>
                    </a:cubicBezTo>
                    <a:close/>
                    <a:moveTo>
                      <a:pt x="1238" y="0"/>
                    </a:moveTo>
                    <a:cubicBezTo>
                      <a:pt x="1174" y="0"/>
                      <a:pt x="1109" y="6"/>
                      <a:pt x="1045" y="18"/>
                    </a:cubicBezTo>
                    <a:cubicBezTo>
                      <a:pt x="430" y="115"/>
                      <a:pt x="1" y="700"/>
                      <a:pt x="90" y="1344"/>
                    </a:cubicBezTo>
                    <a:cubicBezTo>
                      <a:pt x="119" y="1655"/>
                      <a:pt x="304" y="1928"/>
                      <a:pt x="556" y="2114"/>
                    </a:cubicBezTo>
                    <a:cubicBezTo>
                      <a:pt x="741" y="2239"/>
                      <a:pt x="985" y="2336"/>
                      <a:pt x="1230" y="2336"/>
                    </a:cubicBezTo>
                    <a:cubicBezTo>
                      <a:pt x="1296" y="2336"/>
                      <a:pt x="1356" y="2336"/>
                      <a:pt x="1415" y="2299"/>
                    </a:cubicBezTo>
                    <a:cubicBezTo>
                      <a:pt x="1726" y="2269"/>
                      <a:pt x="1970" y="2114"/>
                      <a:pt x="2155" y="1869"/>
                    </a:cubicBezTo>
                    <a:cubicBezTo>
                      <a:pt x="2340" y="1595"/>
                      <a:pt x="2437" y="1284"/>
                      <a:pt x="2370" y="1003"/>
                    </a:cubicBezTo>
                    <a:cubicBezTo>
                      <a:pt x="2340" y="700"/>
                      <a:pt x="2155" y="418"/>
                      <a:pt x="1911" y="233"/>
                    </a:cubicBezTo>
                    <a:cubicBezTo>
                      <a:pt x="1717" y="86"/>
                      <a:pt x="1482" y="0"/>
                      <a:pt x="1238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3391012" y="3819413"/>
                <a:ext cx="33298" cy="29551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31" extrusionOk="0">
                    <a:moveTo>
                      <a:pt x="345" y="0"/>
                    </a:moveTo>
                    <a:cubicBezTo>
                      <a:pt x="248" y="0"/>
                      <a:pt x="150" y="41"/>
                      <a:pt x="96" y="117"/>
                    </a:cubicBezTo>
                    <a:cubicBezTo>
                      <a:pt x="0" y="272"/>
                      <a:pt x="30" y="457"/>
                      <a:pt x="156" y="576"/>
                    </a:cubicBezTo>
                    <a:cubicBezTo>
                      <a:pt x="215" y="612"/>
                      <a:pt x="279" y="631"/>
                      <a:pt x="340" y="631"/>
                    </a:cubicBezTo>
                    <a:cubicBezTo>
                      <a:pt x="439" y="631"/>
                      <a:pt x="530" y="583"/>
                      <a:pt x="585" y="487"/>
                    </a:cubicBezTo>
                    <a:cubicBezTo>
                      <a:pt x="711" y="361"/>
                      <a:pt x="681" y="146"/>
                      <a:pt x="526" y="57"/>
                    </a:cubicBezTo>
                    <a:cubicBezTo>
                      <a:pt x="475" y="19"/>
                      <a:pt x="410" y="0"/>
                      <a:pt x="345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3386844" y="3814121"/>
                <a:ext cx="43367" cy="3957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845" extrusionOk="0">
                    <a:moveTo>
                      <a:pt x="430" y="230"/>
                    </a:moveTo>
                    <a:cubicBezTo>
                      <a:pt x="489" y="230"/>
                      <a:pt x="519" y="230"/>
                      <a:pt x="556" y="259"/>
                    </a:cubicBezTo>
                    <a:cubicBezTo>
                      <a:pt x="644" y="318"/>
                      <a:pt x="674" y="444"/>
                      <a:pt x="615" y="541"/>
                    </a:cubicBezTo>
                    <a:cubicBezTo>
                      <a:pt x="553" y="598"/>
                      <a:pt x="481" y="631"/>
                      <a:pt x="412" y="631"/>
                    </a:cubicBezTo>
                    <a:cubicBezTo>
                      <a:pt x="375" y="631"/>
                      <a:pt x="338" y="621"/>
                      <a:pt x="304" y="600"/>
                    </a:cubicBezTo>
                    <a:cubicBezTo>
                      <a:pt x="274" y="570"/>
                      <a:pt x="245" y="504"/>
                      <a:pt x="245" y="444"/>
                    </a:cubicBezTo>
                    <a:cubicBezTo>
                      <a:pt x="215" y="415"/>
                      <a:pt x="245" y="355"/>
                      <a:pt x="274" y="289"/>
                    </a:cubicBezTo>
                    <a:cubicBezTo>
                      <a:pt x="304" y="259"/>
                      <a:pt x="370" y="230"/>
                      <a:pt x="430" y="230"/>
                    </a:cubicBezTo>
                    <a:close/>
                    <a:moveTo>
                      <a:pt x="437" y="0"/>
                    </a:moveTo>
                    <a:cubicBezTo>
                      <a:pt x="310" y="0"/>
                      <a:pt x="183" y="58"/>
                      <a:pt x="89" y="170"/>
                    </a:cubicBezTo>
                    <a:cubicBezTo>
                      <a:pt x="30" y="259"/>
                      <a:pt x="0" y="385"/>
                      <a:pt x="30" y="474"/>
                    </a:cubicBezTo>
                    <a:cubicBezTo>
                      <a:pt x="30" y="600"/>
                      <a:pt x="89" y="689"/>
                      <a:pt x="185" y="785"/>
                    </a:cubicBezTo>
                    <a:cubicBezTo>
                      <a:pt x="245" y="814"/>
                      <a:pt x="333" y="844"/>
                      <a:pt x="430" y="844"/>
                    </a:cubicBezTo>
                    <a:lnTo>
                      <a:pt x="489" y="844"/>
                    </a:lnTo>
                    <a:cubicBezTo>
                      <a:pt x="615" y="814"/>
                      <a:pt x="704" y="785"/>
                      <a:pt x="770" y="689"/>
                    </a:cubicBezTo>
                    <a:cubicBezTo>
                      <a:pt x="926" y="474"/>
                      <a:pt x="889" y="230"/>
                      <a:pt x="674" y="74"/>
                    </a:cubicBezTo>
                    <a:cubicBezTo>
                      <a:pt x="601" y="25"/>
                      <a:pt x="519" y="0"/>
                      <a:pt x="43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355358" y="3573214"/>
                <a:ext cx="73574" cy="6528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94" extrusionOk="0">
                    <a:moveTo>
                      <a:pt x="792" y="1"/>
                    </a:moveTo>
                    <a:cubicBezTo>
                      <a:pt x="581" y="1"/>
                      <a:pt x="374" y="98"/>
                      <a:pt x="245" y="280"/>
                    </a:cubicBezTo>
                    <a:cubicBezTo>
                      <a:pt x="1" y="591"/>
                      <a:pt x="60" y="1021"/>
                      <a:pt x="371" y="1243"/>
                    </a:cubicBezTo>
                    <a:cubicBezTo>
                      <a:pt x="497" y="1345"/>
                      <a:pt x="647" y="1394"/>
                      <a:pt x="797" y="1394"/>
                    </a:cubicBezTo>
                    <a:cubicBezTo>
                      <a:pt x="1005" y="1394"/>
                      <a:pt x="1213" y="1298"/>
                      <a:pt x="1355" y="1117"/>
                    </a:cubicBezTo>
                    <a:cubicBezTo>
                      <a:pt x="1570" y="806"/>
                      <a:pt x="1511" y="377"/>
                      <a:pt x="1200" y="132"/>
                    </a:cubicBezTo>
                    <a:cubicBezTo>
                      <a:pt x="1076" y="44"/>
                      <a:pt x="933" y="1"/>
                      <a:pt x="792" y="1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353625" y="3568671"/>
                <a:ext cx="76665" cy="74183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584" extrusionOk="0">
                    <a:moveTo>
                      <a:pt x="837" y="229"/>
                    </a:moveTo>
                    <a:cubicBezTo>
                      <a:pt x="926" y="229"/>
                      <a:pt x="1052" y="259"/>
                      <a:pt x="1178" y="318"/>
                    </a:cubicBezTo>
                    <a:cubicBezTo>
                      <a:pt x="1296" y="414"/>
                      <a:pt x="1363" y="562"/>
                      <a:pt x="1392" y="718"/>
                    </a:cubicBezTo>
                    <a:cubicBezTo>
                      <a:pt x="1422" y="873"/>
                      <a:pt x="1392" y="999"/>
                      <a:pt x="1296" y="1155"/>
                    </a:cubicBezTo>
                    <a:cubicBezTo>
                      <a:pt x="1207" y="1273"/>
                      <a:pt x="1052" y="1340"/>
                      <a:pt x="896" y="1369"/>
                    </a:cubicBezTo>
                    <a:cubicBezTo>
                      <a:pt x="868" y="1375"/>
                      <a:pt x="840" y="1377"/>
                      <a:pt x="812" y="1377"/>
                    </a:cubicBezTo>
                    <a:cubicBezTo>
                      <a:pt x="688" y="1377"/>
                      <a:pt x="570" y="1328"/>
                      <a:pt x="467" y="1273"/>
                    </a:cubicBezTo>
                    <a:cubicBezTo>
                      <a:pt x="341" y="1184"/>
                      <a:pt x="282" y="1029"/>
                      <a:pt x="252" y="873"/>
                    </a:cubicBezTo>
                    <a:cubicBezTo>
                      <a:pt x="223" y="718"/>
                      <a:pt x="252" y="562"/>
                      <a:pt x="341" y="444"/>
                    </a:cubicBezTo>
                    <a:cubicBezTo>
                      <a:pt x="467" y="288"/>
                      <a:pt x="652" y="229"/>
                      <a:pt x="837" y="229"/>
                    </a:cubicBezTo>
                    <a:close/>
                    <a:moveTo>
                      <a:pt x="815" y="1"/>
                    </a:moveTo>
                    <a:cubicBezTo>
                      <a:pt x="571" y="1"/>
                      <a:pt x="336" y="115"/>
                      <a:pt x="186" y="318"/>
                    </a:cubicBezTo>
                    <a:cubicBezTo>
                      <a:pt x="67" y="503"/>
                      <a:pt x="1" y="688"/>
                      <a:pt x="38" y="903"/>
                    </a:cubicBezTo>
                    <a:cubicBezTo>
                      <a:pt x="67" y="1118"/>
                      <a:pt x="186" y="1303"/>
                      <a:pt x="341" y="1429"/>
                    </a:cubicBezTo>
                    <a:cubicBezTo>
                      <a:pt x="497" y="1554"/>
                      <a:pt x="652" y="1584"/>
                      <a:pt x="808" y="1584"/>
                    </a:cubicBezTo>
                    <a:lnTo>
                      <a:pt x="926" y="1584"/>
                    </a:lnTo>
                    <a:cubicBezTo>
                      <a:pt x="1148" y="1554"/>
                      <a:pt x="1333" y="1429"/>
                      <a:pt x="1452" y="1273"/>
                    </a:cubicBezTo>
                    <a:cubicBezTo>
                      <a:pt x="1578" y="1088"/>
                      <a:pt x="1637" y="873"/>
                      <a:pt x="1607" y="659"/>
                    </a:cubicBezTo>
                    <a:cubicBezTo>
                      <a:pt x="1578" y="474"/>
                      <a:pt x="1452" y="288"/>
                      <a:pt x="1296" y="163"/>
                    </a:cubicBezTo>
                    <a:cubicBezTo>
                      <a:pt x="1147" y="52"/>
                      <a:pt x="979" y="1"/>
                      <a:pt x="81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583479" y="3412953"/>
                <a:ext cx="257345" cy="33345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712" extrusionOk="0">
                    <a:moveTo>
                      <a:pt x="1" y="1"/>
                    </a:moveTo>
                    <a:lnTo>
                      <a:pt x="1" y="711"/>
                    </a:lnTo>
                    <a:lnTo>
                      <a:pt x="5494" y="711"/>
                    </a:lnTo>
                    <a:lnTo>
                      <a:pt x="5494" y="1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577625" y="3407427"/>
                <a:ext cx="267367" cy="43367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926" extrusionOk="0">
                    <a:moveTo>
                      <a:pt x="5493" y="215"/>
                    </a:moveTo>
                    <a:lnTo>
                      <a:pt x="5493" y="711"/>
                    </a:lnTo>
                    <a:lnTo>
                      <a:pt x="252" y="711"/>
                    </a:lnTo>
                    <a:lnTo>
                      <a:pt x="252" y="215"/>
                    </a:lnTo>
                    <a:close/>
                    <a:moveTo>
                      <a:pt x="126" y="0"/>
                    </a:moveTo>
                    <a:cubicBezTo>
                      <a:pt x="67" y="0"/>
                      <a:pt x="0" y="59"/>
                      <a:pt x="0" y="119"/>
                    </a:cubicBezTo>
                    <a:lnTo>
                      <a:pt x="0" y="829"/>
                    </a:lnTo>
                    <a:cubicBezTo>
                      <a:pt x="0" y="896"/>
                      <a:pt x="67" y="926"/>
                      <a:pt x="126" y="926"/>
                    </a:cubicBezTo>
                    <a:lnTo>
                      <a:pt x="5619" y="926"/>
                    </a:lnTo>
                    <a:cubicBezTo>
                      <a:pt x="5678" y="926"/>
                      <a:pt x="5708" y="896"/>
                      <a:pt x="5708" y="829"/>
                    </a:cubicBezTo>
                    <a:lnTo>
                      <a:pt x="5708" y="119"/>
                    </a:lnTo>
                    <a:cubicBezTo>
                      <a:pt x="5708" y="59"/>
                      <a:pt x="5678" y="0"/>
                      <a:pt x="5619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693395" y="3485403"/>
                <a:ext cx="147429" cy="21543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460" extrusionOk="0">
                    <a:moveTo>
                      <a:pt x="1" y="1"/>
                    </a:moveTo>
                    <a:lnTo>
                      <a:pt x="1" y="460"/>
                    </a:lnTo>
                    <a:lnTo>
                      <a:pt x="3147" y="460"/>
                    </a:lnTo>
                    <a:lnTo>
                      <a:pt x="3147" y="1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687494" y="3480907"/>
                <a:ext cx="157498" cy="3194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682" extrusionOk="0">
                    <a:moveTo>
                      <a:pt x="3147" y="215"/>
                    </a:moveTo>
                    <a:lnTo>
                      <a:pt x="3147" y="438"/>
                    </a:lnTo>
                    <a:lnTo>
                      <a:pt x="216" y="438"/>
                    </a:lnTo>
                    <a:lnTo>
                      <a:pt x="216" y="215"/>
                    </a:lnTo>
                    <a:close/>
                    <a:moveTo>
                      <a:pt x="127" y="1"/>
                    </a:moveTo>
                    <a:cubicBezTo>
                      <a:pt x="60" y="1"/>
                      <a:pt x="1" y="30"/>
                      <a:pt x="1" y="97"/>
                    </a:cubicBezTo>
                    <a:lnTo>
                      <a:pt x="1" y="556"/>
                    </a:lnTo>
                    <a:cubicBezTo>
                      <a:pt x="1" y="623"/>
                      <a:pt x="60" y="682"/>
                      <a:pt x="127" y="682"/>
                    </a:cubicBezTo>
                    <a:lnTo>
                      <a:pt x="3273" y="682"/>
                    </a:lnTo>
                    <a:cubicBezTo>
                      <a:pt x="3332" y="682"/>
                      <a:pt x="3362" y="623"/>
                      <a:pt x="3362" y="556"/>
                    </a:cubicBezTo>
                    <a:lnTo>
                      <a:pt x="3362" y="97"/>
                    </a:lnTo>
                    <a:cubicBezTo>
                      <a:pt x="3362" y="30"/>
                      <a:pt x="3332" y="1"/>
                      <a:pt x="327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693395" y="3547503"/>
                <a:ext cx="147429" cy="20138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430" extrusionOk="0">
                    <a:moveTo>
                      <a:pt x="1" y="0"/>
                    </a:moveTo>
                    <a:lnTo>
                      <a:pt x="1" y="430"/>
                    </a:lnTo>
                    <a:lnTo>
                      <a:pt x="3147" y="430"/>
                    </a:lnTo>
                    <a:lnTo>
                      <a:pt x="3147" y="0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687494" y="3541602"/>
                <a:ext cx="157498" cy="3194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682" extrusionOk="0">
                    <a:moveTo>
                      <a:pt x="3147" y="215"/>
                    </a:moveTo>
                    <a:lnTo>
                      <a:pt x="3147" y="467"/>
                    </a:lnTo>
                    <a:lnTo>
                      <a:pt x="216" y="467"/>
                    </a:lnTo>
                    <a:lnTo>
                      <a:pt x="216" y="215"/>
                    </a:lnTo>
                    <a:close/>
                    <a:moveTo>
                      <a:pt x="127" y="0"/>
                    </a:moveTo>
                    <a:cubicBezTo>
                      <a:pt x="60" y="0"/>
                      <a:pt x="1" y="67"/>
                      <a:pt x="1" y="126"/>
                    </a:cubicBezTo>
                    <a:lnTo>
                      <a:pt x="1" y="556"/>
                    </a:lnTo>
                    <a:cubicBezTo>
                      <a:pt x="1" y="622"/>
                      <a:pt x="60" y="681"/>
                      <a:pt x="127" y="681"/>
                    </a:cubicBezTo>
                    <a:lnTo>
                      <a:pt x="3273" y="681"/>
                    </a:lnTo>
                    <a:cubicBezTo>
                      <a:pt x="3332" y="681"/>
                      <a:pt x="3362" y="622"/>
                      <a:pt x="3362" y="556"/>
                    </a:cubicBezTo>
                    <a:lnTo>
                      <a:pt x="3362" y="126"/>
                    </a:lnTo>
                    <a:cubicBezTo>
                      <a:pt x="3362" y="67"/>
                      <a:pt x="3332" y="0"/>
                      <a:pt x="327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996776" y="3400121"/>
                <a:ext cx="218146" cy="158856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3392" extrusionOk="0">
                    <a:moveTo>
                      <a:pt x="186" y="1"/>
                    </a:moveTo>
                    <a:cubicBezTo>
                      <a:pt x="89" y="1"/>
                      <a:pt x="1" y="90"/>
                      <a:pt x="1" y="186"/>
                    </a:cubicBezTo>
                    <a:lnTo>
                      <a:pt x="1" y="3206"/>
                    </a:lnTo>
                    <a:cubicBezTo>
                      <a:pt x="1" y="3303"/>
                      <a:pt x="89" y="3391"/>
                      <a:pt x="186" y="3391"/>
                    </a:cubicBezTo>
                    <a:lnTo>
                      <a:pt x="4472" y="3391"/>
                    </a:lnTo>
                    <a:cubicBezTo>
                      <a:pt x="4561" y="3391"/>
                      <a:pt x="4657" y="3303"/>
                      <a:pt x="4657" y="3206"/>
                    </a:cubicBezTo>
                    <a:lnTo>
                      <a:pt x="4657" y="186"/>
                    </a:lnTo>
                    <a:cubicBezTo>
                      <a:pt x="4657" y="90"/>
                      <a:pt x="4561" y="1"/>
                      <a:pt x="4472" y="1"/>
                    </a:cubicBez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992280" y="3395625"/>
                <a:ext cx="226810" cy="169253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3614" extrusionOk="0">
                    <a:moveTo>
                      <a:pt x="4413" y="223"/>
                    </a:moveTo>
                    <a:cubicBezTo>
                      <a:pt x="4539" y="223"/>
                      <a:pt x="4627" y="311"/>
                      <a:pt x="4627" y="437"/>
                    </a:cubicBezTo>
                    <a:lnTo>
                      <a:pt x="4627" y="3184"/>
                    </a:lnTo>
                    <a:cubicBezTo>
                      <a:pt x="4627" y="3273"/>
                      <a:pt x="4539" y="3369"/>
                      <a:pt x="4413" y="3369"/>
                    </a:cubicBezTo>
                    <a:lnTo>
                      <a:pt x="400" y="3369"/>
                    </a:lnTo>
                    <a:cubicBezTo>
                      <a:pt x="311" y="3369"/>
                      <a:pt x="215" y="3273"/>
                      <a:pt x="215" y="3184"/>
                    </a:cubicBezTo>
                    <a:lnTo>
                      <a:pt x="215" y="437"/>
                    </a:lnTo>
                    <a:cubicBezTo>
                      <a:pt x="215" y="311"/>
                      <a:pt x="311" y="223"/>
                      <a:pt x="400" y="223"/>
                    </a:cubicBezTo>
                    <a:close/>
                    <a:moveTo>
                      <a:pt x="400" y="1"/>
                    </a:moveTo>
                    <a:cubicBezTo>
                      <a:pt x="185" y="1"/>
                      <a:pt x="0" y="186"/>
                      <a:pt x="0" y="437"/>
                    </a:cubicBezTo>
                    <a:lnTo>
                      <a:pt x="0" y="3184"/>
                    </a:lnTo>
                    <a:cubicBezTo>
                      <a:pt x="0" y="3399"/>
                      <a:pt x="185" y="3613"/>
                      <a:pt x="400" y="3613"/>
                    </a:cubicBezTo>
                    <a:lnTo>
                      <a:pt x="4413" y="3613"/>
                    </a:lnTo>
                    <a:cubicBezTo>
                      <a:pt x="4657" y="3613"/>
                      <a:pt x="4842" y="3399"/>
                      <a:pt x="4842" y="3184"/>
                    </a:cubicBezTo>
                    <a:lnTo>
                      <a:pt x="4842" y="437"/>
                    </a:lnTo>
                    <a:cubicBezTo>
                      <a:pt x="4842" y="186"/>
                      <a:pt x="4657" y="1"/>
                      <a:pt x="441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3012371" y="3404289"/>
                <a:ext cx="189344" cy="9263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78" extrusionOk="0">
                    <a:moveTo>
                      <a:pt x="4043" y="1"/>
                    </a:moveTo>
                    <a:lnTo>
                      <a:pt x="1" y="38"/>
                    </a:lnTo>
                    <a:lnTo>
                      <a:pt x="2007" y="1977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3006845" y="3399418"/>
                <a:ext cx="200771" cy="10340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08" extrusionOk="0">
                    <a:moveTo>
                      <a:pt x="4158" y="1"/>
                    </a:moveTo>
                    <a:cubicBezTo>
                      <a:pt x="4131" y="1"/>
                      <a:pt x="4102" y="16"/>
                      <a:pt x="4072" y="45"/>
                    </a:cubicBezTo>
                    <a:lnTo>
                      <a:pt x="2125" y="1926"/>
                    </a:lnTo>
                    <a:lnTo>
                      <a:pt x="185" y="75"/>
                    </a:lnTo>
                    <a:cubicBezTo>
                      <a:pt x="171" y="45"/>
                      <a:pt x="147" y="31"/>
                      <a:pt x="119" y="31"/>
                    </a:cubicBezTo>
                    <a:cubicBezTo>
                      <a:pt x="91" y="31"/>
                      <a:pt x="60" y="45"/>
                      <a:pt x="30" y="75"/>
                    </a:cubicBezTo>
                    <a:cubicBezTo>
                      <a:pt x="0" y="105"/>
                      <a:pt x="0" y="171"/>
                      <a:pt x="30" y="230"/>
                    </a:cubicBezTo>
                    <a:lnTo>
                      <a:pt x="2036" y="2178"/>
                    </a:lnTo>
                    <a:cubicBezTo>
                      <a:pt x="2066" y="2178"/>
                      <a:pt x="2095" y="2207"/>
                      <a:pt x="2125" y="2207"/>
                    </a:cubicBezTo>
                    <a:cubicBezTo>
                      <a:pt x="2155" y="2207"/>
                      <a:pt x="2155" y="2178"/>
                      <a:pt x="2192" y="2178"/>
                    </a:cubicBezTo>
                    <a:lnTo>
                      <a:pt x="4228" y="201"/>
                    </a:lnTo>
                    <a:cubicBezTo>
                      <a:pt x="4257" y="142"/>
                      <a:pt x="4287" y="75"/>
                      <a:pt x="4228" y="45"/>
                    </a:cubicBezTo>
                    <a:cubicBezTo>
                      <a:pt x="4209" y="16"/>
                      <a:pt x="4185" y="1"/>
                      <a:pt x="4158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3034242" y="3478144"/>
                <a:ext cx="49268" cy="4753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015" extrusionOk="0">
                    <a:moveTo>
                      <a:pt x="0" y="1015"/>
                    </a:move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3028341" y="3472618"/>
                <a:ext cx="60695" cy="58962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259" extrusionOk="0">
                    <a:moveTo>
                      <a:pt x="1170" y="0"/>
                    </a:moveTo>
                    <a:cubicBezTo>
                      <a:pt x="1142" y="0"/>
                      <a:pt x="1111" y="7"/>
                      <a:pt x="1081" y="22"/>
                    </a:cubicBezTo>
                    <a:lnTo>
                      <a:pt x="67" y="1074"/>
                    </a:lnTo>
                    <a:cubicBezTo>
                      <a:pt x="0" y="1103"/>
                      <a:pt x="0" y="1199"/>
                      <a:pt x="67" y="1229"/>
                    </a:cubicBezTo>
                    <a:cubicBezTo>
                      <a:pt x="67" y="1259"/>
                      <a:pt x="97" y="1259"/>
                      <a:pt x="126" y="1259"/>
                    </a:cubicBezTo>
                    <a:cubicBezTo>
                      <a:pt x="156" y="1259"/>
                      <a:pt x="185" y="1259"/>
                      <a:pt x="215" y="1229"/>
                    </a:cubicBezTo>
                    <a:lnTo>
                      <a:pt x="1237" y="178"/>
                    </a:lnTo>
                    <a:cubicBezTo>
                      <a:pt x="1296" y="148"/>
                      <a:pt x="1296" y="89"/>
                      <a:pt x="1237" y="22"/>
                    </a:cubicBezTo>
                    <a:cubicBezTo>
                      <a:pt x="1222" y="7"/>
                      <a:pt x="1198" y="0"/>
                      <a:pt x="1170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3128188" y="3478144"/>
                <a:ext cx="48940" cy="4753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15" extrusionOk="0">
                    <a:moveTo>
                      <a:pt x="1044" y="1015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3122287" y="3472618"/>
                <a:ext cx="60742" cy="58962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59" extrusionOk="0">
                    <a:moveTo>
                      <a:pt x="129" y="0"/>
                    </a:moveTo>
                    <a:cubicBezTo>
                      <a:pt x="102" y="0"/>
                      <a:pt x="78" y="7"/>
                      <a:pt x="60" y="22"/>
                    </a:cubicBezTo>
                    <a:cubicBezTo>
                      <a:pt x="1" y="89"/>
                      <a:pt x="1" y="148"/>
                      <a:pt x="60" y="178"/>
                    </a:cubicBezTo>
                    <a:lnTo>
                      <a:pt x="1081" y="1229"/>
                    </a:lnTo>
                    <a:cubicBezTo>
                      <a:pt x="1111" y="1259"/>
                      <a:pt x="1141" y="1259"/>
                      <a:pt x="1170" y="1259"/>
                    </a:cubicBezTo>
                    <a:cubicBezTo>
                      <a:pt x="1207" y="1259"/>
                      <a:pt x="1237" y="1259"/>
                      <a:pt x="1237" y="1229"/>
                    </a:cubicBezTo>
                    <a:cubicBezTo>
                      <a:pt x="1296" y="1199"/>
                      <a:pt x="1296" y="1103"/>
                      <a:pt x="1237" y="1074"/>
                    </a:cubicBezTo>
                    <a:lnTo>
                      <a:pt x="215" y="22"/>
                    </a:lnTo>
                    <a:cubicBezTo>
                      <a:pt x="186" y="7"/>
                      <a:pt x="156" y="0"/>
                      <a:pt x="129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1" name="Google Shape;921;p35"/>
            <p:cNvGrpSpPr/>
            <p:nvPr/>
          </p:nvGrpSpPr>
          <p:grpSpPr>
            <a:xfrm>
              <a:off x="1476769" y="4054338"/>
              <a:ext cx="495759" cy="572703"/>
              <a:chOff x="5215419" y="2266450"/>
              <a:chExt cx="495759" cy="572703"/>
            </a:xfrm>
          </p:grpSpPr>
          <p:sp>
            <p:nvSpPr>
              <p:cNvPr id="922" name="Google Shape;922;p35"/>
              <p:cNvSpPr/>
              <p:nvPr/>
            </p:nvSpPr>
            <p:spPr>
              <a:xfrm>
                <a:off x="5218097" y="2301268"/>
                <a:ext cx="488677" cy="533845"/>
              </a:xfrm>
              <a:custGeom>
                <a:avLst/>
                <a:gdLst/>
                <a:ahLst/>
                <a:cxnLst/>
                <a:rect l="l" t="t" r="r" b="b"/>
                <a:pathLst>
                  <a:path w="10765" h="11760" extrusionOk="0">
                    <a:moveTo>
                      <a:pt x="5412" y="1"/>
                    </a:moveTo>
                    <a:cubicBezTo>
                      <a:pt x="5358" y="1"/>
                      <a:pt x="5304" y="1"/>
                      <a:pt x="5249" y="3"/>
                    </a:cubicBezTo>
                    <a:cubicBezTo>
                      <a:pt x="2318" y="99"/>
                      <a:pt x="0" y="2535"/>
                      <a:pt x="97" y="5467"/>
                    </a:cubicBezTo>
                    <a:cubicBezTo>
                      <a:pt x="184" y="8361"/>
                      <a:pt x="2560" y="10620"/>
                      <a:pt x="5441" y="10620"/>
                    </a:cubicBezTo>
                    <a:cubicBezTo>
                      <a:pt x="5478" y="10620"/>
                      <a:pt x="5516" y="10620"/>
                      <a:pt x="5553" y="10619"/>
                    </a:cubicBezTo>
                    <a:cubicBezTo>
                      <a:pt x="5990" y="10590"/>
                      <a:pt x="6389" y="10523"/>
                      <a:pt x="6789" y="10434"/>
                    </a:cubicBezTo>
                    <a:lnTo>
                      <a:pt x="9351" y="11759"/>
                    </a:lnTo>
                    <a:lnTo>
                      <a:pt x="9351" y="11759"/>
                    </a:lnTo>
                    <a:lnTo>
                      <a:pt x="8766" y="9412"/>
                    </a:lnTo>
                    <a:cubicBezTo>
                      <a:pt x="9995" y="8398"/>
                      <a:pt x="10765" y="6851"/>
                      <a:pt x="10706" y="5156"/>
                    </a:cubicBezTo>
                    <a:cubicBezTo>
                      <a:pt x="10618" y="2279"/>
                      <a:pt x="8264" y="1"/>
                      <a:pt x="5412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5215419" y="2295957"/>
                <a:ext cx="495759" cy="543197"/>
              </a:xfrm>
              <a:custGeom>
                <a:avLst/>
                <a:gdLst/>
                <a:ahLst/>
                <a:cxnLst/>
                <a:rect l="l" t="t" r="r" b="b"/>
                <a:pathLst>
                  <a:path w="10921" h="11966" extrusionOk="0">
                    <a:moveTo>
                      <a:pt x="5483" y="213"/>
                    </a:moveTo>
                    <a:cubicBezTo>
                      <a:pt x="8270" y="213"/>
                      <a:pt x="10581" y="2466"/>
                      <a:pt x="10639" y="5273"/>
                    </a:cubicBezTo>
                    <a:cubicBezTo>
                      <a:pt x="10705" y="6879"/>
                      <a:pt x="9995" y="8419"/>
                      <a:pt x="8758" y="9441"/>
                    </a:cubicBezTo>
                    <a:cubicBezTo>
                      <a:pt x="8729" y="9470"/>
                      <a:pt x="8699" y="9500"/>
                      <a:pt x="8699" y="9559"/>
                    </a:cubicBezTo>
                    <a:lnTo>
                      <a:pt x="9225" y="11662"/>
                    </a:lnTo>
                    <a:lnTo>
                      <a:pt x="6907" y="10425"/>
                    </a:lnTo>
                    <a:lnTo>
                      <a:pt x="6819" y="10425"/>
                    </a:lnTo>
                    <a:cubicBezTo>
                      <a:pt x="6448" y="10551"/>
                      <a:pt x="6012" y="10610"/>
                      <a:pt x="5612" y="10610"/>
                    </a:cubicBezTo>
                    <a:cubicBezTo>
                      <a:pt x="5554" y="10612"/>
                      <a:pt x="5496" y="10613"/>
                      <a:pt x="5438" y="10613"/>
                    </a:cubicBezTo>
                    <a:cubicBezTo>
                      <a:pt x="2650" y="10613"/>
                      <a:pt x="339" y="8361"/>
                      <a:pt x="274" y="5584"/>
                    </a:cubicBezTo>
                    <a:cubicBezTo>
                      <a:pt x="215" y="4192"/>
                      <a:pt x="741" y="2867"/>
                      <a:pt x="1696" y="1852"/>
                    </a:cubicBezTo>
                    <a:cubicBezTo>
                      <a:pt x="2621" y="831"/>
                      <a:pt x="3917" y="276"/>
                      <a:pt x="5308" y="216"/>
                    </a:cubicBezTo>
                    <a:cubicBezTo>
                      <a:pt x="5367" y="214"/>
                      <a:pt x="5425" y="213"/>
                      <a:pt x="5483" y="213"/>
                    </a:cubicBezTo>
                    <a:close/>
                    <a:moveTo>
                      <a:pt x="5433" y="0"/>
                    </a:moveTo>
                    <a:cubicBezTo>
                      <a:pt x="5391" y="0"/>
                      <a:pt x="5350" y="1"/>
                      <a:pt x="5308" y="2"/>
                    </a:cubicBezTo>
                    <a:cubicBezTo>
                      <a:pt x="3857" y="61"/>
                      <a:pt x="2532" y="646"/>
                      <a:pt x="1511" y="1697"/>
                    </a:cubicBezTo>
                    <a:cubicBezTo>
                      <a:pt x="526" y="2748"/>
                      <a:pt x="0" y="4133"/>
                      <a:pt x="59" y="5584"/>
                    </a:cubicBezTo>
                    <a:cubicBezTo>
                      <a:pt x="125" y="8515"/>
                      <a:pt x="2551" y="10828"/>
                      <a:pt x="5436" y="10828"/>
                    </a:cubicBezTo>
                    <a:cubicBezTo>
                      <a:pt x="5495" y="10828"/>
                      <a:pt x="5553" y="10827"/>
                      <a:pt x="5612" y="10825"/>
                    </a:cubicBezTo>
                    <a:cubicBezTo>
                      <a:pt x="6049" y="10825"/>
                      <a:pt x="6448" y="10766"/>
                      <a:pt x="6848" y="10640"/>
                    </a:cubicBezTo>
                    <a:lnTo>
                      <a:pt x="9343" y="11965"/>
                    </a:lnTo>
                    <a:lnTo>
                      <a:pt x="9410" y="11965"/>
                    </a:lnTo>
                    <a:cubicBezTo>
                      <a:pt x="9410" y="11965"/>
                      <a:pt x="9439" y="11965"/>
                      <a:pt x="9469" y="11935"/>
                    </a:cubicBezTo>
                    <a:cubicBezTo>
                      <a:pt x="9499" y="11935"/>
                      <a:pt x="9499" y="11876"/>
                      <a:pt x="9499" y="11847"/>
                    </a:cubicBezTo>
                    <a:lnTo>
                      <a:pt x="8943" y="9559"/>
                    </a:lnTo>
                    <a:cubicBezTo>
                      <a:pt x="10209" y="8486"/>
                      <a:pt x="10920" y="6938"/>
                      <a:pt x="10890" y="5243"/>
                    </a:cubicBezTo>
                    <a:cubicBezTo>
                      <a:pt x="10796" y="2323"/>
                      <a:pt x="8368" y="0"/>
                      <a:pt x="543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5223817" y="2272124"/>
                <a:ext cx="481641" cy="539111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11876" extrusionOk="0">
                    <a:moveTo>
                      <a:pt x="5308" y="1"/>
                    </a:moveTo>
                    <a:cubicBezTo>
                      <a:pt x="2377" y="1"/>
                      <a:pt x="0" y="2377"/>
                      <a:pt x="0" y="5309"/>
                    </a:cubicBezTo>
                    <a:cubicBezTo>
                      <a:pt x="0" y="8233"/>
                      <a:pt x="2377" y="10610"/>
                      <a:pt x="5308" y="10610"/>
                    </a:cubicBezTo>
                    <a:cubicBezTo>
                      <a:pt x="5738" y="10610"/>
                      <a:pt x="6138" y="10550"/>
                      <a:pt x="6537" y="10454"/>
                    </a:cubicBezTo>
                    <a:lnTo>
                      <a:pt x="9040" y="11876"/>
                    </a:lnTo>
                    <a:lnTo>
                      <a:pt x="8544" y="9499"/>
                    </a:lnTo>
                    <a:cubicBezTo>
                      <a:pt x="9780" y="8544"/>
                      <a:pt x="10609" y="7004"/>
                      <a:pt x="10609" y="5309"/>
                    </a:cubicBezTo>
                    <a:cubicBezTo>
                      <a:pt x="10609" y="2377"/>
                      <a:pt x="8233" y="1"/>
                      <a:pt x="5308" y="1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5218097" y="2266450"/>
                <a:ext cx="491719" cy="549143"/>
              </a:xfrm>
              <a:custGeom>
                <a:avLst/>
                <a:gdLst/>
                <a:ahLst/>
                <a:cxnLst/>
                <a:rect l="l" t="t" r="r" b="b"/>
                <a:pathLst>
                  <a:path w="10832" h="12097" extrusionOk="0">
                    <a:moveTo>
                      <a:pt x="5434" y="215"/>
                    </a:moveTo>
                    <a:cubicBezTo>
                      <a:pt x="8300" y="215"/>
                      <a:pt x="10617" y="2562"/>
                      <a:pt x="10617" y="5434"/>
                    </a:cubicBezTo>
                    <a:cubicBezTo>
                      <a:pt x="10617" y="7033"/>
                      <a:pt x="9876" y="8543"/>
                      <a:pt x="8581" y="9535"/>
                    </a:cubicBezTo>
                    <a:cubicBezTo>
                      <a:pt x="8544" y="9565"/>
                      <a:pt x="8544" y="9624"/>
                      <a:pt x="8544" y="9654"/>
                    </a:cubicBezTo>
                    <a:lnTo>
                      <a:pt x="9010" y="11786"/>
                    </a:lnTo>
                    <a:lnTo>
                      <a:pt x="6730" y="10490"/>
                    </a:lnTo>
                    <a:cubicBezTo>
                      <a:pt x="6693" y="10490"/>
                      <a:pt x="6693" y="10461"/>
                      <a:pt x="6663" y="10461"/>
                    </a:cubicBezTo>
                    <a:lnTo>
                      <a:pt x="6634" y="10490"/>
                    </a:lnTo>
                    <a:cubicBezTo>
                      <a:pt x="6234" y="10579"/>
                      <a:pt x="5834" y="10616"/>
                      <a:pt x="5434" y="10616"/>
                    </a:cubicBezTo>
                    <a:cubicBezTo>
                      <a:pt x="2562" y="10616"/>
                      <a:pt x="215" y="8299"/>
                      <a:pt x="215" y="5434"/>
                    </a:cubicBezTo>
                    <a:cubicBezTo>
                      <a:pt x="215" y="2562"/>
                      <a:pt x="2562" y="215"/>
                      <a:pt x="5434" y="215"/>
                    </a:cubicBezTo>
                    <a:close/>
                    <a:moveTo>
                      <a:pt x="5434" y="0"/>
                    </a:moveTo>
                    <a:cubicBezTo>
                      <a:pt x="2436" y="0"/>
                      <a:pt x="0" y="2436"/>
                      <a:pt x="0" y="5434"/>
                    </a:cubicBezTo>
                    <a:cubicBezTo>
                      <a:pt x="0" y="8425"/>
                      <a:pt x="2436" y="10831"/>
                      <a:pt x="5434" y="10831"/>
                    </a:cubicBezTo>
                    <a:cubicBezTo>
                      <a:pt x="5834" y="10831"/>
                      <a:pt x="6264" y="10801"/>
                      <a:pt x="6634" y="10705"/>
                    </a:cubicBezTo>
                    <a:lnTo>
                      <a:pt x="9099" y="12097"/>
                    </a:lnTo>
                    <a:lnTo>
                      <a:pt x="9166" y="12097"/>
                    </a:lnTo>
                    <a:cubicBezTo>
                      <a:pt x="9195" y="12097"/>
                      <a:pt x="9195" y="12097"/>
                      <a:pt x="9225" y="12060"/>
                    </a:cubicBezTo>
                    <a:cubicBezTo>
                      <a:pt x="9255" y="12060"/>
                      <a:pt x="9284" y="12001"/>
                      <a:pt x="9255" y="11971"/>
                    </a:cubicBezTo>
                    <a:lnTo>
                      <a:pt x="8796" y="9691"/>
                    </a:lnTo>
                    <a:cubicBezTo>
                      <a:pt x="10091" y="8640"/>
                      <a:pt x="10831" y="7100"/>
                      <a:pt x="10831" y="5434"/>
                    </a:cubicBezTo>
                    <a:cubicBezTo>
                      <a:pt x="10831" y="2436"/>
                      <a:pt x="8396" y="0"/>
                      <a:pt x="5434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5541716" y="2487886"/>
                <a:ext cx="44759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86" h="986" extrusionOk="0">
                    <a:moveTo>
                      <a:pt x="489" y="1"/>
                    </a:moveTo>
                    <a:cubicBezTo>
                      <a:pt x="215" y="1"/>
                      <a:pt x="1" y="215"/>
                      <a:pt x="1" y="489"/>
                    </a:cubicBezTo>
                    <a:cubicBezTo>
                      <a:pt x="1" y="771"/>
                      <a:pt x="215" y="985"/>
                      <a:pt x="489" y="985"/>
                    </a:cubicBezTo>
                    <a:cubicBezTo>
                      <a:pt x="741" y="985"/>
                      <a:pt x="985" y="771"/>
                      <a:pt x="985" y="489"/>
                    </a:cubicBezTo>
                    <a:cubicBezTo>
                      <a:pt x="985" y="215"/>
                      <a:pt x="741" y="1"/>
                      <a:pt x="489" y="1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5535997" y="2483528"/>
                <a:ext cx="54837" cy="54837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615" y="215"/>
                    </a:moveTo>
                    <a:cubicBezTo>
                      <a:pt x="800" y="215"/>
                      <a:pt x="986" y="371"/>
                      <a:pt x="986" y="585"/>
                    </a:cubicBezTo>
                    <a:cubicBezTo>
                      <a:pt x="986" y="800"/>
                      <a:pt x="800" y="956"/>
                      <a:pt x="615" y="956"/>
                    </a:cubicBezTo>
                    <a:cubicBezTo>
                      <a:pt x="401" y="956"/>
                      <a:pt x="245" y="800"/>
                      <a:pt x="245" y="585"/>
                    </a:cubicBezTo>
                    <a:cubicBezTo>
                      <a:pt x="245" y="371"/>
                      <a:pt x="401" y="215"/>
                      <a:pt x="615" y="215"/>
                    </a:cubicBezTo>
                    <a:close/>
                    <a:moveTo>
                      <a:pt x="615" y="1"/>
                    </a:moveTo>
                    <a:cubicBezTo>
                      <a:pt x="282" y="1"/>
                      <a:pt x="1" y="282"/>
                      <a:pt x="1" y="585"/>
                    </a:cubicBezTo>
                    <a:cubicBezTo>
                      <a:pt x="1" y="926"/>
                      <a:pt x="282" y="1207"/>
                      <a:pt x="615" y="1207"/>
                    </a:cubicBezTo>
                    <a:cubicBezTo>
                      <a:pt x="926" y="1207"/>
                      <a:pt x="1208" y="926"/>
                      <a:pt x="1208" y="585"/>
                    </a:cubicBezTo>
                    <a:cubicBezTo>
                      <a:pt x="1208" y="282"/>
                      <a:pt x="926" y="1"/>
                      <a:pt x="61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5439578" y="2487886"/>
                <a:ext cx="4471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85" h="986" extrusionOk="0">
                    <a:moveTo>
                      <a:pt x="489" y="1"/>
                    </a:moveTo>
                    <a:cubicBezTo>
                      <a:pt x="215" y="1"/>
                      <a:pt x="0" y="215"/>
                      <a:pt x="0" y="489"/>
                    </a:cubicBezTo>
                    <a:cubicBezTo>
                      <a:pt x="0" y="771"/>
                      <a:pt x="215" y="985"/>
                      <a:pt x="489" y="985"/>
                    </a:cubicBezTo>
                    <a:cubicBezTo>
                      <a:pt x="770" y="985"/>
                      <a:pt x="985" y="771"/>
                      <a:pt x="985" y="489"/>
                    </a:cubicBezTo>
                    <a:cubicBezTo>
                      <a:pt x="985" y="215"/>
                      <a:pt x="770" y="1"/>
                      <a:pt x="489" y="1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5435175" y="2483528"/>
                <a:ext cx="53158" cy="54837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208" extrusionOk="0">
                    <a:moveTo>
                      <a:pt x="586" y="215"/>
                    </a:moveTo>
                    <a:cubicBezTo>
                      <a:pt x="801" y="215"/>
                      <a:pt x="956" y="371"/>
                      <a:pt x="956" y="585"/>
                    </a:cubicBezTo>
                    <a:cubicBezTo>
                      <a:pt x="956" y="800"/>
                      <a:pt x="801" y="956"/>
                      <a:pt x="586" y="956"/>
                    </a:cubicBezTo>
                    <a:cubicBezTo>
                      <a:pt x="371" y="956"/>
                      <a:pt x="216" y="800"/>
                      <a:pt x="216" y="585"/>
                    </a:cubicBezTo>
                    <a:cubicBezTo>
                      <a:pt x="216" y="371"/>
                      <a:pt x="371" y="215"/>
                      <a:pt x="586" y="215"/>
                    </a:cubicBezTo>
                    <a:close/>
                    <a:moveTo>
                      <a:pt x="586" y="1"/>
                    </a:moveTo>
                    <a:cubicBezTo>
                      <a:pt x="245" y="1"/>
                      <a:pt x="1" y="282"/>
                      <a:pt x="1" y="585"/>
                    </a:cubicBezTo>
                    <a:cubicBezTo>
                      <a:pt x="1" y="926"/>
                      <a:pt x="245" y="1207"/>
                      <a:pt x="586" y="1207"/>
                    </a:cubicBezTo>
                    <a:cubicBezTo>
                      <a:pt x="926" y="1207"/>
                      <a:pt x="1171" y="926"/>
                      <a:pt x="1171" y="585"/>
                    </a:cubicBezTo>
                    <a:cubicBezTo>
                      <a:pt x="1171" y="282"/>
                      <a:pt x="926" y="1"/>
                      <a:pt x="586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5337077" y="2487886"/>
                <a:ext cx="45077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86" extrusionOk="0">
                    <a:moveTo>
                      <a:pt x="496" y="1"/>
                    </a:moveTo>
                    <a:cubicBezTo>
                      <a:pt x="252" y="1"/>
                      <a:pt x="0" y="215"/>
                      <a:pt x="0" y="489"/>
                    </a:cubicBezTo>
                    <a:cubicBezTo>
                      <a:pt x="0" y="771"/>
                      <a:pt x="252" y="985"/>
                      <a:pt x="496" y="985"/>
                    </a:cubicBezTo>
                    <a:cubicBezTo>
                      <a:pt x="778" y="985"/>
                      <a:pt x="992" y="771"/>
                      <a:pt x="992" y="489"/>
                    </a:cubicBezTo>
                    <a:cubicBezTo>
                      <a:pt x="992" y="215"/>
                      <a:pt x="778" y="1"/>
                      <a:pt x="496" y="1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5333037" y="2483528"/>
                <a:ext cx="54474" cy="54837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208" extrusionOk="0">
                    <a:moveTo>
                      <a:pt x="585" y="215"/>
                    </a:moveTo>
                    <a:cubicBezTo>
                      <a:pt x="800" y="215"/>
                      <a:pt x="955" y="371"/>
                      <a:pt x="955" y="585"/>
                    </a:cubicBezTo>
                    <a:cubicBezTo>
                      <a:pt x="955" y="800"/>
                      <a:pt x="800" y="956"/>
                      <a:pt x="585" y="956"/>
                    </a:cubicBezTo>
                    <a:cubicBezTo>
                      <a:pt x="400" y="956"/>
                      <a:pt x="215" y="800"/>
                      <a:pt x="215" y="585"/>
                    </a:cubicBezTo>
                    <a:cubicBezTo>
                      <a:pt x="215" y="371"/>
                      <a:pt x="400" y="215"/>
                      <a:pt x="585" y="215"/>
                    </a:cubicBezTo>
                    <a:close/>
                    <a:moveTo>
                      <a:pt x="585" y="1"/>
                    </a:moveTo>
                    <a:cubicBezTo>
                      <a:pt x="274" y="1"/>
                      <a:pt x="0" y="282"/>
                      <a:pt x="0" y="585"/>
                    </a:cubicBezTo>
                    <a:cubicBezTo>
                      <a:pt x="0" y="926"/>
                      <a:pt x="274" y="1207"/>
                      <a:pt x="585" y="1207"/>
                    </a:cubicBezTo>
                    <a:cubicBezTo>
                      <a:pt x="926" y="1207"/>
                      <a:pt x="1200" y="926"/>
                      <a:pt x="1200" y="585"/>
                    </a:cubicBezTo>
                    <a:cubicBezTo>
                      <a:pt x="1200" y="282"/>
                      <a:pt x="926" y="1"/>
                      <a:pt x="58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35"/>
            <p:cNvGrpSpPr/>
            <p:nvPr/>
          </p:nvGrpSpPr>
          <p:grpSpPr>
            <a:xfrm>
              <a:off x="457000" y="4255150"/>
              <a:ext cx="724415" cy="572704"/>
              <a:chOff x="4234925" y="1689875"/>
              <a:chExt cx="724415" cy="572704"/>
            </a:xfrm>
          </p:grpSpPr>
          <p:sp>
            <p:nvSpPr>
              <p:cNvPr id="933" name="Google Shape;933;p35"/>
              <p:cNvSpPr/>
              <p:nvPr/>
            </p:nvSpPr>
            <p:spPr>
              <a:xfrm>
                <a:off x="4239457" y="1695231"/>
                <a:ext cx="713395" cy="561889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10911" extrusionOk="0">
                    <a:moveTo>
                      <a:pt x="13726" y="1"/>
                    </a:moveTo>
                    <a:lnTo>
                      <a:pt x="97" y="3732"/>
                    </a:lnTo>
                    <a:cubicBezTo>
                      <a:pt x="30" y="3761"/>
                      <a:pt x="1" y="3858"/>
                      <a:pt x="68" y="3887"/>
                    </a:cubicBezTo>
                    <a:lnTo>
                      <a:pt x="8359" y="10891"/>
                    </a:lnTo>
                    <a:cubicBezTo>
                      <a:pt x="8374" y="10903"/>
                      <a:pt x="8394" y="10910"/>
                      <a:pt x="8413" y="10910"/>
                    </a:cubicBezTo>
                    <a:cubicBezTo>
                      <a:pt x="8440" y="10910"/>
                      <a:pt x="8468" y="10896"/>
                      <a:pt x="8485" y="10861"/>
                    </a:cubicBezTo>
                    <a:lnTo>
                      <a:pt x="13823" y="127"/>
                    </a:lnTo>
                    <a:cubicBezTo>
                      <a:pt x="13852" y="60"/>
                      <a:pt x="13793" y="1"/>
                      <a:pt x="13726" y="1"/>
                    </a:cubicBezTo>
                    <a:close/>
                  </a:path>
                </a:pathLst>
              </a:custGeom>
              <a:solidFill>
                <a:srgbClr val="CBD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4234925" y="1689875"/>
                <a:ext cx="724415" cy="572704"/>
              </a:xfrm>
              <a:custGeom>
                <a:avLst/>
                <a:gdLst/>
                <a:ahLst/>
                <a:cxnLst/>
                <a:rect l="l" t="t" r="r" b="b"/>
                <a:pathLst>
                  <a:path w="14067" h="11121" extrusionOk="0">
                    <a:moveTo>
                      <a:pt x="13785" y="231"/>
                    </a:moveTo>
                    <a:lnTo>
                      <a:pt x="8484" y="10898"/>
                    </a:lnTo>
                    <a:lnTo>
                      <a:pt x="244" y="3932"/>
                    </a:lnTo>
                    <a:lnTo>
                      <a:pt x="13785" y="231"/>
                    </a:lnTo>
                    <a:close/>
                    <a:moveTo>
                      <a:pt x="13857" y="1"/>
                    </a:moveTo>
                    <a:cubicBezTo>
                      <a:pt x="13835" y="1"/>
                      <a:pt x="13811" y="6"/>
                      <a:pt x="13785" y="16"/>
                    </a:cubicBezTo>
                    <a:lnTo>
                      <a:pt x="156" y="3747"/>
                    </a:lnTo>
                    <a:cubicBezTo>
                      <a:pt x="59" y="3777"/>
                      <a:pt x="30" y="3806"/>
                      <a:pt x="0" y="3902"/>
                    </a:cubicBezTo>
                    <a:cubicBezTo>
                      <a:pt x="0" y="3962"/>
                      <a:pt x="30" y="4021"/>
                      <a:pt x="59" y="4088"/>
                    </a:cubicBezTo>
                    <a:lnTo>
                      <a:pt x="8358" y="11083"/>
                    </a:lnTo>
                    <a:cubicBezTo>
                      <a:pt x="8418" y="11121"/>
                      <a:pt x="8447" y="11121"/>
                      <a:pt x="8484" y="11121"/>
                    </a:cubicBezTo>
                    <a:lnTo>
                      <a:pt x="8543" y="11121"/>
                    </a:lnTo>
                    <a:cubicBezTo>
                      <a:pt x="8603" y="11121"/>
                      <a:pt x="8632" y="11054"/>
                      <a:pt x="8669" y="11024"/>
                    </a:cubicBezTo>
                    <a:lnTo>
                      <a:pt x="14037" y="290"/>
                    </a:lnTo>
                    <a:cubicBezTo>
                      <a:pt x="14066" y="231"/>
                      <a:pt x="14037" y="134"/>
                      <a:pt x="14000" y="75"/>
                    </a:cubicBezTo>
                    <a:cubicBezTo>
                      <a:pt x="13957" y="32"/>
                      <a:pt x="13914" y="1"/>
                      <a:pt x="13857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4345850" y="1757388"/>
                <a:ext cx="508641" cy="393853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648" extrusionOk="0">
                    <a:moveTo>
                      <a:pt x="9780" y="0"/>
                    </a:moveTo>
                    <a:lnTo>
                      <a:pt x="67" y="2621"/>
                    </a:lnTo>
                    <a:cubicBezTo>
                      <a:pt x="0" y="2621"/>
                      <a:pt x="0" y="2680"/>
                      <a:pt x="37" y="2710"/>
                    </a:cubicBezTo>
                    <a:lnTo>
                      <a:pt x="5960" y="7648"/>
                    </a:lnTo>
                    <a:lnTo>
                      <a:pt x="5990" y="7648"/>
                    </a:lnTo>
                    <a:cubicBezTo>
                      <a:pt x="6019" y="7648"/>
                      <a:pt x="6049" y="7648"/>
                      <a:pt x="6049" y="7618"/>
                    </a:cubicBezTo>
                    <a:lnTo>
                      <a:pt x="9876" y="89"/>
                    </a:lnTo>
                    <a:cubicBezTo>
                      <a:pt x="9876" y="30"/>
                      <a:pt x="9847" y="0"/>
                      <a:pt x="9810" y="0"/>
                    </a:cubicBezTo>
                    <a:close/>
                  </a:path>
                </a:pathLst>
              </a:custGeom>
              <a:solidFill>
                <a:srgbClr val="B3C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4420572" y="2049428"/>
                <a:ext cx="117826" cy="190644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3702" extrusionOk="0">
                    <a:moveTo>
                      <a:pt x="0" y="0"/>
                    </a:moveTo>
                    <a:lnTo>
                      <a:pt x="0" y="3702"/>
                    </a:lnTo>
                    <a:lnTo>
                      <a:pt x="2288" y="1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B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4415989" y="2043712"/>
                <a:ext cx="128538" cy="201304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909" extrusionOk="0">
                    <a:moveTo>
                      <a:pt x="215" y="363"/>
                    </a:moveTo>
                    <a:lnTo>
                      <a:pt x="2222" y="2088"/>
                    </a:lnTo>
                    <a:lnTo>
                      <a:pt x="215" y="3598"/>
                    </a:lnTo>
                    <a:lnTo>
                      <a:pt x="215" y="363"/>
                    </a:lnTo>
                    <a:close/>
                    <a:moveTo>
                      <a:pt x="123" y="0"/>
                    </a:moveTo>
                    <a:cubicBezTo>
                      <a:pt x="99" y="0"/>
                      <a:pt x="75" y="8"/>
                      <a:pt x="60" y="22"/>
                    </a:cubicBezTo>
                    <a:cubicBezTo>
                      <a:pt x="30" y="22"/>
                      <a:pt x="1" y="82"/>
                      <a:pt x="1" y="111"/>
                    </a:cubicBezTo>
                    <a:lnTo>
                      <a:pt x="1" y="3813"/>
                    </a:lnTo>
                    <a:cubicBezTo>
                      <a:pt x="1" y="3842"/>
                      <a:pt x="30" y="3879"/>
                      <a:pt x="60" y="3909"/>
                    </a:cubicBezTo>
                    <a:lnTo>
                      <a:pt x="186" y="3909"/>
                    </a:lnTo>
                    <a:lnTo>
                      <a:pt x="2436" y="2177"/>
                    </a:lnTo>
                    <a:cubicBezTo>
                      <a:pt x="2466" y="2177"/>
                      <a:pt x="2495" y="2147"/>
                      <a:pt x="2495" y="2117"/>
                    </a:cubicBezTo>
                    <a:cubicBezTo>
                      <a:pt x="2495" y="2058"/>
                      <a:pt x="2466" y="2029"/>
                      <a:pt x="2466" y="2029"/>
                    </a:cubicBezTo>
                    <a:lnTo>
                      <a:pt x="186" y="22"/>
                    </a:lnTo>
                    <a:cubicBezTo>
                      <a:pt x="171" y="8"/>
                      <a:pt x="147" y="0"/>
                      <a:pt x="12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4433550" y="1698269"/>
                <a:ext cx="517756" cy="352706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6849" extrusionOk="0">
                    <a:moveTo>
                      <a:pt x="10054" y="1"/>
                    </a:moveTo>
                    <a:lnTo>
                      <a:pt x="0" y="6849"/>
                    </a:lnTo>
                    <a:close/>
                  </a:path>
                </a:pathLst>
              </a:custGeom>
              <a:solidFill>
                <a:srgbClr val="CBDA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4427061" y="1692707"/>
                <a:ext cx="530733" cy="363212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7053" extrusionOk="0">
                    <a:moveTo>
                      <a:pt x="10192" y="1"/>
                    </a:moveTo>
                    <a:cubicBezTo>
                      <a:pt x="10170" y="1"/>
                      <a:pt x="10145" y="8"/>
                      <a:pt x="10120" y="20"/>
                    </a:cubicBezTo>
                    <a:lnTo>
                      <a:pt x="59" y="6868"/>
                    </a:lnTo>
                    <a:cubicBezTo>
                      <a:pt x="0" y="6898"/>
                      <a:pt x="0" y="6957"/>
                      <a:pt x="30" y="7023"/>
                    </a:cubicBezTo>
                    <a:cubicBezTo>
                      <a:pt x="30" y="7053"/>
                      <a:pt x="89" y="7053"/>
                      <a:pt x="126" y="7053"/>
                    </a:cubicBezTo>
                    <a:lnTo>
                      <a:pt x="185" y="7053"/>
                    </a:lnTo>
                    <a:lnTo>
                      <a:pt x="10239" y="205"/>
                    </a:lnTo>
                    <a:cubicBezTo>
                      <a:pt x="10306" y="176"/>
                      <a:pt x="10306" y="109"/>
                      <a:pt x="10269" y="50"/>
                    </a:cubicBezTo>
                    <a:cubicBezTo>
                      <a:pt x="10251" y="15"/>
                      <a:pt x="10224" y="1"/>
                      <a:pt x="10192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7181851" y="899323"/>
            <a:ext cx="3521645" cy="350311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793994" y="569807"/>
            <a:ext cx="4184162" cy="4162142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4732251" y="4309018"/>
            <a:ext cx="79548" cy="791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97090" y="899323"/>
            <a:ext cx="183383" cy="1824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7880581" y="4798008"/>
            <a:ext cx="1263419" cy="345493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122565" y="0"/>
            <a:ext cx="1543386" cy="422052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3502400">
            <a:off x="5140476" y="2756244"/>
            <a:ext cx="5457749" cy="4993584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FFFFF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1876875"/>
            <a:ext cx="4134900" cy="7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77200"/>
            <a:ext cx="149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000" y="2676725"/>
            <a:ext cx="2343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 rot="-4149901">
            <a:off x="-522578" y="-1019852"/>
            <a:ext cx="2415915" cy="2210379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grpSp>
        <p:nvGrpSpPr>
          <p:cNvPr id="22" name="Google Shape;22;p4"/>
          <p:cNvGrpSpPr/>
          <p:nvPr/>
        </p:nvGrpSpPr>
        <p:grpSpPr>
          <a:xfrm>
            <a:off x="339488" y="223967"/>
            <a:ext cx="871466" cy="572730"/>
            <a:chOff x="339508" y="223950"/>
            <a:chExt cx="1043047" cy="685494"/>
          </a:xfrm>
        </p:grpSpPr>
        <p:grpSp>
          <p:nvGrpSpPr>
            <p:cNvPr id="23" name="Google Shape;23;p4"/>
            <p:cNvGrpSpPr/>
            <p:nvPr/>
          </p:nvGrpSpPr>
          <p:grpSpPr>
            <a:xfrm>
              <a:off x="770975" y="223950"/>
              <a:ext cx="424874" cy="491048"/>
              <a:chOff x="6963375" y="2029800"/>
              <a:chExt cx="424874" cy="491048"/>
            </a:xfrm>
          </p:grpSpPr>
          <p:sp>
            <p:nvSpPr>
              <p:cNvPr id="24" name="Google Shape;24;p4"/>
              <p:cNvSpPr/>
              <p:nvPr/>
            </p:nvSpPr>
            <p:spPr>
              <a:xfrm>
                <a:off x="6967484" y="2058943"/>
                <a:ext cx="418191" cy="457687"/>
              </a:xfrm>
              <a:custGeom>
                <a:avLst/>
                <a:gdLst/>
                <a:ahLst/>
                <a:cxnLst/>
                <a:rect l="l" t="t" r="r" b="b"/>
                <a:pathLst>
                  <a:path w="7634" h="8355" extrusionOk="0">
                    <a:moveTo>
                      <a:pt x="3809" y="0"/>
                    </a:moveTo>
                    <a:cubicBezTo>
                      <a:pt x="1775" y="0"/>
                      <a:pt x="98" y="1616"/>
                      <a:pt x="35" y="3663"/>
                    </a:cubicBezTo>
                    <a:cubicBezTo>
                      <a:pt x="0" y="4875"/>
                      <a:pt x="546" y="5977"/>
                      <a:pt x="1416" y="6691"/>
                    </a:cubicBezTo>
                    <a:lnTo>
                      <a:pt x="1010" y="8355"/>
                    </a:lnTo>
                    <a:lnTo>
                      <a:pt x="1010" y="8355"/>
                    </a:lnTo>
                    <a:lnTo>
                      <a:pt x="2814" y="7410"/>
                    </a:lnTo>
                    <a:cubicBezTo>
                      <a:pt x="3092" y="7485"/>
                      <a:pt x="3387" y="7532"/>
                      <a:pt x="3690" y="7538"/>
                    </a:cubicBezTo>
                    <a:cubicBezTo>
                      <a:pt x="3729" y="7539"/>
                      <a:pt x="3768" y="7540"/>
                      <a:pt x="3808" y="7540"/>
                    </a:cubicBezTo>
                    <a:cubicBezTo>
                      <a:pt x="5838" y="7540"/>
                      <a:pt x="7514" y="5926"/>
                      <a:pt x="7570" y="3883"/>
                    </a:cubicBezTo>
                    <a:cubicBezTo>
                      <a:pt x="7634" y="1801"/>
                      <a:pt x="5992" y="66"/>
                      <a:pt x="3915" y="2"/>
                    </a:cubicBezTo>
                    <a:cubicBezTo>
                      <a:pt x="3880" y="1"/>
                      <a:pt x="3845" y="0"/>
                      <a:pt x="3809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6963375" y="2054780"/>
                <a:ext cx="424874" cy="466068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8508" extrusionOk="0">
                    <a:moveTo>
                      <a:pt x="3875" y="154"/>
                    </a:moveTo>
                    <a:cubicBezTo>
                      <a:pt x="3915" y="154"/>
                      <a:pt x="3950" y="154"/>
                      <a:pt x="3985" y="160"/>
                    </a:cubicBezTo>
                    <a:cubicBezTo>
                      <a:pt x="4972" y="189"/>
                      <a:pt x="5888" y="594"/>
                      <a:pt x="6566" y="1314"/>
                    </a:cubicBezTo>
                    <a:cubicBezTo>
                      <a:pt x="7239" y="2034"/>
                      <a:pt x="7599" y="2974"/>
                      <a:pt x="7569" y="3954"/>
                    </a:cubicBezTo>
                    <a:cubicBezTo>
                      <a:pt x="7540" y="4939"/>
                      <a:pt x="7129" y="5855"/>
                      <a:pt x="6410" y="6535"/>
                    </a:cubicBezTo>
                    <a:cubicBezTo>
                      <a:pt x="5711" y="7187"/>
                      <a:pt x="4811" y="7540"/>
                      <a:pt x="3858" y="7540"/>
                    </a:cubicBezTo>
                    <a:cubicBezTo>
                      <a:pt x="3829" y="7540"/>
                      <a:pt x="3799" y="7539"/>
                      <a:pt x="3770" y="7539"/>
                    </a:cubicBezTo>
                    <a:cubicBezTo>
                      <a:pt x="3475" y="7526"/>
                      <a:pt x="3184" y="7486"/>
                      <a:pt x="2906" y="7411"/>
                    </a:cubicBezTo>
                    <a:cubicBezTo>
                      <a:pt x="2899" y="7408"/>
                      <a:pt x="2891" y="7407"/>
                      <a:pt x="2882" y="7407"/>
                    </a:cubicBezTo>
                    <a:cubicBezTo>
                      <a:pt x="2870" y="7407"/>
                      <a:pt x="2858" y="7410"/>
                      <a:pt x="2848" y="7416"/>
                    </a:cubicBezTo>
                    <a:lnTo>
                      <a:pt x="1200" y="8281"/>
                    </a:lnTo>
                    <a:lnTo>
                      <a:pt x="1566" y="6784"/>
                    </a:lnTo>
                    <a:cubicBezTo>
                      <a:pt x="1577" y="6755"/>
                      <a:pt x="1566" y="6726"/>
                      <a:pt x="1543" y="6703"/>
                    </a:cubicBezTo>
                    <a:cubicBezTo>
                      <a:pt x="649" y="5972"/>
                      <a:pt x="156" y="4893"/>
                      <a:pt x="185" y="3739"/>
                    </a:cubicBezTo>
                    <a:cubicBezTo>
                      <a:pt x="249" y="1743"/>
                      <a:pt x="1891" y="154"/>
                      <a:pt x="3875" y="154"/>
                    </a:cubicBezTo>
                    <a:close/>
                    <a:moveTo>
                      <a:pt x="3873" y="1"/>
                    </a:moveTo>
                    <a:cubicBezTo>
                      <a:pt x="1802" y="1"/>
                      <a:pt x="91" y="1655"/>
                      <a:pt x="35" y="3732"/>
                    </a:cubicBezTo>
                    <a:cubicBezTo>
                      <a:pt x="0" y="4923"/>
                      <a:pt x="498" y="6029"/>
                      <a:pt x="1403" y="6795"/>
                    </a:cubicBezTo>
                    <a:lnTo>
                      <a:pt x="1009" y="8409"/>
                    </a:lnTo>
                    <a:cubicBezTo>
                      <a:pt x="997" y="8444"/>
                      <a:pt x="1009" y="8473"/>
                      <a:pt x="1032" y="8489"/>
                    </a:cubicBezTo>
                    <a:cubicBezTo>
                      <a:pt x="1050" y="8501"/>
                      <a:pt x="1066" y="8508"/>
                      <a:pt x="1085" y="8508"/>
                    </a:cubicBezTo>
                    <a:cubicBezTo>
                      <a:pt x="1096" y="8508"/>
                      <a:pt x="1108" y="8508"/>
                      <a:pt x="1119" y="8501"/>
                    </a:cubicBezTo>
                    <a:lnTo>
                      <a:pt x="2894" y="7568"/>
                    </a:lnTo>
                    <a:cubicBezTo>
                      <a:pt x="3178" y="7643"/>
                      <a:pt x="3468" y="7683"/>
                      <a:pt x="3765" y="7695"/>
                    </a:cubicBezTo>
                    <a:cubicBezTo>
                      <a:pt x="3802" y="7696"/>
                      <a:pt x="3840" y="7696"/>
                      <a:pt x="3877" y="7696"/>
                    </a:cubicBezTo>
                    <a:cubicBezTo>
                      <a:pt x="4862" y="7696"/>
                      <a:pt x="5799" y="7326"/>
                      <a:pt x="6520" y="6645"/>
                    </a:cubicBezTo>
                    <a:cubicBezTo>
                      <a:pt x="7269" y="5943"/>
                      <a:pt x="7692" y="4985"/>
                      <a:pt x="7727" y="3959"/>
                    </a:cubicBezTo>
                    <a:cubicBezTo>
                      <a:pt x="7756" y="2932"/>
                      <a:pt x="7384" y="1957"/>
                      <a:pt x="6677" y="1210"/>
                    </a:cubicBezTo>
                    <a:cubicBezTo>
                      <a:pt x="5974" y="461"/>
                      <a:pt x="5018" y="32"/>
                      <a:pt x="3990" y="3"/>
                    </a:cubicBezTo>
                    <a:cubicBezTo>
                      <a:pt x="3951" y="1"/>
                      <a:pt x="3912" y="1"/>
                      <a:pt x="387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6968360" y="2033909"/>
                <a:ext cx="413206" cy="462179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8437" extrusionOk="0">
                    <a:moveTo>
                      <a:pt x="3772" y="1"/>
                    </a:moveTo>
                    <a:cubicBezTo>
                      <a:pt x="1690" y="1"/>
                      <a:pt x="1" y="1690"/>
                      <a:pt x="1" y="3772"/>
                    </a:cubicBezTo>
                    <a:cubicBezTo>
                      <a:pt x="1" y="4990"/>
                      <a:pt x="581" y="6069"/>
                      <a:pt x="1475" y="6759"/>
                    </a:cubicBezTo>
                    <a:lnTo>
                      <a:pt x="1115" y="8436"/>
                    </a:lnTo>
                    <a:lnTo>
                      <a:pt x="2890" y="7438"/>
                    </a:lnTo>
                    <a:cubicBezTo>
                      <a:pt x="3175" y="7508"/>
                      <a:pt x="3470" y="7542"/>
                      <a:pt x="3772" y="7542"/>
                    </a:cubicBezTo>
                    <a:cubicBezTo>
                      <a:pt x="5855" y="7542"/>
                      <a:pt x="7542" y="5854"/>
                      <a:pt x="7542" y="3772"/>
                    </a:cubicBezTo>
                    <a:cubicBezTo>
                      <a:pt x="7542" y="1690"/>
                      <a:pt x="5855" y="1"/>
                      <a:pt x="3772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6964251" y="2029800"/>
                <a:ext cx="421751" cy="470396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587" extrusionOk="0">
                    <a:moveTo>
                      <a:pt x="3847" y="158"/>
                    </a:moveTo>
                    <a:cubicBezTo>
                      <a:pt x="5883" y="158"/>
                      <a:pt x="7542" y="1810"/>
                      <a:pt x="7542" y="3847"/>
                    </a:cubicBezTo>
                    <a:cubicBezTo>
                      <a:pt x="7542" y="5883"/>
                      <a:pt x="5883" y="7542"/>
                      <a:pt x="3847" y="7542"/>
                    </a:cubicBezTo>
                    <a:cubicBezTo>
                      <a:pt x="3556" y="7542"/>
                      <a:pt x="3267" y="7507"/>
                      <a:pt x="2983" y="7438"/>
                    </a:cubicBezTo>
                    <a:cubicBezTo>
                      <a:pt x="2978" y="7436"/>
                      <a:pt x="2972" y="7435"/>
                      <a:pt x="2966" y="7435"/>
                    </a:cubicBezTo>
                    <a:cubicBezTo>
                      <a:pt x="2952" y="7435"/>
                      <a:pt x="2937" y="7439"/>
                      <a:pt x="2924" y="7443"/>
                    </a:cubicBezTo>
                    <a:lnTo>
                      <a:pt x="1301" y="8359"/>
                    </a:lnTo>
                    <a:lnTo>
                      <a:pt x="1625" y="6852"/>
                    </a:lnTo>
                    <a:cubicBezTo>
                      <a:pt x="1631" y="6822"/>
                      <a:pt x="1620" y="6793"/>
                      <a:pt x="1596" y="6776"/>
                    </a:cubicBezTo>
                    <a:cubicBezTo>
                      <a:pt x="680" y="6068"/>
                      <a:pt x="158" y="5001"/>
                      <a:pt x="158" y="3847"/>
                    </a:cubicBezTo>
                    <a:cubicBezTo>
                      <a:pt x="158" y="1810"/>
                      <a:pt x="1811" y="158"/>
                      <a:pt x="3847" y="158"/>
                    </a:cubicBezTo>
                    <a:close/>
                    <a:moveTo>
                      <a:pt x="3847" y="1"/>
                    </a:moveTo>
                    <a:cubicBezTo>
                      <a:pt x="1730" y="1"/>
                      <a:pt x="1" y="1724"/>
                      <a:pt x="1" y="3847"/>
                    </a:cubicBezTo>
                    <a:cubicBezTo>
                      <a:pt x="1" y="5036"/>
                      <a:pt x="535" y="6132"/>
                      <a:pt x="1463" y="6868"/>
                    </a:cubicBezTo>
                    <a:lnTo>
                      <a:pt x="1115" y="8493"/>
                    </a:lnTo>
                    <a:cubicBezTo>
                      <a:pt x="1109" y="8522"/>
                      <a:pt x="1120" y="8557"/>
                      <a:pt x="1144" y="8574"/>
                    </a:cubicBezTo>
                    <a:cubicBezTo>
                      <a:pt x="1155" y="8581"/>
                      <a:pt x="1173" y="8586"/>
                      <a:pt x="1190" y="8586"/>
                    </a:cubicBezTo>
                    <a:cubicBezTo>
                      <a:pt x="1202" y="8586"/>
                      <a:pt x="1219" y="8586"/>
                      <a:pt x="1231" y="8581"/>
                    </a:cubicBezTo>
                    <a:lnTo>
                      <a:pt x="2977" y="7594"/>
                    </a:lnTo>
                    <a:cubicBezTo>
                      <a:pt x="3261" y="7663"/>
                      <a:pt x="3551" y="7698"/>
                      <a:pt x="3847" y="7698"/>
                    </a:cubicBezTo>
                    <a:cubicBezTo>
                      <a:pt x="5970" y="7698"/>
                      <a:pt x="7698" y="5970"/>
                      <a:pt x="7698" y="3847"/>
                    </a:cubicBezTo>
                    <a:cubicBezTo>
                      <a:pt x="7698" y="1724"/>
                      <a:pt x="5970" y="1"/>
                      <a:pt x="3847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7070744" y="2219559"/>
                <a:ext cx="37853" cy="3818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7" extrusionOk="0">
                    <a:moveTo>
                      <a:pt x="348" y="0"/>
                    </a:moveTo>
                    <a:cubicBezTo>
                      <a:pt x="158" y="0"/>
                      <a:pt x="0" y="156"/>
                      <a:pt x="0" y="348"/>
                    </a:cubicBezTo>
                    <a:cubicBezTo>
                      <a:pt x="0" y="539"/>
                      <a:pt x="158" y="697"/>
                      <a:pt x="348" y="697"/>
                    </a:cubicBezTo>
                    <a:cubicBezTo>
                      <a:pt x="540" y="697"/>
                      <a:pt x="691" y="539"/>
                      <a:pt x="691" y="348"/>
                    </a:cubicBezTo>
                    <a:cubicBezTo>
                      <a:pt x="691" y="156"/>
                      <a:pt x="540" y="0"/>
                      <a:pt x="348" y="0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7066636" y="2215341"/>
                <a:ext cx="46399" cy="46508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49" extrusionOk="0">
                    <a:moveTo>
                      <a:pt x="423" y="158"/>
                    </a:moveTo>
                    <a:cubicBezTo>
                      <a:pt x="568" y="158"/>
                      <a:pt x="691" y="274"/>
                      <a:pt x="691" y="425"/>
                    </a:cubicBezTo>
                    <a:cubicBezTo>
                      <a:pt x="691" y="570"/>
                      <a:pt x="568" y="691"/>
                      <a:pt x="423" y="691"/>
                    </a:cubicBezTo>
                    <a:cubicBezTo>
                      <a:pt x="273" y="691"/>
                      <a:pt x="156" y="570"/>
                      <a:pt x="156" y="425"/>
                    </a:cubicBezTo>
                    <a:cubicBezTo>
                      <a:pt x="156" y="274"/>
                      <a:pt x="273" y="158"/>
                      <a:pt x="423" y="158"/>
                    </a:cubicBezTo>
                    <a:close/>
                    <a:moveTo>
                      <a:pt x="423" y="1"/>
                    </a:moveTo>
                    <a:cubicBezTo>
                      <a:pt x="185" y="1"/>
                      <a:pt x="0" y="193"/>
                      <a:pt x="0" y="425"/>
                    </a:cubicBezTo>
                    <a:cubicBezTo>
                      <a:pt x="0" y="657"/>
                      <a:pt x="185" y="849"/>
                      <a:pt x="423" y="849"/>
                    </a:cubicBezTo>
                    <a:cubicBezTo>
                      <a:pt x="656" y="849"/>
                      <a:pt x="847" y="657"/>
                      <a:pt x="847" y="425"/>
                    </a:cubicBezTo>
                    <a:cubicBezTo>
                      <a:pt x="847" y="193"/>
                      <a:pt x="656" y="1"/>
                      <a:pt x="42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7158119" y="2219559"/>
                <a:ext cx="37908" cy="38182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7" extrusionOk="0">
                    <a:moveTo>
                      <a:pt x="349" y="0"/>
                    </a:moveTo>
                    <a:cubicBezTo>
                      <a:pt x="157" y="0"/>
                      <a:pt x="1" y="156"/>
                      <a:pt x="1" y="348"/>
                    </a:cubicBezTo>
                    <a:cubicBezTo>
                      <a:pt x="1" y="539"/>
                      <a:pt x="157" y="697"/>
                      <a:pt x="349" y="697"/>
                    </a:cubicBezTo>
                    <a:cubicBezTo>
                      <a:pt x="539" y="697"/>
                      <a:pt x="691" y="539"/>
                      <a:pt x="691" y="348"/>
                    </a:cubicBezTo>
                    <a:cubicBezTo>
                      <a:pt x="691" y="156"/>
                      <a:pt x="539" y="0"/>
                      <a:pt x="349" y="0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7153682" y="2215341"/>
                <a:ext cx="46727" cy="4650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9" extrusionOk="0">
                    <a:moveTo>
                      <a:pt x="430" y="158"/>
                    </a:moveTo>
                    <a:cubicBezTo>
                      <a:pt x="575" y="158"/>
                      <a:pt x="697" y="274"/>
                      <a:pt x="697" y="425"/>
                    </a:cubicBezTo>
                    <a:cubicBezTo>
                      <a:pt x="697" y="570"/>
                      <a:pt x="575" y="691"/>
                      <a:pt x="430" y="691"/>
                    </a:cubicBezTo>
                    <a:cubicBezTo>
                      <a:pt x="279" y="691"/>
                      <a:pt x="157" y="570"/>
                      <a:pt x="157" y="425"/>
                    </a:cubicBezTo>
                    <a:cubicBezTo>
                      <a:pt x="157" y="274"/>
                      <a:pt x="279" y="158"/>
                      <a:pt x="430" y="158"/>
                    </a:cubicBezTo>
                    <a:close/>
                    <a:moveTo>
                      <a:pt x="430" y="1"/>
                    </a:moveTo>
                    <a:cubicBezTo>
                      <a:pt x="192" y="1"/>
                      <a:pt x="1" y="193"/>
                      <a:pt x="1" y="425"/>
                    </a:cubicBezTo>
                    <a:cubicBezTo>
                      <a:pt x="1" y="657"/>
                      <a:pt x="192" y="849"/>
                      <a:pt x="430" y="849"/>
                    </a:cubicBezTo>
                    <a:cubicBezTo>
                      <a:pt x="662" y="849"/>
                      <a:pt x="853" y="657"/>
                      <a:pt x="853" y="425"/>
                    </a:cubicBezTo>
                    <a:cubicBezTo>
                      <a:pt x="853" y="193"/>
                      <a:pt x="662" y="1"/>
                      <a:pt x="43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7245548" y="2219559"/>
                <a:ext cx="37853" cy="3818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7" extrusionOk="0">
                    <a:moveTo>
                      <a:pt x="343" y="0"/>
                    </a:moveTo>
                    <a:cubicBezTo>
                      <a:pt x="156" y="0"/>
                      <a:pt x="0" y="156"/>
                      <a:pt x="0" y="348"/>
                    </a:cubicBezTo>
                    <a:cubicBezTo>
                      <a:pt x="0" y="539"/>
                      <a:pt x="156" y="697"/>
                      <a:pt x="343" y="697"/>
                    </a:cubicBezTo>
                    <a:cubicBezTo>
                      <a:pt x="533" y="697"/>
                      <a:pt x="691" y="539"/>
                      <a:pt x="691" y="348"/>
                    </a:cubicBezTo>
                    <a:cubicBezTo>
                      <a:pt x="691" y="156"/>
                      <a:pt x="533" y="0"/>
                      <a:pt x="343" y="0"/>
                    </a:cubicBezTo>
                    <a:close/>
                  </a:path>
                </a:pathLst>
              </a:custGeom>
              <a:solidFill>
                <a:srgbClr val="FFE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7241056" y="2215341"/>
                <a:ext cx="46782" cy="46508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49" extrusionOk="0">
                    <a:moveTo>
                      <a:pt x="425" y="158"/>
                    </a:moveTo>
                    <a:cubicBezTo>
                      <a:pt x="575" y="158"/>
                      <a:pt x="696" y="274"/>
                      <a:pt x="696" y="425"/>
                    </a:cubicBezTo>
                    <a:cubicBezTo>
                      <a:pt x="696" y="570"/>
                      <a:pt x="575" y="691"/>
                      <a:pt x="425" y="691"/>
                    </a:cubicBezTo>
                    <a:cubicBezTo>
                      <a:pt x="278" y="691"/>
                      <a:pt x="157" y="570"/>
                      <a:pt x="157" y="425"/>
                    </a:cubicBezTo>
                    <a:cubicBezTo>
                      <a:pt x="157" y="274"/>
                      <a:pt x="278" y="158"/>
                      <a:pt x="425" y="158"/>
                    </a:cubicBezTo>
                    <a:close/>
                    <a:moveTo>
                      <a:pt x="425" y="1"/>
                    </a:moveTo>
                    <a:cubicBezTo>
                      <a:pt x="192" y="1"/>
                      <a:pt x="0" y="193"/>
                      <a:pt x="0" y="425"/>
                    </a:cubicBezTo>
                    <a:cubicBezTo>
                      <a:pt x="0" y="657"/>
                      <a:pt x="192" y="849"/>
                      <a:pt x="425" y="849"/>
                    </a:cubicBezTo>
                    <a:cubicBezTo>
                      <a:pt x="661" y="849"/>
                      <a:pt x="853" y="657"/>
                      <a:pt x="853" y="425"/>
                    </a:cubicBezTo>
                    <a:cubicBezTo>
                      <a:pt x="853" y="193"/>
                      <a:pt x="661" y="1"/>
                      <a:pt x="42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4"/>
            <p:cNvGrpSpPr/>
            <p:nvPr/>
          </p:nvGrpSpPr>
          <p:grpSpPr>
            <a:xfrm>
              <a:off x="339508" y="564693"/>
              <a:ext cx="237047" cy="157886"/>
              <a:chOff x="8062533" y="829968"/>
              <a:chExt cx="237047" cy="157886"/>
            </a:xfrm>
          </p:grpSpPr>
          <p:sp>
            <p:nvSpPr>
              <p:cNvPr id="35" name="Google Shape;35;p4"/>
              <p:cNvSpPr/>
              <p:nvPr/>
            </p:nvSpPr>
            <p:spPr>
              <a:xfrm flipH="1">
                <a:off x="8066634" y="951965"/>
                <a:ext cx="22933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855" extrusionOk="0">
                    <a:moveTo>
                      <a:pt x="1" y="0"/>
                    </a:moveTo>
                    <a:lnTo>
                      <a:pt x="1" y="855"/>
                    </a:lnTo>
                    <a:lnTo>
                      <a:pt x="6598" y="855"/>
                    </a:lnTo>
                    <a:lnTo>
                      <a:pt x="6598" y="0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 flipH="1">
                <a:off x="8062533" y="948073"/>
                <a:ext cx="237047" cy="39780"/>
              </a:xfrm>
              <a:custGeom>
                <a:avLst/>
                <a:gdLst/>
                <a:ahLst/>
                <a:cxnLst/>
                <a:rect l="l" t="t" r="r" b="b"/>
                <a:pathLst>
                  <a:path w="6821" h="1063" extrusionOk="0">
                    <a:moveTo>
                      <a:pt x="209" y="208"/>
                    </a:moveTo>
                    <a:lnTo>
                      <a:pt x="6594" y="226"/>
                    </a:lnTo>
                    <a:lnTo>
                      <a:pt x="6594" y="836"/>
                    </a:lnTo>
                    <a:lnTo>
                      <a:pt x="209" y="836"/>
                    </a:lnTo>
                    <a:lnTo>
                      <a:pt x="209" y="208"/>
                    </a:lnTo>
                    <a:close/>
                    <a:moveTo>
                      <a:pt x="105" y="0"/>
                    </a:moveTo>
                    <a:cubicBezTo>
                      <a:pt x="44" y="0"/>
                      <a:pt x="1" y="47"/>
                      <a:pt x="1" y="104"/>
                    </a:cubicBezTo>
                    <a:lnTo>
                      <a:pt x="1" y="959"/>
                    </a:lnTo>
                    <a:cubicBezTo>
                      <a:pt x="1" y="987"/>
                      <a:pt x="1" y="1002"/>
                      <a:pt x="29" y="1034"/>
                    </a:cubicBezTo>
                    <a:cubicBezTo>
                      <a:pt x="44" y="1048"/>
                      <a:pt x="76" y="1063"/>
                      <a:pt x="105" y="1063"/>
                    </a:cubicBezTo>
                    <a:lnTo>
                      <a:pt x="6702" y="1063"/>
                    </a:lnTo>
                    <a:cubicBezTo>
                      <a:pt x="6731" y="1063"/>
                      <a:pt x="6760" y="1048"/>
                      <a:pt x="6774" y="1034"/>
                    </a:cubicBezTo>
                    <a:cubicBezTo>
                      <a:pt x="6806" y="1002"/>
                      <a:pt x="6821" y="987"/>
                      <a:pt x="6821" y="959"/>
                    </a:cubicBezTo>
                    <a:lnTo>
                      <a:pt x="6821" y="104"/>
                    </a:lnTo>
                    <a:cubicBezTo>
                      <a:pt x="6821" y="47"/>
                      <a:pt x="6760" y="0"/>
                      <a:pt x="6702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 flipH="1">
                <a:off x="8066634" y="893249"/>
                <a:ext cx="131642" cy="20208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40" extrusionOk="0">
                    <a:moveTo>
                      <a:pt x="0" y="1"/>
                    </a:moveTo>
                    <a:lnTo>
                      <a:pt x="0" y="539"/>
                    </a:lnTo>
                    <a:lnTo>
                      <a:pt x="3787" y="539"/>
                    </a:lnTo>
                    <a:lnTo>
                      <a:pt x="3787" y="1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 flipH="1">
                <a:off x="8062533" y="888684"/>
                <a:ext cx="139358" cy="2919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80" extrusionOk="0">
                    <a:moveTo>
                      <a:pt x="3783" y="227"/>
                    </a:moveTo>
                    <a:lnTo>
                      <a:pt x="3783" y="557"/>
                    </a:lnTo>
                    <a:lnTo>
                      <a:pt x="212" y="557"/>
                    </a:lnTo>
                    <a:lnTo>
                      <a:pt x="212" y="227"/>
                    </a:lnTo>
                    <a:close/>
                    <a:moveTo>
                      <a:pt x="104" y="1"/>
                    </a:moveTo>
                    <a:cubicBezTo>
                      <a:pt x="47" y="1"/>
                      <a:pt x="0" y="62"/>
                      <a:pt x="0" y="123"/>
                    </a:cubicBezTo>
                    <a:lnTo>
                      <a:pt x="0" y="661"/>
                    </a:lnTo>
                    <a:cubicBezTo>
                      <a:pt x="0" y="690"/>
                      <a:pt x="0" y="718"/>
                      <a:pt x="32" y="751"/>
                    </a:cubicBezTo>
                    <a:cubicBezTo>
                      <a:pt x="47" y="765"/>
                      <a:pt x="75" y="780"/>
                      <a:pt x="104" y="780"/>
                    </a:cubicBezTo>
                    <a:lnTo>
                      <a:pt x="3891" y="780"/>
                    </a:lnTo>
                    <a:cubicBezTo>
                      <a:pt x="3949" y="780"/>
                      <a:pt x="4010" y="736"/>
                      <a:pt x="4010" y="661"/>
                    </a:cubicBezTo>
                    <a:lnTo>
                      <a:pt x="4010" y="123"/>
                    </a:lnTo>
                    <a:cubicBezTo>
                      <a:pt x="4010" y="90"/>
                      <a:pt x="3995" y="62"/>
                      <a:pt x="3963" y="47"/>
                    </a:cubicBezTo>
                    <a:cubicBezTo>
                      <a:pt x="3949" y="19"/>
                      <a:pt x="3920" y="1"/>
                      <a:pt x="3891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 flipH="1">
                <a:off x="8066634" y="833897"/>
                <a:ext cx="131642" cy="2069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53" extrusionOk="0">
                    <a:moveTo>
                      <a:pt x="0" y="0"/>
                    </a:moveTo>
                    <a:lnTo>
                      <a:pt x="0" y="553"/>
                    </a:lnTo>
                    <a:lnTo>
                      <a:pt x="3787" y="553"/>
                    </a:lnTo>
                    <a:lnTo>
                      <a:pt x="3787" y="0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 flipH="1">
                <a:off x="8062533" y="829968"/>
                <a:ext cx="139358" cy="28516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62" extrusionOk="0">
                    <a:moveTo>
                      <a:pt x="3783" y="224"/>
                    </a:moveTo>
                    <a:lnTo>
                      <a:pt x="3783" y="554"/>
                    </a:lnTo>
                    <a:lnTo>
                      <a:pt x="212" y="554"/>
                    </a:lnTo>
                    <a:lnTo>
                      <a:pt x="212" y="224"/>
                    </a:lnTo>
                    <a:close/>
                    <a:moveTo>
                      <a:pt x="104" y="1"/>
                    </a:moveTo>
                    <a:cubicBezTo>
                      <a:pt x="47" y="1"/>
                      <a:pt x="0" y="44"/>
                      <a:pt x="0" y="105"/>
                    </a:cubicBezTo>
                    <a:lnTo>
                      <a:pt x="0" y="658"/>
                    </a:lnTo>
                    <a:cubicBezTo>
                      <a:pt x="0" y="690"/>
                      <a:pt x="0" y="719"/>
                      <a:pt x="32" y="733"/>
                    </a:cubicBezTo>
                    <a:cubicBezTo>
                      <a:pt x="47" y="762"/>
                      <a:pt x="75" y="762"/>
                      <a:pt x="104" y="762"/>
                    </a:cubicBezTo>
                    <a:lnTo>
                      <a:pt x="3891" y="762"/>
                    </a:lnTo>
                    <a:cubicBezTo>
                      <a:pt x="3949" y="762"/>
                      <a:pt x="4010" y="719"/>
                      <a:pt x="4010" y="658"/>
                    </a:cubicBezTo>
                    <a:lnTo>
                      <a:pt x="4010" y="105"/>
                    </a:lnTo>
                    <a:cubicBezTo>
                      <a:pt x="4010" y="76"/>
                      <a:pt x="3995" y="62"/>
                      <a:pt x="3963" y="30"/>
                    </a:cubicBezTo>
                    <a:cubicBezTo>
                      <a:pt x="3949" y="15"/>
                      <a:pt x="3920" y="1"/>
                      <a:pt x="3891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997716" y="805971"/>
              <a:ext cx="100956" cy="103473"/>
              <a:chOff x="8003766" y="381721"/>
              <a:chExt cx="100956" cy="103473"/>
            </a:xfrm>
          </p:grpSpPr>
          <p:sp>
            <p:nvSpPr>
              <p:cNvPr id="42" name="Google Shape;42;p4"/>
              <p:cNvSpPr/>
              <p:nvPr/>
            </p:nvSpPr>
            <p:spPr>
              <a:xfrm flipH="1">
                <a:off x="8008006" y="386174"/>
                <a:ext cx="94596" cy="94604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528" extrusionOk="0">
                    <a:moveTo>
                      <a:pt x="1358" y="0"/>
                    </a:moveTo>
                    <a:cubicBezTo>
                      <a:pt x="738" y="0"/>
                      <a:pt x="199" y="440"/>
                      <a:pt x="104" y="1077"/>
                    </a:cubicBezTo>
                    <a:cubicBezTo>
                      <a:pt x="0" y="1763"/>
                      <a:pt x="478" y="2409"/>
                      <a:pt x="1167" y="2513"/>
                    </a:cubicBezTo>
                    <a:cubicBezTo>
                      <a:pt x="1232" y="2523"/>
                      <a:pt x="1297" y="2528"/>
                      <a:pt x="1360" y="2528"/>
                    </a:cubicBezTo>
                    <a:cubicBezTo>
                      <a:pt x="1973" y="2528"/>
                      <a:pt x="2508" y="2088"/>
                      <a:pt x="2603" y="1450"/>
                    </a:cubicBezTo>
                    <a:cubicBezTo>
                      <a:pt x="2721" y="761"/>
                      <a:pt x="2244" y="119"/>
                      <a:pt x="1555" y="15"/>
                    </a:cubicBezTo>
                    <a:cubicBezTo>
                      <a:pt x="1489" y="5"/>
                      <a:pt x="1423" y="0"/>
                      <a:pt x="1358" y="0"/>
                    </a:cubicBez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flipH="1">
                <a:off x="8003766" y="381721"/>
                <a:ext cx="100956" cy="103473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765" extrusionOk="0">
                    <a:moveTo>
                      <a:pt x="1422" y="223"/>
                    </a:moveTo>
                    <a:cubicBezTo>
                      <a:pt x="1483" y="223"/>
                      <a:pt x="1526" y="223"/>
                      <a:pt x="1587" y="238"/>
                    </a:cubicBezTo>
                    <a:cubicBezTo>
                      <a:pt x="2229" y="342"/>
                      <a:pt x="2664" y="927"/>
                      <a:pt x="2560" y="1555"/>
                    </a:cubicBezTo>
                    <a:cubicBezTo>
                      <a:pt x="2478" y="2128"/>
                      <a:pt x="1972" y="2540"/>
                      <a:pt x="1407" y="2540"/>
                    </a:cubicBezTo>
                    <a:cubicBezTo>
                      <a:pt x="1353" y="2540"/>
                      <a:pt x="1298" y="2536"/>
                      <a:pt x="1242" y="2528"/>
                    </a:cubicBezTo>
                    <a:cubicBezTo>
                      <a:pt x="944" y="2481"/>
                      <a:pt x="675" y="2316"/>
                      <a:pt x="481" y="2061"/>
                    </a:cubicBezTo>
                    <a:cubicBezTo>
                      <a:pt x="302" y="1824"/>
                      <a:pt x="226" y="1508"/>
                      <a:pt x="270" y="1211"/>
                    </a:cubicBezTo>
                    <a:cubicBezTo>
                      <a:pt x="316" y="895"/>
                      <a:pt x="481" y="625"/>
                      <a:pt x="736" y="446"/>
                    </a:cubicBezTo>
                    <a:cubicBezTo>
                      <a:pt x="930" y="299"/>
                      <a:pt x="1167" y="223"/>
                      <a:pt x="1422" y="223"/>
                    </a:cubicBezTo>
                    <a:close/>
                    <a:moveTo>
                      <a:pt x="1430" y="1"/>
                    </a:moveTo>
                    <a:cubicBezTo>
                      <a:pt x="748" y="1"/>
                      <a:pt x="156" y="486"/>
                      <a:pt x="61" y="1182"/>
                    </a:cubicBezTo>
                    <a:cubicBezTo>
                      <a:pt x="0" y="1541"/>
                      <a:pt x="90" y="1900"/>
                      <a:pt x="302" y="2198"/>
                    </a:cubicBezTo>
                    <a:cubicBezTo>
                      <a:pt x="524" y="2496"/>
                      <a:pt x="840" y="2689"/>
                      <a:pt x="1214" y="2750"/>
                    </a:cubicBezTo>
                    <a:cubicBezTo>
                      <a:pt x="1275" y="2750"/>
                      <a:pt x="1346" y="2765"/>
                      <a:pt x="1422" y="2765"/>
                    </a:cubicBezTo>
                    <a:cubicBezTo>
                      <a:pt x="2082" y="2765"/>
                      <a:pt x="2678" y="2273"/>
                      <a:pt x="2782" y="1584"/>
                    </a:cubicBezTo>
                    <a:cubicBezTo>
                      <a:pt x="2904" y="837"/>
                      <a:pt x="2380" y="134"/>
                      <a:pt x="1634" y="15"/>
                    </a:cubicBezTo>
                    <a:cubicBezTo>
                      <a:pt x="1565" y="6"/>
                      <a:pt x="1497" y="1"/>
                      <a:pt x="143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4"/>
            <p:cNvGrpSpPr/>
            <p:nvPr/>
          </p:nvGrpSpPr>
          <p:grpSpPr>
            <a:xfrm>
              <a:off x="1333102" y="302509"/>
              <a:ext cx="49453" cy="51868"/>
              <a:chOff x="8108302" y="1196184"/>
              <a:chExt cx="49453" cy="51868"/>
            </a:xfrm>
          </p:grpSpPr>
          <p:sp>
            <p:nvSpPr>
              <p:cNvPr id="45" name="Google Shape;45;p4"/>
              <p:cNvSpPr/>
              <p:nvPr/>
            </p:nvSpPr>
            <p:spPr>
              <a:xfrm flipH="1">
                <a:off x="8110318" y="1200488"/>
                <a:ext cx="45804" cy="4352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63" extrusionOk="0">
                    <a:moveTo>
                      <a:pt x="651" y="1"/>
                    </a:moveTo>
                    <a:cubicBezTo>
                      <a:pt x="535" y="1"/>
                      <a:pt x="417" y="34"/>
                      <a:pt x="313" y="104"/>
                    </a:cubicBezTo>
                    <a:cubicBezTo>
                      <a:pt x="61" y="301"/>
                      <a:pt x="0" y="660"/>
                      <a:pt x="194" y="929"/>
                    </a:cubicBezTo>
                    <a:cubicBezTo>
                      <a:pt x="310" y="1080"/>
                      <a:pt x="486" y="1162"/>
                      <a:pt x="663" y="1162"/>
                    </a:cubicBezTo>
                    <a:cubicBezTo>
                      <a:pt x="781" y="1162"/>
                      <a:pt x="900" y="1126"/>
                      <a:pt x="1002" y="1048"/>
                    </a:cubicBezTo>
                    <a:cubicBezTo>
                      <a:pt x="1257" y="854"/>
                      <a:pt x="1318" y="495"/>
                      <a:pt x="1120" y="240"/>
                    </a:cubicBezTo>
                    <a:cubicBezTo>
                      <a:pt x="1010" y="84"/>
                      <a:pt x="833" y="1"/>
                      <a:pt x="651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flipH="1">
                <a:off x="8108302" y="1196184"/>
                <a:ext cx="49453" cy="51868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386" extrusionOk="0">
                    <a:moveTo>
                      <a:pt x="704" y="219"/>
                    </a:moveTo>
                    <a:cubicBezTo>
                      <a:pt x="855" y="219"/>
                      <a:pt x="988" y="294"/>
                      <a:pt x="1078" y="416"/>
                    </a:cubicBezTo>
                    <a:cubicBezTo>
                      <a:pt x="1153" y="520"/>
                      <a:pt x="1185" y="639"/>
                      <a:pt x="1167" y="757"/>
                    </a:cubicBezTo>
                    <a:cubicBezTo>
                      <a:pt x="1153" y="894"/>
                      <a:pt x="1078" y="998"/>
                      <a:pt x="988" y="1073"/>
                    </a:cubicBezTo>
                    <a:cubicBezTo>
                      <a:pt x="901" y="1136"/>
                      <a:pt x="804" y="1166"/>
                      <a:pt x="695" y="1166"/>
                    </a:cubicBezTo>
                    <a:cubicBezTo>
                      <a:pt x="674" y="1166"/>
                      <a:pt x="652" y="1165"/>
                      <a:pt x="629" y="1163"/>
                    </a:cubicBezTo>
                    <a:cubicBezTo>
                      <a:pt x="511" y="1134"/>
                      <a:pt x="406" y="1073"/>
                      <a:pt x="331" y="969"/>
                    </a:cubicBezTo>
                    <a:cubicBezTo>
                      <a:pt x="256" y="865"/>
                      <a:pt x="227" y="743"/>
                      <a:pt x="241" y="625"/>
                    </a:cubicBezTo>
                    <a:cubicBezTo>
                      <a:pt x="256" y="506"/>
                      <a:pt x="331" y="384"/>
                      <a:pt x="435" y="309"/>
                    </a:cubicBezTo>
                    <a:cubicBezTo>
                      <a:pt x="511" y="251"/>
                      <a:pt x="615" y="219"/>
                      <a:pt x="704" y="219"/>
                    </a:cubicBezTo>
                    <a:close/>
                    <a:moveTo>
                      <a:pt x="696" y="0"/>
                    </a:moveTo>
                    <a:cubicBezTo>
                      <a:pt x="558" y="0"/>
                      <a:pt x="419" y="42"/>
                      <a:pt x="302" y="129"/>
                    </a:cubicBezTo>
                    <a:cubicBezTo>
                      <a:pt x="152" y="251"/>
                      <a:pt x="47" y="416"/>
                      <a:pt x="33" y="596"/>
                    </a:cubicBezTo>
                    <a:cubicBezTo>
                      <a:pt x="1" y="775"/>
                      <a:pt x="47" y="955"/>
                      <a:pt x="152" y="1102"/>
                    </a:cubicBezTo>
                    <a:cubicBezTo>
                      <a:pt x="288" y="1281"/>
                      <a:pt x="496" y="1385"/>
                      <a:pt x="704" y="1385"/>
                    </a:cubicBezTo>
                    <a:cubicBezTo>
                      <a:pt x="855" y="1385"/>
                      <a:pt x="988" y="1342"/>
                      <a:pt x="1110" y="1253"/>
                    </a:cubicBezTo>
                    <a:cubicBezTo>
                      <a:pt x="1257" y="1149"/>
                      <a:pt x="1365" y="983"/>
                      <a:pt x="1394" y="804"/>
                    </a:cubicBezTo>
                    <a:cubicBezTo>
                      <a:pt x="1422" y="625"/>
                      <a:pt x="1379" y="431"/>
                      <a:pt x="1257" y="280"/>
                    </a:cubicBezTo>
                    <a:cubicBezTo>
                      <a:pt x="1122" y="99"/>
                      <a:pt x="909" y="0"/>
                      <a:pt x="696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4"/>
            <p:cNvGrpSpPr/>
            <p:nvPr/>
          </p:nvGrpSpPr>
          <p:grpSpPr>
            <a:xfrm>
              <a:off x="410425" y="280624"/>
              <a:ext cx="95222" cy="95614"/>
              <a:chOff x="8418537" y="1219049"/>
              <a:chExt cx="95222" cy="95614"/>
            </a:xfrm>
          </p:grpSpPr>
          <p:sp>
            <p:nvSpPr>
              <p:cNvPr id="48" name="Google Shape;48;p4"/>
              <p:cNvSpPr/>
              <p:nvPr/>
            </p:nvSpPr>
            <p:spPr>
              <a:xfrm flipH="1">
                <a:off x="8420171" y="1223316"/>
                <a:ext cx="89349" cy="87232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331" extrusionOk="0">
                    <a:moveTo>
                      <a:pt x="1298" y="0"/>
                    </a:moveTo>
                    <a:cubicBezTo>
                      <a:pt x="777" y="0"/>
                      <a:pt x="291" y="351"/>
                      <a:pt x="162" y="887"/>
                    </a:cubicBezTo>
                    <a:cubicBezTo>
                      <a:pt x="0" y="1500"/>
                      <a:pt x="388" y="2143"/>
                      <a:pt x="1002" y="2294"/>
                    </a:cubicBezTo>
                    <a:cubicBezTo>
                      <a:pt x="1099" y="2319"/>
                      <a:pt x="1196" y="2330"/>
                      <a:pt x="1291" y="2330"/>
                    </a:cubicBezTo>
                    <a:cubicBezTo>
                      <a:pt x="1816" y="2330"/>
                      <a:pt x="2296" y="1973"/>
                      <a:pt x="2423" y="1454"/>
                    </a:cubicBezTo>
                    <a:cubicBezTo>
                      <a:pt x="2570" y="826"/>
                      <a:pt x="2197" y="197"/>
                      <a:pt x="1569" y="32"/>
                    </a:cubicBezTo>
                    <a:cubicBezTo>
                      <a:pt x="1479" y="11"/>
                      <a:pt x="1388" y="0"/>
                      <a:pt x="1298" y="0"/>
                    </a:cubicBez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flipH="1">
                <a:off x="8418537" y="1219049"/>
                <a:ext cx="95222" cy="9561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55" extrusionOk="0">
                    <a:moveTo>
                      <a:pt x="1405" y="224"/>
                    </a:moveTo>
                    <a:cubicBezTo>
                      <a:pt x="1494" y="224"/>
                      <a:pt x="1585" y="234"/>
                      <a:pt x="1677" y="254"/>
                    </a:cubicBezTo>
                    <a:cubicBezTo>
                      <a:pt x="1946" y="326"/>
                      <a:pt x="2168" y="491"/>
                      <a:pt x="2319" y="731"/>
                    </a:cubicBezTo>
                    <a:cubicBezTo>
                      <a:pt x="2470" y="986"/>
                      <a:pt x="2499" y="1270"/>
                      <a:pt x="2438" y="1539"/>
                    </a:cubicBezTo>
                    <a:cubicBezTo>
                      <a:pt x="2366" y="1808"/>
                      <a:pt x="2201" y="2031"/>
                      <a:pt x="1960" y="2182"/>
                    </a:cubicBezTo>
                    <a:cubicBezTo>
                      <a:pt x="1788" y="2284"/>
                      <a:pt x="1609" y="2336"/>
                      <a:pt x="1423" y="2336"/>
                    </a:cubicBezTo>
                    <a:cubicBezTo>
                      <a:pt x="1334" y="2336"/>
                      <a:pt x="1244" y="2324"/>
                      <a:pt x="1153" y="2300"/>
                    </a:cubicBezTo>
                    <a:cubicBezTo>
                      <a:pt x="600" y="2167"/>
                      <a:pt x="255" y="1582"/>
                      <a:pt x="392" y="1015"/>
                    </a:cubicBezTo>
                    <a:cubicBezTo>
                      <a:pt x="463" y="746"/>
                      <a:pt x="628" y="523"/>
                      <a:pt x="869" y="372"/>
                    </a:cubicBezTo>
                    <a:cubicBezTo>
                      <a:pt x="1032" y="270"/>
                      <a:pt x="1215" y="224"/>
                      <a:pt x="1405" y="224"/>
                    </a:cubicBezTo>
                    <a:close/>
                    <a:moveTo>
                      <a:pt x="1410" y="1"/>
                    </a:moveTo>
                    <a:cubicBezTo>
                      <a:pt x="1183" y="1"/>
                      <a:pt x="960" y="65"/>
                      <a:pt x="765" y="179"/>
                    </a:cubicBezTo>
                    <a:cubicBezTo>
                      <a:pt x="463" y="358"/>
                      <a:pt x="255" y="642"/>
                      <a:pt x="180" y="972"/>
                    </a:cubicBezTo>
                    <a:cubicBezTo>
                      <a:pt x="0" y="1643"/>
                      <a:pt x="420" y="2347"/>
                      <a:pt x="1109" y="2512"/>
                    </a:cubicBezTo>
                    <a:cubicBezTo>
                      <a:pt x="1214" y="2541"/>
                      <a:pt x="1318" y="2555"/>
                      <a:pt x="1422" y="2555"/>
                    </a:cubicBezTo>
                    <a:cubicBezTo>
                      <a:pt x="1648" y="2555"/>
                      <a:pt x="1870" y="2497"/>
                      <a:pt x="2064" y="2375"/>
                    </a:cubicBezTo>
                    <a:cubicBezTo>
                      <a:pt x="2366" y="2196"/>
                      <a:pt x="2574" y="1927"/>
                      <a:pt x="2649" y="1582"/>
                    </a:cubicBezTo>
                    <a:cubicBezTo>
                      <a:pt x="2739" y="1255"/>
                      <a:pt x="2678" y="911"/>
                      <a:pt x="2513" y="627"/>
                    </a:cubicBezTo>
                    <a:cubicBezTo>
                      <a:pt x="2334" y="326"/>
                      <a:pt x="2050" y="118"/>
                      <a:pt x="1720" y="42"/>
                    </a:cubicBezTo>
                    <a:cubicBezTo>
                      <a:pt x="1618" y="14"/>
                      <a:pt x="1514" y="1"/>
                      <a:pt x="141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355125" y="2761488"/>
            <a:ext cx="25602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010013" y="2761488"/>
            <a:ext cx="25602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355125" y="3079150"/>
            <a:ext cx="25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010000" y="3079150"/>
            <a:ext cx="25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/>
          <p:nvPr/>
        </p:nvSpPr>
        <p:spPr>
          <a:xfrm rot="1417482">
            <a:off x="-1218285" y="3572124"/>
            <a:ext cx="3342430" cy="3058168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grpSp>
        <p:nvGrpSpPr>
          <p:cNvPr id="57" name="Google Shape;57;p5"/>
          <p:cNvGrpSpPr/>
          <p:nvPr/>
        </p:nvGrpSpPr>
        <p:grpSpPr>
          <a:xfrm>
            <a:off x="223610" y="3792552"/>
            <a:ext cx="1290815" cy="1137825"/>
            <a:chOff x="223610" y="3792552"/>
            <a:chExt cx="1290815" cy="1137825"/>
          </a:xfrm>
        </p:grpSpPr>
        <p:grpSp>
          <p:nvGrpSpPr>
            <p:cNvPr id="58" name="Google Shape;58;p5"/>
            <p:cNvGrpSpPr/>
            <p:nvPr/>
          </p:nvGrpSpPr>
          <p:grpSpPr>
            <a:xfrm>
              <a:off x="1424300" y="4730225"/>
              <a:ext cx="90125" cy="83350"/>
              <a:chOff x="2985975" y="2917825"/>
              <a:chExt cx="90125" cy="83350"/>
            </a:xfrm>
          </p:grpSpPr>
          <p:sp>
            <p:nvSpPr>
              <p:cNvPr id="59" name="Google Shape;59;p5"/>
              <p:cNvSpPr/>
              <p:nvPr/>
            </p:nvSpPr>
            <p:spPr>
              <a:xfrm>
                <a:off x="2987050" y="2922500"/>
                <a:ext cx="8385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70" extrusionOk="0">
                    <a:moveTo>
                      <a:pt x="1674" y="0"/>
                    </a:moveTo>
                    <a:cubicBezTo>
                      <a:pt x="1357" y="0"/>
                      <a:pt x="1038" y="99"/>
                      <a:pt x="765" y="303"/>
                    </a:cubicBezTo>
                    <a:cubicBezTo>
                      <a:pt x="122" y="799"/>
                      <a:pt x="0" y="1739"/>
                      <a:pt x="496" y="2382"/>
                    </a:cubicBezTo>
                    <a:cubicBezTo>
                      <a:pt x="784" y="2769"/>
                      <a:pt x="1228" y="2970"/>
                      <a:pt x="1676" y="2970"/>
                    </a:cubicBezTo>
                    <a:cubicBezTo>
                      <a:pt x="1991" y="2970"/>
                      <a:pt x="2308" y="2870"/>
                      <a:pt x="2574" y="2665"/>
                    </a:cubicBezTo>
                    <a:cubicBezTo>
                      <a:pt x="3231" y="2159"/>
                      <a:pt x="3353" y="1229"/>
                      <a:pt x="2858" y="573"/>
                    </a:cubicBezTo>
                    <a:cubicBezTo>
                      <a:pt x="2562" y="197"/>
                      <a:pt x="2121" y="0"/>
                      <a:pt x="1674" y="0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2985975" y="2917825"/>
                <a:ext cx="90125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3334" extrusionOk="0">
                    <a:moveTo>
                      <a:pt x="1720" y="372"/>
                    </a:moveTo>
                    <a:cubicBezTo>
                      <a:pt x="2107" y="372"/>
                      <a:pt x="2499" y="537"/>
                      <a:pt x="2753" y="878"/>
                    </a:cubicBezTo>
                    <a:cubicBezTo>
                      <a:pt x="3184" y="1449"/>
                      <a:pt x="3080" y="2271"/>
                      <a:pt x="2513" y="2705"/>
                    </a:cubicBezTo>
                    <a:cubicBezTo>
                      <a:pt x="2278" y="2885"/>
                      <a:pt x="2000" y="2972"/>
                      <a:pt x="1723" y="2972"/>
                    </a:cubicBezTo>
                    <a:cubicBezTo>
                      <a:pt x="1330" y="2972"/>
                      <a:pt x="942" y="2797"/>
                      <a:pt x="690" y="2465"/>
                    </a:cubicBezTo>
                    <a:cubicBezTo>
                      <a:pt x="463" y="2181"/>
                      <a:pt x="374" y="1836"/>
                      <a:pt x="420" y="1492"/>
                    </a:cubicBezTo>
                    <a:cubicBezTo>
                      <a:pt x="463" y="1147"/>
                      <a:pt x="643" y="849"/>
                      <a:pt x="926" y="641"/>
                    </a:cubicBezTo>
                    <a:cubicBezTo>
                      <a:pt x="1167" y="447"/>
                      <a:pt x="1436" y="372"/>
                      <a:pt x="1720" y="372"/>
                    </a:cubicBezTo>
                    <a:close/>
                    <a:moveTo>
                      <a:pt x="1715" y="1"/>
                    </a:moveTo>
                    <a:cubicBezTo>
                      <a:pt x="1362" y="1"/>
                      <a:pt x="1006" y="112"/>
                      <a:pt x="704" y="340"/>
                    </a:cubicBezTo>
                    <a:cubicBezTo>
                      <a:pt x="345" y="609"/>
                      <a:pt x="119" y="1014"/>
                      <a:pt x="61" y="1449"/>
                    </a:cubicBezTo>
                    <a:cubicBezTo>
                      <a:pt x="0" y="1897"/>
                      <a:pt x="119" y="2332"/>
                      <a:pt x="388" y="2691"/>
                    </a:cubicBezTo>
                    <a:cubicBezTo>
                      <a:pt x="718" y="3107"/>
                      <a:pt x="1210" y="3333"/>
                      <a:pt x="1720" y="3333"/>
                    </a:cubicBezTo>
                    <a:cubicBezTo>
                      <a:pt x="2079" y="3333"/>
                      <a:pt x="2438" y="3229"/>
                      <a:pt x="2736" y="2989"/>
                    </a:cubicBezTo>
                    <a:cubicBezTo>
                      <a:pt x="3453" y="2436"/>
                      <a:pt x="3604" y="1388"/>
                      <a:pt x="3037" y="656"/>
                    </a:cubicBezTo>
                    <a:cubicBezTo>
                      <a:pt x="2712" y="225"/>
                      <a:pt x="2217" y="1"/>
                      <a:pt x="171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>
              <a:off x="542400" y="4813575"/>
              <a:ext cx="72625" cy="69125"/>
              <a:chOff x="2363375" y="2639225"/>
              <a:chExt cx="72625" cy="69125"/>
            </a:xfrm>
          </p:grpSpPr>
          <p:sp>
            <p:nvSpPr>
              <p:cNvPr id="62" name="Google Shape;62;p5"/>
              <p:cNvSpPr/>
              <p:nvPr/>
            </p:nvSpPr>
            <p:spPr>
              <a:xfrm>
                <a:off x="2364900" y="2642200"/>
                <a:ext cx="68050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528" extrusionOk="0">
                    <a:moveTo>
                      <a:pt x="1358" y="0"/>
                    </a:moveTo>
                    <a:cubicBezTo>
                      <a:pt x="738" y="0"/>
                      <a:pt x="199" y="440"/>
                      <a:pt x="104" y="1077"/>
                    </a:cubicBezTo>
                    <a:cubicBezTo>
                      <a:pt x="0" y="1763"/>
                      <a:pt x="478" y="2409"/>
                      <a:pt x="1167" y="2513"/>
                    </a:cubicBezTo>
                    <a:cubicBezTo>
                      <a:pt x="1232" y="2523"/>
                      <a:pt x="1297" y="2528"/>
                      <a:pt x="1360" y="2528"/>
                    </a:cubicBezTo>
                    <a:cubicBezTo>
                      <a:pt x="1973" y="2528"/>
                      <a:pt x="2508" y="2088"/>
                      <a:pt x="2603" y="1450"/>
                    </a:cubicBezTo>
                    <a:cubicBezTo>
                      <a:pt x="2721" y="761"/>
                      <a:pt x="2244" y="119"/>
                      <a:pt x="1555" y="15"/>
                    </a:cubicBezTo>
                    <a:cubicBezTo>
                      <a:pt x="1489" y="5"/>
                      <a:pt x="1423" y="0"/>
                      <a:pt x="1358" y="0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2363375" y="2639225"/>
                <a:ext cx="72625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765" extrusionOk="0">
                    <a:moveTo>
                      <a:pt x="1422" y="223"/>
                    </a:moveTo>
                    <a:cubicBezTo>
                      <a:pt x="1483" y="223"/>
                      <a:pt x="1526" y="223"/>
                      <a:pt x="1587" y="238"/>
                    </a:cubicBezTo>
                    <a:cubicBezTo>
                      <a:pt x="2229" y="342"/>
                      <a:pt x="2664" y="927"/>
                      <a:pt x="2560" y="1555"/>
                    </a:cubicBezTo>
                    <a:cubicBezTo>
                      <a:pt x="2478" y="2128"/>
                      <a:pt x="1972" y="2540"/>
                      <a:pt x="1407" y="2540"/>
                    </a:cubicBezTo>
                    <a:cubicBezTo>
                      <a:pt x="1353" y="2540"/>
                      <a:pt x="1298" y="2536"/>
                      <a:pt x="1242" y="2528"/>
                    </a:cubicBezTo>
                    <a:cubicBezTo>
                      <a:pt x="944" y="2481"/>
                      <a:pt x="675" y="2316"/>
                      <a:pt x="481" y="2061"/>
                    </a:cubicBezTo>
                    <a:cubicBezTo>
                      <a:pt x="302" y="1824"/>
                      <a:pt x="226" y="1508"/>
                      <a:pt x="270" y="1211"/>
                    </a:cubicBezTo>
                    <a:cubicBezTo>
                      <a:pt x="316" y="895"/>
                      <a:pt x="481" y="625"/>
                      <a:pt x="736" y="446"/>
                    </a:cubicBezTo>
                    <a:cubicBezTo>
                      <a:pt x="930" y="299"/>
                      <a:pt x="1167" y="223"/>
                      <a:pt x="1422" y="223"/>
                    </a:cubicBezTo>
                    <a:close/>
                    <a:moveTo>
                      <a:pt x="1430" y="1"/>
                    </a:moveTo>
                    <a:cubicBezTo>
                      <a:pt x="748" y="1"/>
                      <a:pt x="156" y="486"/>
                      <a:pt x="61" y="1182"/>
                    </a:cubicBezTo>
                    <a:cubicBezTo>
                      <a:pt x="0" y="1541"/>
                      <a:pt x="90" y="1900"/>
                      <a:pt x="302" y="2198"/>
                    </a:cubicBezTo>
                    <a:cubicBezTo>
                      <a:pt x="524" y="2496"/>
                      <a:pt x="840" y="2689"/>
                      <a:pt x="1214" y="2750"/>
                    </a:cubicBezTo>
                    <a:cubicBezTo>
                      <a:pt x="1275" y="2750"/>
                      <a:pt x="1346" y="2765"/>
                      <a:pt x="1422" y="2765"/>
                    </a:cubicBezTo>
                    <a:cubicBezTo>
                      <a:pt x="2082" y="2765"/>
                      <a:pt x="2678" y="2273"/>
                      <a:pt x="2782" y="1584"/>
                    </a:cubicBezTo>
                    <a:cubicBezTo>
                      <a:pt x="2904" y="837"/>
                      <a:pt x="2380" y="134"/>
                      <a:pt x="1634" y="15"/>
                    </a:cubicBezTo>
                    <a:cubicBezTo>
                      <a:pt x="1565" y="6"/>
                      <a:pt x="1497" y="1"/>
                      <a:pt x="143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5"/>
            <p:cNvGrpSpPr/>
            <p:nvPr/>
          </p:nvGrpSpPr>
          <p:grpSpPr>
            <a:xfrm>
              <a:off x="1295563" y="4271275"/>
              <a:ext cx="45250" cy="43675"/>
              <a:chOff x="3340075" y="2974625"/>
              <a:chExt cx="45250" cy="43675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3341150" y="2977325"/>
                <a:ext cx="434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530" extrusionOk="0">
                    <a:moveTo>
                      <a:pt x="861" y="1"/>
                    </a:moveTo>
                    <a:cubicBezTo>
                      <a:pt x="602" y="1"/>
                      <a:pt x="349" y="133"/>
                      <a:pt x="212" y="368"/>
                    </a:cubicBezTo>
                    <a:cubicBezTo>
                      <a:pt x="1" y="741"/>
                      <a:pt x="105" y="1208"/>
                      <a:pt x="482" y="1416"/>
                    </a:cubicBezTo>
                    <a:cubicBezTo>
                      <a:pt x="605" y="1493"/>
                      <a:pt x="741" y="1529"/>
                      <a:pt x="874" y="1529"/>
                    </a:cubicBezTo>
                    <a:cubicBezTo>
                      <a:pt x="1129" y="1529"/>
                      <a:pt x="1375" y="1397"/>
                      <a:pt x="1512" y="1161"/>
                    </a:cubicBezTo>
                    <a:cubicBezTo>
                      <a:pt x="1738" y="803"/>
                      <a:pt x="1616" y="325"/>
                      <a:pt x="1257" y="113"/>
                    </a:cubicBezTo>
                    <a:cubicBezTo>
                      <a:pt x="1134" y="37"/>
                      <a:pt x="996" y="1"/>
                      <a:pt x="861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3340075" y="2974625"/>
                <a:ext cx="45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747" extrusionOk="0">
                    <a:moveTo>
                      <a:pt x="912" y="221"/>
                    </a:moveTo>
                    <a:cubicBezTo>
                      <a:pt x="1016" y="221"/>
                      <a:pt x="1135" y="254"/>
                      <a:pt x="1243" y="311"/>
                    </a:cubicBezTo>
                    <a:cubicBezTo>
                      <a:pt x="1390" y="401"/>
                      <a:pt x="1494" y="552"/>
                      <a:pt x="1540" y="717"/>
                    </a:cubicBezTo>
                    <a:cubicBezTo>
                      <a:pt x="1584" y="882"/>
                      <a:pt x="1555" y="1061"/>
                      <a:pt x="1465" y="1208"/>
                    </a:cubicBezTo>
                    <a:cubicBezTo>
                      <a:pt x="1347" y="1416"/>
                      <a:pt x="1133" y="1526"/>
                      <a:pt x="910" y="1526"/>
                    </a:cubicBezTo>
                    <a:cubicBezTo>
                      <a:pt x="794" y="1526"/>
                      <a:pt x="676" y="1496"/>
                      <a:pt x="568" y="1435"/>
                    </a:cubicBezTo>
                    <a:cubicBezTo>
                      <a:pt x="417" y="1345"/>
                      <a:pt x="313" y="1194"/>
                      <a:pt x="270" y="1029"/>
                    </a:cubicBezTo>
                    <a:cubicBezTo>
                      <a:pt x="237" y="867"/>
                      <a:pt x="255" y="688"/>
                      <a:pt x="345" y="537"/>
                    </a:cubicBezTo>
                    <a:cubicBezTo>
                      <a:pt x="464" y="343"/>
                      <a:pt x="686" y="221"/>
                      <a:pt x="912" y="221"/>
                    </a:cubicBezTo>
                    <a:close/>
                    <a:moveTo>
                      <a:pt x="918" y="1"/>
                    </a:moveTo>
                    <a:cubicBezTo>
                      <a:pt x="616" y="1"/>
                      <a:pt x="324" y="153"/>
                      <a:pt x="166" y="433"/>
                    </a:cubicBezTo>
                    <a:cubicBezTo>
                      <a:pt x="44" y="627"/>
                      <a:pt x="1" y="867"/>
                      <a:pt x="58" y="1090"/>
                    </a:cubicBezTo>
                    <a:cubicBezTo>
                      <a:pt x="119" y="1316"/>
                      <a:pt x="255" y="1510"/>
                      <a:pt x="464" y="1628"/>
                    </a:cubicBezTo>
                    <a:cubicBezTo>
                      <a:pt x="596" y="1704"/>
                      <a:pt x="747" y="1747"/>
                      <a:pt x="912" y="1747"/>
                    </a:cubicBezTo>
                    <a:cubicBezTo>
                      <a:pt x="1196" y="1747"/>
                      <a:pt x="1494" y="1600"/>
                      <a:pt x="1659" y="1330"/>
                    </a:cubicBezTo>
                    <a:cubicBezTo>
                      <a:pt x="1781" y="1119"/>
                      <a:pt x="1810" y="882"/>
                      <a:pt x="1749" y="656"/>
                    </a:cubicBezTo>
                    <a:cubicBezTo>
                      <a:pt x="1706" y="433"/>
                      <a:pt x="1555" y="239"/>
                      <a:pt x="1361" y="117"/>
                    </a:cubicBezTo>
                    <a:cubicBezTo>
                      <a:pt x="1221" y="38"/>
                      <a:pt x="1068" y="1"/>
                      <a:pt x="918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>
              <a:off x="279250" y="4572650"/>
              <a:ext cx="75150" cy="71675"/>
              <a:chOff x="3386825" y="3172850"/>
              <a:chExt cx="75150" cy="71675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3390500" y="3177300"/>
                <a:ext cx="6662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2506" extrusionOk="0">
                    <a:moveTo>
                      <a:pt x="1336" y="1"/>
                    </a:moveTo>
                    <a:cubicBezTo>
                      <a:pt x="713" y="1"/>
                      <a:pt x="173" y="470"/>
                      <a:pt x="91" y="1088"/>
                    </a:cubicBezTo>
                    <a:cubicBezTo>
                      <a:pt x="1" y="1777"/>
                      <a:pt x="482" y="2405"/>
                      <a:pt x="1167" y="2495"/>
                    </a:cubicBezTo>
                    <a:cubicBezTo>
                      <a:pt x="1223" y="2502"/>
                      <a:pt x="1279" y="2506"/>
                      <a:pt x="1334" y="2506"/>
                    </a:cubicBezTo>
                    <a:cubicBezTo>
                      <a:pt x="1955" y="2506"/>
                      <a:pt x="2492" y="2052"/>
                      <a:pt x="2575" y="1418"/>
                    </a:cubicBezTo>
                    <a:cubicBezTo>
                      <a:pt x="2664" y="729"/>
                      <a:pt x="2169" y="101"/>
                      <a:pt x="1498" y="11"/>
                    </a:cubicBezTo>
                    <a:cubicBezTo>
                      <a:pt x="1443" y="4"/>
                      <a:pt x="1389" y="1"/>
                      <a:pt x="1336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3386825" y="3172850"/>
                <a:ext cx="75150" cy="716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867" extrusionOk="0">
                    <a:moveTo>
                      <a:pt x="1616" y="369"/>
                    </a:moveTo>
                    <a:cubicBezTo>
                      <a:pt x="2197" y="458"/>
                      <a:pt x="2617" y="997"/>
                      <a:pt x="2542" y="1582"/>
                    </a:cubicBezTo>
                    <a:cubicBezTo>
                      <a:pt x="2495" y="1865"/>
                      <a:pt x="2348" y="2106"/>
                      <a:pt x="2122" y="2285"/>
                    </a:cubicBezTo>
                    <a:cubicBezTo>
                      <a:pt x="1943" y="2430"/>
                      <a:pt x="1724" y="2507"/>
                      <a:pt x="1495" y="2507"/>
                    </a:cubicBezTo>
                    <a:cubicBezTo>
                      <a:pt x="1440" y="2507"/>
                      <a:pt x="1384" y="2503"/>
                      <a:pt x="1329" y="2494"/>
                    </a:cubicBezTo>
                    <a:cubicBezTo>
                      <a:pt x="1045" y="2465"/>
                      <a:pt x="808" y="2314"/>
                      <a:pt x="629" y="2092"/>
                    </a:cubicBezTo>
                    <a:cubicBezTo>
                      <a:pt x="449" y="1865"/>
                      <a:pt x="374" y="1582"/>
                      <a:pt x="417" y="1298"/>
                    </a:cubicBezTo>
                    <a:cubicBezTo>
                      <a:pt x="449" y="1015"/>
                      <a:pt x="597" y="760"/>
                      <a:pt x="823" y="595"/>
                    </a:cubicBezTo>
                    <a:cubicBezTo>
                      <a:pt x="1017" y="444"/>
                      <a:pt x="1239" y="369"/>
                      <a:pt x="1480" y="369"/>
                    </a:cubicBezTo>
                    <a:close/>
                    <a:moveTo>
                      <a:pt x="1493" y="0"/>
                    </a:moveTo>
                    <a:cubicBezTo>
                      <a:pt x="1176" y="0"/>
                      <a:pt x="866" y="104"/>
                      <a:pt x="597" y="297"/>
                    </a:cubicBezTo>
                    <a:cubicBezTo>
                      <a:pt x="299" y="534"/>
                      <a:pt x="105" y="864"/>
                      <a:pt x="58" y="1252"/>
                    </a:cubicBezTo>
                    <a:cubicBezTo>
                      <a:pt x="1" y="1625"/>
                      <a:pt x="105" y="2002"/>
                      <a:pt x="342" y="2314"/>
                    </a:cubicBezTo>
                    <a:cubicBezTo>
                      <a:pt x="568" y="2612"/>
                      <a:pt x="912" y="2810"/>
                      <a:pt x="1286" y="2853"/>
                    </a:cubicBezTo>
                    <a:cubicBezTo>
                      <a:pt x="1347" y="2867"/>
                      <a:pt x="1419" y="2867"/>
                      <a:pt x="1480" y="2867"/>
                    </a:cubicBezTo>
                    <a:cubicBezTo>
                      <a:pt x="1795" y="2867"/>
                      <a:pt x="2093" y="2763"/>
                      <a:pt x="2348" y="2569"/>
                    </a:cubicBezTo>
                    <a:cubicBezTo>
                      <a:pt x="2646" y="2343"/>
                      <a:pt x="2840" y="2002"/>
                      <a:pt x="2901" y="1625"/>
                    </a:cubicBezTo>
                    <a:cubicBezTo>
                      <a:pt x="3005" y="850"/>
                      <a:pt x="2452" y="117"/>
                      <a:pt x="1659" y="10"/>
                    </a:cubicBezTo>
                    <a:cubicBezTo>
                      <a:pt x="1604" y="3"/>
                      <a:pt x="1548" y="0"/>
                      <a:pt x="149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>
              <a:off x="857891" y="4439837"/>
              <a:ext cx="323542" cy="490540"/>
              <a:chOff x="3248316" y="1831678"/>
              <a:chExt cx="1966822" cy="2982007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265176" y="2754839"/>
                <a:ext cx="474735" cy="2036810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13772" extrusionOk="0">
                    <a:moveTo>
                      <a:pt x="1" y="0"/>
                    </a:moveTo>
                    <a:lnTo>
                      <a:pt x="1" y="13771"/>
                    </a:lnTo>
                    <a:lnTo>
                      <a:pt x="3209" y="13771"/>
                    </a:lnTo>
                    <a:lnTo>
                      <a:pt x="32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248316" y="2739310"/>
                <a:ext cx="508454" cy="207437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4026" extrusionOk="0">
                    <a:moveTo>
                      <a:pt x="3218" y="219"/>
                    </a:moveTo>
                    <a:lnTo>
                      <a:pt x="3218" y="13771"/>
                    </a:lnTo>
                    <a:lnTo>
                      <a:pt x="220" y="13771"/>
                    </a:lnTo>
                    <a:lnTo>
                      <a:pt x="220" y="219"/>
                    </a:lnTo>
                    <a:close/>
                    <a:moveTo>
                      <a:pt x="115" y="0"/>
                    </a:moveTo>
                    <a:cubicBezTo>
                      <a:pt x="36" y="0"/>
                      <a:pt x="1" y="35"/>
                      <a:pt x="1" y="105"/>
                    </a:cubicBezTo>
                    <a:lnTo>
                      <a:pt x="1" y="13876"/>
                    </a:lnTo>
                    <a:cubicBezTo>
                      <a:pt x="1" y="13955"/>
                      <a:pt x="36" y="14025"/>
                      <a:pt x="115" y="14025"/>
                    </a:cubicBezTo>
                    <a:lnTo>
                      <a:pt x="3323" y="14025"/>
                    </a:lnTo>
                    <a:cubicBezTo>
                      <a:pt x="3402" y="14025"/>
                      <a:pt x="3437" y="13955"/>
                      <a:pt x="3437" y="13876"/>
                    </a:cubicBezTo>
                    <a:lnTo>
                      <a:pt x="3437" y="105"/>
                    </a:lnTo>
                    <a:cubicBezTo>
                      <a:pt x="3437" y="35"/>
                      <a:pt x="3402" y="0"/>
                      <a:pt x="3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4031407" y="1847355"/>
                <a:ext cx="475918" cy="2944294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9908" extrusionOk="0">
                    <a:moveTo>
                      <a:pt x="1" y="0"/>
                    </a:moveTo>
                    <a:lnTo>
                      <a:pt x="1" y="19907"/>
                    </a:lnTo>
                    <a:lnTo>
                      <a:pt x="3218" y="19907"/>
                    </a:lnTo>
                    <a:lnTo>
                      <a:pt x="3218" y="0"/>
                    </a:ln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015878" y="1831678"/>
                <a:ext cx="508307" cy="2982007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0163" extrusionOk="0">
                    <a:moveTo>
                      <a:pt x="3217" y="255"/>
                    </a:moveTo>
                    <a:lnTo>
                      <a:pt x="3217" y="19908"/>
                    </a:lnTo>
                    <a:lnTo>
                      <a:pt x="219" y="19908"/>
                    </a:lnTo>
                    <a:lnTo>
                      <a:pt x="219" y="255"/>
                    </a:lnTo>
                    <a:close/>
                    <a:moveTo>
                      <a:pt x="106" y="1"/>
                    </a:moveTo>
                    <a:cubicBezTo>
                      <a:pt x="35" y="1"/>
                      <a:pt x="0" y="71"/>
                      <a:pt x="0" y="106"/>
                    </a:cubicBezTo>
                    <a:lnTo>
                      <a:pt x="0" y="20013"/>
                    </a:lnTo>
                    <a:cubicBezTo>
                      <a:pt x="0" y="20092"/>
                      <a:pt x="35" y="20162"/>
                      <a:pt x="106" y="20162"/>
                    </a:cubicBezTo>
                    <a:lnTo>
                      <a:pt x="3323" y="20162"/>
                    </a:lnTo>
                    <a:cubicBezTo>
                      <a:pt x="3393" y="20162"/>
                      <a:pt x="3437" y="20092"/>
                      <a:pt x="3437" y="20013"/>
                    </a:cubicBezTo>
                    <a:lnTo>
                      <a:pt x="3437" y="106"/>
                    </a:lnTo>
                    <a:cubicBezTo>
                      <a:pt x="3437" y="71"/>
                      <a:pt x="3393" y="1"/>
                      <a:pt x="332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4723692" y="3095737"/>
                <a:ext cx="474587" cy="1695912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467" extrusionOk="0">
                    <a:moveTo>
                      <a:pt x="1" y="1"/>
                    </a:moveTo>
                    <a:lnTo>
                      <a:pt x="1" y="11466"/>
                    </a:lnTo>
                    <a:lnTo>
                      <a:pt x="3209" y="11466"/>
                    </a:lnTo>
                    <a:lnTo>
                      <a:pt x="3209" y="1"/>
                    </a:ln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5"/>
              <p:cNvSpPr/>
              <p:nvPr/>
            </p:nvSpPr>
            <p:spPr>
              <a:xfrm>
                <a:off x="4706832" y="3078877"/>
                <a:ext cx="508307" cy="1734808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11730" extrusionOk="0">
                    <a:moveTo>
                      <a:pt x="3218" y="264"/>
                    </a:moveTo>
                    <a:lnTo>
                      <a:pt x="3218" y="11475"/>
                    </a:lnTo>
                    <a:lnTo>
                      <a:pt x="220" y="11475"/>
                    </a:lnTo>
                    <a:lnTo>
                      <a:pt x="220" y="264"/>
                    </a:lnTo>
                    <a:close/>
                    <a:moveTo>
                      <a:pt x="115" y="1"/>
                    </a:moveTo>
                    <a:cubicBezTo>
                      <a:pt x="36" y="1"/>
                      <a:pt x="1" y="80"/>
                      <a:pt x="1" y="115"/>
                    </a:cubicBezTo>
                    <a:lnTo>
                      <a:pt x="1" y="11580"/>
                    </a:lnTo>
                    <a:cubicBezTo>
                      <a:pt x="1" y="11659"/>
                      <a:pt x="36" y="11729"/>
                      <a:pt x="115" y="11729"/>
                    </a:cubicBezTo>
                    <a:lnTo>
                      <a:pt x="3323" y="11729"/>
                    </a:lnTo>
                    <a:cubicBezTo>
                      <a:pt x="3402" y="11729"/>
                      <a:pt x="3437" y="11659"/>
                      <a:pt x="3437" y="11580"/>
                    </a:cubicBezTo>
                    <a:lnTo>
                      <a:pt x="3437" y="115"/>
                    </a:lnTo>
                    <a:cubicBezTo>
                      <a:pt x="3437" y="80"/>
                      <a:pt x="3402" y="1"/>
                      <a:pt x="3323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5"/>
            <p:cNvGrpSpPr/>
            <p:nvPr/>
          </p:nvGrpSpPr>
          <p:grpSpPr>
            <a:xfrm>
              <a:off x="223610" y="3792552"/>
              <a:ext cx="695661" cy="580932"/>
              <a:chOff x="3607325" y="3464050"/>
              <a:chExt cx="1557683" cy="1300787"/>
            </a:xfrm>
          </p:grpSpPr>
          <p:sp>
            <p:nvSpPr>
              <p:cNvPr id="78" name="Google Shape;78;p5"/>
              <p:cNvSpPr/>
              <p:nvPr/>
            </p:nvSpPr>
            <p:spPr>
              <a:xfrm>
                <a:off x="3615696" y="3538834"/>
                <a:ext cx="1277893" cy="1124928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14245" extrusionOk="0">
                    <a:moveTo>
                      <a:pt x="368" y="0"/>
                    </a:moveTo>
                    <a:cubicBezTo>
                      <a:pt x="149" y="0"/>
                      <a:pt x="0" y="184"/>
                      <a:pt x="0" y="368"/>
                    </a:cubicBezTo>
                    <a:lnTo>
                      <a:pt x="0" y="13876"/>
                    </a:lnTo>
                    <a:cubicBezTo>
                      <a:pt x="0" y="14096"/>
                      <a:pt x="149" y="14245"/>
                      <a:pt x="368" y="14245"/>
                    </a:cubicBezTo>
                    <a:lnTo>
                      <a:pt x="14648" y="14245"/>
                    </a:lnTo>
                    <a:cubicBezTo>
                      <a:pt x="14797" y="14245"/>
                      <a:pt x="14937" y="14131"/>
                      <a:pt x="14972" y="14025"/>
                    </a:cubicBezTo>
                    <a:lnTo>
                      <a:pt x="16147" y="10808"/>
                    </a:lnTo>
                    <a:cubicBezTo>
                      <a:pt x="16182" y="10668"/>
                      <a:pt x="16147" y="10519"/>
                      <a:pt x="16033" y="10405"/>
                    </a:cubicBezTo>
                    <a:lnTo>
                      <a:pt x="5733" y="1937"/>
                    </a:lnTo>
                    <a:cubicBezTo>
                      <a:pt x="5663" y="1902"/>
                      <a:pt x="5628" y="1858"/>
                      <a:pt x="5628" y="1788"/>
                    </a:cubicBezTo>
                    <a:lnTo>
                      <a:pt x="5076" y="254"/>
                    </a:lnTo>
                    <a:cubicBezTo>
                      <a:pt x="5005" y="105"/>
                      <a:pt x="4892" y="0"/>
                      <a:pt x="4716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5"/>
              <p:cNvSpPr/>
              <p:nvPr/>
            </p:nvSpPr>
            <p:spPr>
              <a:xfrm>
                <a:off x="3607325" y="3529831"/>
                <a:ext cx="1298030" cy="1142222"/>
              </a:xfrm>
              <a:custGeom>
                <a:avLst/>
                <a:gdLst/>
                <a:ahLst/>
                <a:cxnLst/>
                <a:rect l="l" t="t" r="r" b="b"/>
                <a:pathLst>
                  <a:path w="16437" h="14464" extrusionOk="0">
                    <a:moveTo>
                      <a:pt x="4822" y="219"/>
                    </a:moveTo>
                    <a:cubicBezTo>
                      <a:pt x="4927" y="219"/>
                      <a:pt x="5041" y="298"/>
                      <a:pt x="5076" y="403"/>
                    </a:cubicBezTo>
                    <a:lnTo>
                      <a:pt x="5620" y="1937"/>
                    </a:lnTo>
                    <a:cubicBezTo>
                      <a:pt x="5655" y="2016"/>
                      <a:pt x="5699" y="2086"/>
                      <a:pt x="5769" y="2157"/>
                    </a:cubicBezTo>
                    <a:lnTo>
                      <a:pt x="16069" y="10598"/>
                    </a:lnTo>
                    <a:cubicBezTo>
                      <a:pt x="16139" y="10668"/>
                      <a:pt x="16174" y="10782"/>
                      <a:pt x="16139" y="10887"/>
                    </a:cubicBezTo>
                    <a:lnTo>
                      <a:pt x="14973" y="14069"/>
                    </a:lnTo>
                    <a:cubicBezTo>
                      <a:pt x="14938" y="14174"/>
                      <a:pt x="14859" y="14245"/>
                      <a:pt x="14754" y="14245"/>
                    </a:cubicBezTo>
                    <a:lnTo>
                      <a:pt x="474" y="14245"/>
                    </a:lnTo>
                    <a:cubicBezTo>
                      <a:pt x="325" y="14245"/>
                      <a:pt x="220" y="14139"/>
                      <a:pt x="220" y="13990"/>
                    </a:cubicBezTo>
                    <a:lnTo>
                      <a:pt x="220" y="482"/>
                    </a:lnTo>
                    <a:cubicBezTo>
                      <a:pt x="220" y="333"/>
                      <a:pt x="325" y="219"/>
                      <a:pt x="474" y="219"/>
                    </a:cubicBezTo>
                    <a:close/>
                    <a:moveTo>
                      <a:pt x="474" y="0"/>
                    </a:moveTo>
                    <a:cubicBezTo>
                      <a:pt x="176" y="0"/>
                      <a:pt x="1" y="219"/>
                      <a:pt x="1" y="482"/>
                    </a:cubicBezTo>
                    <a:lnTo>
                      <a:pt x="1" y="13990"/>
                    </a:lnTo>
                    <a:cubicBezTo>
                      <a:pt x="1" y="14245"/>
                      <a:pt x="176" y="14464"/>
                      <a:pt x="474" y="14464"/>
                    </a:cubicBezTo>
                    <a:lnTo>
                      <a:pt x="14754" y="14464"/>
                    </a:lnTo>
                    <a:cubicBezTo>
                      <a:pt x="14938" y="14464"/>
                      <a:pt x="15122" y="14359"/>
                      <a:pt x="15192" y="14174"/>
                    </a:cubicBezTo>
                    <a:lnTo>
                      <a:pt x="16358" y="10957"/>
                    </a:lnTo>
                    <a:cubicBezTo>
                      <a:pt x="16437" y="10782"/>
                      <a:pt x="16358" y="10563"/>
                      <a:pt x="16218" y="10414"/>
                    </a:cubicBezTo>
                    <a:lnTo>
                      <a:pt x="5918" y="1972"/>
                    </a:lnTo>
                    <a:cubicBezTo>
                      <a:pt x="5874" y="1937"/>
                      <a:pt x="5839" y="1902"/>
                      <a:pt x="5839" y="1867"/>
                    </a:cubicBezTo>
                    <a:lnTo>
                      <a:pt x="5296" y="333"/>
                    </a:lnTo>
                    <a:cubicBezTo>
                      <a:pt x="5217" y="149"/>
                      <a:pt x="5041" y="0"/>
                      <a:pt x="4822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5"/>
              <p:cNvSpPr/>
              <p:nvPr/>
            </p:nvSpPr>
            <p:spPr>
              <a:xfrm>
                <a:off x="3662051" y="3475106"/>
                <a:ext cx="1130535" cy="1122164"/>
              </a:xfrm>
              <a:custGeom>
                <a:avLst/>
                <a:gdLst/>
                <a:ahLst/>
                <a:cxnLst/>
                <a:rect l="l" t="t" r="r" b="b"/>
                <a:pathLst>
                  <a:path w="14316" h="14210" extrusionOk="0">
                    <a:moveTo>
                      <a:pt x="360" y="1"/>
                    </a:moveTo>
                    <a:cubicBezTo>
                      <a:pt x="185" y="1"/>
                      <a:pt x="0" y="150"/>
                      <a:pt x="0" y="334"/>
                    </a:cubicBezTo>
                    <a:lnTo>
                      <a:pt x="0" y="13886"/>
                    </a:lnTo>
                    <a:cubicBezTo>
                      <a:pt x="0" y="14061"/>
                      <a:pt x="185" y="14210"/>
                      <a:pt x="360" y="14210"/>
                    </a:cubicBezTo>
                    <a:lnTo>
                      <a:pt x="13947" y="14210"/>
                    </a:lnTo>
                    <a:cubicBezTo>
                      <a:pt x="14131" y="14210"/>
                      <a:pt x="14315" y="14061"/>
                      <a:pt x="14315" y="13886"/>
                    </a:cubicBezTo>
                    <a:lnTo>
                      <a:pt x="14315" y="2227"/>
                    </a:lnTo>
                    <a:cubicBezTo>
                      <a:pt x="14315" y="2008"/>
                      <a:pt x="14131" y="1868"/>
                      <a:pt x="13947" y="1868"/>
                    </a:cubicBezTo>
                    <a:lnTo>
                      <a:pt x="5917" y="1868"/>
                    </a:lnTo>
                    <a:cubicBezTo>
                      <a:pt x="5768" y="1868"/>
                      <a:pt x="5619" y="1754"/>
                      <a:pt x="5584" y="1614"/>
                    </a:cubicBezTo>
                    <a:lnTo>
                      <a:pt x="5076" y="220"/>
                    </a:lnTo>
                    <a:cubicBezTo>
                      <a:pt x="5041" y="80"/>
                      <a:pt x="4892" y="1"/>
                      <a:pt x="4743" y="1"/>
                    </a:cubicBez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653048" y="3464050"/>
                <a:ext cx="1148540" cy="1145065"/>
              </a:xfrm>
              <a:custGeom>
                <a:avLst/>
                <a:gdLst/>
                <a:ahLst/>
                <a:cxnLst/>
                <a:rect l="l" t="t" r="r" b="b"/>
                <a:pathLst>
                  <a:path w="14544" h="14500" extrusionOk="0">
                    <a:moveTo>
                      <a:pt x="4857" y="255"/>
                    </a:moveTo>
                    <a:cubicBezTo>
                      <a:pt x="4971" y="255"/>
                      <a:pt x="5041" y="325"/>
                      <a:pt x="5076" y="395"/>
                    </a:cubicBezTo>
                    <a:lnTo>
                      <a:pt x="5593" y="1824"/>
                    </a:lnTo>
                    <a:cubicBezTo>
                      <a:pt x="5663" y="2008"/>
                      <a:pt x="5847" y="2113"/>
                      <a:pt x="6031" y="2113"/>
                    </a:cubicBezTo>
                    <a:lnTo>
                      <a:pt x="14061" y="2113"/>
                    </a:lnTo>
                    <a:cubicBezTo>
                      <a:pt x="14210" y="2113"/>
                      <a:pt x="14324" y="2227"/>
                      <a:pt x="14324" y="2367"/>
                    </a:cubicBezTo>
                    <a:lnTo>
                      <a:pt x="14324" y="14026"/>
                    </a:lnTo>
                    <a:cubicBezTo>
                      <a:pt x="14324" y="14131"/>
                      <a:pt x="14210" y="14245"/>
                      <a:pt x="14061" y="14245"/>
                    </a:cubicBezTo>
                    <a:lnTo>
                      <a:pt x="474" y="14245"/>
                    </a:lnTo>
                    <a:cubicBezTo>
                      <a:pt x="334" y="14245"/>
                      <a:pt x="220" y="14131"/>
                      <a:pt x="220" y="14026"/>
                    </a:cubicBezTo>
                    <a:lnTo>
                      <a:pt x="220" y="474"/>
                    </a:lnTo>
                    <a:cubicBezTo>
                      <a:pt x="220" y="360"/>
                      <a:pt x="334" y="255"/>
                      <a:pt x="474" y="255"/>
                    </a:cubicBezTo>
                    <a:close/>
                    <a:moveTo>
                      <a:pt x="474" y="0"/>
                    </a:moveTo>
                    <a:cubicBezTo>
                      <a:pt x="220" y="0"/>
                      <a:pt x="1" y="220"/>
                      <a:pt x="1" y="474"/>
                    </a:cubicBezTo>
                    <a:lnTo>
                      <a:pt x="1" y="14026"/>
                    </a:lnTo>
                    <a:cubicBezTo>
                      <a:pt x="1" y="14280"/>
                      <a:pt x="220" y="14499"/>
                      <a:pt x="474" y="14499"/>
                    </a:cubicBezTo>
                    <a:lnTo>
                      <a:pt x="14061" y="14499"/>
                    </a:lnTo>
                    <a:cubicBezTo>
                      <a:pt x="14324" y="14499"/>
                      <a:pt x="14543" y="14280"/>
                      <a:pt x="14543" y="14026"/>
                    </a:cubicBezTo>
                    <a:lnTo>
                      <a:pt x="14543" y="2367"/>
                    </a:lnTo>
                    <a:cubicBezTo>
                      <a:pt x="14543" y="2113"/>
                      <a:pt x="14324" y="1894"/>
                      <a:pt x="14061" y="1894"/>
                    </a:cubicBezTo>
                    <a:lnTo>
                      <a:pt x="6031" y="1894"/>
                    </a:lnTo>
                    <a:cubicBezTo>
                      <a:pt x="5918" y="1894"/>
                      <a:pt x="5847" y="1824"/>
                      <a:pt x="5812" y="1710"/>
                    </a:cubicBezTo>
                    <a:lnTo>
                      <a:pt x="5295" y="325"/>
                    </a:lnTo>
                    <a:cubicBezTo>
                      <a:pt x="5225" y="141"/>
                      <a:pt x="5041" y="0"/>
                      <a:pt x="485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670343" y="3919542"/>
                <a:ext cx="1488427" cy="677721"/>
              </a:xfrm>
              <a:custGeom>
                <a:avLst/>
                <a:gdLst/>
                <a:ahLst/>
                <a:cxnLst/>
                <a:rect l="l" t="t" r="r" b="b"/>
                <a:pathLst>
                  <a:path w="18848" h="8582" extrusionOk="0">
                    <a:moveTo>
                      <a:pt x="3945" y="0"/>
                    </a:moveTo>
                    <a:cubicBezTo>
                      <a:pt x="3805" y="0"/>
                      <a:pt x="3656" y="70"/>
                      <a:pt x="3621" y="219"/>
                    </a:cubicBezTo>
                    <a:lnTo>
                      <a:pt x="115" y="8109"/>
                    </a:lnTo>
                    <a:cubicBezTo>
                      <a:pt x="1" y="8328"/>
                      <a:pt x="185" y="8582"/>
                      <a:pt x="439" y="8582"/>
                    </a:cubicBezTo>
                    <a:lnTo>
                      <a:pt x="14868" y="8582"/>
                    </a:lnTo>
                    <a:cubicBezTo>
                      <a:pt x="15017" y="8582"/>
                      <a:pt x="15122" y="8512"/>
                      <a:pt x="15201" y="8398"/>
                    </a:cubicBezTo>
                    <a:lnTo>
                      <a:pt x="18742" y="509"/>
                    </a:lnTo>
                    <a:cubicBezTo>
                      <a:pt x="18847" y="255"/>
                      <a:pt x="18663" y="0"/>
                      <a:pt x="18409" y="0"/>
                    </a:cubicBez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667579" y="3907776"/>
                <a:ext cx="1497429" cy="701333"/>
              </a:xfrm>
              <a:custGeom>
                <a:avLst/>
                <a:gdLst/>
                <a:ahLst/>
                <a:cxnLst/>
                <a:rect l="l" t="t" r="r" b="b"/>
                <a:pathLst>
                  <a:path w="18962" h="8881" extrusionOk="0">
                    <a:moveTo>
                      <a:pt x="18444" y="255"/>
                    </a:moveTo>
                    <a:cubicBezTo>
                      <a:pt x="18523" y="255"/>
                      <a:pt x="18593" y="298"/>
                      <a:pt x="18663" y="368"/>
                    </a:cubicBezTo>
                    <a:cubicBezTo>
                      <a:pt x="18698" y="439"/>
                      <a:pt x="18698" y="517"/>
                      <a:pt x="18663" y="588"/>
                    </a:cubicBezTo>
                    <a:lnTo>
                      <a:pt x="15122" y="8477"/>
                    </a:lnTo>
                    <a:cubicBezTo>
                      <a:pt x="15087" y="8582"/>
                      <a:pt x="14973" y="8626"/>
                      <a:pt x="14903" y="8626"/>
                    </a:cubicBezTo>
                    <a:lnTo>
                      <a:pt x="474" y="8626"/>
                    </a:lnTo>
                    <a:cubicBezTo>
                      <a:pt x="404" y="8626"/>
                      <a:pt x="334" y="8582"/>
                      <a:pt x="290" y="8512"/>
                    </a:cubicBezTo>
                    <a:cubicBezTo>
                      <a:pt x="220" y="8442"/>
                      <a:pt x="220" y="8363"/>
                      <a:pt x="255" y="8293"/>
                    </a:cubicBezTo>
                    <a:lnTo>
                      <a:pt x="3761" y="404"/>
                    </a:lnTo>
                    <a:cubicBezTo>
                      <a:pt x="3796" y="298"/>
                      <a:pt x="3875" y="255"/>
                      <a:pt x="3980" y="255"/>
                    </a:cubicBezTo>
                    <a:close/>
                    <a:moveTo>
                      <a:pt x="3980" y="0"/>
                    </a:moveTo>
                    <a:cubicBezTo>
                      <a:pt x="3796" y="0"/>
                      <a:pt x="3621" y="149"/>
                      <a:pt x="3542" y="298"/>
                    </a:cubicBezTo>
                    <a:lnTo>
                      <a:pt x="36" y="8188"/>
                    </a:lnTo>
                    <a:cubicBezTo>
                      <a:pt x="1" y="8328"/>
                      <a:pt x="1" y="8512"/>
                      <a:pt x="71" y="8661"/>
                    </a:cubicBezTo>
                    <a:cubicBezTo>
                      <a:pt x="185" y="8766"/>
                      <a:pt x="334" y="8880"/>
                      <a:pt x="474" y="8880"/>
                    </a:cubicBezTo>
                    <a:lnTo>
                      <a:pt x="14903" y="8880"/>
                    </a:lnTo>
                    <a:cubicBezTo>
                      <a:pt x="15087" y="8880"/>
                      <a:pt x="15271" y="8766"/>
                      <a:pt x="15341" y="8582"/>
                    </a:cubicBezTo>
                    <a:lnTo>
                      <a:pt x="18882" y="693"/>
                    </a:lnTo>
                    <a:cubicBezTo>
                      <a:pt x="18961" y="553"/>
                      <a:pt x="18917" y="368"/>
                      <a:pt x="18847" y="219"/>
                    </a:cubicBezTo>
                    <a:cubicBezTo>
                      <a:pt x="18777" y="114"/>
                      <a:pt x="18593" y="0"/>
                      <a:pt x="18444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4221392" y="3919542"/>
                <a:ext cx="683959" cy="833528"/>
              </a:xfrm>
              <a:custGeom>
                <a:avLst/>
                <a:gdLst/>
                <a:ahLst/>
                <a:cxnLst/>
                <a:rect l="l" t="t" r="r" b="b"/>
                <a:pathLst>
                  <a:path w="8661" h="10555" extrusionOk="0">
                    <a:moveTo>
                      <a:pt x="0" y="0"/>
                    </a:moveTo>
                    <a:cubicBezTo>
                      <a:pt x="658" y="70"/>
                      <a:pt x="1166" y="623"/>
                      <a:pt x="1245" y="1315"/>
                    </a:cubicBezTo>
                    <a:lnTo>
                      <a:pt x="1245" y="8617"/>
                    </a:lnTo>
                    <a:cubicBezTo>
                      <a:pt x="1245" y="9713"/>
                      <a:pt x="2087" y="10554"/>
                      <a:pt x="3182" y="10554"/>
                    </a:cubicBezTo>
                    <a:lnTo>
                      <a:pt x="8661" y="10554"/>
                    </a:lnTo>
                    <a:lnTo>
                      <a:pt x="8661" y="1938"/>
                    </a:lnTo>
                    <a:cubicBezTo>
                      <a:pt x="8661" y="1245"/>
                      <a:pt x="8293" y="623"/>
                      <a:pt x="7706" y="290"/>
                    </a:cubicBezTo>
                    <a:cubicBezTo>
                      <a:pt x="7486" y="106"/>
                      <a:pt x="7197" y="0"/>
                      <a:pt x="68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4209626" y="3907776"/>
                <a:ext cx="704097" cy="857061"/>
              </a:xfrm>
              <a:custGeom>
                <a:avLst/>
                <a:gdLst/>
                <a:ahLst/>
                <a:cxnLst/>
                <a:rect l="l" t="t" r="r" b="b"/>
                <a:pathLst>
                  <a:path w="8916" h="10853" extrusionOk="0">
                    <a:moveTo>
                      <a:pt x="7013" y="255"/>
                    </a:moveTo>
                    <a:cubicBezTo>
                      <a:pt x="7311" y="255"/>
                      <a:pt x="7565" y="333"/>
                      <a:pt x="7784" y="517"/>
                    </a:cubicBezTo>
                    <a:lnTo>
                      <a:pt x="7819" y="517"/>
                    </a:lnTo>
                    <a:cubicBezTo>
                      <a:pt x="8372" y="877"/>
                      <a:pt x="8696" y="1429"/>
                      <a:pt x="8696" y="2087"/>
                    </a:cubicBezTo>
                    <a:lnTo>
                      <a:pt x="8696" y="10598"/>
                    </a:lnTo>
                    <a:lnTo>
                      <a:pt x="3331" y="10598"/>
                    </a:lnTo>
                    <a:cubicBezTo>
                      <a:pt x="2306" y="10598"/>
                      <a:pt x="1499" y="9792"/>
                      <a:pt x="1499" y="8766"/>
                    </a:cubicBezTo>
                    <a:lnTo>
                      <a:pt x="1499" y="1429"/>
                    </a:lnTo>
                    <a:cubicBezTo>
                      <a:pt x="1464" y="956"/>
                      <a:pt x="1175" y="517"/>
                      <a:pt x="772" y="255"/>
                    </a:cubicBezTo>
                    <a:close/>
                    <a:moveTo>
                      <a:pt x="7013" y="0"/>
                    </a:moveTo>
                    <a:lnTo>
                      <a:pt x="2674" y="35"/>
                    </a:lnTo>
                    <a:lnTo>
                      <a:pt x="114" y="35"/>
                    </a:lnTo>
                    <a:cubicBezTo>
                      <a:pt x="79" y="35"/>
                      <a:pt x="0" y="79"/>
                      <a:pt x="0" y="149"/>
                    </a:cubicBezTo>
                    <a:cubicBezTo>
                      <a:pt x="0" y="219"/>
                      <a:pt x="79" y="255"/>
                      <a:pt x="114" y="255"/>
                    </a:cubicBezTo>
                    <a:cubicBezTo>
                      <a:pt x="737" y="333"/>
                      <a:pt x="1210" y="842"/>
                      <a:pt x="1245" y="1464"/>
                    </a:cubicBezTo>
                    <a:lnTo>
                      <a:pt x="1245" y="8766"/>
                    </a:lnTo>
                    <a:cubicBezTo>
                      <a:pt x="1245" y="9897"/>
                      <a:pt x="2192" y="10852"/>
                      <a:pt x="3331" y="10852"/>
                    </a:cubicBezTo>
                    <a:lnTo>
                      <a:pt x="8810" y="10852"/>
                    </a:lnTo>
                    <a:cubicBezTo>
                      <a:pt x="8880" y="10852"/>
                      <a:pt x="8915" y="10773"/>
                      <a:pt x="8915" y="10703"/>
                    </a:cubicBezTo>
                    <a:lnTo>
                      <a:pt x="8915" y="2087"/>
                    </a:lnTo>
                    <a:cubicBezTo>
                      <a:pt x="8915" y="1350"/>
                      <a:pt x="8547" y="693"/>
                      <a:pt x="7933" y="333"/>
                    </a:cubicBezTo>
                    <a:cubicBezTo>
                      <a:pt x="7670" y="114"/>
                      <a:pt x="7346" y="0"/>
                      <a:pt x="701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4458143" y="4577116"/>
                <a:ext cx="648660" cy="178709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2263" extrusionOk="0">
                    <a:moveTo>
                      <a:pt x="1166" y="1"/>
                    </a:moveTo>
                    <a:lnTo>
                      <a:pt x="1166" y="807"/>
                    </a:lnTo>
                    <a:cubicBezTo>
                      <a:pt x="1166" y="1500"/>
                      <a:pt x="658" y="2122"/>
                      <a:pt x="0" y="2227"/>
                    </a:cubicBezTo>
                    <a:lnTo>
                      <a:pt x="360" y="2227"/>
                    </a:lnTo>
                    <a:lnTo>
                      <a:pt x="6794" y="2262"/>
                    </a:lnTo>
                    <a:cubicBezTo>
                      <a:pt x="7591" y="2227"/>
                      <a:pt x="8214" y="1605"/>
                      <a:pt x="8214" y="807"/>
                    </a:cubicBezTo>
                    <a:lnTo>
                      <a:pt x="8214" y="1"/>
                    </a:lnTo>
                    <a:close/>
                  </a:path>
                </a:pathLst>
              </a:custGeom>
              <a:solidFill>
                <a:srgbClr val="F9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4449141" y="4568114"/>
                <a:ext cx="666665" cy="196714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2491" extrusionOk="0">
                    <a:moveTo>
                      <a:pt x="8223" y="220"/>
                    </a:moveTo>
                    <a:lnTo>
                      <a:pt x="8223" y="921"/>
                    </a:lnTo>
                    <a:cubicBezTo>
                      <a:pt x="8223" y="1281"/>
                      <a:pt x="8074" y="1614"/>
                      <a:pt x="7819" y="1868"/>
                    </a:cubicBezTo>
                    <a:cubicBezTo>
                      <a:pt x="7600" y="2087"/>
                      <a:pt x="7267" y="2236"/>
                      <a:pt x="6908" y="2236"/>
                    </a:cubicBezTo>
                    <a:lnTo>
                      <a:pt x="693" y="2236"/>
                    </a:lnTo>
                    <a:cubicBezTo>
                      <a:pt x="1131" y="1938"/>
                      <a:pt x="1394" y="1465"/>
                      <a:pt x="1394" y="921"/>
                    </a:cubicBezTo>
                    <a:lnTo>
                      <a:pt x="1394" y="220"/>
                    </a:lnTo>
                    <a:close/>
                    <a:moveTo>
                      <a:pt x="1280" y="1"/>
                    </a:moveTo>
                    <a:cubicBezTo>
                      <a:pt x="1245" y="1"/>
                      <a:pt x="1210" y="1"/>
                      <a:pt x="1210" y="45"/>
                    </a:cubicBezTo>
                    <a:cubicBezTo>
                      <a:pt x="1175" y="45"/>
                      <a:pt x="1175" y="80"/>
                      <a:pt x="1175" y="115"/>
                    </a:cubicBezTo>
                    <a:lnTo>
                      <a:pt x="1175" y="921"/>
                    </a:lnTo>
                    <a:cubicBezTo>
                      <a:pt x="1175" y="1535"/>
                      <a:pt x="693" y="2122"/>
                      <a:pt x="79" y="2236"/>
                    </a:cubicBezTo>
                    <a:cubicBezTo>
                      <a:pt x="35" y="2236"/>
                      <a:pt x="0" y="2306"/>
                      <a:pt x="0" y="2341"/>
                    </a:cubicBezTo>
                    <a:cubicBezTo>
                      <a:pt x="0" y="2455"/>
                      <a:pt x="79" y="2455"/>
                      <a:pt x="219" y="2490"/>
                    </a:cubicBezTo>
                    <a:lnTo>
                      <a:pt x="6908" y="2490"/>
                    </a:lnTo>
                    <a:cubicBezTo>
                      <a:pt x="7749" y="2490"/>
                      <a:pt x="8442" y="1798"/>
                      <a:pt x="8442" y="921"/>
                    </a:cubicBezTo>
                    <a:lnTo>
                      <a:pt x="8442" y="115"/>
                    </a:lnTo>
                    <a:cubicBezTo>
                      <a:pt x="8442" y="45"/>
                      <a:pt x="8407" y="1"/>
                      <a:pt x="8328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4417316" y="4052447"/>
                <a:ext cx="340598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1" extrusionOk="0">
                    <a:moveTo>
                      <a:pt x="0" y="0"/>
                    </a:moveTo>
                    <a:lnTo>
                      <a:pt x="4313" y="0"/>
                    </a:ln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4406181" y="4040681"/>
                <a:ext cx="360735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255" extrusionOk="0">
                    <a:moveTo>
                      <a:pt x="141" y="0"/>
                    </a:moveTo>
                    <a:cubicBezTo>
                      <a:pt x="71" y="0"/>
                      <a:pt x="1" y="70"/>
                      <a:pt x="1" y="149"/>
                    </a:cubicBezTo>
                    <a:cubicBezTo>
                      <a:pt x="1" y="184"/>
                      <a:pt x="71" y="255"/>
                      <a:pt x="141" y="255"/>
                    </a:cubicBezTo>
                    <a:lnTo>
                      <a:pt x="4454" y="255"/>
                    </a:lnTo>
                    <a:cubicBezTo>
                      <a:pt x="4524" y="255"/>
                      <a:pt x="4568" y="184"/>
                      <a:pt x="4568" y="149"/>
                    </a:cubicBezTo>
                    <a:cubicBezTo>
                      <a:pt x="4568" y="70"/>
                      <a:pt x="4524" y="0"/>
                      <a:pt x="4454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434610" y="4167347"/>
                <a:ext cx="343441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1" extrusionOk="0">
                    <a:moveTo>
                      <a:pt x="0" y="0"/>
                    </a:moveTo>
                    <a:lnTo>
                      <a:pt x="4348" y="0"/>
                    </a:ln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4426319" y="4159055"/>
                <a:ext cx="360735" cy="17373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220" extrusionOk="0">
                    <a:moveTo>
                      <a:pt x="105" y="0"/>
                    </a:moveTo>
                    <a:cubicBezTo>
                      <a:pt x="70" y="0"/>
                      <a:pt x="0" y="35"/>
                      <a:pt x="0" y="105"/>
                    </a:cubicBezTo>
                    <a:cubicBezTo>
                      <a:pt x="0" y="184"/>
                      <a:pt x="70" y="219"/>
                      <a:pt x="105" y="219"/>
                    </a:cubicBezTo>
                    <a:lnTo>
                      <a:pt x="4453" y="219"/>
                    </a:lnTo>
                    <a:cubicBezTo>
                      <a:pt x="4532" y="219"/>
                      <a:pt x="4567" y="184"/>
                      <a:pt x="4567" y="105"/>
                    </a:cubicBezTo>
                    <a:cubicBezTo>
                      <a:pt x="4567" y="35"/>
                      <a:pt x="4532" y="0"/>
                      <a:pt x="445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4440849" y="4291249"/>
                <a:ext cx="34336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" extrusionOk="0">
                    <a:moveTo>
                      <a:pt x="0" y="1"/>
                    </a:moveTo>
                    <a:lnTo>
                      <a:pt x="4348" y="1"/>
                    </a:ln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4431846" y="4282957"/>
                <a:ext cx="360735" cy="17373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220" extrusionOk="0">
                    <a:moveTo>
                      <a:pt x="114" y="0"/>
                    </a:moveTo>
                    <a:cubicBezTo>
                      <a:pt x="35" y="0"/>
                      <a:pt x="0" y="35"/>
                      <a:pt x="0" y="106"/>
                    </a:cubicBezTo>
                    <a:cubicBezTo>
                      <a:pt x="0" y="184"/>
                      <a:pt x="35" y="219"/>
                      <a:pt x="114" y="219"/>
                    </a:cubicBezTo>
                    <a:lnTo>
                      <a:pt x="4462" y="219"/>
                    </a:lnTo>
                    <a:cubicBezTo>
                      <a:pt x="4497" y="219"/>
                      <a:pt x="4567" y="184"/>
                      <a:pt x="4567" y="106"/>
                    </a:cubicBezTo>
                    <a:cubicBezTo>
                      <a:pt x="4567" y="35"/>
                      <a:pt x="4497" y="0"/>
                      <a:pt x="4462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4438085" y="4412387"/>
                <a:ext cx="342730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1" extrusionOk="0">
                    <a:moveTo>
                      <a:pt x="0" y="1"/>
                    </a:moveTo>
                    <a:lnTo>
                      <a:pt x="4339" y="1"/>
                    </a:lnTo>
                    <a:close/>
                  </a:path>
                </a:pathLst>
              </a:custGeom>
              <a:solidFill>
                <a:srgbClr val="FFC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429082" y="4404095"/>
                <a:ext cx="360735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255" extrusionOk="0">
                    <a:moveTo>
                      <a:pt x="114" y="0"/>
                    </a:moveTo>
                    <a:cubicBezTo>
                      <a:pt x="35" y="0"/>
                      <a:pt x="0" y="70"/>
                      <a:pt x="0" y="106"/>
                    </a:cubicBezTo>
                    <a:cubicBezTo>
                      <a:pt x="0" y="184"/>
                      <a:pt x="35" y="255"/>
                      <a:pt x="114" y="255"/>
                    </a:cubicBezTo>
                    <a:lnTo>
                      <a:pt x="4453" y="255"/>
                    </a:lnTo>
                    <a:cubicBezTo>
                      <a:pt x="4532" y="255"/>
                      <a:pt x="4567" y="184"/>
                      <a:pt x="4567" y="106"/>
                    </a:cubicBezTo>
                    <a:cubicBezTo>
                      <a:pt x="4567" y="70"/>
                      <a:pt x="4532" y="0"/>
                      <a:pt x="445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-1173850" y="3570775"/>
            <a:ext cx="4435779" cy="4058516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grpSp>
        <p:nvGrpSpPr>
          <p:cNvPr id="102" name="Google Shape;102;p7"/>
          <p:cNvGrpSpPr/>
          <p:nvPr/>
        </p:nvGrpSpPr>
        <p:grpSpPr>
          <a:xfrm>
            <a:off x="446225" y="3699722"/>
            <a:ext cx="1536447" cy="1286060"/>
            <a:chOff x="446225" y="3699722"/>
            <a:chExt cx="1536447" cy="1286060"/>
          </a:xfrm>
        </p:grpSpPr>
        <p:grpSp>
          <p:nvGrpSpPr>
            <p:cNvPr id="103" name="Google Shape;103;p7"/>
            <p:cNvGrpSpPr/>
            <p:nvPr/>
          </p:nvGrpSpPr>
          <p:grpSpPr>
            <a:xfrm>
              <a:off x="446225" y="3699722"/>
              <a:ext cx="537760" cy="547651"/>
              <a:chOff x="2921650" y="2601500"/>
              <a:chExt cx="237275" cy="241650"/>
            </a:xfrm>
          </p:grpSpPr>
          <p:sp>
            <p:nvSpPr>
              <p:cNvPr id="104" name="Google Shape;104;p7"/>
              <p:cNvSpPr/>
              <p:nvPr/>
            </p:nvSpPr>
            <p:spPr>
              <a:xfrm>
                <a:off x="2930650" y="2615000"/>
                <a:ext cx="226275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9051" h="9050" extrusionOk="0">
                    <a:moveTo>
                      <a:pt x="4526" y="1"/>
                    </a:moveTo>
                    <a:cubicBezTo>
                      <a:pt x="2031" y="1"/>
                      <a:pt x="1" y="2025"/>
                      <a:pt x="1" y="4525"/>
                    </a:cubicBezTo>
                    <a:cubicBezTo>
                      <a:pt x="1" y="7026"/>
                      <a:pt x="2031" y="9050"/>
                      <a:pt x="4526" y="9050"/>
                    </a:cubicBezTo>
                    <a:cubicBezTo>
                      <a:pt x="7025" y="9050"/>
                      <a:pt x="9050" y="7026"/>
                      <a:pt x="9050" y="4525"/>
                    </a:cubicBezTo>
                    <a:cubicBezTo>
                      <a:pt x="9050" y="2025"/>
                      <a:pt x="7025" y="1"/>
                      <a:pt x="4526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2928750" y="2612950"/>
                <a:ext cx="230175" cy="2302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208" extrusionOk="0">
                    <a:moveTo>
                      <a:pt x="4602" y="163"/>
                    </a:moveTo>
                    <a:cubicBezTo>
                      <a:pt x="7055" y="163"/>
                      <a:pt x="9044" y="2158"/>
                      <a:pt x="9044" y="4607"/>
                    </a:cubicBezTo>
                    <a:cubicBezTo>
                      <a:pt x="9044" y="7055"/>
                      <a:pt x="7055" y="9050"/>
                      <a:pt x="4602" y="9050"/>
                    </a:cubicBezTo>
                    <a:cubicBezTo>
                      <a:pt x="2153" y="9050"/>
                      <a:pt x="158" y="7055"/>
                      <a:pt x="158" y="4607"/>
                    </a:cubicBezTo>
                    <a:cubicBezTo>
                      <a:pt x="158" y="2158"/>
                      <a:pt x="2153" y="163"/>
                      <a:pt x="4602" y="163"/>
                    </a:cubicBezTo>
                    <a:close/>
                    <a:moveTo>
                      <a:pt x="4602" y="0"/>
                    </a:moveTo>
                    <a:cubicBezTo>
                      <a:pt x="2066" y="0"/>
                      <a:pt x="0" y="2066"/>
                      <a:pt x="0" y="4607"/>
                    </a:cubicBezTo>
                    <a:cubicBezTo>
                      <a:pt x="0" y="7142"/>
                      <a:pt x="2066" y="9207"/>
                      <a:pt x="4602" y="9207"/>
                    </a:cubicBezTo>
                    <a:cubicBezTo>
                      <a:pt x="7142" y="9207"/>
                      <a:pt x="9207" y="7142"/>
                      <a:pt x="9207" y="4607"/>
                    </a:cubicBezTo>
                    <a:cubicBezTo>
                      <a:pt x="9207" y="2066"/>
                      <a:pt x="7142" y="0"/>
                      <a:pt x="4602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>
                <a:off x="2923700" y="2603550"/>
                <a:ext cx="226075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9043" extrusionOk="0">
                    <a:moveTo>
                      <a:pt x="4518" y="1"/>
                    </a:moveTo>
                    <a:cubicBezTo>
                      <a:pt x="2025" y="1"/>
                      <a:pt x="1" y="2025"/>
                      <a:pt x="1" y="4525"/>
                    </a:cubicBezTo>
                    <a:cubicBezTo>
                      <a:pt x="1" y="7019"/>
                      <a:pt x="2025" y="9043"/>
                      <a:pt x="4518" y="9043"/>
                    </a:cubicBezTo>
                    <a:cubicBezTo>
                      <a:pt x="7019" y="9043"/>
                      <a:pt x="9043" y="7019"/>
                      <a:pt x="9043" y="4525"/>
                    </a:cubicBezTo>
                    <a:cubicBezTo>
                      <a:pt x="9043" y="2025"/>
                      <a:pt x="7019" y="1"/>
                      <a:pt x="4518" y="1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2921650" y="2601500"/>
                <a:ext cx="230175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207" extrusionOk="0">
                    <a:moveTo>
                      <a:pt x="4600" y="163"/>
                    </a:moveTo>
                    <a:cubicBezTo>
                      <a:pt x="7055" y="163"/>
                      <a:pt x="9044" y="2153"/>
                      <a:pt x="9044" y="4607"/>
                    </a:cubicBezTo>
                    <a:cubicBezTo>
                      <a:pt x="9044" y="7055"/>
                      <a:pt x="7055" y="9044"/>
                      <a:pt x="4600" y="9044"/>
                    </a:cubicBezTo>
                    <a:cubicBezTo>
                      <a:pt x="2153" y="9044"/>
                      <a:pt x="158" y="7055"/>
                      <a:pt x="158" y="4607"/>
                    </a:cubicBezTo>
                    <a:cubicBezTo>
                      <a:pt x="158" y="2153"/>
                      <a:pt x="2153" y="163"/>
                      <a:pt x="4600" y="163"/>
                    </a:cubicBezTo>
                    <a:close/>
                    <a:moveTo>
                      <a:pt x="4600" y="0"/>
                    </a:moveTo>
                    <a:cubicBezTo>
                      <a:pt x="2066" y="0"/>
                      <a:pt x="0" y="2066"/>
                      <a:pt x="0" y="4607"/>
                    </a:cubicBezTo>
                    <a:cubicBezTo>
                      <a:pt x="0" y="7141"/>
                      <a:pt x="2066" y="9207"/>
                      <a:pt x="4600" y="9207"/>
                    </a:cubicBezTo>
                    <a:cubicBezTo>
                      <a:pt x="7141" y="9207"/>
                      <a:pt x="9207" y="7141"/>
                      <a:pt x="9207" y="4607"/>
                    </a:cubicBezTo>
                    <a:cubicBezTo>
                      <a:pt x="9207" y="2066"/>
                      <a:pt x="7141" y="0"/>
                      <a:pt x="4600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2958200" y="2638050"/>
                <a:ext cx="157100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6284" extrusionOk="0">
                    <a:moveTo>
                      <a:pt x="3138" y="0"/>
                    </a:moveTo>
                    <a:cubicBezTo>
                      <a:pt x="1405" y="0"/>
                      <a:pt x="0" y="1411"/>
                      <a:pt x="0" y="3145"/>
                    </a:cubicBezTo>
                    <a:cubicBezTo>
                      <a:pt x="0" y="4873"/>
                      <a:pt x="1405" y="6283"/>
                      <a:pt x="3138" y="6283"/>
                    </a:cubicBezTo>
                    <a:cubicBezTo>
                      <a:pt x="4873" y="6283"/>
                      <a:pt x="6283" y="4873"/>
                      <a:pt x="6283" y="3145"/>
                    </a:cubicBezTo>
                    <a:cubicBezTo>
                      <a:pt x="6283" y="1411"/>
                      <a:pt x="4873" y="0"/>
                      <a:pt x="3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>
                <a:off x="2956175" y="2636025"/>
                <a:ext cx="161000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6445" extrusionOk="0">
                    <a:moveTo>
                      <a:pt x="3219" y="163"/>
                    </a:moveTo>
                    <a:cubicBezTo>
                      <a:pt x="4908" y="163"/>
                      <a:pt x="6282" y="1537"/>
                      <a:pt x="6282" y="3226"/>
                    </a:cubicBezTo>
                    <a:cubicBezTo>
                      <a:pt x="6282" y="4908"/>
                      <a:pt x="4908" y="6282"/>
                      <a:pt x="3219" y="6282"/>
                    </a:cubicBezTo>
                    <a:cubicBezTo>
                      <a:pt x="1532" y="6282"/>
                      <a:pt x="163" y="4908"/>
                      <a:pt x="163" y="3226"/>
                    </a:cubicBezTo>
                    <a:cubicBezTo>
                      <a:pt x="163" y="1537"/>
                      <a:pt x="1532" y="163"/>
                      <a:pt x="3219" y="163"/>
                    </a:cubicBezTo>
                    <a:close/>
                    <a:moveTo>
                      <a:pt x="3219" y="0"/>
                    </a:moveTo>
                    <a:cubicBezTo>
                      <a:pt x="1444" y="0"/>
                      <a:pt x="0" y="1444"/>
                      <a:pt x="0" y="3226"/>
                    </a:cubicBezTo>
                    <a:cubicBezTo>
                      <a:pt x="0" y="5001"/>
                      <a:pt x="1444" y="6445"/>
                      <a:pt x="3219" y="6445"/>
                    </a:cubicBezTo>
                    <a:cubicBezTo>
                      <a:pt x="4994" y="6445"/>
                      <a:pt x="6439" y="5001"/>
                      <a:pt x="6439" y="3226"/>
                    </a:cubicBezTo>
                    <a:cubicBezTo>
                      <a:pt x="6439" y="1444"/>
                      <a:pt x="4994" y="0"/>
                      <a:pt x="3219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2988950" y="2668950"/>
                <a:ext cx="9542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811" extrusionOk="0">
                    <a:moveTo>
                      <a:pt x="1908" y="0"/>
                    </a:moveTo>
                    <a:cubicBezTo>
                      <a:pt x="858" y="0"/>
                      <a:pt x="1" y="853"/>
                      <a:pt x="1" y="1909"/>
                    </a:cubicBezTo>
                    <a:cubicBezTo>
                      <a:pt x="1" y="2959"/>
                      <a:pt x="858" y="3811"/>
                      <a:pt x="1908" y="3811"/>
                    </a:cubicBezTo>
                    <a:cubicBezTo>
                      <a:pt x="2965" y="3811"/>
                      <a:pt x="3817" y="2959"/>
                      <a:pt x="3817" y="1909"/>
                    </a:cubicBezTo>
                    <a:cubicBezTo>
                      <a:pt x="3817" y="853"/>
                      <a:pt x="2965" y="0"/>
                      <a:pt x="1908" y="0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7"/>
              <p:cNvSpPr/>
              <p:nvPr/>
            </p:nvSpPr>
            <p:spPr>
              <a:xfrm>
                <a:off x="2987050" y="2666900"/>
                <a:ext cx="99400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3976" extrusionOk="0">
                    <a:moveTo>
                      <a:pt x="1984" y="158"/>
                    </a:moveTo>
                    <a:cubicBezTo>
                      <a:pt x="2994" y="158"/>
                      <a:pt x="3812" y="982"/>
                      <a:pt x="3812" y="1991"/>
                    </a:cubicBezTo>
                    <a:cubicBezTo>
                      <a:pt x="3812" y="2994"/>
                      <a:pt x="2994" y="3818"/>
                      <a:pt x="1984" y="3818"/>
                    </a:cubicBezTo>
                    <a:cubicBezTo>
                      <a:pt x="982" y="3818"/>
                      <a:pt x="158" y="2994"/>
                      <a:pt x="158" y="1991"/>
                    </a:cubicBezTo>
                    <a:cubicBezTo>
                      <a:pt x="158" y="982"/>
                      <a:pt x="982" y="158"/>
                      <a:pt x="1984" y="158"/>
                    </a:cubicBezTo>
                    <a:close/>
                    <a:moveTo>
                      <a:pt x="1984" y="0"/>
                    </a:moveTo>
                    <a:cubicBezTo>
                      <a:pt x="889" y="0"/>
                      <a:pt x="0" y="894"/>
                      <a:pt x="0" y="1991"/>
                    </a:cubicBezTo>
                    <a:cubicBezTo>
                      <a:pt x="0" y="3081"/>
                      <a:pt x="889" y="3975"/>
                      <a:pt x="1984" y="3975"/>
                    </a:cubicBezTo>
                    <a:cubicBezTo>
                      <a:pt x="3081" y="3975"/>
                      <a:pt x="3975" y="3081"/>
                      <a:pt x="3975" y="1991"/>
                    </a:cubicBezTo>
                    <a:cubicBezTo>
                      <a:pt x="3975" y="894"/>
                      <a:pt x="3081" y="0"/>
                      <a:pt x="1984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7"/>
              <p:cNvSpPr/>
              <p:nvPr/>
            </p:nvSpPr>
            <p:spPr>
              <a:xfrm>
                <a:off x="3009250" y="2689100"/>
                <a:ext cx="5497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199" extrusionOk="0">
                    <a:moveTo>
                      <a:pt x="1096" y="563"/>
                    </a:moveTo>
                    <a:cubicBezTo>
                      <a:pt x="1393" y="563"/>
                      <a:pt x="1636" y="801"/>
                      <a:pt x="1636" y="1103"/>
                    </a:cubicBezTo>
                    <a:cubicBezTo>
                      <a:pt x="1636" y="1398"/>
                      <a:pt x="1393" y="1636"/>
                      <a:pt x="1096" y="1636"/>
                    </a:cubicBezTo>
                    <a:cubicBezTo>
                      <a:pt x="801" y="1636"/>
                      <a:pt x="557" y="1398"/>
                      <a:pt x="557" y="1103"/>
                    </a:cubicBezTo>
                    <a:cubicBezTo>
                      <a:pt x="557" y="801"/>
                      <a:pt x="801" y="563"/>
                      <a:pt x="1096" y="563"/>
                    </a:cubicBezTo>
                    <a:close/>
                    <a:moveTo>
                      <a:pt x="1096" y="1"/>
                    </a:moveTo>
                    <a:cubicBezTo>
                      <a:pt x="493" y="1"/>
                      <a:pt x="1" y="493"/>
                      <a:pt x="1" y="1103"/>
                    </a:cubicBezTo>
                    <a:cubicBezTo>
                      <a:pt x="1" y="1706"/>
                      <a:pt x="493" y="2199"/>
                      <a:pt x="1096" y="2199"/>
                    </a:cubicBezTo>
                    <a:cubicBezTo>
                      <a:pt x="1706" y="2199"/>
                      <a:pt x="2199" y="1706"/>
                      <a:pt x="2199" y="1103"/>
                    </a:cubicBezTo>
                    <a:cubicBezTo>
                      <a:pt x="2199" y="493"/>
                      <a:pt x="1706" y="1"/>
                      <a:pt x="1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>
                <a:off x="3007225" y="2687075"/>
                <a:ext cx="5902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2361" extrusionOk="0">
                    <a:moveTo>
                      <a:pt x="1177" y="719"/>
                    </a:moveTo>
                    <a:cubicBezTo>
                      <a:pt x="1433" y="719"/>
                      <a:pt x="1637" y="928"/>
                      <a:pt x="1637" y="1184"/>
                    </a:cubicBezTo>
                    <a:cubicBezTo>
                      <a:pt x="1637" y="1433"/>
                      <a:pt x="1433" y="1642"/>
                      <a:pt x="1177" y="1642"/>
                    </a:cubicBezTo>
                    <a:cubicBezTo>
                      <a:pt x="928" y="1642"/>
                      <a:pt x="719" y="1433"/>
                      <a:pt x="719" y="1184"/>
                    </a:cubicBezTo>
                    <a:cubicBezTo>
                      <a:pt x="719" y="928"/>
                      <a:pt x="928" y="719"/>
                      <a:pt x="1177" y="719"/>
                    </a:cubicBezTo>
                    <a:close/>
                    <a:moveTo>
                      <a:pt x="1177" y="563"/>
                    </a:moveTo>
                    <a:cubicBezTo>
                      <a:pt x="842" y="563"/>
                      <a:pt x="563" y="842"/>
                      <a:pt x="563" y="1184"/>
                    </a:cubicBezTo>
                    <a:cubicBezTo>
                      <a:pt x="563" y="1520"/>
                      <a:pt x="842" y="1798"/>
                      <a:pt x="1177" y="1798"/>
                    </a:cubicBezTo>
                    <a:cubicBezTo>
                      <a:pt x="1520" y="1798"/>
                      <a:pt x="1798" y="1520"/>
                      <a:pt x="1798" y="1184"/>
                    </a:cubicBezTo>
                    <a:cubicBezTo>
                      <a:pt x="1798" y="842"/>
                      <a:pt x="1520" y="563"/>
                      <a:pt x="1177" y="563"/>
                    </a:cubicBezTo>
                    <a:close/>
                    <a:moveTo>
                      <a:pt x="1177" y="162"/>
                    </a:moveTo>
                    <a:cubicBezTo>
                      <a:pt x="1741" y="162"/>
                      <a:pt x="2199" y="620"/>
                      <a:pt x="2199" y="1184"/>
                    </a:cubicBezTo>
                    <a:cubicBezTo>
                      <a:pt x="2199" y="1741"/>
                      <a:pt x="1741" y="2199"/>
                      <a:pt x="1177" y="2199"/>
                    </a:cubicBezTo>
                    <a:cubicBezTo>
                      <a:pt x="615" y="2199"/>
                      <a:pt x="157" y="1741"/>
                      <a:pt x="157" y="1184"/>
                    </a:cubicBezTo>
                    <a:cubicBezTo>
                      <a:pt x="157" y="620"/>
                      <a:pt x="615" y="162"/>
                      <a:pt x="1177" y="162"/>
                    </a:cubicBezTo>
                    <a:close/>
                    <a:moveTo>
                      <a:pt x="1177" y="1"/>
                    </a:moveTo>
                    <a:cubicBezTo>
                      <a:pt x="528" y="1"/>
                      <a:pt x="1" y="528"/>
                      <a:pt x="1" y="1184"/>
                    </a:cubicBezTo>
                    <a:cubicBezTo>
                      <a:pt x="1" y="1833"/>
                      <a:pt x="528" y="2361"/>
                      <a:pt x="1177" y="2361"/>
                    </a:cubicBezTo>
                    <a:cubicBezTo>
                      <a:pt x="1827" y="2361"/>
                      <a:pt x="2361" y="1833"/>
                      <a:pt x="2361" y="1184"/>
                    </a:cubicBezTo>
                    <a:cubicBezTo>
                      <a:pt x="2361" y="528"/>
                      <a:pt x="1827" y="1"/>
                      <a:pt x="1177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2957925" y="2627375"/>
                <a:ext cx="806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683" extrusionOk="0">
                    <a:moveTo>
                      <a:pt x="125" y="1"/>
                    </a:moveTo>
                    <a:cubicBezTo>
                      <a:pt x="99" y="1"/>
                      <a:pt x="73" y="9"/>
                      <a:pt x="52" y="28"/>
                    </a:cubicBezTo>
                    <a:cubicBezTo>
                      <a:pt x="6" y="68"/>
                      <a:pt x="0" y="138"/>
                      <a:pt x="40" y="184"/>
                    </a:cubicBezTo>
                    <a:lnTo>
                      <a:pt x="3017" y="3642"/>
                    </a:lnTo>
                    <a:cubicBezTo>
                      <a:pt x="3039" y="3670"/>
                      <a:pt x="3068" y="3682"/>
                      <a:pt x="3103" y="3682"/>
                    </a:cubicBezTo>
                    <a:cubicBezTo>
                      <a:pt x="3127" y="3682"/>
                      <a:pt x="3156" y="3677"/>
                      <a:pt x="3173" y="3653"/>
                    </a:cubicBezTo>
                    <a:cubicBezTo>
                      <a:pt x="3219" y="3618"/>
                      <a:pt x="3226" y="3543"/>
                      <a:pt x="3184" y="3496"/>
                    </a:cubicBezTo>
                    <a:lnTo>
                      <a:pt x="209" y="39"/>
                    </a:lnTo>
                    <a:cubicBezTo>
                      <a:pt x="187" y="14"/>
                      <a:pt x="156" y="1"/>
                      <a:pt x="125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2936575" y="2606400"/>
                <a:ext cx="3077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201" extrusionOk="0">
                    <a:moveTo>
                      <a:pt x="899" y="0"/>
                    </a:moveTo>
                    <a:cubicBezTo>
                      <a:pt x="892" y="0"/>
                      <a:pt x="885" y="1"/>
                      <a:pt x="878" y="2"/>
                    </a:cubicBezTo>
                    <a:cubicBezTo>
                      <a:pt x="819" y="13"/>
                      <a:pt x="779" y="72"/>
                      <a:pt x="790" y="136"/>
                    </a:cubicBezTo>
                    <a:lnTo>
                      <a:pt x="929" y="814"/>
                    </a:lnTo>
                    <a:cubicBezTo>
                      <a:pt x="934" y="835"/>
                      <a:pt x="912" y="855"/>
                      <a:pt x="892" y="855"/>
                    </a:cubicBezTo>
                    <a:cubicBezTo>
                      <a:pt x="889" y="855"/>
                      <a:pt x="886" y="855"/>
                      <a:pt x="883" y="854"/>
                    </a:cubicBezTo>
                    <a:lnTo>
                      <a:pt x="164" y="588"/>
                    </a:lnTo>
                    <a:cubicBezTo>
                      <a:pt x="150" y="583"/>
                      <a:pt x="136" y="580"/>
                      <a:pt x="122" y="580"/>
                    </a:cubicBezTo>
                    <a:cubicBezTo>
                      <a:pt x="78" y="580"/>
                      <a:pt x="37" y="608"/>
                      <a:pt x="19" y="652"/>
                    </a:cubicBezTo>
                    <a:cubicBezTo>
                      <a:pt x="1" y="709"/>
                      <a:pt x="30" y="773"/>
                      <a:pt x="88" y="797"/>
                    </a:cubicBezTo>
                    <a:lnTo>
                      <a:pt x="1178" y="1197"/>
                    </a:lnTo>
                    <a:cubicBezTo>
                      <a:pt x="1184" y="1199"/>
                      <a:pt x="1189" y="1200"/>
                      <a:pt x="1194" y="1200"/>
                    </a:cubicBezTo>
                    <a:cubicBezTo>
                      <a:pt x="1216" y="1200"/>
                      <a:pt x="1230" y="1181"/>
                      <a:pt x="1226" y="1162"/>
                    </a:cubicBezTo>
                    <a:lnTo>
                      <a:pt x="1010" y="88"/>
                    </a:lnTo>
                    <a:cubicBezTo>
                      <a:pt x="1000" y="38"/>
                      <a:pt x="953" y="0"/>
                      <a:pt x="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2935300" y="2604875"/>
                <a:ext cx="335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322" extrusionOk="0">
                    <a:moveTo>
                      <a:pt x="940" y="122"/>
                    </a:moveTo>
                    <a:cubicBezTo>
                      <a:pt x="957" y="122"/>
                      <a:pt x="969" y="122"/>
                      <a:pt x="980" y="127"/>
                    </a:cubicBezTo>
                    <a:cubicBezTo>
                      <a:pt x="991" y="138"/>
                      <a:pt x="998" y="149"/>
                      <a:pt x="1004" y="162"/>
                    </a:cubicBezTo>
                    <a:lnTo>
                      <a:pt x="1213" y="1188"/>
                    </a:lnTo>
                    <a:lnTo>
                      <a:pt x="156" y="800"/>
                    </a:lnTo>
                    <a:cubicBezTo>
                      <a:pt x="145" y="794"/>
                      <a:pt x="134" y="788"/>
                      <a:pt x="128" y="776"/>
                    </a:cubicBezTo>
                    <a:cubicBezTo>
                      <a:pt x="121" y="759"/>
                      <a:pt x="121" y="748"/>
                      <a:pt x="128" y="736"/>
                    </a:cubicBezTo>
                    <a:cubicBezTo>
                      <a:pt x="134" y="724"/>
                      <a:pt x="139" y="713"/>
                      <a:pt x="156" y="706"/>
                    </a:cubicBezTo>
                    <a:cubicBezTo>
                      <a:pt x="163" y="701"/>
                      <a:pt x="169" y="701"/>
                      <a:pt x="174" y="701"/>
                    </a:cubicBezTo>
                    <a:cubicBezTo>
                      <a:pt x="180" y="701"/>
                      <a:pt x="185" y="701"/>
                      <a:pt x="191" y="706"/>
                    </a:cubicBezTo>
                    <a:lnTo>
                      <a:pt x="911" y="968"/>
                    </a:lnTo>
                    <a:cubicBezTo>
                      <a:pt x="922" y="972"/>
                      <a:pt x="934" y="974"/>
                      <a:pt x="945" y="974"/>
                    </a:cubicBezTo>
                    <a:cubicBezTo>
                      <a:pt x="968" y="974"/>
                      <a:pt x="990" y="966"/>
                      <a:pt x="1009" y="950"/>
                    </a:cubicBezTo>
                    <a:cubicBezTo>
                      <a:pt x="1033" y="933"/>
                      <a:pt x="1044" y="898"/>
                      <a:pt x="1039" y="864"/>
                    </a:cubicBezTo>
                    <a:lnTo>
                      <a:pt x="899" y="184"/>
                    </a:lnTo>
                    <a:cubicBezTo>
                      <a:pt x="899" y="156"/>
                      <a:pt x="916" y="127"/>
                      <a:pt x="940" y="122"/>
                    </a:cubicBezTo>
                    <a:close/>
                    <a:moveTo>
                      <a:pt x="953" y="0"/>
                    </a:moveTo>
                    <a:cubicBezTo>
                      <a:pt x="941" y="0"/>
                      <a:pt x="929" y="2"/>
                      <a:pt x="916" y="5"/>
                    </a:cubicBezTo>
                    <a:cubicBezTo>
                      <a:pt x="824" y="23"/>
                      <a:pt x="766" y="115"/>
                      <a:pt x="783" y="208"/>
                    </a:cubicBezTo>
                    <a:lnTo>
                      <a:pt x="911" y="840"/>
                    </a:lnTo>
                    <a:lnTo>
                      <a:pt x="238" y="591"/>
                    </a:lnTo>
                    <a:cubicBezTo>
                      <a:pt x="218" y="584"/>
                      <a:pt x="199" y="581"/>
                      <a:pt x="180" y="581"/>
                    </a:cubicBezTo>
                    <a:cubicBezTo>
                      <a:pt x="153" y="581"/>
                      <a:pt x="128" y="587"/>
                      <a:pt x="105" y="596"/>
                    </a:cubicBezTo>
                    <a:cubicBezTo>
                      <a:pt x="64" y="614"/>
                      <a:pt x="29" y="649"/>
                      <a:pt x="17" y="695"/>
                    </a:cubicBezTo>
                    <a:cubicBezTo>
                      <a:pt x="0" y="736"/>
                      <a:pt x="0" y="783"/>
                      <a:pt x="17" y="823"/>
                    </a:cubicBezTo>
                    <a:cubicBezTo>
                      <a:pt x="41" y="864"/>
                      <a:pt x="75" y="898"/>
                      <a:pt x="116" y="915"/>
                    </a:cubicBezTo>
                    <a:lnTo>
                      <a:pt x="1213" y="1316"/>
                    </a:lnTo>
                    <a:cubicBezTo>
                      <a:pt x="1218" y="1322"/>
                      <a:pt x="1229" y="1322"/>
                      <a:pt x="1242" y="1322"/>
                    </a:cubicBezTo>
                    <a:cubicBezTo>
                      <a:pt x="1264" y="1322"/>
                      <a:pt x="1288" y="1316"/>
                      <a:pt x="1305" y="1298"/>
                    </a:cubicBezTo>
                    <a:cubicBezTo>
                      <a:pt x="1328" y="1276"/>
                      <a:pt x="1339" y="1241"/>
                      <a:pt x="1334" y="1206"/>
                    </a:cubicBezTo>
                    <a:lnTo>
                      <a:pt x="1119" y="138"/>
                    </a:lnTo>
                    <a:cubicBezTo>
                      <a:pt x="1114" y="92"/>
                      <a:pt x="1085" y="58"/>
                      <a:pt x="1044" y="28"/>
                    </a:cubicBezTo>
                    <a:cubicBezTo>
                      <a:pt x="1019" y="11"/>
                      <a:pt x="987" y="0"/>
                      <a:pt x="953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2944575" y="2615675"/>
                <a:ext cx="3075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201" extrusionOk="0">
                    <a:moveTo>
                      <a:pt x="904" y="1"/>
                    </a:moveTo>
                    <a:cubicBezTo>
                      <a:pt x="897" y="1"/>
                      <a:pt x="889" y="1"/>
                      <a:pt x="882" y="3"/>
                    </a:cubicBezTo>
                    <a:cubicBezTo>
                      <a:pt x="818" y="14"/>
                      <a:pt x="783" y="72"/>
                      <a:pt x="794" y="135"/>
                    </a:cubicBezTo>
                    <a:lnTo>
                      <a:pt x="928" y="814"/>
                    </a:lnTo>
                    <a:cubicBezTo>
                      <a:pt x="933" y="834"/>
                      <a:pt x="919" y="852"/>
                      <a:pt x="897" y="852"/>
                    </a:cubicBezTo>
                    <a:cubicBezTo>
                      <a:pt x="893" y="852"/>
                      <a:pt x="887" y="851"/>
                      <a:pt x="882" y="849"/>
                    </a:cubicBezTo>
                    <a:lnTo>
                      <a:pt x="162" y="588"/>
                    </a:lnTo>
                    <a:cubicBezTo>
                      <a:pt x="149" y="582"/>
                      <a:pt x="136" y="580"/>
                      <a:pt x="123" y="580"/>
                    </a:cubicBezTo>
                    <a:cubicBezTo>
                      <a:pt x="78" y="580"/>
                      <a:pt x="36" y="608"/>
                      <a:pt x="18" y="652"/>
                    </a:cubicBezTo>
                    <a:cubicBezTo>
                      <a:pt x="1" y="710"/>
                      <a:pt x="29" y="774"/>
                      <a:pt x="87" y="796"/>
                    </a:cubicBezTo>
                    <a:lnTo>
                      <a:pt x="1177" y="1197"/>
                    </a:lnTo>
                    <a:cubicBezTo>
                      <a:pt x="1183" y="1199"/>
                      <a:pt x="1188" y="1200"/>
                      <a:pt x="1192" y="1200"/>
                    </a:cubicBezTo>
                    <a:cubicBezTo>
                      <a:pt x="1214" y="1200"/>
                      <a:pt x="1229" y="1181"/>
                      <a:pt x="1225" y="1157"/>
                    </a:cubicBezTo>
                    <a:lnTo>
                      <a:pt x="1010" y="89"/>
                    </a:lnTo>
                    <a:cubicBezTo>
                      <a:pt x="999" y="38"/>
                      <a:pt x="954" y="1"/>
                      <a:pt x="9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2943250" y="2614175"/>
                <a:ext cx="337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2" extrusionOk="0">
                    <a:moveTo>
                      <a:pt x="957" y="118"/>
                    </a:moveTo>
                    <a:cubicBezTo>
                      <a:pt x="965" y="118"/>
                      <a:pt x="973" y="122"/>
                      <a:pt x="981" y="125"/>
                    </a:cubicBezTo>
                    <a:cubicBezTo>
                      <a:pt x="994" y="138"/>
                      <a:pt x="1005" y="149"/>
                      <a:pt x="1005" y="160"/>
                    </a:cubicBezTo>
                    <a:lnTo>
                      <a:pt x="1214" y="1188"/>
                    </a:lnTo>
                    <a:lnTo>
                      <a:pt x="1214" y="1188"/>
                    </a:lnTo>
                    <a:lnTo>
                      <a:pt x="158" y="799"/>
                    </a:lnTo>
                    <a:cubicBezTo>
                      <a:pt x="146" y="794"/>
                      <a:pt x="135" y="787"/>
                      <a:pt x="129" y="776"/>
                    </a:cubicBezTo>
                    <a:cubicBezTo>
                      <a:pt x="123" y="759"/>
                      <a:pt x="123" y="746"/>
                      <a:pt x="129" y="735"/>
                    </a:cubicBezTo>
                    <a:cubicBezTo>
                      <a:pt x="135" y="717"/>
                      <a:pt x="146" y="712"/>
                      <a:pt x="158" y="706"/>
                    </a:cubicBezTo>
                    <a:cubicBezTo>
                      <a:pt x="164" y="700"/>
                      <a:pt x="169" y="700"/>
                      <a:pt x="175" y="700"/>
                    </a:cubicBezTo>
                    <a:lnTo>
                      <a:pt x="199" y="700"/>
                    </a:lnTo>
                    <a:lnTo>
                      <a:pt x="917" y="968"/>
                    </a:lnTo>
                    <a:cubicBezTo>
                      <a:pt x="927" y="971"/>
                      <a:pt x="937" y="973"/>
                      <a:pt x="947" y="973"/>
                    </a:cubicBezTo>
                    <a:cubicBezTo>
                      <a:pt x="969" y="973"/>
                      <a:pt x="991" y="966"/>
                      <a:pt x="1010" y="950"/>
                    </a:cubicBezTo>
                    <a:cubicBezTo>
                      <a:pt x="1034" y="926"/>
                      <a:pt x="1045" y="891"/>
                      <a:pt x="1040" y="863"/>
                    </a:cubicBezTo>
                    <a:lnTo>
                      <a:pt x="906" y="178"/>
                    </a:lnTo>
                    <a:cubicBezTo>
                      <a:pt x="900" y="167"/>
                      <a:pt x="906" y="155"/>
                      <a:pt x="911" y="144"/>
                    </a:cubicBezTo>
                    <a:cubicBezTo>
                      <a:pt x="917" y="132"/>
                      <a:pt x="930" y="120"/>
                      <a:pt x="946" y="120"/>
                    </a:cubicBezTo>
                    <a:cubicBezTo>
                      <a:pt x="950" y="118"/>
                      <a:pt x="953" y="118"/>
                      <a:pt x="957" y="118"/>
                    </a:cubicBezTo>
                    <a:close/>
                    <a:moveTo>
                      <a:pt x="957" y="0"/>
                    </a:moveTo>
                    <a:cubicBezTo>
                      <a:pt x="946" y="0"/>
                      <a:pt x="935" y="1"/>
                      <a:pt x="924" y="4"/>
                    </a:cubicBezTo>
                    <a:cubicBezTo>
                      <a:pt x="877" y="10"/>
                      <a:pt x="836" y="39"/>
                      <a:pt x="813" y="74"/>
                    </a:cubicBezTo>
                    <a:cubicBezTo>
                      <a:pt x="785" y="114"/>
                      <a:pt x="778" y="160"/>
                      <a:pt x="790" y="208"/>
                    </a:cubicBezTo>
                    <a:lnTo>
                      <a:pt x="917" y="840"/>
                    </a:lnTo>
                    <a:lnTo>
                      <a:pt x="239" y="590"/>
                    </a:lnTo>
                    <a:cubicBezTo>
                      <a:pt x="222" y="583"/>
                      <a:pt x="203" y="579"/>
                      <a:pt x="184" y="579"/>
                    </a:cubicBezTo>
                    <a:cubicBezTo>
                      <a:pt x="159" y="579"/>
                      <a:pt x="132" y="586"/>
                      <a:pt x="105" y="596"/>
                    </a:cubicBezTo>
                    <a:cubicBezTo>
                      <a:pt x="65" y="613"/>
                      <a:pt x="36" y="648"/>
                      <a:pt x="19" y="695"/>
                    </a:cubicBezTo>
                    <a:cubicBezTo>
                      <a:pt x="1" y="735"/>
                      <a:pt x="1" y="781"/>
                      <a:pt x="25" y="822"/>
                    </a:cubicBezTo>
                    <a:cubicBezTo>
                      <a:pt x="41" y="863"/>
                      <a:pt x="76" y="898"/>
                      <a:pt x="117" y="909"/>
                    </a:cubicBezTo>
                    <a:lnTo>
                      <a:pt x="1214" y="1316"/>
                    </a:lnTo>
                    <a:cubicBezTo>
                      <a:pt x="1225" y="1321"/>
                      <a:pt x="1237" y="1321"/>
                      <a:pt x="1243" y="1321"/>
                    </a:cubicBezTo>
                    <a:cubicBezTo>
                      <a:pt x="1265" y="1321"/>
                      <a:pt x="1289" y="1316"/>
                      <a:pt x="1307" y="1298"/>
                    </a:cubicBezTo>
                    <a:cubicBezTo>
                      <a:pt x="1335" y="1274"/>
                      <a:pt x="1347" y="1239"/>
                      <a:pt x="1342" y="1204"/>
                    </a:cubicBezTo>
                    <a:lnTo>
                      <a:pt x="1120" y="138"/>
                    </a:lnTo>
                    <a:cubicBezTo>
                      <a:pt x="1115" y="91"/>
                      <a:pt x="1085" y="56"/>
                      <a:pt x="1051" y="28"/>
                    </a:cubicBezTo>
                    <a:cubicBezTo>
                      <a:pt x="1021" y="11"/>
                      <a:pt x="988" y="0"/>
                      <a:pt x="95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7"/>
            <p:cNvGrpSpPr/>
            <p:nvPr/>
          </p:nvGrpSpPr>
          <p:grpSpPr>
            <a:xfrm>
              <a:off x="872637" y="4334694"/>
              <a:ext cx="530946" cy="547617"/>
              <a:chOff x="-4011463" y="4778467"/>
              <a:chExt cx="925316" cy="954701"/>
            </a:xfrm>
          </p:grpSpPr>
          <p:sp>
            <p:nvSpPr>
              <p:cNvPr id="120" name="Google Shape;120;p7"/>
              <p:cNvSpPr/>
              <p:nvPr/>
            </p:nvSpPr>
            <p:spPr>
              <a:xfrm>
                <a:off x="-3999935" y="4824671"/>
                <a:ext cx="910482" cy="902356"/>
              </a:xfrm>
              <a:custGeom>
                <a:avLst/>
                <a:gdLst/>
                <a:ahLst/>
                <a:cxnLst/>
                <a:rect l="l" t="t" r="r" b="b"/>
                <a:pathLst>
                  <a:path w="9636" h="9550" extrusionOk="0">
                    <a:moveTo>
                      <a:pt x="4821" y="2671"/>
                    </a:moveTo>
                    <a:cubicBezTo>
                      <a:pt x="5062" y="2671"/>
                      <a:pt x="5307" y="2712"/>
                      <a:pt x="5546" y="2799"/>
                    </a:cubicBezTo>
                    <a:cubicBezTo>
                      <a:pt x="6654" y="3200"/>
                      <a:pt x="7222" y="4418"/>
                      <a:pt x="6822" y="5526"/>
                    </a:cubicBezTo>
                    <a:cubicBezTo>
                      <a:pt x="6508" y="6389"/>
                      <a:pt x="5688" y="6929"/>
                      <a:pt x="4818" y="6929"/>
                    </a:cubicBezTo>
                    <a:cubicBezTo>
                      <a:pt x="4578" y="6929"/>
                      <a:pt x="4334" y="6888"/>
                      <a:pt x="4096" y="6801"/>
                    </a:cubicBezTo>
                    <a:cubicBezTo>
                      <a:pt x="2988" y="6396"/>
                      <a:pt x="2419" y="5178"/>
                      <a:pt x="2820" y="4075"/>
                    </a:cubicBezTo>
                    <a:cubicBezTo>
                      <a:pt x="3133" y="3208"/>
                      <a:pt x="3952" y="2671"/>
                      <a:pt x="4821" y="2671"/>
                    </a:cubicBezTo>
                    <a:close/>
                    <a:moveTo>
                      <a:pt x="6052" y="0"/>
                    </a:moveTo>
                    <a:cubicBezTo>
                      <a:pt x="5920" y="0"/>
                      <a:pt x="5794" y="82"/>
                      <a:pt x="5749" y="218"/>
                    </a:cubicBezTo>
                    <a:lnTo>
                      <a:pt x="5419" y="1117"/>
                    </a:lnTo>
                    <a:cubicBezTo>
                      <a:pt x="5219" y="1084"/>
                      <a:pt x="5018" y="1067"/>
                      <a:pt x="4819" y="1067"/>
                    </a:cubicBezTo>
                    <a:cubicBezTo>
                      <a:pt x="4503" y="1067"/>
                      <a:pt x="4190" y="1108"/>
                      <a:pt x="3888" y="1187"/>
                    </a:cubicBezTo>
                    <a:lnTo>
                      <a:pt x="3481" y="316"/>
                    </a:lnTo>
                    <a:cubicBezTo>
                      <a:pt x="3427" y="199"/>
                      <a:pt x="3312" y="127"/>
                      <a:pt x="3188" y="127"/>
                    </a:cubicBezTo>
                    <a:cubicBezTo>
                      <a:pt x="3141" y="127"/>
                      <a:pt x="3092" y="138"/>
                      <a:pt x="3045" y="161"/>
                    </a:cubicBezTo>
                    <a:lnTo>
                      <a:pt x="2408" y="456"/>
                    </a:lnTo>
                    <a:cubicBezTo>
                      <a:pt x="2245" y="531"/>
                      <a:pt x="2175" y="729"/>
                      <a:pt x="2252" y="891"/>
                    </a:cubicBezTo>
                    <a:lnTo>
                      <a:pt x="2657" y="1762"/>
                    </a:lnTo>
                    <a:cubicBezTo>
                      <a:pt x="2245" y="2057"/>
                      <a:pt x="1891" y="2440"/>
                      <a:pt x="1625" y="2892"/>
                    </a:cubicBezTo>
                    <a:lnTo>
                      <a:pt x="720" y="2562"/>
                    </a:lnTo>
                    <a:cubicBezTo>
                      <a:pt x="685" y="2550"/>
                      <a:pt x="648" y="2544"/>
                      <a:pt x="612" y="2544"/>
                    </a:cubicBezTo>
                    <a:cubicBezTo>
                      <a:pt x="477" y="2544"/>
                      <a:pt x="348" y="2626"/>
                      <a:pt x="303" y="2758"/>
                    </a:cubicBezTo>
                    <a:lnTo>
                      <a:pt x="59" y="3420"/>
                    </a:lnTo>
                    <a:cubicBezTo>
                      <a:pt x="1" y="3594"/>
                      <a:pt x="87" y="3780"/>
                      <a:pt x="255" y="3843"/>
                    </a:cubicBezTo>
                    <a:lnTo>
                      <a:pt x="1160" y="4169"/>
                    </a:lnTo>
                    <a:cubicBezTo>
                      <a:pt x="1074" y="4691"/>
                      <a:pt x="1103" y="5213"/>
                      <a:pt x="1224" y="5700"/>
                    </a:cubicBezTo>
                    <a:lnTo>
                      <a:pt x="360" y="6105"/>
                    </a:lnTo>
                    <a:cubicBezTo>
                      <a:pt x="191" y="6182"/>
                      <a:pt x="122" y="6378"/>
                      <a:pt x="198" y="6541"/>
                    </a:cubicBezTo>
                    <a:lnTo>
                      <a:pt x="499" y="7179"/>
                    </a:lnTo>
                    <a:cubicBezTo>
                      <a:pt x="554" y="7301"/>
                      <a:pt x="674" y="7372"/>
                      <a:pt x="798" y="7372"/>
                    </a:cubicBezTo>
                    <a:cubicBezTo>
                      <a:pt x="844" y="7372"/>
                      <a:pt x="891" y="7362"/>
                      <a:pt x="935" y="7341"/>
                    </a:cubicBezTo>
                    <a:lnTo>
                      <a:pt x="1805" y="6935"/>
                    </a:lnTo>
                    <a:cubicBezTo>
                      <a:pt x="2100" y="7347"/>
                      <a:pt x="2477" y="7701"/>
                      <a:pt x="2935" y="7968"/>
                    </a:cubicBezTo>
                    <a:lnTo>
                      <a:pt x="2605" y="8867"/>
                    </a:lnTo>
                    <a:cubicBezTo>
                      <a:pt x="2547" y="9041"/>
                      <a:pt x="2635" y="9227"/>
                      <a:pt x="2802" y="9291"/>
                    </a:cubicBezTo>
                    <a:lnTo>
                      <a:pt x="3463" y="9529"/>
                    </a:lnTo>
                    <a:cubicBezTo>
                      <a:pt x="3500" y="9543"/>
                      <a:pt x="3539" y="9550"/>
                      <a:pt x="3577" y="9550"/>
                    </a:cubicBezTo>
                    <a:cubicBezTo>
                      <a:pt x="3710" y="9550"/>
                      <a:pt x="3838" y="9466"/>
                      <a:pt x="3888" y="9331"/>
                    </a:cubicBezTo>
                    <a:lnTo>
                      <a:pt x="4212" y="8432"/>
                    </a:lnTo>
                    <a:cubicBezTo>
                      <a:pt x="4414" y="8465"/>
                      <a:pt x="4615" y="8482"/>
                      <a:pt x="4814" y="8482"/>
                    </a:cubicBezTo>
                    <a:cubicBezTo>
                      <a:pt x="5130" y="8482"/>
                      <a:pt x="5441" y="8441"/>
                      <a:pt x="5743" y="8362"/>
                    </a:cubicBezTo>
                    <a:lnTo>
                      <a:pt x="6150" y="9232"/>
                    </a:lnTo>
                    <a:cubicBezTo>
                      <a:pt x="6205" y="9351"/>
                      <a:pt x="6323" y="9420"/>
                      <a:pt x="6447" y="9420"/>
                    </a:cubicBezTo>
                    <a:cubicBezTo>
                      <a:pt x="6493" y="9420"/>
                      <a:pt x="6540" y="9410"/>
                      <a:pt x="6584" y="9389"/>
                    </a:cubicBezTo>
                    <a:lnTo>
                      <a:pt x="7222" y="9093"/>
                    </a:lnTo>
                    <a:cubicBezTo>
                      <a:pt x="7385" y="9018"/>
                      <a:pt x="7460" y="8820"/>
                      <a:pt x="7379" y="8658"/>
                    </a:cubicBezTo>
                    <a:lnTo>
                      <a:pt x="6973" y="7788"/>
                    </a:lnTo>
                    <a:cubicBezTo>
                      <a:pt x="7385" y="7492"/>
                      <a:pt x="7744" y="7109"/>
                      <a:pt x="8011" y="6657"/>
                    </a:cubicBezTo>
                    <a:lnTo>
                      <a:pt x="8911" y="6982"/>
                    </a:lnTo>
                    <a:cubicBezTo>
                      <a:pt x="8948" y="6996"/>
                      <a:pt x="8986" y="7003"/>
                      <a:pt x="9024" y="7003"/>
                    </a:cubicBezTo>
                    <a:cubicBezTo>
                      <a:pt x="9157" y="7003"/>
                      <a:pt x="9283" y="6921"/>
                      <a:pt x="9328" y="6790"/>
                    </a:cubicBezTo>
                    <a:lnTo>
                      <a:pt x="9572" y="6123"/>
                    </a:lnTo>
                    <a:cubicBezTo>
                      <a:pt x="9636" y="5955"/>
                      <a:pt x="9543" y="5770"/>
                      <a:pt x="9374" y="5706"/>
                    </a:cubicBezTo>
                    <a:lnTo>
                      <a:pt x="8475" y="5381"/>
                    </a:lnTo>
                    <a:cubicBezTo>
                      <a:pt x="8557" y="4859"/>
                      <a:pt x="8533" y="4337"/>
                      <a:pt x="8405" y="3850"/>
                    </a:cubicBezTo>
                    <a:lnTo>
                      <a:pt x="9275" y="3443"/>
                    </a:lnTo>
                    <a:cubicBezTo>
                      <a:pt x="9438" y="3363"/>
                      <a:pt x="9508" y="3170"/>
                      <a:pt x="9433" y="3008"/>
                    </a:cubicBezTo>
                    <a:lnTo>
                      <a:pt x="9136" y="2370"/>
                    </a:lnTo>
                    <a:cubicBezTo>
                      <a:pt x="9077" y="2247"/>
                      <a:pt x="8960" y="2177"/>
                      <a:pt x="8836" y="2177"/>
                    </a:cubicBezTo>
                    <a:cubicBezTo>
                      <a:pt x="8789" y="2177"/>
                      <a:pt x="8742" y="2187"/>
                      <a:pt x="8696" y="2207"/>
                    </a:cubicBezTo>
                    <a:lnTo>
                      <a:pt x="7832" y="2614"/>
                    </a:lnTo>
                    <a:cubicBezTo>
                      <a:pt x="7535" y="2202"/>
                      <a:pt x="7152" y="1848"/>
                      <a:pt x="6700" y="1581"/>
                    </a:cubicBezTo>
                    <a:lnTo>
                      <a:pt x="7026" y="683"/>
                    </a:lnTo>
                    <a:cubicBezTo>
                      <a:pt x="7090" y="509"/>
                      <a:pt x="7002" y="322"/>
                      <a:pt x="6828" y="258"/>
                    </a:cubicBezTo>
                    <a:lnTo>
                      <a:pt x="6167" y="21"/>
                    </a:lnTo>
                    <a:cubicBezTo>
                      <a:pt x="6129" y="7"/>
                      <a:pt x="6090" y="0"/>
                      <a:pt x="6052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>
                <a:off x="-4003242" y="4818435"/>
                <a:ext cx="917096" cy="914733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9681" extrusionOk="0">
                    <a:moveTo>
                      <a:pt x="4855" y="2800"/>
                    </a:moveTo>
                    <a:cubicBezTo>
                      <a:pt x="5092" y="2800"/>
                      <a:pt x="5330" y="2841"/>
                      <a:pt x="5558" y="2923"/>
                    </a:cubicBezTo>
                    <a:cubicBezTo>
                      <a:pt x="6630" y="3312"/>
                      <a:pt x="7182" y="4501"/>
                      <a:pt x="6793" y="5568"/>
                    </a:cubicBezTo>
                    <a:cubicBezTo>
                      <a:pt x="6489" y="6405"/>
                      <a:pt x="5696" y="6928"/>
                      <a:pt x="4853" y="6928"/>
                    </a:cubicBezTo>
                    <a:cubicBezTo>
                      <a:pt x="4621" y="6928"/>
                      <a:pt x="4385" y="6889"/>
                      <a:pt x="4154" y="6805"/>
                    </a:cubicBezTo>
                    <a:cubicBezTo>
                      <a:pt x="3080" y="6415"/>
                      <a:pt x="2530" y="5231"/>
                      <a:pt x="2919" y="4160"/>
                    </a:cubicBezTo>
                    <a:cubicBezTo>
                      <a:pt x="3104" y="3643"/>
                      <a:pt x="3481" y="3231"/>
                      <a:pt x="3980" y="2998"/>
                    </a:cubicBezTo>
                    <a:cubicBezTo>
                      <a:pt x="4258" y="2866"/>
                      <a:pt x="4557" y="2800"/>
                      <a:pt x="4855" y="2800"/>
                    </a:cubicBezTo>
                    <a:close/>
                    <a:moveTo>
                      <a:pt x="4852" y="2670"/>
                    </a:moveTo>
                    <a:cubicBezTo>
                      <a:pt x="4536" y="2670"/>
                      <a:pt x="4221" y="2739"/>
                      <a:pt x="3928" y="2877"/>
                    </a:cubicBezTo>
                    <a:cubicBezTo>
                      <a:pt x="3394" y="3126"/>
                      <a:pt x="2994" y="3568"/>
                      <a:pt x="2796" y="4118"/>
                    </a:cubicBezTo>
                    <a:cubicBezTo>
                      <a:pt x="2384" y="5255"/>
                      <a:pt x="2970" y="6514"/>
                      <a:pt x="4108" y="6926"/>
                    </a:cubicBezTo>
                    <a:cubicBezTo>
                      <a:pt x="4351" y="7013"/>
                      <a:pt x="4606" y="7059"/>
                      <a:pt x="4855" y="7059"/>
                    </a:cubicBezTo>
                    <a:cubicBezTo>
                      <a:pt x="5749" y="7059"/>
                      <a:pt x="6596" y="6503"/>
                      <a:pt x="6916" y="5614"/>
                    </a:cubicBezTo>
                    <a:cubicBezTo>
                      <a:pt x="7327" y="4478"/>
                      <a:pt x="6742" y="3220"/>
                      <a:pt x="5604" y="2802"/>
                    </a:cubicBezTo>
                    <a:cubicBezTo>
                      <a:pt x="5359" y="2714"/>
                      <a:pt x="5105" y="2670"/>
                      <a:pt x="4852" y="2670"/>
                    </a:cubicBezTo>
                    <a:close/>
                    <a:moveTo>
                      <a:pt x="6098" y="131"/>
                    </a:moveTo>
                    <a:cubicBezTo>
                      <a:pt x="6125" y="131"/>
                      <a:pt x="6152" y="135"/>
                      <a:pt x="6178" y="144"/>
                    </a:cubicBezTo>
                    <a:lnTo>
                      <a:pt x="6839" y="388"/>
                    </a:lnTo>
                    <a:cubicBezTo>
                      <a:pt x="6978" y="435"/>
                      <a:pt x="7048" y="586"/>
                      <a:pt x="7002" y="725"/>
                    </a:cubicBezTo>
                    <a:lnTo>
                      <a:pt x="6672" y="1624"/>
                    </a:lnTo>
                    <a:cubicBezTo>
                      <a:pt x="6660" y="1654"/>
                      <a:pt x="6672" y="1688"/>
                      <a:pt x="6700" y="1705"/>
                    </a:cubicBezTo>
                    <a:cubicBezTo>
                      <a:pt x="7141" y="1960"/>
                      <a:pt x="7513" y="2302"/>
                      <a:pt x="7808" y="2720"/>
                    </a:cubicBezTo>
                    <a:cubicBezTo>
                      <a:pt x="7824" y="2736"/>
                      <a:pt x="7842" y="2746"/>
                      <a:pt x="7862" y="2746"/>
                    </a:cubicBezTo>
                    <a:cubicBezTo>
                      <a:pt x="7871" y="2746"/>
                      <a:pt x="7881" y="2744"/>
                      <a:pt x="7890" y="2738"/>
                    </a:cubicBezTo>
                    <a:lnTo>
                      <a:pt x="8760" y="2332"/>
                    </a:lnTo>
                    <a:cubicBezTo>
                      <a:pt x="8795" y="2316"/>
                      <a:pt x="8832" y="2309"/>
                      <a:pt x="8868" y="2309"/>
                    </a:cubicBezTo>
                    <a:cubicBezTo>
                      <a:pt x="8969" y="2309"/>
                      <a:pt x="9065" y="2365"/>
                      <a:pt x="9109" y="2460"/>
                    </a:cubicBezTo>
                    <a:lnTo>
                      <a:pt x="9409" y="3097"/>
                    </a:lnTo>
                    <a:cubicBezTo>
                      <a:pt x="9468" y="3231"/>
                      <a:pt x="9415" y="3387"/>
                      <a:pt x="9283" y="3451"/>
                    </a:cubicBezTo>
                    <a:lnTo>
                      <a:pt x="8412" y="3857"/>
                    </a:lnTo>
                    <a:cubicBezTo>
                      <a:pt x="8383" y="3869"/>
                      <a:pt x="8371" y="3898"/>
                      <a:pt x="8378" y="3933"/>
                    </a:cubicBezTo>
                    <a:cubicBezTo>
                      <a:pt x="8504" y="4425"/>
                      <a:pt x="8528" y="4931"/>
                      <a:pt x="8440" y="5435"/>
                    </a:cubicBezTo>
                    <a:cubicBezTo>
                      <a:pt x="8440" y="5464"/>
                      <a:pt x="8458" y="5493"/>
                      <a:pt x="8488" y="5504"/>
                    </a:cubicBezTo>
                    <a:lnTo>
                      <a:pt x="9387" y="5836"/>
                    </a:lnTo>
                    <a:cubicBezTo>
                      <a:pt x="9457" y="5858"/>
                      <a:pt x="9508" y="5905"/>
                      <a:pt x="9537" y="5969"/>
                    </a:cubicBezTo>
                    <a:cubicBezTo>
                      <a:pt x="9567" y="6032"/>
                      <a:pt x="9567" y="6102"/>
                      <a:pt x="9543" y="6171"/>
                    </a:cubicBezTo>
                    <a:lnTo>
                      <a:pt x="9305" y="6833"/>
                    </a:lnTo>
                    <a:cubicBezTo>
                      <a:pt x="9283" y="6897"/>
                      <a:pt x="9230" y="6949"/>
                      <a:pt x="9166" y="6979"/>
                    </a:cubicBezTo>
                    <a:cubicBezTo>
                      <a:pt x="9132" y="6995"/>
                      <a:pt x="9092" y="7004"/>
                      <a:pt x="9052" y="7004"/>
                    </a:cubicBezTo>
                    <a:cubicBezTo>
                      <a:pt x="9023" y="7004"/>
                      <a:pt x="8995" y="7000"/>
                      <a:pt x="8969" y="6990"/>
                    </a:cubicBezTo>
                    <a:lnTo>
                      <a:pt x="8064" y="6658"/>
                    </a:lnTo>
                    <a:cubicBezTo>
                      <a:pt x="8060" y="6658"/>
                      <a:pt x="8055" y="6657"/>
                      <a:pt x="8050" y="6657"/>
                    </a:cubicBezTo>
                    <a:cubicBezTo>
                      <a:pt x="8026" y="6657"/>
                      <a:pt x="8003" y="6669"/>
                      <a:pt x="7988" y="6688"/>
                    </a:cubicBezTo>
                    <a:cubicBezTo>
                      <a:pt x="7727" y="7129"/>
                      <a:pt x="7385" y="7506"/>
                      <a:pt x="6973" y="7801"/>
                    </a:cubicBezTo>
                    <a:cubicBezTo>
                      <a:pt x="6944" y="7820"/>
                      <a:pt x="6938" y="7854"/>
                      <a:pt x="6951" y="7884"/>
                    </a:cubicBezTo>
                    <a:lnTo>
                      <a:pt x="7356" y="8747"/>
                    </a:lnTo>
                    <a:cubicBezTo>
                      <a:pt x="7385" y="8811"/>
                      <a:pt x="7391" y="8886"/>
                      <a:pt x="7368" y="8950"/>
                    </a:cubicBezTo>
                    <a:cubicBezTo>
                      <a:pt x="7345" y="9014"/>
                      <a:pt x="7292" y="9073"/>
                      <a:pt x="7229" y="9102"/>
                    </a:cubicBezTo>
                    <a:lnTo>
                      <a:pt x="6590" y="9397"/>
                    </a:lnTo>
                    <a:cubicBezTo>
                      <a:pt x="6553" y="9414"/>
                      <a:pt x="6514" y="9423"/>
                      <a:pt x="6476" y="9423"/>
                    </a:cubicBezTo>
                    <a:cubicBezTo>
                      <a:pt x="6448" y="9423"/>
                      <a:pt x="6420" y="9418"/>
                      <a:pt x="6394" y="9408"/>
                    </a:cubicBezTo>
                    <a:cubicBezTo>
                      <a:pt x="6324" y="9386"/>
                      <a:pt x="6271" y="9333"/>
                      <a:pt x="6242" y="9269"/>
                    </a:cubicBezTo>
                    <a:lnTo>
                      <a:pt x="5837" y="8399"/>
                    </a:lnTo>
                    <a:cubicBezTo>
                      <a:pt x="5826" y="8379"/>
                      <a:pt x="5798" y="8363"/>
                      <a:pt x="5771" y="8363"/>
                    </a:cubicBezTo>
                    <a:cubicBezTo>
                      <a:pt x="5768" y="8363"/>
                      <a:pt x="5764" y="8363"/>
                      <a:pt x="5760" y="8364"/>
                    </a:cubicBezTo>
                    <a:cubicBezTo>
                      <a:pt x="5459" y="8442"/>
                      <a:pt x="5154" y="8481"/>
                      <a:pt x="4847" y="8481"/>
                    </a:cubicBezTo>
                    <a:cubicBezTo>
                      <a:pt x="4651" y="8481"/>
                      <a:pt x="4455" y="8465"/>
                      <a:pt x="4258" y="8434"/>
                    </a:cubicBezTo>
                    <a:cubicBezTo>
                      <a:pt x="4255" y="8433"/>
                      <a:pt x="4251" y="8433"/>
                      <a:pt x="4247" y="8433"/>
                    </a:cubicBezTo>
                    <a:cubicBezTo>
                      <a:pt x="4221" y="8433"/>
                      <a:pt x="4193" y="8450"/>
                      <a:pt x="4189" y="8475"/>
                    </a:cubicBezTo>
                    <a:lnTo>
                      <a:pt x="3859" y="9380"/>
                    </a:lnTo>
                    <a:cubicBezTo>
                      <a:pt x="3835" y="9443"/>
                      <a:pt x="3789" y="9496"/>
                      <a:pt x="3725" y="9525"/>
                    </a:cubicBezTo>
                    <a:cubicBezTo>
                      <a:pt x="3688" y="9542"/>
                      <a:pt x="3647" y="9551"/>
                      <a:pt x="3607" y="9551"/>
                    </a:cubicBezTo>
                    <a:cubicBezTo>
                      <a:pt x="3578" y="9551"/>
                      <a:pt x="3549" y="9546"/>
                      <a:pt x="3522" y="9536"/>
                    </a:cubicBezTo>
                    <a:lnTo>
                      <a:pt x="2860" y="9293"/>
                    </a:lnTo>
                    <a:cubicBezTo>
                      <a:pt x="2721" y="9247"/>
                      <a:pt x="2652" y="9095"/>
                      <a:pt x="2704" y="8956"/>
                    </a:cubicBezTo>
                    <a:lnTo>
                      <a:pt x="3029" y="8058"/>
                    </a:lnTo>
                    <a:cubicBezTo>
                      <a:pt x="3040" y="8028"/>
                      <a:pt x="3029" y="7994"/>
                      <a:pt x="3000" y="7975"/>
                    </a:cubicBezTo>
                    <a:cubicBezTo>
                      <a:pt x="2558" y="7721"/>
                      <a:pt x="2188" y="7378"/>
                      <a:pt x="1891" y="6961"/>
                    </a:cubicBezTo>
                    <a:cubicBezTo>
                      <a:pt x="1880" y="6944"/>
                      <a:pt x="1857" y="6931"/>
                      <a:pt x="1840" y="6931"/>
                    </a:cubicBezTo>
                    <a:cubicBezTo>
                      <a:pt x="1827" y="6931"/>
                      <a:pt x="1822" y="6937"/>
                      <a:pt x="1811" y="6937"/>
                    </a:cubicBezTo>
                    <a:lnTo>
                      <a:pt x="941" y="7343"/>
                    </a:lnTo>
                    <a:cubicBezTo>
                      <a:pt x="905" y="7361"/>
                      <a:pt x="867" y="7370"/>
                      <a:pt x="829" y="7370"/>
                    </a:cubicBezTo>
                    <a:cubicBezTo>
                      <a:pt x="730" y="7370"/>
                      <a:pt x="635" y="7314"/>
                      <a:pt x="592" y="7222"/>
                    </a:cubicBezTo>
                    <a:lnTo>
                      <a:pt x="290" y="6583"/>
                    </a:lnTo>
                    <a:cubicBezTo>
                      <a:pt x="261" y="6519"/>
                      <a:pt x="261" y="6444"/>
                      <a:pt x="285" y="6380"/>
                    </a:cubicBezTo>
                    <a:cubicBezTo>
                      <a:pt x="308" y="6317"/>
                      <a:pt x="354" y="6259"/>
                      <a:pt x="418" y="6230"/>
                    </a:cubicBezTo>
                    <a:lnTo>
                      <a:pt x="1289" y="5823"/>
                    </a:lnTo>
                    <a:cubicBezTo>
                      <a:pt x="1318" y="5812"/>
                      <a:pt x="1335" y="5783"/>
                      <a:pt x="1323" y="5748"/>
                    </a:cubicBezTo>
                    <a:cubicBezTo>
                      <a:pt x="1195" y="5255"/>
                      <a:pt x="1173" y="4751"/>
                      <a:pt x="1259" y="4246"/>
                    </a:cubicBezTo>
                    <a:cubicBezTo>
                      <a:pt x="1265" y="4217"/>
                      <a:pt x="1248" y="4187"/>
                      <a:pt x="1219" y="4176"/>
                    </a:cubicBezTo>
                    <a:lnTo>
                      <a:pt x="314" y="3846"/>
                    </a:lnTo>
                    <a:cubicBezTo>
                      <a:pt x="250" y="3823"/>
                      <a:pt x="198" y="3777"/>
                      <a:pt x="164" y="3713"/>
                    </a:cubicBezTo>
                    <a:cubicBezTo>
                      <a:pt x="134" y="3649"/>
                      <a:pt x="134" y="3579"/>
                      <a:pt x="157" y="3509"/>
                    </a:cubicBezTo>
                    <a:lnTo>
                      <a:pt x="395" y="2848"/>
                    </a:lnTo>
                    <a:cubicBezTo>
                      <a:pt x="418" y="2784"/>
                      <a:pt x="470" y="2733"/>
                      <a:pt x="534" y="2703"/>
                    </a:cubicBezTo>
                    <a:cubicBezTo>
                      <a:pt x="570" y="2684"/>
                      <a:pt x="607" y="2675"/>
                      <a:pt x="644" y="2675"/>
                    </a:cubicBezTo>
                    <a:cubicBezTo>
                      <a:pt x="674" y="2675"/>
                      <a:pt x="703" y="2681"/>
                      <a:pt x="732" y="2691"/>
                    </a:cubicBezTo>
                    <a:lnTo>
                      <a:pt x="1637" y="3017"/>
                    </a:lnTo>
                    <a:cubicBezTo>
                      <a:pt x="1644" y="3019"/>
                      <a:pt x="1653" y="3021"/>
                      <a:pt x="1661" y="3021"/>
                    </a:cubicBezTo>
                    <a:cubicBezTo>
                      <a:pt x="1683" y="3021"/>
                      <a:pt x="1704" y="3010"/>
                      <a:pt x="1712" y="2993"/>
                    </a:cubicBezTo>
                    <a:cubicBezTo>
                      <a:pt x="1974" y="2552"/>
                      <a:pt x="2315" y="2176"/>
                      <a:pt x="2727" y="1879"/>
                    </a:cubicBezTo>
                    <a:cubicBezTo>
                      <a:pt x="2756" y="1862"/>
                      <a:pt x="2762" y="1828"/>
                      <a:pt x="2750" y="1798"/>
                    </a:cubicBezTo>
                    <a:lnTo>
                      <a:pt x="2344" y="928"/>
                    </a:lnTo>
                    <a:cubicBezTo>
                      <a:pt x="2315" y="870"/>
                      <a:pt x="2309" y="795"/>
                      <a:pt x="2338" y="731"/>
                    </a:cubicBezTo>
                    <a:cubicBezTo>
                      <a:pt x="2362" y="661"/>
                      <a:pt x="2408" y="609"/>
                      <a:pt x="2472" y="580"/>
                    </a:cubicBezTo>
                    <a:lnTo>
                      <a:pt x="3110" y="284"/>
                    </a:lnTo>
                    <a:cubicBezTo>
                      <a:pt x="3147" y="267"/>
                      <a:pt x="3185" y="258"/>
                      <a:pt x="3225" y="258"/>
                    </a:cubicBezTo>
                    <a:cubicBezTo>
                      <a:pt x="3254" y="258"/>
                      <a:pt x="3283" y="263"/>
                      <a:pt x="3313" y="272"/>
                    </a:cubicBezTo>
                    <a:cubicBezTo>
                      <a:pt x="3377" y="296"/>
                      <a:pt x="3428" y="348"/>
                      <a:pt x="3458" y="412"/>
                    </a:cubicBezTo>
                    <a:lnTo>
                      <a:pt x="3864" y="1282"/>
                    </a:lnTo>
                    <a:cubicBezTo>
                      <a:pt x="3879" y="1302"/>
                      <a:pt x="3903" y="1318"/>
                      <a:pt x="3928" y="1318"/>
                    </a:cubicBezTo>
                    <a:cubicBezTo>
                      <a:pt x="3932" y="1318"/>
                      <a:pt x="3935" y="1317"/>
                      <a:pt x="3939" y="1317"/>
                    </a:cubicBezTo>
                    <a:cubicBezTo>
                      <a:pt x="4240" y="1238"/>
                      <a:pt x="4547" y="1200"/>
                      <a:pt x="4855" y="1200"/>
                    </a:cubicBezTo>
                    <a:cubicBezTo>
                      <a:pt x="5051" y="1200"/>
                      <a:pt x="5247" y="1216"/>
                      <a:pt x="5441" y="1247"/>
                    </a:cubicBezTo>
                    <a:cubicBezTo>
                      <a:pt x="5446" y="1248"/>
                      <a:pt x="5450" y="1248"/>
                      <a:pt x="5455" y="1248"/>
                    </a:cubicBezTo>
                    <a:cubicBezTo>
                      <a:pt x="5484" y="1248"/>
                      <a:pt x="5507" y="1232"/>
                      <a:pt x="5517" y="1207"/>
                    </a:cubicBezTo>
                    <a:lnTo>
                      <a:pt x="5842" y="302"/>
                    </a:lnTo>
                    <a:cubicBezTo>
                      <a:pt x="5865" y="238"/>
                      <a:pt x="5918" y="185"/>
                      <a:pt x="5982" y="157"/>
                    </a:cubicBezTo>
                    <a:cubicBezTo>
                      <a:pt x="6019" y="140"/>
                      <a:pt x="6059" y="131"/>
                      <a:pt x="6098" y="131"/>
                    </a:cubicBezTo>
                    <a:close/>
                    <a:moveTo>
                      <a:pt x="6091" y="0"/>
                    </a:moveTo>
                    <a:cubicBezTo>
                      <a:pt x="6035" y="0"/>
                      <a:pt x="5978" y="12"/>
                      <a:pt x="5923" y="34"/>
                    </a:cubicBezTo>
                    <a:cubicBezTo>
                      <a:pt x="5830" y="80"/>
                      <a:pt x="5755" y="163"/>
                      <a:pt x="5720" y="261"/>
                    </a:cubicBezTo>
                    <a:lnTo>
                      <a:pt x="5412" y="1113"/>
                    </a:lnTo>
                    <a:cubicBezTo>
                      <a:pt x="5224" y="1084"/>
                      <a:pt x="5037" y="1070"/>
                      <a:pt x="4849" y="1070"/>
                    </a:cubicBezTo>
                    <a:cubicBezTo>
                      <a:pt x="4551" y="1070"/>
                      <a:pt x="4255" y="1106"/>
                      <a:pt x="3963" y="1177"/>
                    </a:cubicBezTo>
                    <a:lnTo>
                      <a:pt x="3580" y="353"/>
                    </a:lnTo>
                    <a:cubicBezTo>
                      <a:pt x="3533" y="261"/>
                      <a:pt x="3452" y="185"/>
                      <a:pt x="3353" y="150"/>
                    </a:cubicBezTo>
                    <a:cubicBezTo>
                      <a:pt x="3311" y="135"/>
                      <a:pt x="3269" y="128"/>
                      <a:pt x="3226" y="128"/>
                    </a:cubicBezTo>
                    <a:cubicBezTo>
                      <a:pt x="3167" y="128"/>
                      <a:pt x="3109" y="142"/>
                      <a:pt x="3052" y="168"/>
                    </a:cubicBezTo>
                    <a:lnTo>
                      <a:pt x="2419" y="463"/>
                    </a:lnTo>
                    <a:cubicBezTo>
                      <a:pt x="2322" y="511"/>
                      <a:pt x="2252" y="586"/>
                      <a:pt x="2210" y="685"/>
                    </a:cubicBezTo>
                    <a:cubicBezTo>
                      <a:pt x="2175" y="783"/>
                      <a:pt x="2182" y="893"/>
                      <a:pt x="2228" y="985"/>
                    </a:cubicBezTo>
                    <a:lnTo>
                      <a:pt x="2611" y="1804"/>
                    </a:lnTo>
                    <a:cubicBezTo>
                      <a:pt x="2217" y="2099"/>
                      <a:pt x="1886" y="2460"/>
                      <a:pt x="1631" y="2877"/>
                    </a:cubicBezTo>
                    <a:lnTo>
                      <a:pt x="778" y="2570"/>
                    </a:lnTo>
                    <a:cubicBezTo>
                      <a:pt x="734" y="2554"/>
                      <a:pt x="689" y="2547"/>
                      <a:pt x="644" y="2547"/>
                    </a:cubicBezTo>
                    <a:cubicBezTo>
                      <a:pt x="587" y="2547"/>
                      <a:pt x="531" y="2558"/>
                      <a:pt x="477" y="2581"/>
                    </a:cubicBezTo>
                    <a:cubicBezTo>
                      <a:pt x="384" y="2628"/>
                      <a:pt x="308" y="2709"/>
                      <a:pt x="274" y="2808"/>
                    </a:cubicBezTo>
                    <a:lnTo>
                      <a:pt x="36" y="3469"/>
                    </a:lnTo>
                    <a:cubicBezTo>
                      <a:pt x="1" y="3568"/>
                      <a:pt x="1" y="3672"/>
                      <a:pt x="47" y="3764"/>
                    </a:cubicBezTo>
                    <a:cubicBezTo>
                      <a:pt x="94" y="3863"/>
                      <a:pt x="169" y="3933"/>
                      <a:pt x="268" y="3967"/>
                    </a:cubicBezTo>
                    <a:lnTo>
                      <a:pt x="1120" y="4281"/>
                    </a:lnTo>
                    <a:cubicBezTo>
                      <a:pt x="1045" y="4768"/>
                      <a:pt x="1069" y="5255"/>
                      <a:pt x="1184" y="5731"/>
                    </a:cubicBezTo>
                    <a:lnTo>
                      <a:pt x="366" y="6114"/>
                    </a:lnTo>
                    <a:cubicBezTo>
                      <a:pt x="268" y="6160"/>
                      <a:pt x="198" y="6235"/>
                      <a:pt x="164" y="6334"/>
                    </a:cubicBezTo>
                    <a:cubicBezTo>
                      <a:pt x="129" y="6433"/>
                      <a:pt x="134" y="6543"/>
                      <a:pt x="175" y="6636"/>
                    </a:cubicBezTo>
                    <a:lnTo>
                      <a:pt x="477" y="7274"/>
                    </a:lnTo>
                    <a:cubicBezTo>
                      <a:pt x="540" y="7418"/>
                      <a:pt x="683" y="7503"/>
                      <a:pt x="833" y="7503"/>
                    </a:cubicBezTo>
                    <a:cubicBezTo>
                      <a:pt x="889" y="7503"/>
                      <a:pt x="945" y="7491"/>
                      <a:pt x="999" y="7466"/>
                    </a:cubicBezTo>
                    <a:lnTo>
                      <a:pt x="1816" y="7083"/>
                    </a:lnTo>
                    <a:cubicBezTo>
                      <a:pt x="2106" y="7477"/>
                      <a:pt x="2466" y="7807"/>
                      <a:pt x="2890" y="8063"/>
                    </a:cubicBezTo>
                    <a:lnTo>
                      <a:pt x="2582" y="8910"/>
                    </a:lnTo>
                    <a:cubicBezTo>
                      <a:pt x="2507" y="9118"/>
                      <a:pt x="2611" y="9345"/>
                      <a:pt x="2814" y="9415"/>
                    </a:cubicBezTo>
                    <a:lnTo>
                      <a:pt x="3476" y="9659"/>
                    </a:lnTo>
                    <a:cubicBezTo>
                      <a:pt x="3522" y="9670"/>
                      <a:pt x="3568" y="9681"/>
                      <a:pt x="3609" y="9681"/>
                    </a:cubicBezTo>
                    <a:cubicBezTo>
                      <a:pt x="3666" y="9681"/>
                      <a:pt x="3725" y="9670"/>
                      <a:pt x="3776" y="9641"/>
                    </a:cubicBezTo>
                    <a:cubicBezTo>
                      <a:pt x="3875" y="9600"/>
                      <a:pt x="3945" y="9519"/>
                      <a:pt x="3980" y="9421"/>
                    </a:cubicBezTo>
                    <a:lnTo>
                      <a:pt x="4287" y="8567"/>
                    </a:lnTo>
                    <a:cubicBezTo>
                      <a:pt x="4476" y="8596"/>
                      <a:pt x="4665" y="8611"/>
                      <a:pt x="4854" y="8611"/>
                    </a:cubicBezTo>
                    <a:cubicBezTo>
                      <a:pt x="5152" y="8611"/>
                      <a:pt x="5449" y="8575"/>
                      <a:pt x="5744" y="8503"/>
                    </a:cubicBezTo>
                    <a:lnTo>
                      <a:pt x="6126" y="9327"/>
                    </a:lnTo>
                    <a:cubicBezTo>
                      <a:pt x="6167" y="9421"/>
                      <a:pt x="6248" y="9496"/>
                      <a:pt x="6346" y="9531"/>
                    </a:cubicBezTo>
                    <a:cubicBezTo>
                      <a:pt x="6389" y="9545"/>
                      <a:pt x="6432" y="9553"/>
                      <a:pt x="6475" y="9553"/>
                    </a:cubicBezTo>
                    <a:cubicBezTo>
                      <a:pt x="6534" y="9553"/>
                      <a:pt x="6592" y="9540"/>
                      <a:pt x="6649" y="9512"/>
                    </a:cubicBezTo>
                    <a:lnTo>
                      <a:pt x="7286" y="9217"/>
                    </a:lnTo>
                    <a:cubicBezTo>
                      <a:pt x="7379" y="9171"/>
                      <a:pt x="7455" y="9095"/>
                      <a:pt x="7489" y="8997"/>
                    </a:cubicBezTo>
                    <a:cubicBezTo>
                      <a:pt x="7524" y="8899"/>
                      <a:pt x="7519" y="8789"/>
                      <a:pt x="7473" y="8695"/>
                    </a:cubicBezTo>
                    <a:lnTo>
                      <a:pt x="7090" y="7871"/>
                    </a:lnTo>
                    <a:cubicBezTo>
                      <a:pt x="7489" y="7582"/>
                      <a:pt x="7814" y="7222"/>
                      <a:pt x="8070" y="6805"/>
                    </a:cubicBezTo>
                    <a:lnTo>
                      <a:pt x="8922" y="7111"/>
                    </a:lnTo>
                    <a:cubicBezTo>
                      <a:pt x="8966" y="7126"/>
                      <a:pt x="9012" y="7134"/>
                      <a:pt x="9058" y="7134"/>
                    </a:cubicBezTo>
                    <a:cubicBezTo>
                      <a:pt x="9115" y="7134"/>
                      <a:pt x="9172" y="7122"/>
                      <a:pt x="9224" y="7100"/>
                    </a:cubicBezTo>
                    <a:cubicBezTo>
                      <a:pt x="9317" y="7054"/>
                      <a:pt x="9393" y="6972"/>
                      <a:pt x="9427" y="6874"/>
                    </a:cubicBezTo>
                    <a:lnTo>
                      <a:pt x="9665" y="6213"/>
                    </a:lnTo>
                    <a:cubicBezTo>
                      <a:pt x="9706" y="6114"/>
                      <a:pt x="9700" y="6010"/>
                      <a:pt x="9653" y="5911"/>
                    </a:cubicBezTo>
                    <a:cubicBezTo>
                      <a:pt x="9607" y="5818"/>
                      <a:pt x="9532" y="5748"/>
                      <a:pt x="9433" y="5708"/>
                    </a:cubicBezTo>
                    <a:lnTo>
                      <a:pt x="8579" y="5400"/>
                    </a:lnTo>
                    <a:cubicBezTo>
                      <a:pt x="8656" y="4913"/>
                      <a:pt x="8632" y="4425"/>
                      <a:pt x="8517" y="3951"/>
                    </a:cubicBezTo>
                    <a:lnTo>
                      <a:pt x="9334" y="3568"/>
                    </a:lnTo>
                    <a:cubicBezTo>
                      <a:pt x="9532" y="3475"/>
                      <a:pt x="9618" y="3242"/>
                      <a:pt x="9526" y="3046"/>
                    </a:cubicBezTo>
                    <a:lnTo>
                      <a:pt x="9230" y="2407"/>
                    </a:lnTo>
                    <a:cubicBezTo>
                      <a:pt x="9162" y="2264"/>
                      <a:pt x="9018" y="2179"/>
                      <a:pt x="8871" y="2179"/>
                    </a:cubicBezTo>
                    <a:cubicBezTo>
                      <a:pt x="8816" y="2179"/>
                      <a:pt x="8760" y="2191"/>
                      <a:pt x="8708" y="2216"/>
                    </a:cubicBezTo>
                    <a:lnTo>
                      <a:pt x="7883" y="2599"/>
                    </a:lnTo>
                    <a:cubicBezTo>
                      <a:pt x="7594" y="2203"/>
                      <a:pt x="7235" y="1874"/>
                      <a:pt x="6811" y="1619"/>
                    </a:cubicBezTo>
                    <a:lnTo>
                      <a:pt x="7125" y="765"/>
                    </a:lnTo>
                    <a:cubicBezTo>
                      <a:pt x="7194" y="562"/>
                      <a:pt x="7090" y="337"/>
                      <a:pt x="6887" y="267"/>
                    </a:cubicBezTo>
                    <a:lnTo>
                      <a:pt x="6225" y="23"/>
                    </a:lnTo>
                    <a:cubicBezTo>
                      <a:pt x="6181" y="8"/>
                      <a:pt x="6136" y="0"/>
                      <a:pt x="6091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-4008250" y="4784609"/>
                <a:ext cx="910009" cy="902356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9550" extrusionOk="0">
                    <a:moveTo>
                      <a:pt x="4810" y="2620"/>
                    </a:moveTo>
                    <a:cubicBezTo>
                      <a:pt x="5051" y="2620"/>
                      <a:pt x="5296" y="2661"/>
                      <a:pt x="5535" y="2748"/>
                    </a:cubicBezTo>
                    <a:cubicBezTo>
                      <a:pt x="6643" y="3148"/>
                      <a:pt x="7212" y="4371"/>
                      <a:pt x="6811" y="5474"/>
                    </a:cubicBezTo>
                    <a:cubicBezTo>
                      <a:pt x="6499" y="6342"/>
                      <a:pt x="5679" y="6878"/>
                      <a:pt x="4810" y="6878"/>
                    </a:cubicBezTo>
                    <a:cubicBezTo>
                      <a:pt x="4569" y="6878"/>
                      <a:pt x="4324" y="6837"/>
                      <a:pt x="4086" y="6751"/>
                    </a:cubicBezTo>
                    <a:cubicBezTo>
                      <a:pt x="2977" y="6350"/>
                      <a:pt x="2409" y="5126"/>
                      <a:pt x="2809" y="4023"/>
                    </a:cubicBezTo>
                    <a:cubicBezTo>
                      <a:pt x="3123" y="3157"/>
                      <a:pt x="3941" y="2620"/>
                      <a:pt x="4810" y="2620"/>
                    </a:cubicBezTo>
                    <a:close/>
                    <a:moveTo>
                      <a:pt x="6055" y="0"/>
                    </a:moveTo>
                    <a:cubicBezTo>
                      <a:pt x="5921" y="0"/>
                      <a:pt x="5795" y="82"/>
                      <a:pt x="5751" y="213"/>
                    </a:cubicBezTo>
                    <a:lnTo>
                      <a:pt x="5419" y="1118"/>
                    </a:lnTo>
                    <a:cubicBezTo>
                      <a:pt x="5220" y="1084"/>
                      <a:pt x="5019" y="1067"/>
                      <a:pt x="4820" y="1067"/>
                    </a:cubicBezTo>
                    <a:cubicBezTo>
                      <a:pt x="4504" y="1067"/>
                      <a:pt x="4190" y="1109"/>
                      <a:pt x="3888" y="1187"/>
                    </a:cubicBezTo>
                    <a:lnTo>
                      <a:pt x="3481" y="317"/>
                    </a:lnTo>
                    <a:cubicBezTo>
                      <a:pt x="3427" y="195"/>
                      <a:pt x="3307" y="124"/>
                      <a:pt x="3184" y="124"/>
                    </a:cubicBezTo>
                    <a:cubicBezTo>
                      <a:pt x="3138" y="124"/>
                      <a:pt x="3091" y="134"/>
                      <a:pt x="3047" y="154"/>
                    </a:cubicBezTo>
                    <a:lnTo>
                      <a:pt x="2409" y="456"/>
                    </a:lnTo>
                    <a:cubicBezTo>
                      <a:pt x="2246" y="532"/>
                      <a:pt x="2177" y="729"/>
                      <a:pt x="2252" y="891"/>
                    </a:cubicBezTo>
                    <a:lnTo>
                      <a:pt x="2659" y="1761"/>
                    </a:lnTo>
                    <a:cubicBezTo>
                      <a:pt x="2246" y="2057"/>
                      <a:pt x="1893" y="2440"/>
                      <a:pt x="1626" y="2893"/>
                    </a:cubicBezTo>
                    <a:lnTo>
                      <a:pt x="721" y="2561"/>
                    </a:lnTo>
                    <a:cubicBezTo>
                      <a:pt x="686" y="2550"/>
                      <a:pt x="650" y="2544"/>
                      <a:pt x="614" y="2544"/>
                    </a:cubicBezTo>
                    <a:cubicBezTo>
                      <a:pt x="478" y="2544"/>
                      <a:pt x="349" y="2626"/>
                      <a:pt x="303" y="2759"/>
                    </a:cubicBezTo>
                    <a:lnTo>
                      <a:pt x="59" y="3420"/>
                    </a:lnTo>
                    <a:cubicBezTo>
                      <a:pt x="1" y="3594"/>
                      <a:pt x="89" y="3780"/>
                      <a:pt x="257" y="3844"/>
                    </a:cubicBezTo>
                    <a:lnTo>
                      <a:pt x="1162" y="4169"/>
                    </a:lnTo>
                    <a:cubicBezTo>
                      <a:pt x="1074" y="4692"/>
                      <a:pt x="1098" y="5207"/>
                      <a:pt x="1226" y="5701"/>
                    </a:cubicBezTo>
                    <a:lnTo>
                      <a:pt x="356" y="6106"/>
                    </a:lnTo>
                    <a:cubicBezTo>
                      <a:pt x="193" y="6181"/>
                      <a:pt x="123" y="6379"/>
                      <a:pt x="199" y="6542"/>
                    </a:cubicBezTo>
                    <a:lnTo>
                      <a:pt x="501" y="7179"/>
                    </a:lnTo>
                    <a:cubicBezTo>
                      <a:pt x="555" y="7297"/>
                      <a:pt x="670" y="7369"/>
                      <a:pt x="794" y="7369"/>
                    </a:cubicBezTo>
                    <a:cubicBezTo>
                      <a:pt x="841" y="7369"/>
                      <a:pt x="889" y="7359"/>
                      <a:pt x="935" y="7337"/>
                    </a:cubicBezTo>
                    <a:lnTo>
                      <a:pt x="1805" y="6930"/>
                    </a:lnTo>
                    <a:cubicBezTo>
                      <a:pt x="2096" y="7348"/>
                      <a:pt x="2479" y="7701"/>
                      <a:pt x="2931" y="7969"/>
                    </a:cubicBezTo>
                    <a:lnTo>
                      <a:pt x="2606" y="8868"/>
                    </a:lnTo>
                    <a:cubicBezTo>
                      <a:pt x="2542" y="9035"/>
                      <a:pt x="2635" y="9227"/>
                      <a:pt x="2803" y="9291"/>
                    </a:cubicBezTo>
                    <a:lnTo>
                      <a:pt x="3465" y="9529"/>
                    </a:lnTo>
                    <a:cubicBezTo>
                      <a:pt x="3501" y="9543"/>
                      <a:pt x="3538" y="9549"/>
                      <a:pt x="3575" y="9549"/>
                    </a:cubicBezTo>
                    <a:cubicBezTo>
                      <a:pt x="3709" y="9549"/>
                      <a:pt x="3836" y="9464"/>
                      <a:pt x="3882" y="9332"/>
                    </a:cubicBezTo>
                    <a:lnTo>
                      <a:pt x="4212" y="8432"/>
                    </a:lnTo>
                    <a:cubicBezTo>
                      <a:pt x="4412" y="8466"/>
                      <a:pt x="4612" y="8483"/>
                      <a:pt x="4812" y="8483"/>
                    </a:cubicBezTo>
                    <a:cubicBezTo>
                      <a:pt x="5128" y="8483"/>
                      <a:pt x="5441" y="8441"/>
                      <a:pt x="5744" y="8363"/>
                    </a:cubicBezTo>
                    <a:lnTo>
                      <a:pt x="6150" y="9233"/>
                    </a:lnTo>
                    <a:cubicBezTo>
                      <a:pt x="6205" y="9351"/>
                      <a:pt x="6324" y="9420"/>
                      <a:pt x="6448" y="9420"/>
                    </a:cubicBezTo>
                    <a:cubicBezTo>
                      <a:pt x="6494" y="9420"/>
                      <a:pt x="6542" y="9411"/>
                      <a:pt x="6586" y="9390"/>
                    </a:cubicBezTo>
                    <a:lnTo>
                      <a:pt x="7224" y="9094"/>
                    </a:lnTo>
                    <a:cubicBezTo>
                      <a:pt x="7386" y="9013"/>
                      <a:pt x="7456" y="8821"/>
                      <a:pt x="7380" y="8652"/>
                    </a:cubicBezTo>
                    <a:lnTo>
                      <a:pt x="6974" y="7789"/>
                    </a:lnTo>
                    <a:cubicBezTo>
                      <a:pt x="7386" y="7493"/>
                      <a:pt x="7740" y="7110"/>
                      <a:pt x="8006" y="6657"/>
                    </a:cubicBezTo>
                    <a:lnTo>
                      <a:pt x="8911" y="6982"/>
                    </a:lnTo>
                    <a:cubicBezTo>
                      <a:pt x="8949" y="6996"/>
                      <a:pt x="8987" y="7003"/>
                      <a:pt x="9026" y="7003"/>
                    </a:cubicBezTo>
                    <a:cubicBezTo>
                      <a:pt x="9158" y="7003"/>
                      <a:pt x="9284" y="6921"/>
                      <a:pt x="9329" y="6785"/>
                    </a:cubicBezTo>
                    <a:lnTo>
                      <a:pt x="9572" y="6124"/>
                    </a:lnTo>
                    <a:cubicBezTo>
                      <a:pt x="9631" y="5956"/>
                      <a:pt x="9544" y="5764"/>
                      <a:pt x="9376" y="5706"/>
                    </a:cubicBezTo>
                    <a:lnTo>
                      <a:pt x="8471" y="5375"/>
                    </a:lnTo>
                    <a:cubicBezTo>
                      <a:pt x="8557" y="4859"/>
                      <a:pt x="8535" y="4337"/>
                      <a:pt x="8407" y="3849"/>
                    </a:cubicBezTo>
                    <a:lnTo>
                      <a:pt x="9271" y="3444"/>
                    </a:lnTo>
                    <a:cubicBezTo>
                      <a:pt x="9440" y="3362"/>
                      <a:pt x="9510" y="3171"/>
                      <a:pt x="9433" y="3003"/>
                    </a:cubicBezTo>
                    <a:lnTo>
                      <a:pt x="9132" y="2365"/>
                    </a:lnTo>
                    <a:cubicBezTo>
                      <a:pt x="9078" y="2247"/>
                      <a:pt x="8961" y="2178"/>
                      <a:pt x="8837" y="2178"/>
                    </a:cubicBezTo>
                    <a:cubicBezTo>
                      <a:pt x="8790" y="2178"/>
                      <a:pt x="8742" y="2187"/>
                      <a:pt x="8697" y="2208"/>
                    </a:cubicBezTo>
                    <a:lnTo>
                      <a:pt x="7826" y="2614"/>
                    </a:lnTo>
                    <a:cubicBezTo>
                      <a:pt x="7537" y="2202"/>
                      <a:pt x="7154" y="1849"/>
                      <a:pt x="6702" y="1581"/>
                    </a:cubicBezTo>
                    <a:lnTo>
                      <a:pt x="7026" y="676"/>
                    </a:lnTo>
                    <a:cubicBezTo>
                      <a:pt x="7090" y="508"/>
                      <a:pt x="6997" y="323"/>
                      <a:pt x="6830" y="259"/>
                    </a:cubicBezTo>
                    <a:lnTo>
                      <a:pt x="6168" y="21"/>
                    </a:lnTo>
                    <a:cubicBezTo>
                      <a:pt x="6131" y="7"/>
                      <a:pt x="6093" y="0"/>
                      <a:pt x="60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-4011463" y="4778467"/>
                <a:ext cx="916529" cy="914733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9681" extrusionOk="0">
                    <a:moveTo>
                      <a:pt x="4845" y="2749"/>
                    </a:moveTo>
                    <a:cubicBezTo>
                      <a:pt x="5082" y="2749"/>
                      <a:pt x="5320" y="2789"/>
                      <a:pt x="5547" y="2877"/>
                    </a:cubicBezTo>
                    <a:cubicBezTo>
                      <a:pt x="6069" y="3062"/>
                      <a:pt x="6481" y="3440"/>
                      <a:pt x="6712" y="3938"/>
                    </a:cubicBezTo>
                    <a:cubicBezTo>
                      <a:pt x="6950" y="4436"/>
                      <a:pt x="6974" y="5000"/>
                      <a:pt x="6781" y="5515"/>
                    </a:cubicBezTo>
                    <a:cubicBezTo>
                      <a:pt x="6596" y="6037"/>
                      <a:pt x="6219" y="6449"/>
                      <a:pt x="5721" y="6682"/>
                    </a:cubicBezTo>
                    <a:cubicBezTo>
                      <a:pt x="5442" y="6812"/>
                      <a:pt x="5144" y="6878"/>
                      <a:pt x="4845" y="6878"/>
                    </a:cubicBezTo>
                    <a:cubicBezTo>
                      <a:pt x="4608" y="6878"/>
                      <a:pt x="4370" y="6836"/>
                      <a:pt x="4142" y="6752"/>
                    </a:cubicBezTo>
                    <a:cubicBezTo>
                      <a:pt x="3620" y="6566"/>
                      <a:pt x="3209" y="6189"/>
                      <a:pt x="2977" y="5689"/>
                    </a:cubicBezTo>
                    <a:cubicBezTo>
                      <a:pt x="2744" y="5185"/>
                      <a:pt x="2715" y="4628"/>
                      <a:pt x="2907" y="4112"/>
                    </a:cubicBezTo>
                    <a:cubicBezTo>
                      <a:pt x="3092" y="3590"/>
                      <a:pt x="3469" y="3178"/>
                      <a:pt x="3975" y="2947"/>
                    </a:cubicBezTo>
                    <a:cubicBezTo>
                      <a:pt x="4246" y="2813"/>
                      <a:pt x="4548" y="2749"/>
                      <a:pt x="4845" y="2749"/>
                    </a:cubicBezTo>
                    <a:close/>
                    <a:moveTo>
                      <a:pt x="4840" y="2620"/>
                    </a:moveTo>
                    <a:cubicBezTo>
                      <a:pt x="4524" y="2620"/>
                      <a:pt x="4209" y="2689"/>
                      <a:pt x="3916" y="2824"/>
                    </a:cubicBezTo>
                    <a:cubicBezTo>
                      <a:pt x="3389" y="3073"/>
                      <a:pt x="2982" y="3515"/>
                      <a:pt x="2784" y="4066"/>
                    </a:cubicBezTo>
                    <a:cubicBezTo>
                      <a:pt x="2583" y="4617"/>
                      <a:pt x="2610" y="5215"/>
                      <a:pt x="2861" y="5742"/>
                    </a:cubicBezTo>
                    <a:cubicBezTo>
                      <a:pt x="3105" y="6270"/>
                      <a:pt x="3545" y="6676"/>
                      <a:pt x="4096" y="6873"/>
                    </a:cubicBezTo>
                    <a:cubicBezTo>
                      <a:pt x="4340" y="6966"/>
                      <a:pt x="4594" y="7006"/>
                      <a:pt x="4845" y="7006"/>
                    </a:cubicBezTo>
                    <a:cubicBezTo>
                      <a:pt x="5164" y="7006"/>
                      <a:pt x="5477" y="6937"/>
                      <a:pt x="5772" y="6797"/>
                    </a:cubicBezTo>
                    <a:cubicBezTo>
                      <a:pt x="6307" y="6554"/>
                      <a:pt x="6706" y="6114"/>
                      <a:pt x="6904" y="5563"/>
                    </a:cubicBezTo>
                    <a:cubicBezTo>
                      <a:pt x="7107" y="5011"/>
                      <a:pt x="7078" y="4414"/>
                      <a:pt x="6834" y="3886"/>
                    </a:cubicBezTo>
                    <a:cubicBezTo>
                      <a:pt x="6585" y="3352"/>
                      <a:pt x="6144" y="2952"/>
                      <a:pt x="5593" y="2755"/>
                    </a:cubicBezTo>
                    <a:cubicBezTo>
                      <a:pt x="5347" y="2664"/>
                      <a:pt x="5093" y="2620"/>
                      <a:pt x="4840" y="2620"/>
                    </a:cubicBezTo>
                    <a:close/>
                    <a:moveTo>
                      <a:pt x="6087" y="128"/>
                    </a:moveTo>
                    <a:cubicBezTo>
                      <a:pt x="6118" y="128"/>
                      <a:pt x="6150" y="133"/>
                      <a:pt x="6179" y="144"/>
                    </a:cubicBezTo>
                    <a:lnTo>
                      <a:pt x="6840" y="382"/>
                    </a:lnTo>
                    <a:cubicBezTo>
                      <a:pt x="6910" y="411"/>
                      <a:pt x="6961" y="457"/>
                      <a:pt x="6990" y="521"/>
                    </a:cubicBezTo>
                    <a:cubicBezTo>
                      <a:pt x="7020" y="586"/>
                      <a:pt x="7025" y="655"/>
                      <a:pt x="6996" y="725"/>
                    </a:cubicBezTo>
                    <a:lnTo>
                      <a:pt x="6671" y="1624"/>
                    </a:lnTo>
                    <a:cubicBezTo>
                      <a:pt x="6660" y="1652"/>
                      <a:pt x="6671" y="1687"/>
                      <a:pt x="6701" y="1705"/>
                    </a:cubicBezTo>
                    <a:cubicBezTo>
                      <a:pt x="7142" y="1960"/>
                      <a:pt x="7512" y="2302"/>
                      <a:pt x="7809" y="2720"/>
                    </a:cubicBezTo>
                    <a:cubicBezTo>
                      <a:pt x="7820" y="2736"/>
                      <a:pt x="7839" y="2746"/>
                      <a:pt x="7860" y="2746"/>
                    </a:cubicBezTo>
                    <a:cubicBezTo>
                      <a:pt x="7870" y="2746"/>
                      <a:pt x="7880" y="2743"/>
                      <a:pt x="7890" y="2738"/>
                    </a:cubicBezTo>
                    <a:lnTo>
                      <a:pt x="8760" y="2331"/>
                    </a:lnTo>
                    <a:cubicBezTo>
                      <a:pt x="8796" y="2315"/>
                      <a:pt x="8834" y="2308"/>
                      <a:pt x="8872" y="2308"/>
                    </a:cubicBezTo>
                    <a:cubicBezTo>
                      <a:pt x="8971" y="2308"/>
                      <a:pt x="9065" y="2362"/>
                      <a:pt x="9108" y="2459"/>
                    </a:cubicBezTo>
                    <a:lnTo>
                      <a:pt x="9410" y="3097"/>
                    </a:lnTo>
                    <a:cubicBezTo>
                      <a:pt x="9439" y="3161"/>
                      <a:pt x="9439" y="3231"/>
                      <a:pt x="9415" y="3300"/>
                    </a:cubicBezTo>
                    <a:cubicBezTo>
                      <a:pt x="9392" y="3364"/>
                      <a:pt x="9346" y="3416"/>
                      <a:pt x="9282" y="3445"/>
                    </a:cubicBezTo>
                    <a:lnTo>
                      <a:pt x="8412" y="3852"/>
                    </a:lnTo>
                    <a:cubicBezTo>
                      <a:pt x="8382" y="3868"/>
                      <a:pt x="8366" y="3898"/>
                      <a:pt x="8377" y="3927"/>
                    </a:cubicBezTo>
                    <a:cubicBezTo>
                      <a:pt x="8505" y="4425"/>
                      <a:pt x="8527" y="4931"/>
                      <a:pt x="8441" y="5435"/>
                    </a:cubicBezTo>
                    <a:cubicBezTo>
                      <a:pt x="8435" y="5464"/>
                      <a:pt x="8452" y="5493"/>
                      <a:pt x="8487" y="5504"/>
                    </a:cubicBezTo>
                    <a:lnTo>
                      <a:pt x="9386" y="5829"/>
                    </a:lnTo>
                    <a:cubicBezTo>
                      <a:pt x="9450" y="5852"/>
                      <a:pt x="9509" y="5905"/>
                      <a:pt x="9537" y="5968"/>
                    </a:cubicBezTo>
                    <a:cubicBezTo>
                      <a:pt x="9566" y="6032"/>
                      <a:pt x="9566" y="6101"/>
                      <a:pt x="9544" y="6165"/>
                    </a:cubicBezTo>
                    <a:lnTo>
                      <a:pt x="9305" y="6832"/>
                    </a:lnTo>
                    <a:cubicBezTo>
                      <a:pt x="9264" y="6938"/>
                      <a:pt x="9161" y="7004"/>
                      <a:pt x="9053" y="7004"/>
                    </a:cubicBezTo>
                    <a:cubicBezTo>
                      <a:pt x="9025" y="7004"/>
                      <a:pt x="8996" y="6999"/>
                      <a:pt x="8969" y="6990"/>
                    </a:cubicBezTo>
                    <a:lnTo>
                      <a:pt x="8064" y="6658"/>
                    </a:lnTo>
                    <a:cubicBezTo>
                      <a:pt x="8056" y="6655"/>
                      <a:pt x="8048" y="6654"/>
                      <a:pt x="8041" y="6654"/>
                    </a:cubicBezTo>
                    <a:cubicBezTo>
                      <a:pt x="8018" y="6654"/>
                      <a:pt x="7997" y="6666"/>
                      <a:pt x="7988" y="6687"/>
                    </a:cubicBezTo>
                    <a:cubicBezTo>
                      <a:pt x="7727" y="7129"/>
                      <a:pt x="7386" y="7499"/>
                      <a:pt x="6974" y="7801"/>
                    </a:cubicBezTo>
                    <a:cubicBezTo>
                      <a:pt x="6944" y="7819"/>
                      <a:pt x="6939" y="7847"/>
                      <a:pt x="6950" y="7876"/>
                    </a:cubicBezTo>
                    <a:lnTo>
                      <a:pt x="7356" y="8747"/>
                    </a:lnTo>
                    <a:cubicBezTo>
                      <a:pt x="7386" y="8811"/>
                      <a:pt x="7391" y="8880"/>
                      <a:pt x="7368" y="8950"/>
                    </a:cubicBezTo>
                    <a:cubicBezTo>
                      <a:pt x="7338" y="9014"/>
                      <a:pt x="7292" y="9065"/>
                      <a:pt x="7228" y="9100"/>
                    </a:cubicBezTo>
                    <a:lnTo>
                      <a:pt x="6591" y="9397"/>
                    </a:lnTo>
                    <a:cubicBezTo>
                      <a:pt x="6556" y="9413"/>
                      <a:pt x="6519" y="9422"/>
                      <a:pt x="6482" y="9422"/>
                    </a:cubicBezTo>
                    <a:cubicBezTo>
                      <a:pt x="6451" y="9422"/>
                      <a:pt x="6419" y="9416"/>
                      <a:pt x="6387" y="9402"/>
                    </a:cubicBezTo>
                    <a:cubicBezTo>
                      <a:pt x="6323" y="9379"/>
                      <a:pt x="6272" y="9333"/>
                      <a:pt x="6243" y="9269"/>
                    </a:cubicBezTo>
                    <a:lnTo>
                      <a:pt x="5836" y="8398"/>
                    </a:lnTo>
                    <a:cubicBezTo>
                      <a:pt x="5827" y="8374"/>
                      <a:pt x="5801" y="8362"/>
                      <a:pt x="5776" y="8362"/>
                    </a:cubicBezTo>
                    <a:cubicBezTo>
                      <a:pt x="5771" y="8362"/>
                      <a:pt x="5766" y="8363"/>
                      <a:pt x="5761" y="8364"/>
                    </a:cubicBezTo>
                    <a:cubicBezTo>
                      <a:pt x="5460" y="8442"/>
                      <a:pt x="5154" y="8481"/>
                      <a:pt x="4847" y="8481"/>
                    </a:cubicBezTo>
                    <a:cubicBezTo>
                      <a:pt x="4651" y="8481"/>
                      <a:pt x="4455" y="8465"/>
                      <a:pt x="4259" y="8433"/>
                    </a:cubicBezTo>
                    <a:cubicBezTo>
                      <a:pt x="4255" y="8433"/>
                      <a:pt x="4250" y="8432"/>
                      <a:pt x="4246" y="8432"/>
                    </a:cubicBezTo>
                    <a:cubicBezTo>
                      <a:pt x="4217" y="8432"/>
                      <a:pt x="4193" y="8449"/>
                      <a:pt x="4184" y="8474"/>
                    </a:cubicBezTo>
                    <a:lnTo>
                      <a:pt x="3858" y="9373"/>
                    </a:lnTo>
                    <a:cubicBezTo>
                      <a:pt x="3818" y="9481"/>
                      <a:pt x="3717" y="9547"/>
                      <a:pt x="3612" y="9547"/>
                    </a:cubicBezTo>
                    <a:cubicBezTo>
                      <a:pt x="3582" y="9547"/>
                      <a:pt x="3552" y="9542"/>
                      <a:pt x="3522" y="9530"/>
                    </a:cubicBezTo>
                    <a:lnTo>
                      <a:pt x="2861" y="9292"/>
                    </a:lnTo>
                    <a:cubicBezTo>
                      <a:pt x="2722" y="9246"/>
                      <a:pt x="2652" y="9089"/>
                      <a:pt x="2704" y="8955"/>
                    </a:cubicBezTo>
                    <a:lnTo>
                      <a:pt x="3028" y="8050"/>
                    </a:lnTo>
                    <a:cubicBezTo>
                      <a:pt x="3041" y="8021"/>
                      <a:pt x="3028" y="7993"/>
                      <a:pt x="3000" y="7975"/>
                    </a:cubicBezTo>
                    <a:cubicBezTo>
                      <a:pt x="2559" y="7715"/>
                      <a:pt x="2187" y="7372"/>
                      <a:pt x="1892" y="6960"/>
                    </a:cubicBezTo>
                    <a:cubicBezTo>
                      <a:pt x="1880" y="6942"/>
                      <a:pt x="1857" y="6931"/>
                      <a:pt x="1839" y="6931"/>
                    </a:cubicBezTo>
                    <a:cubicBezTo>
                      <a:pt x="1828" y="6931"/>
                      <a:pt x="1817" y="6937"/>
                      <a:pt x="1810" y="6937"/>
                    </a:cubicBezTo>
                    <a:lnTo>
                      <a:pt x="940" y="7343"/>
                    </a:lnTo>
                    <a:cubicBezTo>
                      <a:pt x="904" y="7360"/>
                      <a:pt x="865" y="7369"/>
                      <a:pt x="825" y="7369"/>
                    </a:cubicBezTo>
                    <a:cubicBezTo>
                      <a:pt x="797" y="7369"/>
                      <a:pt x="767" y="7364"/>
                      <a:pt x="738" y="7354"/>
                    </a:cubicBezTo>
                    <a:cubicBezTo>
                      <a:pt x="674" y="7332"/>
                      <a:pt x="621" y="7279"/>
                      <a:pt x="592" y="7215"/>
                    </a:cubicBezTo>
                    <a:lnTo>
                      <a:pt x="291" y="6578"/>
                    </a:lnTo>
                    <a:cubicBezTo>
                      <a:pt x="262" y="6513"/>
                      <a:pt x="262" y="6444"/>
                      <a:pt x="285" y="6380"/>
                    </a:cubicBezTo>
                    <a:cubicBezTo>
                      <a:pt x="308" y="6310"/>
                      <a:pt x="355" y="6259"/>
                      <a:pt x="418" y="6229"/>
                    </a:cubicBezTo>
                    <a:lnTo>
                      <a:pt x="1288" y="5823"/>
                    </a:lnTo>
                    <a:cubicBezTo>
                      <a:pt x="1317" y="5812"/>
                      <a:pt x="1335" y="5777"/>
                      <a:pt x="1323" y="5748"/>
                    </a:cubicBezTo>
                    <a:cubicBezTo>
                      <a:pt x="1196" y="5255"/>
                      <a:pt x="1172" y="4750"/>
                      <a:pt x="1260" y="4246"/>
                    </a:cubicBezTo>
                    <a:cubicBezTo>
                      <a:pt x="1266" y="4216"/>
                      <a:pt x="1242" y="4182"/>
                      <a:pt x="1213" y="4176"/>
                    </a:cubicBezTo>
                    <a:lnTo>
                      <a:pt x="313" y="3845"/>
                    </a:lnTo>
                    <a:cubicBezTo>
                      <a:pt x="251" y="3822"/>
                      <a:pt x="192" y="3775"/>
                      <a:pt x="163" y="3712"/>
                    </a:cubicBezTo>
                    <a:cubicBezTo>
                      <a:pt x="134" y="3648"/>
                      <a:pt x="134" y="3573"/>
                      <a:pt x="157" y="3509"/>
                    </a:cubicBezTo>
                    <a:lnTo>
                      <a:pt x="395" y="2848"/>
                    </a:lnTo>
                    <a:cubicBezTo>
                      <a:pt x="418" y="2784"/>
                      <a:pt x="471" y="2725"/>
                      <a:pt x="535" y="2696"/>
                    </a:cubicBezTo>
                    <a:cubicBezTo>
                      <a:pt x="568" y="2681"/>
                      <a:pt x="604" y="2674"/>
                      <a:pt x="639" y="2674"/>
                    </a:cubicBezTo>
                    <a:cubicBezTo>
                      <a:pt x="670" y="2674"/>
                      <a:pt x="701" y="2680"/>
                      <a:pt x="731" y="2691"/>
                    </a:cubicBezTo>
                    <a:lnTo>
                      <a:pt x="1636" y="3016"/>
                    </a:lnTo>
                    <a:cubicBezTo>
                      <a:pt x="1643" y="3019"/>
                      <a:pt x="1651" y="3021"/>
                      <a:pt x="1659" y="3021"/>
                    </a:cubicBezTo>
                    <a:cubicBezTo>
                      <a:pt x="1682" y="3021"/>
                      <a:pt x="1703" y="3009"/>
                      <a:pt x="1712" y="2987"/>
                    </a:cubicBezTo>
                    <a:cubicBezTo>
                      <a:pt x="1973" y="2551"/>
                      <a:pt x="2315" y="2174"/>
                      <a:pt x="2727" y="1879"/>
                    </a:cubicBezTo>
                    <a:cubicBezTo>
                      <a:pt x="2757" y="1861"/>
                      <a:pt x="2762" y="1826"/>
                      <a:pt x="2750" y="1798"/>
                    </a:cubicBezTo>
                    <a:lnTo>
                      <a:pt x="2345" y="928"/>
                    </a:lnTo>
                    <a:cubicBezTo>
                      <a:pt x="2315" y="864"/>
                      <a:pt x="2310" y="794"/>
                      <a:pt x="2332" y="730"/>
                    </a:cubicBezTo>
                    <a:cubicBezTo>
                      <a:pt x="2361" y="661"/>
                      <a:pt x="2409" y="608"/>
                      <a:pt x="2471" y="580"/>
                    </a:cubicBezTo>
                    <a:lnTo>
                      <a:pt x="3110" y="283"/>
                    </a:lnTo>
                    <a:cubicBezTo>
                      <a:pt x="3145" y="264"/>
                      <a:pt x="3182" y="256"/>
                      <a:pt x="3218" y="256"/>
                    </a:cubicBezTo>
                    <a:cubicBezTo>
                      <a:pt x="3248" y="256"/>
                      <a:pt x="3278" y="262"/>
                      <a:pt x="3307" y="272"/>
                    </a:cubicBezTo>
                    <a:cubicBezTo>
                      <a:pt x="3376" y="295"/>
                      <a:pt x="3429" y="347"/>
                      <a:pt x="3458" y="406"/>
                    </a:cubicBezTo>
                    <a:lnTo>
                      <a:pt x="3863" y="1276"/>
                    </a:lnTo>
                    <a:cubicBezTo>
                      <a:pt x="3873" y="1298"/>
                      <a:pt x="3897" y="1314"/>
                      <a:pt x="3922" y="1314"/>
                    </a:cubicBezTo>
                    <a:cubicBezTo>
                      <a:pt x="3928" y="1314"/>
                      <a:pt x="3934" y="1313"/>
                      <a:pt x="3940" y="1311"/>
                    </a:cubicBezTo>
                    <a:cubicBezTo>
                      <a:pt x="4236" y="1234"/>
                      <a:pt x="4537" y="1195"/>
                      <a:pt x="4839" y="1195"/>
                    </a:cubicBezTo>
                    <a:cubicBezTo>
                      <a:pt x="5039" y="1195"/>
                      <a:pt x="5241" y="1212"/>
                      <a:pt x="5442" y="1247"/>
                    </a:cubicBezTo>
                    <a:cubicBezTo>
                      <a:pt x="5446" y="1247"/>
                      <a:pt x="5451" y="1248"/>
                      <a:pt x="5455" y="1248"/>
                    </a:cubicBezTo>
                    <a:cubicBezTo>
                      <a:pt x="5484" y="1248"/>
                      <a:pt x="5508" y="1231"/>
                      <a:pt x="5517" y="1206"/>
                    </a:cubicBezTo>
                    <a:lnTo>
                      <a:pt x="5842" y="302"/>
                    </a:lnTo>
                    <a:cubicBezTo>
                      <a:pt x="5865" y="237"/>
                      <a:pt x="5917" y="185"/>
                      <a:pt x="5975" y="155"/>
                    </a:cubicBezTo>
                    <a:cubicBezTo>
                      <a:pt x="6010" y="136"/>
                      <a:pt x="6049" y="128"/>
                      <a:pt x="6087" y="128"/>
                    </a:cubicBezTo>
                    <a:close/>
                    <a:moveTo>
                      <a:pt x="6089" y="0"/>
                    </a:moveTo>
                    <a:cubicBezTo>
                      <a:pt x="6031" y="0"/>
                      <a:pt x="5975" y="12"/>
                      <a:pt x="5924" y="34"/>
                    </a:cubicBezTo>
                    <a:cubicBezTo>
                      <a:pt x="5831" y="80"/>
                      <a:pt x="5755" y="162"/>
                      <a:pt x="5721" y="260"/>
                    </a:cubicBezTo>
                    <a:lnTo>
                      <a:pt x="5413" y="1108"/>
                    </a:lnTo>
                    <a:cubicBezTo>
                      <a:pt x="5222" y="1080"/>
                      <a:pt x="5032" y="1066"/>
                      <a:pt x="4842" y="1066"/>
                    </a:cubicBezTo>
                    <a:cubicBezTo>
                      <a:pt x="4546" y="1066"/>
                      <a:pt x="4250" y="1100"/>
                      <a:pt x="3957" y="1172"/>
                    </a:cubicBezTo>
                    <a:lnTo>
                      <a:pt x="3574" y="353"/>
                    </a:lnTo>
                    <a:cubicBezTo>
                      <a:pt x="3533" y="260"/>
                      <a:pt x="3453" y="185"/>
                      <a:pt x="3354" y="150"/>
                    </a:cubicBezTo>
                    <a:cubicBezTo>
                      <a:pt x="3310" y="134"/>
                      <a:pt x="3266" y="127"/>
                      <a:pt x="3221" y="127"/>
                    </a:cubicBezTo>
                    <a:cubicBezTo>
                      <a:pt x="3164" y="127"/>
                      <a:pt x="3107" y="139"/>
                      <a:pt x="3052" y="162"/>
                    </a:cubicBezTo>
                    <a:lnTo>
                      <a:pt x="2414" y="463"/>
                    </a:lnTo>
                    <a:cubicBezTo>
                      <a:pt x="2321" y="503"/>
                      <a:pt x="2251" y="586"/>
                      <a:pt x="2211" y="684"/>
                    </a:cubicBezTo>
                    <a:cubicBezTo>
                      <a:pt x="2176" y="782"/>
                      <a:pt x="2182" y="886"/>
                      <a:pt x="2228" y="985"/>
                    </a:cubicBezTo>
                    <a:lnTo>
                      <a:pt x="2610" y="1804"/>
                    </a:lnTo>
                    <a:cubicBezTo>
                      <a:pt x="2216" y="2093"/>
                      <a:pt x="1887" y="2459"/>
                      <a:pt x="1630" y="2877"/>
                    </a:cubicBezTo>
                    <a:lnTo>
                      <a:pt x="778" y="2569"/>
                    </a:lnTo>
                    <a:cubicBezTo>
                      <a:pt x="732" y="2553"/>
                      <a:pt x="685" y="2545"/>
                      <a:pt x="638" y="2545"/>
                    </a:cubicBezTo>
                    <a:cubicBezTo>
                      <a:pt x="584" y="2545"/>
                      <a:pt x="529" y="2556"/>
                      <a:pt x="476" y="2581"/>
                    </a:cubicBezTo>
                    <a:cubicBezTo>
                      <a:pt x="383" y="2626"/>
                      <a:pt x="308" y="2703"/>
                      <a:pt x="273" y="2800"/>
                    </a:cubicBezTo>
                    <a:lnTo>
                      <a:pt x="35" y="3462"/>
                    </a:lnTo>
                    <a:cubicBezTo>
                      <a:pt x="0" y="3561"/>
                      <a:pt x="0" y="3671"/>
                      <a:pt x="47" y="3764"/>
                    </a:cubicBezTo>
                    <a:cubicBezTo>
                      <a:pt x="93" y="3863"/>
                      <a:pt x="169" y="3932"/>
                      <a:pt x="267" y="3967"/>
                    </a:cubicBezTo>
                    <a:lnTo>
                      <a:pt x="1121" y="4280"/>
                    </a:lnTo>
                    <a:cubicBezTo>
                      <a:pt x="1044" y="4762"/>
                      <a:pt x="1068" y="5249"/>
                      <a:pt x="1183" y="5731"/>
                    </a:cubicBezTo>
                    <a:lnTo>
                      <a:pt x="366" y="6114"/>
                    </a:lnTo>
                    <a:cubicBezTo>
                      <a:pt x="267" y="6160"/>
                      <a:pt x="198" y="6235"/>
                      <a:pt x="163" y="6334"/>
                    </a:cubicBezTo>
                    <a:cubicBezTo>
                      <a:pt x="128" y="6433"/>
                      <a:pt x="128" y="6543"/>
                      <a:pt x="174" y="6636"/>
                    </a:cubicBezTo>
                    <a:lnTo>
                      <a:pt x="471" y="7274"/>
                    </a:lnTo>
                    <a:cubicBezTo>
                      <a:pt x="517" y="7367"/>
                      <a:pt x="599" y="7442"/>
                      <a:pt x="696" y="7477"/>
                    </a:cubicBezTo>
                    <a:cubicBezTo>
                      <a:pt x="740" y="7492"/>
                      <a:pt x="784" y="7500"/>
                      <a:pt x="829" y="7500"/>
                    </a:cubicBezTo>
                    <a:cubicBezTo>
                      <a:pt x="886" y="7500"/>
                      <a:pt x="943" y="7488"/>
                      <a:pt x="998" y="7464"/>
                    </a:cubicBezTo>
                    <a:lnTo>
                      <a:pt x="1817" y="7076"/>
                    </a:lnTo>
                    <a:cubicBezTo>
                      <a:pt x="2106" y="7477"/>
                      <a:pt x="2466" y="7801"/>
                      <a:pt x="2889" y="8056"/>
                    </a:cubicBezTo>
                    <a:lnTo>
                      <a:pt x="2576" y="8909"/>
                    </a:lnTo>
                    <a:cubicBezTo>
                      <a:pt x="2506" y="9113"/>
                      <a:pt x="2610" y="9338"/>
                      <a:pt x="2814" y="9413"/>
                    </a:cubicBezTo>
                    <a:lnTo>
                      <a:pt x="3475" y="9657"/>
                    </a:lnTo>
                    <a:cubicBezTo>
                      <a:pt x="3522" y="9670"/>
                      <a:pt x="3568" y="9681"/>
                      <a:pt x="3609" y="9681"/>
                    </a:cubicBezTo>
                    <a:cubicBezTo>
                      <a:pt x="3772" y="9681"/>
                      <a:pt x="3922" y="9576"/>
                      <a:pt x="3980" y="9420"/>
                    </a:cubicBezTo>
                    <a:lnTo>
                      <a:pt x="4288" y="8567"/>
                    </a:lnTo>
                    <a:cubicBezTo>
                      <a:pt x="4477" y="8596"/>
                      <a:pt x="4666" y="8611"/>
                      <a:pt x="4854" y="8611"/>
                    </a:cubicBezTo>
                    <a:cubicBezTo>
                      <a:pt x="5151" y="8611"/>
                      <a:pt x="5447" y="8574"/>
                      <a:pt x="5737" y="8503"/>
                    </a:cubicBezTo>
                    <a:lnTo>
                      <a:pt x="6126" y="9327"/>
                    </a:lnTo>
                    <a:cubicBezTo>
                      <a:pt x="6167" y="9420"/>
                      <a:pt x="6248" y="9490"/>
                      <a:pt x="6347" y="9525"/>
                    </a:cubicBezTo>
                    <a:cubicBezTo>
                      <a:pt x="6391" y="9543"/>
                      <a:pt x="6437" y="9552"/>
                      <a:pt x="6482" y="9552"/>
                    </a:cubicBezTo>
                    <a:cubicBezTo>
                      <a:pt x="6538" y="9552"/>
                      <a:pt x="6594" y="9538"/>
                      <a:pt x="6648" y="9512"/>
                    </a:cubicBezTo>
                    <a:lnTo>
                      <a:pt x="7287" y="9217"/>
                    </a:lnTo>
                    <a:cubicBezTo>
                      <a:pt x="7379" y="9170"/>
                      <a:pt x="7448" y="9095"/>
                      <a:pt x="7490" y="8996"/>
                    </a:cubicBezTo>
                    <a:cubicBezTo>
                      <a:pt x="7525" y="8898"/>
                      <a:pt x="7518" y="8787"/>
                      <a:pt x="7472" y="8695"/>
                    </a:cubicBezTo>
                    <a:lnTo>
                      <a:pt x="7089" y="7871"/>
                    </a:lnTo>
                    <a:cubicBezTo>
                      <a:pt x="7483" y="7581"/>
                      <a:pt x="7814" y="7221"/>
                      <a:pt x="8069" y="6797"/>
                    </a:cubicBezTo>
                    <a:lnTo>
                      <a:pt x="8923" y="7111"/>
                    </a:lnTo>
                    <a:cubicBezTo>
                      <a:pt x="8965" y="7125"/>
                      <a:pt x="9009" y="7132"/>
                      <a:pt x="9052" y="7132"/>
                    </a:cubicBezTo>
                    <a:cubicBezTo>
                      <a:pt x="9214" y="7132"/>
                      <a:pt x="9367" y="7033"/>
                      <a:pt x="9427" y="6873"/>
                    </a:cubicBezTo>
                    <a:lnTo>
                      <a:pt x="9665" y="6211"/>
                    </a:lnTo>
                    <a:cubicBezTo>
                      <a:pt x="9699" y="6114"/>
                      <a:pt x="9699" y="6009"/>
                      <a:pt x="9654" y="5911"/>
                    </a:cubicBezTo>
                    <a:cubicBezTo>
                      <a:pt x="9606" y="5817"/>
                      <a:pt x="9531" y="5742"/>
                      <a:pt x="9432" y="5707"/>
                    </a:cubicBezTo>
                    <a:lnTo>
                      <a:pt x="8580" y="5400"/>
                    </a:lnTo>
                    <a:cubicBezTo>
                      <a:pt x="8655" y="4912"/>
                      <a:pt x="8632" y="4425"/>
                      <a:pt x="8516" y="3949"/>
                    </a:cubicBezTo>
                    <a:lnTo>
                      <a:pt x="9335" y="3566"/>
                    </a:lnTo>
                    <a:cubicBezTo>
                      <a:pt x="9432" y="3520"/>
                      <a:pt x="9502" y="3440"/>
                      <a:pt x="9537" y="3341"/>
                    </a:cubicBezTo>
                    <a:cubicBezTo>
                      <a:pt x="9571" y="3242"/>
                      <a:pt x="9571" y="3137"/>
                      <a:pt x="9525" y="3044"/>
                    </a:cubicBezTo>
                    <a:lnTo>
                      <a:pt x="9230" y="2407"/>
                    </a:lnTo>
                    <a:cubicBezTo>
                      <a:pt x="9163" y="2263"/>
                      <a:pt x="9019" y="2178"/>
                      <a:pt x="8869" y="2178"/>
                    </a:cubicBezTo>
                    <a:cubicBezTo>
                      <a:pt x="8813" y="2178"/>
                      <a:pt x="8755" y="2190"/>
                      <a:pt x="8701" y="2216"/>
                    </a:cubicBezTo>
                    <a:lnTo>
                      <a:pt x="7884" y="2599"/>
                    </a:lnTo>
                    <a:cubicBezTo>
                      <a:pt x="7594" y="2203"/>
                      <a:pt x="7234" y="1873"/>
                      <a:pt x="6811" y="1617"/>
                    </a:cubicBezTo>
                    <a:lnTo>
                      <a:pt x="7118" y="765"/>
                    </a:lnTo>
                    <a:cubicBezTo>
                      <a:pt x="7159" y="666"/>
                      <a:pt x="7153" y="562"/>
                      <a:pt x="7107" y="463"/>
                    </a:cubicBezTo>
                    <a:cubicBezTo>
                      <a:pt x="7060" y="371"/>
                      <a:pt x="6985" y="302"/>
                      <a:pt x="6886" y="260"/>
                    </a:cubicBezTo>
                    <a:lnTo>
                      <a:pt x="6225" y="23"/>
                    </a:lnTo>
                    <a:cubicBezTo>
                      <a:pt x="6181" y="8"/>
                      <a:pt x="6134" y="0"/>
                      <a:pt x="6089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7"/>
            <p:cNvGrpSpPr/>
            <p:nvPr/>
          </p:nvGrpSpPr>
          <p:grpSpPr>
            <a:xfrm rot="375283">
              <a:off x="451618" y="4556009"/>
              <a:ext cx="112118" cy="105008"/>
              <a:chOff x="-1622839" y="4549431"/>
              <a:chExt cx="141542" cy="132566"/>
            </a:xfrm>
          </p:grpSpPr>
          <p:sp>
            <p:nvSpPr>
              <p:cNvPr id="125" name="Google Shape;125;p7"/>
              <p:cNvSpPr/>
              <p:nvPr/>
            </p:nvSpPr>
            <p:spPr>
              <a:xfrm>
                <a:off x="-1616225" y="4555572"/>
                <a:ext cx="132188" cy="120377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74" extrusionOk="0">
                    <a:moveTo>
                      <a:pt x="709" y="1"/>
                    </a:moveTo>
                    <a:cubicBezTo>
                      <a:pt x="657" y="1"/>
                      <a:pt x="604" y="7"/>
                      <a:pt x="552" y="21"/>
                    </a:cubicBezTo>
                    <a:cubicBezTo>
                      <a:pt x="209" y="102"/>
                      <a:pt x="1" y="444"/>
                      <a:pt x="81" y="787"/>
                    </a:cubicBezTo>
                    <a:cubicBezTo>
                      <a:pt x="150" y="1079"/>
                      <a:pt x="414" y="1274"/>
                      <a:pt x="699" y="1274"/>
                    </a:cubicBezTo>
                    <a:cubicBezTo>
                      <a:pt x="748" y="1274"/>
                      <a:pt x="797" y="1268"/>
                      <a:pt x="847" y="1256"/>
                    </a:cubicBezTo>
                    <a:cubicBezTo>
                      <a:pt x="1189" y="1169"/>
                      <a:pt x="1398" y="827"/>
                      <a:pt x="1318" y="485"/>
                    </a:cubicBezTo>
                    <a:cubicBezTo>
                      <a:pt x="1248" y="195"/>
                      <a:pt x="992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-1622839" y="4549431"/>
                <a:ext cx="141542" cy="132566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403" extrusionOk="0">
                    <a:moveTo>
                      <a:pt x="772" y="132"/>
                    </a:moveTo>
                    <a:cubicBezTo>
                      <a:pt x="877" y="132"/>
                      <a:pt x="975" y="161"/>
                      <a:pt x="1067" y="213"/>
                    </a:cubicBezTo>
                    <a:cubicBezTo>
                      <a:pt x="1195" y="295"/>
                      <a:pt x="1289" y="416"/>
                      <a:pt x="1323" y="568"/>
                    </a:cubicBezTo>
                    <a:cubicBezTo>
                      <a:pt x="1364" y="712"/>
                      <a:pt x="1335" y="868"/>
                      <a:pt x="1259" y="996"/>
                    </a:cubicBezTo>
                    <a:cubicBezTo>
                      <a:pt x="1179" y="1130"/>
                      <a:pt x="1051" y="1222"/>
                      <a:pt x="906" y="1257"/>
                    </a:cubicBezTo>
                    <a:cubicBezTo>
                      <a:pt x="860" y="1268"/>
                      <a:pt x="814" y="1274"/>
                      <a:pt x="769" y="1274"/>
                    </a:cubicBezTo>
                    <a:cubicBezTo>
                      <a:pt x="512" y="1274"/>
                      <a:pt x="279" y="1095"/>
                      <a:pt x="215" y="834"/>
                    </a:cubicBezTo>
                    <a:cubicBezTo>
                      <a:pt x="140" y="533"/>
                      <a:pt x="331" y="220"/>
                      <a:pt x="633" y="143"/>
                    </a:cubicBezTo>
                    <a:cubicBezTo>
                      <a:pt x="679" y="137"/>
                      <a:pt x="726" y="132"/>
                      <a:pt x="772" y="132"/>
                    </a:cubicBezTo>
                    <a:close/>
                    <a:moveTo>
                      <a:pt x="777" y="0"/>
                    </a:moveTo>
                    <a:cubicBezTo>
                      <a:pt x="720" y="0"/>
                      <a:pt x="662" y="7"/>
                      <a:pt x="604" y="22"/>
                    </a:cubicBezTo>
                    <a:cubicBezTo>
                      <a:pt x="226" y="108"/>
                      <a:pt x="1" y="491"/>
                      <a:pt x="87" y="868"/>
                    </a:cubicBezTo>
                    <a:cubicBezTo>
                      <a:pt x="169" y="1187"/>
                      <a:pt x="453" y="1403"/>
                      <a:pt x="772" y="1403"/>
                    </a:cubicBezTo>
                    <a:cubicBezTo>
                      <a:pt x="824" y="1403"/>
                      <a:pt x="882" y="1396"/>
                      <a:pt x="935" y="1385"/>
                    </a:cubicBezTo>
                    <a:cubicBezTo>
                      <a:pt x="1115" y="1339"/>
                      <a:pt x="1271" y="1229"/>
                      <a:pt x="1369" y="1066"/>
                    </a:cubicBezTo>
                    <a:cubicBezTo>
                      <a:pt x="1468" y="903"/>
                      <a:pt x="1497" y="718"/>
                      <a:pt x="1450" y="538"/>
                    </a:cubicBezTo>
                    <a:cubicBezTo>
                      <a:pt x="1404" y="352"/>
                      <a:pt x="1294" y="201"/>
                      <a:pt x="1137" y="103"/>
                    </a:cubicBezTo>
                    <a:cubicBezTo>
                      <a:pt x="1026" y="35"/>
                      <a:pt x="903" y="0"/>
                      <a:pt x="77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7"/>
            <p:cNvGrpSpPr/>
            <p:nvPr/>
          </p:nvGrpSpPr>
          <p:grpSpPr>
            <a:xfrm>
              <a:off x="1881716" y="4882308"/>
              <a:ext cx="100956" cy="103473"/>
              <a:chOff x="8003766" y="381721"/>
              <a:chExt cx="100956" cy="103473"/>
            </a:xfrm>
          </p:grpSpPr>
          <p:sp>
            <p:nvSpPr>
              <p:cNvPr id="128" name="Google Shape;128;p7"/>
              <p:cNvSpPr/>
              <p:nvPr/>
            </p:nvSpPr>
            <p:spPr>
              <a:xfrm flipH="1">
                <a:off x="8008006" y="386174"/>
                <a:ext cx="94596" cy="94604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528" extrusionOk="0">
                    <a:moveTo>
                      <a:pt x="1358" y="0"/>
                    </a:moveTo>
                    <a:cubicBezTo>
                      <a:pt x="738" y="0"/>
                      <a:pt x="199" y="440"/>
                      <a:pt x="104" y="1077"/>
                    </a:cubicBezTo>
                    <a:cubicBezTo>
                      <a:pt x="0" y="1763"/>
                      <a:pt x="478" y="2409"/>
                      <a:pt x="1167" y="2513"/>
                    </a:cubicBezTo>
                    <a:cubicBezTo>
                      <a:pt x="1232" y="2523"/>
                      <a:pt x="1297" y="2528"/>
                      <a:pt x="1360" y="2528"/>
                    </a:cubicBezTo>
                    <a:cubicBezTo>
                      <a:pt x="1973" y="2528"/>
                      <a:pt x="2508" y="2088"/>
                      <a:pt x="2603" y="1450"/>
                    </a:cubicBezTo>
                    <a:cubicBezTo>
                      <a:pt x="2721" y="761"/>
                      <a:pt x="2244" y="119"/>
                      <a:pt x="1555" y="15"/>
                    </a:cubicBezTo>
                    <a:cubicBezTo>
                      <a:pt x="1489" y="5"/>
                      <a:pt x="1423" y="0"/>
                      <a:pt x="1358" y="0"/>
                    </a:cubicBezTo>
                    <a:close/>
                  </a:path>
                </a:pathLst>
              </a:custGeom>
              <a:solidFill>
                <a:srgbClr val="FFD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 flipH="1">
                <a:off x="8003766" y="381721"/>
                <a:ext cx="100956" cy="103473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765" extrusionOk="0">
                    <a:moveTo>
                      <a:pt x="1422" y="223"/>
                    </a:moveTo>
                    <a:cubicBezTo>
                      <a:pt x="1483" y="223"/>
                      <a:pt x="1526" y="223"/>
                      <a:pt x="1587" y="238"/>
                    </a:cubicBezTo>
                    <a:cubicBezTo>
                      <a:pt x="2229" y="342"/>
                      <a:pt x="2664" y="927"/>
                      <a:pt x="2560" y="1555"/>
                    </a:cubicBezTo>
                    <a:cubicBezTo>
                      <a:pt x="2478" y="2128"/>
                      <a:pt x="1972" y="2540"/>
                      <a:pt x="1407" y="2540"/>
                    </a:cubicBezTo>
                    <a:cubicBezTo>
                      <a:pt x="1353" y="2540"/>
                      <a:pt x="1298" y="2536"/>
                      <a:pt x="1242" y="2528"/>
                    </a:cubicBezTo>
                    <a:cubicBezTo>
                      <a:pt x="944" y="2481"/>
                      <a:pt x="675" y="2316"/>
                      <a:pt x="481" y="2061"/>
                    </a:cubicBezTo>
                    <a:cubicBezTo>
                      <a:pt x="302" y="1824"/>
                      <a:pt x="226" y="1508"/>
                      <a:pt x="270" y="1211"/>
                    </a:cubicBezTo>
                    <a:cubicBezTo>
                      <a:pt x="316" y="895"/>
                      <a:pt x="481" y="625"/>
                      <a:pt x="736" y="446"/>
                    </a:cubicBezTo>
                    <a:cubicBezTo>
                      <a:pt x="930" y="299"/>
                      <a:pt x="1167" y="223"/>
                      <a:pt x="1422" y="223"/>
                    </a:cubicBezTo>
                    <a:close/>
                    <a:moveTo>
                      <a:pt x="1430" y="1"/>
                    </a:moveTo>
                    <a:cubicBezTo>
                      <a:pt x="748" y="1"/>
                      <a:pt x="156" y="486"/>
                      <a:pt x="61" y="1182"/>
                    </a:cubicBezTo>
                    <a:cubicBezTo>
                      <a:pt x="0" y="1541"/>
                      <a:pt x="90" y="1900"/>
                      <a:pt x="302" y="2198"/>
                    </a:cubicBezTo>
                    <a:cubicBezTo>
                      <a:pt x="524" y="2496"/>
                      <a:pt x="840" y="2689"/>
                      <a:pt x="1214" y="2750"/>
                    </a:cubicBezTo>
                    <a:cubicBezTo>
                      <a:pt x="1275" y="2750"/>
                      <a:pt x="1346" y="2765"/>
                      <a:pt x="1422" y="2765"/>
                    </a:cubicBezTo>
                    <a:cubicBezTo>
                      <a:pt x="2082" y="2765"/>
                      <a:pt x="2678" y="2273"/>
                      <a:pt x="2782" y="1584"/>
                    </a:cubicBezTo>
                    <a:cubicBezTo>
                      <a:pt x="2904" y="837"/>
                      <a:pt x="2380" y="134"/>
                      <a:pt x="1634" y="15"/>
                    </a:cubicBezTo>
                    <a:cubicBezTo>
                      <a:pt x="1565" y="6"/>
                      <a:pt x="1497" y="1"/>
                      <a:pt x="1430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7"/>
            <p:cNvGrpSpPr/>
            <p:nvPr/>
          </p:nvGrpSpPr>
          <p:grpSpPr>
            <a:xfrm>
              <a:off x="1403577" y="4003834"/>
              <a:ext cx="49453" cy="51868"/>
              <a:chOff x="8108302" y="1196184"/>
              <a:chExt cx="49453" cy="51868"/>
            </a:xfrm>
          </p:grpSpPr>
          <p:sp>
            <p:nvSpPr>
              <p:cNvPr id="131" name="Google Shape;131;p7"/>
              <p:cNvSpPr/>
              <p:nvPr/>
            </p:nvSpPr>
            <p:spPr>
              <a:xfrm flipH="1">
                <a:off x="8110318" y="1200488"/>
                <a:ext cx="45804" cy="4352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163" extrusionOk="0">
                    <a:moveTo>
                      <a:pt x="651" y="1"/>
                    </a:moveTo>
                    <a:cubicBezTo>
                      <a:pt x="535" y="1"/>
                      <a:pt x="417" y="34"/>
                      <a:pt x="313" y="104"/>
                    </a:cubicBezTo>
                    <a:cubicBezTo>
                      <a:pt x="61" y="301"/>
                      <a:pt x="0" y="660"/>
                      <a:pt x="194" y="929"/>
                    </a:cubicBezTo>
                    <a:cubicBezTo>
                      <a:pt x="310" y="1080"/>
                      <a:pt x="486" y="1162"/>
                      <a:pt x="663" y="1162"/>
                    </a:cubicBezTo>
                    <a:cubicBezTo>
                      <a:pt x="781" y="1162"/>
                      <a:pt x="900" y="1126"/>
                      <a:pt x="1002" y="1048"/>
                    </a:cubicBezTo>
                    <a:cubicBezTo>
                      <a:pt x="1257" y="854"/>
                      <a:pt x="1318" y="495"/>
                      <a:pt x="1120" y="240"/>
                    </a:cubicBezTo>
                    <a:cubicBezTo>
                      <a:pt x="1010" y="84"/>
                      <a:pt x="833" y="1"/>
                      <a:pt x="651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 flipH="1">
                <a:off x="8108302" y="1196184"/>
                <a:ext cx="49453" cy="51868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386" extrusionOk="0">
                    <a:moveTo>
                      <a:pt x="704" y="219"/>
                    </a:moveTo>
                    <a:cubicBezTo>
                      <a:pt x="855" y="219"/>
                      <a:pt x="988" y="294"/>
                      <a:pt x="1078" y="416"/>
                    </a:cubicBezTo>
                    <a:cubicBezTo>
                      <a:pt x="1153" y="520"/>
                      <a:pt x="1185" y="639"/>
                      <a:pt x="1167" y="757"/>
                    </a:cubicBezTo>
                    <a:cubicBezTo>
                      <a:pt x="1153" y="894"/>
                      <a:pt x="1078" y="998"/>
                      <a:pt x="988" y="1073"/>
                    </a:cubicBezTo>
                    <a:cubicBezTo>
                      <a:pt x="901" y="1136"/>
                      <a:pt x="804" y="1166"/>
                      <a:pt x="695" y="1166"/>
                    </a:cubicBezTo>
                    <a:cubicBezTo>
                      <a:pt x="674" y="1166"/>
                      <a:pt x="652" y="1165"/>
                      <a:pt x="629" y="1163"/>
                    </a:cubicBezTo>
                    <a:cubicBezTo>
                      <a:pt x="511" y="1134"/>
                      <a:pt x="406" y="1073"/>
                      <a:pt x="331" y="969"/>
                    </a:cubicBezTo>
                    <a:cubicBezTo>
                      <a:pt x="256" y="865"/>
                      <a:pt x="227" y="743"/>
                      <a:pt x="241" y="625"/>
                    </a:cubicBezTo>
                    <a:cubicBezTo>
                      <a:pt x="256" y="506"/>
                      <a:pt x="331" y="384"/>
                      <a:pt x="435" y="309"/>
                    </a:cubicBezTo>
                    <a:cubicBezTo>
                      <a:pt x="511" y="251"/>
                      <a:pt x="615" y="219"/>
                      <a:pt x="704" y="219"/>
                    </a:cubicBezTo>
                    <a:close/>
                    <a:moveTo>
                      <a:pt x="696" y="0"/>
                    </a:moveTo>
                    <a:cubicBezTo>
                      <a:pt x="558" y="0"/>
                      <a:pt x="419" y="42"/>
                      <a:pt x="302" y="129"/>
                    </a:cubicBezTo>
                    <a:cubicBezTo>
                      <a:pt x="152" y="251"/>
                      <a:pt x="47" y="416"/>
                      <a:pt x="33" y="596"/>
                    </a:cubicBezTo>
                    <a:cubicBezTo>
                      <a:pt x="1" y="775"/>
                      <a:pt x="47" y="955"/>
                      <a:pt x="152" y="1102"/>
                    </a:cubicBezTo>
                    <a:cubicBezTo>
                      <a:pt x="288" y="1281"/>
                      <a:pt x="496" y="1385"/>
                      <a:pt x="704" y="1385"/>
                    </a:cubicBezTo>
                    <a:cubicBezTo>
                      <a:pt x="855" y="1385"/>
                      <a:pt x="988" y="1342"/>
                      <a:pt x="1110" y="1253"/>
                    </a:cubicBezTo>
                    <a:cubicBezTo>
                      <a:pt x="1257" y="1149"/>
                      <a:pt x="1365" y="983"/>
                      <a:pt x="1394" y="804"/>
                    </a:cubicBezTo>
                    <a:cubicBezTo>
                      <a:pt x="1422" y="625"/>
                      <a:pt x="1379" y="431"/>
                      <a:pt x="1257" y="280"/>
                    </a:cubicBezTo>
                    <a:cubicBezTo>
                      <a:pt x="1122" y="99"/>
                      <a:pt x="909" y="0"/>
                      <a:pt x="696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7"/>
            <p:cNvGrpSpPr/>
            <p:nvPr/>
          </p:nvGrpSpPr>
          <p:grpSpPr>
            <a:xfrm>
              <a:off x="1403572" y="4403791"/>
              <a:ext cx="421469" cy="409430"/>
              <a:chOff x="2596950" y="2497550"/>
              <a:chExt cx="255575" cy="248275"/>
            </a:xfrm>
          </p:grpSpPr>
          <p:sp>
            <p:nvSpPr>
              <p:cNvPr id="134" name="Google Shape;134;p7"/>
              <p:cNvSpPr/>
              <p:nvPr/>
            </p:nvSpPr>
            <p:spPr>
              <a:xfrm>
                <a:off x="2606800" y="2502250"/>
                <a:ext cx="244700" cy="24147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659" extrusionOk="0">
                    <a:moveTo>
                      <a:pt x="4859" y="2669"/>
                    </a:moveTo>
                    <a:cubicBezTo>
                      <a:pt x="5568" y="2669"/>
                      <a:pt x="6263" y="3018"/>
                      <a:pt x="6672" y="3657"/>
                    </a:cubicBezTo>
                    <a:cubicBezTo>
                      <a:pt x="7317" y="4655"/>
                      <a:pt x="7026" y="5989"/>
                      <a:pt x="6022" y="6628"/>
                    </a:cubicBezTo>
                    <a:cubicBezTo>
                      <a:pt x="5663" y="6860"/>
                      <a:pt x="5260" y="6971"/>
                      <a:pt x="4863" y="6971"/>
                    </a:cubicBezTo>
                    <a:cubicBezTo>
                      <a:pt x="4157" y="6971"/>
                      <a:pt x="3465" y="6622"/>
                      <a:pt x="3052" y="5984"/>
                    </a:cubicBezTo>
                    <a:cubicBezTo>
                      <a:pt x="2409" y="4980"/>
                      <a:pt x="2699" y="3652"/>
                      <a:pt x="3702" y="3008"/>
                    </a:cubicBezTo>
                    <a:cubicBezTo>
                      <a:pt x="4060" y="2779"/>
                      <a:pt x="4462" y="2669"/>
                      <a:pt x="4859" y="2669"/>
                    </a:cubicBezTo>
                    <a:close/>
                    <a:moveTo>
                      <a:pt x="5808" y="0"/>
                    </a:moveTo>
                    <a:cubicBezTo>
                      <a:pt x="5510" y="0"/>
                      <a:pt x="5241" y="207"/>
                      <a:pt x="5175" y="508"/>
                    </a:cubicBezTo>
                    <a:lnTo>
                      <a:pt x="5025" y="1192"/>
                    </a:lnTo>
                    <a:cubicBezTo>
                      <a:pt x="4984" y="1190"/>
                      <a:pt x="4943" y="1190"/>
                      <a:pt x="4902" y="1190"/>
                    </a:cubicBezTo>
                    <a:cubicBezTo>
                      <a:pt x="4431" y="1190"/>
                      <a:pt x="3958" y="1278"/>
                      <a:pt x="3505" y="1470"/>
                    </a:cubicBezTo>
                    <a:lnTo>
                      <a:pt x="3127" y="873"/>
                    </a:lnTo>
                    <a:cubicBezTo>
                      <a:pt x="3002" y="684"/>
                      <a:pt x="2792" y="578"/>
                      <a:pt x="2580" y="578"/>
                    </a:cubicBezTo>
                    <a:cubicBezTo>
                      <a:pt x="2461" y="578"/>
                      <a:pt x="2341" y="611"/>
                      <a:pt x="2235" y="682"/>
                    </a:cubicBezTo>
                    <a:cubicBezTo>
                      <a:pt x="1933" y="873"/>
                      <a:pt x="1845" y="1274"/>
                      <a:pt x="2037" y="1574"/>
                    </a:cubicBezTo>
                    <a:lnTo>
                      <a:pt x="2420" y="2166"/>
                    </a:lnTo>
                    <a:cubicBezTo>
                      <a:pt x="2026" y="2527"/>
                      <a:pt x="1730" y="2961"/>
                      <a:pt x="1539" y="3437"/>
                    </a:cubicBezTo>
                    <a:lnTo>
                      <a:pt x="848" y="3287"/>
                    </a:lnTo>
                    <a:cubicBezTo>
                      <a:pt x="800" y="3275"/>
                      <a:pt x="752" y="3270"/>
                      <a:pt x="704" y="3270"/>
                    </a:cubicBezTo>
                    <a:cubicBezTo>
                      <a:pt x="409" y="3270"/>
                      <a:pt x="142" y="3480"/>
                      <a:pt x="77" y="3780"/>
                    </a:cubicBezTo>
                    <a:cubicBezTo>
                      <a:pt x="1" y="4128"/>
                      <a:pt x="222" y="4470"/>
                      <a:pt x="570" y="4545"/>
                    </a:cubicBezTo>
                    <a:lnTo>
                      <a:pt x="1261" y="4696"/>
                    </a:lnTo>
                    <a:cubicBezTo>
                      <a:pt x="1242" y="5207"/>
                      <a:pt x="1330" y="5729"/>
                      <a:pt x="1532" y="6216"/>
                    </a:cubicBezTo>
                    <a:lnTo>
                      <a:pt x="940" y="6599"/>
                    </a:lnTo>
                    <a:cubicBezTo>
                      <a:pt x="640" y="6790"/>
                      <a:pt x="552" y="7191"/>
                      <a:pt x="744" y="7491"/>
                    </a:cubicBezTo>
                    <a:cubicBezTo>
                      <a:pt x="866" y="7684"/>
                      <a:pt x="1073" y="7789"/>
                      <a:pt x="1285" y="7789"/>
                    </a:cubicBezTo>
                    <a:cubicBezTo>
                      <a:pt x="1405" y="7789"/>
                      <a:pt x="1527" y="7755"/>
                      <a:pt x="1636" y="7683"/>
                    </a:cubicBezTo>
                    <a:lnTo>
                      <a:pt x="2228" y="7306"/>
                    </a:lnTo>
                    <a:cubicBezTo>
                      <a:pt x="2594" y="7695"/>
                      <a:pt x="3029" y="7991"/>
                      <a:pt x="3499" y="8187"/>
                    </a:cubicBezTo>
                    <a:lnTo>
                      <a:pt x="3349" y="8878"/>
                    </a:lnTo>
                    <a:cubicBezTo>
                      <a:pt x="3272" y="9226"/>
                      <a:pt x="3494" y="9568"/>
                      <a:pt x="3842" y="9644"/>
                    </a:cubicBezTo>
                    <a:cubicBezTo>
                      <a:pt x="3888" y="9654"/>
                      <a:pt x="3934" y="9658"/>
                      <a:pt x="3979" y="9658"/>
                    </a:cubicBezTo>
                    <a:cubicBezTo>
                      <a:pt x="4277" y="9658"/>
                      <a:pt x="4548" y="9453"/>
                      <a:pt x="4613" y="9151"/>
                    </a:cubicBezTo>
                    <a:lnTo>
                      <a:pt x="4763" y="8466"/>
                    </a:lnTo>
                    <a:cubicBezTo>
                      <a:pt x="4807" y="8467"/>
                      <a:pt x="4850" y="8468"/>
                      <a:pt x="4894" y="8468"/>
                    </a:cubicBezTo>
                    <a:cubicBezTo>
                      <a:pt x="5362" y="8468"/>
                      <a:pt x="5833" y="8378"/>
                      <a:pt x="6284" y="8187"/>
                    </a:cubicBezTo>
                    <a:lnTo>
                      <a:pt x="6666" y="8786"/>
                    </a:lnTo>
                    <a:cubicBezTo>
                      <a:pt x="6789" y="8975"/>
                      <a:pt x="6997" y="9081"/>
                      <a:pt x="7209" y="9081"/>
                    </a:cubicBezTo>
                    <a:cubicBezTo>
                      <a:pt x="7327" y="9081"/>
                      <a:pt x="7447" y="9048"/>
                      <a:pt x="7553" y="8977"/>
                    </a:cubicBezTo>
                    <a:cubicBezTo>
                      <a:pt x="7855" y="8786"/>
                      <a:pt x="7943" y="8385"/>
                      <a:pt x="7751" y="8083"/>
                    </a:cubicBezTo>
                    <a:lnTo>
                      <a:pt x="7368" y="7491"/>
                    </a:lnTo>
                    <a:cubicBezTo>
                      <a:pt x="7762" y="7132"/>
                      <a:pt x="8059" y="6698"/>
                      <a:pt x="8256" y="6222"/>
                    </a:cubicBezTo>
                    <a:lnTo>
                      <a:pt x="8940" y="6372"/>
                    </a:lnTo>
                    <a:cubicBezTo>
                      <a:pt x="8988" y="6383"/>
                      <a:pt x="9036" y="6389"/>
                      <a:pt x="9084" y="6389"/>
                    </a:cubicBezTo>
                    <a:cubicBezTo>
                      <a:pt x="9379" y="6389"/>
                      <a:pt x="9646" y="6179"/>
                      <a:pt x="9711" y="5879"/>
                    </a:cubicBezTo>
                    <a:cubicBezTo>
                      <a:pt x="9788" y="5531"/>
                      <a:pt x="9566" y="5189"/>
                      <a:pt x="9218" y="5113"/>
                    </a:cubicBezTo>
                    <a:lnTo>
                      <a:pt x="8528" y="4963"/>
                    </a:lnTo>
                    <a:cubicBezTo>
                      <a:pt x="8546" y="4452"/>
                      <a:pt x="8458" y="3930"/>
                      <a:pt x="8256" y="3443"/>
                    </a:cubicBezTo>
                    <a:lnTo>
                      <a:pt x="8848" y="3060"/>
                    </a:lnTo>
                    <a:cubicBezTo>
                      <a:pt x="9149" y="2869"/>
                      <a:pt x="9236" y="2468"/>
                      <a:pt x="9044" y="2166"/>
                    </a:cubicBezTo>
                    <a:cubicBezTo>
                      <a:pt x="8923" y="1975"/>
                      <a:pt x="8716" y="1869"/>
                      <a:pt x="8504" y="1869"/>
                    </a:cubicBezTo>
                    <a:cubicBezTo>
                      <a:pt x="8383" y="1869"/>
                      <a:pt x="8261" y="1904"/>
                      <a:pt x="8152" y="1975"/>
                    </a:cubicBezTo>
                    <a:lnTo>
                      <a:pt x="7560" y="2353"/>
                    </a:lnTo>
                    <a:cubicBezTo>
                      <a:pt x="7194" y="1964"/>
                      <a:pt x="6765" y="1668"/>
                      <a:pt x="6289" y="1470"/>
                    </a:cubicBezTo>
                    <a:lnTo>
                      <a:pt x="6440" y="781"/>
                    </a:lnTo>
                    <a:cubicBezTo>
                      <a:pt x="6516" y="433"/>
                      <a:pt x="6295" y="90"/>
                      <a:pt x="5947" y="15"/>
                    </a:cubicBezTo>
                    <a:cubicBezTo>
                      <a:pt x="5900" y="5"/>
                      <a:pt x="5854" y="0"/>
                      <a:pt x="5808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2604650" y="2500175"/>
                <a:ext cx="247875" cy="245650"/>
              </a:xfrm>
              <a:custGeom>
                <a:avLst/>
                <a:gdLst/>
                <a:ahLst/>
                <a:cxnLst/>
                <a:rect l="l" t="t" r="r" b="b"/>
                <a:pathLst>
                  <a:path w="9915" h="9826" extrusionOk="0">
                    <a:moveTo>
                      <a:pt x="4935" y="2831"/>
                    </a:moveTo>
                    <a:cubicBezTo>
                      <a:pt x="5086" y="2831"/>
                      <a:pt x="5238" y="2848"/>
                      <a:pt x="5389" y="2883"/>
                    </a:cubicBezTo>
                    <a:cubicBezTo>
                      <a:pt x="5928" y="2998"/>
                      <a:pt x="6393" y="3317"/>
                      <a:pt x="6694" y="3788"/>
                    </a:cubicBezTo>
                    <a:cubicBezTo>
                      <a:pt x="7309" y="4744"/>
                      <a:pt x="7025" y="6032"/>
                      <a:pt x="6067" y="6647"/>
                    </a:cubicBezTo>
                    <a:cubicBezTo>
                      <a:pt x="5730" y="6862"/>
                      <a:pt x="5344" y="6973"/>
                      <a:pt x="4950" y="6973"/>
                    </a:cubicBezTo>
                    <a:cubicBezTo>
                      <a:pt x="4803" y="6973"/>
                      <a:pt x="4654" y="6957"/>
                      <a:pt x="4507" y="6926"/>
                    </a:cubicBezTo>
                    <a:cubicBezTo>
                      <a:pt x="3968" y="6809"/>
                      <a:pt x="3504" y="6484"/>
                      <a:pt x="3208" y="6021"/>
                    </a:cubicBezTo>
                    <a:cubicBezTo>
                      <a:pt x="2587" y="5057"/>
                      <a:pt x="2871" y="3775"/>
                      <a:pt x="3829" y="3161"/>
                    </a:cubicBezTo>
                    <a:cubicBezTo>
                      <a:pt x="4167" y="2943"/>
                      <a:pt x="4547" y="2831"/>
                      <a:pt x="4935" y="2831"/>
                    </a:cubicBezTo>
                    <a:close/>
                    <a:moveTo>
                      <a:pt x="4940" y="2672"/>
                    </a:moveTo>
                    <a:cubicBezTo>
                      <a:pt x="4520" y="2672"/>
                      <a:pt x="4106" y="2792"/>
                      <a:pt x="3741" y="3027"/>
                    </a:cubicBezTo>
                    <a:cubicBezTo>
                      <a:pt x="2710" y="3689"/>
                      <a:pt x="2407" y="5068"/>
                      <a:pt x="3069" y="6107"/>
                    </a:cubicBezTo>
                    <a:cubicBezTo>
                      <a:pt x="3393" y="6607"/>
                      <a:pt x="3893" y="6955"/>
                      <a:pt x="4472" y="7081"/>
                    </a:cubicBezTo>
                    <a:cubicBezTo>
                      <a:pt x="4635" y="7116"/>
                      <a:pt x="4792" y="7134"/>
                      <a:pt x="4954" y="7134"/>
                    </a:cubicBezTo>
                    <a:cubicBezTo>
                      <a:pt x="5377" y="7134"/>
                      <a:pt x="5789" y="7012"/>
                      <a:pt x="6155" y="6781"/>
                    </a:cubicBezTo>
                    <a:cubicBezTo>
                      <a:pt x="7187" y="6119"/>
                      <a:pt x="7489" y="4733"/>
                      <a:pt x="6828" y="3700"/>
                    </a:cubicBezTo>
                    <a:cubicBezTo>
                      <a:pt x="6503" y="3196"/>
                      <a:pt x="6003" y="2853"/>
                      <a:pt x="5424" y="2725"/>
                    </a:cubicBezTo>
                    <a:cubicBezTo>
                      <a:pt x="5263" y="2690"/>
                      <a:pt x="5101" y="2672"/>
                      <a:pt x="4940" y="2672"/>
                    </a:cubicBezTo>
                    <a:close/>
                    <a:moveTo>
                      <a:pt x="5897" y="161"/>
                    </a:moveTo>
                    <a:cubicBezTo>
                      <a:pt x="5936" y="161"/>
                      <a:pt x="5976" y="165"/>
                      <a:pt x="6016" y="173"/>
                    </a:cubicBezTo>
                    <a:cubicBezTo>
                      <a:pt x="6324" y="243"/>
                      <a:pt x="6514" y="544"/>
                      <a:pt x="6445" y="846"/>
                    </a:cubicBezTo>
                    <a:lnTo>
                      <a:pt x="6300" y="1536"/>
                    </a:lnTo>
                    <a:cubicBezTo>
                      <a:pt x="6289" y="1577"/>
                      <a:pt x="6311" y="1612"/>
                      <a:pt x="6346" y="1630"/>
                    </a:cubicBezTo>
                    <a:cubicBezTo>
                      <a:pt x="6822" y="1826"/>
                      <a:pt x="7240" y="2117"/>
                      <a:pt x="7588" y="2487"/>
                    </a:cubicBezTo>
                    <a:cubicBezTo>
                      <a:pt x="7603" y="2506"/>
                      <a:pt x="7626" y="2515"/>
                      <a:pt x="7649" y="2515"/>
                    </a:cubicBezTo>
                    <a:cubicBezTo>
                      <a:pt x="7663" y="2515"/>
                      <a:pt x="7676" y="2512"/>
                      <a:pt x="7687" y="2505"/>
                    </a:cubicBezTo>
                    <a:lnTo>
                      <a:pt x="8278" y="2122"/>
                    </a:lnTo>
                    <a:cubicBezTo>
                      <a:pt x="8369" y="2064"/>
                      <a:pt x="8473" y="2033"/>
                      <a:pt x="8580" y="2033"/>
                    </a:cubicBezTo>
                    <a:cubicBezTo>
                      <a:pt x="8622" y="2033"/>
                      <a:pt x="8665" y="2037"/>
                      <a:pt x="8707" y="2047"/>
                    </a:cubicBezTo>
                    <a:cubicBezTo>
                      <a:pt x="8852" y="2075"/>
                      <a:pt x="8980" y="2168"/>
                      <a:pt x="9061" y="2296"/>
                    </a:cubicBezTo>
                    <a:cubicBezTo>
                      <a:pt x="9143" y="2423"/>
                      <a:pt x="9171" y="2575"/>
                      <a:pt x="9136" y="2720"/>
                    </a:cubicBezTo>
                    <a:cubicBezTo>
                      <a:pt x="9108" y="2870"/>
                      <a:pt x="9020" y="2993"/>
                      <a:pt x="8892" y="3073"/>
                    </a:cubicBezTo>
                    <a:lnTo>
                      <a:pt x="8301" y="3456"/>
                    </a:lnTo>
                    <a:cubicBezTo>
                      <a:pt x="8266" y="3480"/>
                      <a:pt x="8255" y="3520"/>
                      <a:pt x="8266" y="3555"/>
                    </a:cubicBezTo>
                    <a:cubicBezTo>
                      <a:pt x="8463" y="4031"/>
                      <a:pt x="8557" y="4530"/>
                      <a:pt x="8533" y="5040"/>
                    </a:cubicBezTo>
                    <a:cubicBezTo>
                      <a:pt x="8533" y="5081"/>
                      <a:pt x="8562" y="5116"/>
                      <a:pt x="8597" y="5121"/>
                    </a:cubicBezTo>
                    <a:lnTo>
                      <a:pt x="9288" y="5272"/>
                    </a:lnTo>
                    <a:cubicBezTo>
                      <a:pt x="9432" y="5306"/>
                      <a:pt x="9561" y="5394"/>
                      <a:pt x="9641" y="5521"/>
                    </a:cubicBezTo>
                    <a:cubicBezTo>
                      <a:pt x="9722" y="5649"/>
                      <a:pt x="9751" y="5799"/>
                      <a:pt x="9716" y="5945"/>
                    </a:cubicBezTo>
                    <a:cubicBezTo>
                      <a:pt x="9661" y="6212"/>
                      <a:pt x="9426" y="6392"/>
                      <a:pt x="9163" y="6392"/>
                    </a:cubicBezTo>
                    <a:cubicBezTo>
                      <a:pt x="9124" y="6392"/>
                      <a:pt x="9084" y="6388"/>
                      <a:pt x="9044" y="6380"/>
                    </a:cubicBezTo>
                    <a:lnTo>
                      <a:pt x="8359" y="6229"/>
                    </a:lnTo>
                    <a:cubicBezTo>
                      <a:pt x="8354" y="6229"/>
                      <a:pt x="8349" y="6228"/>
                      <a:pt x="8344" y="6228"/>
                    </a:cubicBezTo>
                    <a:cubicBezTo>
                      <a:pt x="8309" y="6228"/>
                      <a:pt x="8277" y="6245"/>
                      <a:pt x="8266" y="6275"/>
                    </a:cubicBezTo>
                    <a:cubicBezTo>
                      <a:pt x="8069" y="6751"/>
                      <a:pt x="7778" y="7169"/>
                      <a:pt x="7403" y="7517"/>
                    </a:cubicBezTo>
                    <a:cubicBezTo>
                      <a:pt x="7373" y="7546"/>
                      <a:pt x="7368" y="7587"/>
                      <a:pt x="7390" y="7622"/>
                    </a:cubicBezTo>
                    <a:lnTo>
                      <a:pt x="7767" y="8213"/>
                    </a:lnTo>
                    <a:cubicBezTo>
                      <a:pt x="7941" y="8474"/>
                      <a:pt x="7861" y="8827"/>
                      <a:pt x="7599" y="8996"/>
                    </a:cubicBezTo>
                    <a:cubicBezTo>
                      <a:pt x="7507" y="9055"/>
                      <a:pt x="7403" y="9083"/>
                      <a:pt x="7295" y="9083"/>
                    </a:cubicBezTo>
                    <a:cubicBezTo>
                      <a:pt x="7254" y="9083"/>
                      <a:pt x="7212" y="9079"/>
                      <a:pt x="7170" y="9071"/>
                    </a:cubicBezTo>
                    <a:cubicBezTo>
                      <a:pt x="7025" y="9036"/>
                      <a:pt x="6897" y="8950"/>
                      <a:pt x="6816" y="8822"/>
                    </a:cubicBezTo>
                    <a:lnTo>
                      <a:pt x="6439" y="8230"/>
                    </a:lnTo>
                    <a:cubicBezTo>
                      <a:pt x="6423" y="8206"/>
                      <a:pt x="6398" y="8193"/>
                      <a:pt x="6373" y="8193"/>
                    </a:cubicBezTo>
                    <a:cubicBezTo>
                      <a:pt x="6362" y="8193"/>
                      <a:pt x="6351" y="8196"/>
                      <a:pt x="6340" y="8201"/>
                    </a:cubicBezTo>
                    <a:cubicBezTo>
                      <a:pt x="5905" y="8382"/>
                      <a:pt x="5451" y="8470"/>
                      <a:pt x="4981" y="8470"/>
                    </a:cubicBezTo>
                    <a:cubicBezTo>
                      <a:pt x="4937" y="8470"/>
                      <a:pt x="4893" y="8470"/>
                      <a:pt x="4849" y="8468"/>
                    </a:cubicBezTo>
                    <a:cubicBezTo>
                      <a:pt x="4846" y="8468"/>
                      <a:pt x="4844" y="8467"/>
                      <a:pt x="4841" y="8467"/>
                    </a:cubicBezTo>
                    <a:cubicBezTo>
                      <a:pt x="4809" y="8467"/>
                      <a:pt x="4779" y="8495"/>
                      <a:pt x="4769" y="8532"/>
                    </a:cubicBezTo>
                    <a:lnTo>
                      <a:pt x="4618" y="9217"/>
                    </a:lnTo>
                    <a:cubicBezTo>
                      <a:pt x="4589" y="9367"/>
                      <a:pt x="4501" y="9496"/>
                      <a:pt x="4375" y="9576"/>
                    </a:cubicBezTo>
                    <a:cubicBezTo>
                      <a:pt x="4282" y="9635"/>
                      <a:pt x="4177" y="9663"/>
                      <a:pt x="4068" y="9663"/>
                    </a:cubicBezTo>
                    <a:cubicBezTo>
                      <a:pt x="4027" y="9663"/>
                      <a:pt x="3986" y="9659"/>
                      <a:pt x="3944" y="9651"/>
                    </a:cubicBezTo>
                    <a:cubicBezTo>
                      <a:pt x="3644" y="9582"/>
                      <a:pt x="3446" y="9280"/>
                      <a:pt x="3516" y="8979"/>
                    </a:cubicBezTo>
                    <a:lnTo>
                      <a:pt x="3660" y="8288"/>
                    </a:lnTo>
                    <a:cubicBezTo>
                      <a:pt x="3672" y="8248"/>
                      <a:pt x="3649" y="8213"/>
                      <a:pt x="3614" y="8195"/>
                    </a:cubicBezTo>
                    <a:cubicBezTo>
                      <a:pt x="3144" y="7999"/>
                      <a:pt x="2726" y="7708"/>
                      <a:pt x="2373" y="7338"/>
                    </a:cubicBezTo>
                    <a:cubicBezTo>
                      <a:pt x="2361" y="7320"/>
                      <a:pt x="2338" y="7308"/>
                      <a:pt x="2314" y="7308"/>
                    </a:cubicBezTo>
                    <a:cubicBezTo>
                      <a:pt x="2303" y="7308"/>
                      <a:pt x="2286" y="7314"/>
                      <a:pt x="2274" y="7320"/>
                    </a:cubicBezTo>
                    <a:lnTo>
                      <a:pt x="1682" y="7702"/>
                    </a:lnTo>
                    <a:cubicBezTo>
                      <a:pt x="1587" y="7763"/>
                      <a:pt x="1480" y="7792"/>
                      <a:pt x="1376" y="7792"/>
                    </a:cubicBezTo>
                    <a:cubicBezTo>
                      <a:pt x="1189" y="7792"/>
                      <a:pt x="1008" y="7700"/>
                      <a:pt x="900" y="7528"/>
                    </a:cubicBezTo>
                    <a:cubicBezTo>
                      <a:pt x="731" y="7268"/>
                      <a:pt x="806" y="6920"/>
                      <a:pt x="1068" y="6751"/>
                    </a:cubicBezTo>
                    <a:lnTo>
                      <a:pt x="1660" y="6369"/>
                    </a:lnTo>
                    <a:cubicBezTo>
                      <a:pt x="1695" y="6345"/>
                      <a:pt x="1706" y="6305"/>
                      <a:pt x="1695" y="6270"/>
                    </a:cubicBezTo>
                    <a:cubicBezTo>
                      <a:pt x="1497" y="5794"/>
                      <a:pt x="1404" y="5295"/>
                      <a:pt x="1427" y="4784"/>
                    </a:cubicBezTo>
                    <a:cubicBezTo>
                      <a:pt x="1427" y="4744"/>
                      <a:pt x="1398" y="4709"/>
                      <a:pt x="1363" y="4704"/>
                    </a:cubicBezTo>
                    <a:lnTo>
                      <a:pt x="673" y="4553"/>
                    </a:lnTo>
                    <a:cubicBezTo>
                      <a:pt x="372" y="4484"/>
                      <a:pt x="174" y="4182"/>
                      <a:pt x="244" y="3879"/>
                    </a:cubicBezTo>
                    <a:cubicBezTo>
                      <a:pt x="300" y="3612"/>
                      <a:pt x="534" y="3433"/>
                      <a:pt x="797" y="3433"/>
                    </a:cubicBezTo>
                    <a:cubicBezTo>
                      <a:pt x="836" y="3433"/>
                      <a:pt x="876" y="3437"/>
                      <a:pt x="916" y="3445"/>
                    </a:cubicBezTo>
                    <a:lnTo>
                      <a:pt x="1607" y="3595"/>
                    </a:lnTo>
                    <a:cubicBezTo>
                      <a:pt x="1611" y="3596"/>
                      <a:pt x="1616" y="3596"/>
                      <a:pt x="1620" y="3596"/>
                    </a:cubicBezTo>
                    <a:cubicBezTo>
                      <a:pt x="1651" y="3596"/>
                      <a:pt x="1684" y="3580"/>
                      <a:pt x="1695" y="3549"/>
                    </a:cubicBezTo>
                    <a:cubicBezTo>
                      <a:pt x="1891" y="3073"/>
                      <a:pt x="2182" y="2656"/>
                      <a:pt x="2558" y="2308"/>
                    </a:cubicBezTo>
                    <a:cubicBezTo>
                      <a:pt x="2587" y="2278"/>
                      <a:pt x="2593" y="2238"/>
                      <a:pt x="2570" y="2203"/>
                    </a:cubicBezTo>
                    <a:lnTo>
                      <a:pt x="2193" y="1612"/>
                    </a:lnTo>
                    <a:cubicBezTo>
                      <a:pt x="2112" y="1483"/>
                      <a:pt x="2083" y="1333"/>
                      <a:pt x="2112" y="1188"/>
                    </a:cubicBezTo>
                    <a:cubicBezTo>
                      <a:pt x="2147" y="1038"/>
                      <a:pt x="2233" y="910"/>
                      <a:pt x="2361" y="829"/>
                    </a:cubicBezTo>
                    <a:cubicBezTo>
                      <a:pt x="2455" y="769"/>
                      <a:pt x="2561" y="740"/>
                      <a:pt x="2665" y="740"/>
                    </a:cubicBezTo>
                    <a:cubicBezTo>
                      <a:pt x="2852" y="740"/>
                      <a:pt x="3036" y="832"/>
                      <a:pt x="3144" y="1003"/>
                    </a:cubicBezTo>
                    <a:lnTo>
                      <a:pt x="3527" y="1595"/>
                    </a:lnTo>
                    <a:cubicBezTo>
                      <a:pt x="3539" y="1619"/>
                      <a:pt x="3562" y="1631"/>
                      <a:pt x="3586" y="1631"/>
                    </a:cubicBezTo>
                    <a:cubicBezTo>
                      <a:pt x="3597" y="1631"/>
                      <a:pt x="3609" y="1628"/>
                      <a:pt x="3620" y="1623"/>
                    </a:cubicBezTo>
                    <a:cubicBezTo>
                      <a:pt x="4055" y="1443"/>
                      <a:pt x="4510" y="1354"/>
                      <a:pt x="4979" y="1354"/>
                    </a:cubicBezTo>
                    <a:cubicBezTo>
                      <a:pt x="5023" y="1354"/>
                      <a:pt x="5067" y="1355"/>
                      <a:pt x="5111" y="1357"/>
                    </a:cubicBezTo>
                    <a:cubicBezTo>
                      <a:pt x="5114" y="1357"/>
                      <a:pt x="5117" y="1357"/>
                      <a:pt x="5120" y="1357"/>
                    </a:cubicBezTo>
                    <a:cubicBezTo>
                      <a:pt x="5151" y="1357"/>
                      <a:pt x="5182" y="1330"/>
                      <a:pt x="5192" y="1293"/>
                    </a:cubicBezTo>
                    <a:lnTo>
                      <a:pt x="5342" y="608"/>
                    </a:lnTo>
                    <a:cubicBezTo>
                      <a:pt x="5398" y="340"/>
                      <a:pt x="5634" y="161"/>
                      <a:pt x="5897" y="161"/>
                    </a:cubicBezTo>
                    <a:close/>
                    <a:moveTo>
                      <a:pt x="5899" y="1"/>
                    </a:moveTo>
                    <a:cubicBezTo>
                      <a:pt x="5562" y="1"/>
                      <a:pt x="5261" y="230"/>
                      <a:pt x="5186" y="573"/>
                    </a:cubicBezTo>
                    <a:lnTo>
                      <a:pt x="5047" y="1194"/>
                    </a:lnTo>
                    <a:cubicBezTo>
                      <a:pt x="5032" y="1194"/>
                      <a:pt x="5017" y="1194"/>
                      <a:pt x="5003" y="1194"/>
                    </a:cubicBezTo>
                    <a:cubicBezTo>
                      <a:pt x="4531" y="1194"/>
                      <a:pt x="4064" y="1280"/>
                      <a:pt x="3626" y="1449"/>
                    </a:cubicBezTo>
                    <a:lnTo>
                      <a:pt x="3278" y="915"/>
                    </a:lnTo>
                    <a:cubicBezTo>
                      <a:pt x="3140" y="699"/>
                      <a:pt x="2905" y="582"/>
                      <a:pt x="2665" y="582"/>
                    </a:cubicBezTo>
                    <a:cubicBezTo>
                      <a:pt x="2530" y="582"/>
                      <a:pt x="2395" y="619"/>
                      <a:pt x="2274" y="695"/>
                    </a:cubicBezTo>
                    <a:cubicBezTo>
                      <a:pt x="2112" y="800"/>
                      <a:pt x="2001" y="961"/>
                      <a:pt x="1961" y="1153"/>
                    </a:cubicBezTo>
                    <a:cubicBezTo>
                      <a:pt x="1915" y="1339"/>
                      <a:pt x="1949" y="1536"/>
                      <a:pt x="2054" y="1699"/>
                    </a:cubicBezTo>
                    <a:lnTo>
                      <a:pt x="2402" y="2238"/>
                    </a:lnTo>
                    <a:cubicBezTo>
                      <a:pt x="2048" y="2575"/>
                      <a:pt x="1770" y="2974"/>
                      <a:pt x="1572" y="3427"/>
                    </a:cubicBezTo>
                    <a:lnTo>
                      <a:pt x="951" y="3288"/>
                    </a:lnTo>
                    <a:cubicBezTo>
                      <a:pt x="899" y="3276"/>
                      <a:pt x="847" y="3271"/>
                      <a:pt x="796" y="3271"/>
                    </a:cubicBezTo>
                    <a:cubicBezTo>
                      <a:pt x="464" y="3271"/>
                      <a:pt x="163" y="3503"/>
                      <a:pt x="87" y="3845"/>
                    </a:cubicBezTo>
                    <a:cubicBezTo>
                      <a:pt x="0" y="4233"/>
                      <a:pt x="250" y="4623"/>
                      <a:pt x="638" y="4709"/>
                    </a:cubicBezTo>
                    <a:lnTo>
                      <a:pt x="1264" y="4843"/>
                    </a:lnTo>
                    <a:cubicBezTo>
                      <a:pt x="1253" y="5336"/>
                      <a:pt x="1340" y="5812"/>
                      <a:pt x="1521" y="6270"/>
                    </a:cubicBezTo>
                    <a:lnTo>
                      <a:pt x="980" y="6612"/>
                    </a:lnTo>
                    <a:cubicBezTo>
                      <a:pt x="644" y="6832"/>
                      <a:pt x="546" y="7279"/>
                      <a:pt x="766" y="7616"/>
                    </a:cubicBezTo>
                    <a:cubicBezTo>
                      <a:pt x="904" y="7831"/>
                      <a:pt x="1140" y="7949"/>
                      <a:pt x="1380" y="7949"/>
                    </a:cubicBezTo>
                    <a:cubicBezTo>
                      <a:pt x="1514" y="7949"/>
                      <a:pt x="1649" y="7913"/>
                      <a:pt x="1770" y="7836"/>
                    </a:cubicBezTo>
                    <a:lnTo>
                      <a:pt x="2303" y="7494"/>
                    </a:lnTo>
                    <a:cubicBezTo>
                      <a:pt x="2645" y="7847"/>
                      <a:pt x="3045" y="8120"/>
                      <a:pt x="3492" y="8318"/>
                    </a:cubicBezTo>
                    <a:lnTo>
                      <a:pt x="3358" y="8944"/>
                    </a:lnTo>
                    <a:cubicBezTo>
                      <a:pt x="3272" y="9333"/>
                      <a:pt x="3521" y="9721"/>
                      <a:pt x="3910" y="9809"/>
                    </a:cubicBezTo>
                    <a:cubicBezTo>
                      <a:pt x="3962" y="9820"/>
                      <a:pt x="4014" y="9825"/>
                      <a:pt x="4067" y="9825"/>
                    </a:cubicBezTo>
                    <a:cubicBezTo>
                      <a:pt x="4206" y="9825"/>
                      <a:pt x="4340" y="9785"/>
                      <a:pt x="4461" y="9710"/>
                    </a:cubicBezTo>
                    <a:cubicBezTo>
                      <a:pt x="4624" y="9605"/>
                      <a:pt x="4734" y="9443"/>
                      <a:pt x="4774" y="9252"/>
                    </a:cubicBezTo>
                    <a:lnTo>
                      <a:pt x="4913" y="8631"/>
                    </a:lnTo>
                    <a:cubicBezTo>
                      <a:pt x="4929" y="8631"/>
                      <a:pt x="4945" y="8631"/>
                      <a:pt x="4960" y="8631"/>
                    </a:cubicBezTo>
                    <a:cubicBezTo>
                      <a:pt x="5432" y="8631"/>
                      <a:pt x="5897" y="8550"/>
                      <a:pt x="6340" y="8375"/>
                    </a:cubicBezTo>
                    <a:lnTo>
                      <a:pt x="6683" y="8909"/>
                    </a:lnTo>
                    <a:cubicBezTo>
                      <a:pt x="6787" y="9071"/>
                      <a:pt x="6950" y="9188"/>
                      <a:pt x="7141" y="9228"/>
                    </a:cubicBezTo>
                    <a:cubicBezTo>
                      <a:pt x="7191" y="9239"/>
                      <a:pt x="7242" y="9245"/>
                      <a:pt x="7293" y="9245"/>
                    </a:cubicBezTo>
                    <a:cubicBezTo>
                      <a:pt x="7431" y="9245"/>
                      <a:pt x="7568" y="9205"/>
                      <a:pt x="7687" y="9129"/>
                    </a:cubicBezTo>
                    <a:cubicBezTo>
                      <a:pt x="8022" y="8915"/>
                      <a:pt x="8121" y="8463"/>
                      <a:pt x="7907" y="8126"/>
                    </a:cubicBezTo>
                    <a:lnTo>
                      <a:pt x="7559" y="7587"/>
                    </a:lnTo>
                    <a:cubicBezTo>
                      <a:pt x="7912" y="7250"/>
                      <a:pt x="8191" y="6850"/>
                      <a:pt x="8388" y="6398"/>
                    </a:cubicBezTo>
                    <a:lnTo>
                      <a:pt x="9009" y="6537"/>
                    </a:lnTo>
                    <a:cubicBezTo>
                      <a:pt x="9062" y="6549"/>
                      <a:pt x="9114" y="6554"/>
                      <a:pt x="9166" y="6554"/>
                    </a:cubicBezTo>
                    <a:cubicBezTo>
                      <a:pt x="9502" y="6554"/>
                      <a:pt x="9803" y="6322"/>
                      <a:pt x="9874" y="5980"/>
                    </a:cubicBezTo>
                    <a:cubicBezTo>
                      <a:pt x="9914" y="5794"/>
                      <a:pt x="9879" y="5597"/>
                      <a:pt x="9775" y="5434"/>
                    </a:cubicBezTo>
                    <a:cubicBezTo>
                      <a:pt x="9670" y="5272"/>
                      <a:pt x="9508" y="5156"/>
                      <a:pt x="9322" y="5116"/>
                    </a:cubicBezTo>
                    <a:lnTo>
                      <a:pt x="8696" y="4982"/>
                    </a:lnTo>
                    <a:cubicBezTo>
                      <a:pt x="8707" y="4489"/>
                      <a:pt x="8621" y="4013"/>
                      <a:pt x="8440" y="3555"/>
                    </a:cubicBezTo>
                    <a:lnTo>
                      <a:pt x="8980" y="3213"/>
                    </a:lnTo>
                    <a:cubicBezTo>
                      <a:pt x="9143" y="3108"/>
                      <a:pt x="9253" y="2945"/>
                      <a:pt x="9293" y="2755"/>
                    </a:cubicBezTo>
                    <a:cubicBezTo>
                      <a:pt x="9339" y="2562"/>
                      <a:pt x="9304" y="2372"/>
                      <a:pt x="9194" y="2209"/>
                    </a:cubicBezTo>
                    <a:cubicBezTo>
                      <a:pt x="9090" y="2047"/>
                      <a:pt x="8927" y="1930"/>
                      <a:pt x="8742" y="1890"/>
                    </a:cubicBezTo>
                    <a:cubicBezTo>
                      <a:pt x="8690" y="1879"/>
                      <a:pt x="8638" y="1874"/>
                      <a:pt x="8587" y="1874"/>
                    </a:cubicBezTo>
                    <a:cubicBezTo>
                      <a:pt x="8449" y="1874"/>
                      <a:pt x="8315" y="1913"/>
                      <a:pt x="8196" y="1989"/>
                    </a:cubicBezTo>
                    <a:lnTo>
                      <a:pt x="7657" y="2331"/>
                    </a:lnTo>
                    <a:cubicBezTo>
                      <a:pt x="7315" y="1978"/>
                      <a:pt x="6915" y="1705"/>
                      <a:pt x="6468" y="1507"/>
                    </a:cubicBezTo>
                    <a:lnTo>
                      <a:pt x="6602" y="881"/>
                    </a:lnTo>
                    <a:cubicBezTo>
                      <a:pt x="6688" y="492"/>
                      <a:pt x="6439" y="104"/>
                      <a:pt x="6051" y="16"/>
                    </a:cubicBezTo>
                    <a:cubicBezTo>
                      <a:pt x="6000" y="6"/>
                      <a:pt x="5949" y="1"/>
                      <a:pt x="5899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2598100" y="2499475"/>
                <a:ext cx="244700" cy="24162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665" extrusionOk="0">
                    <a:moveTo>
                      <a:pt x="4921" y="2691"/>
                    </a:moveTo>
                    <a:cubicBezTo>
                      <a:pt x="5629" y="2691"/>
                      <a:pt x="6323" y="3042"/>
                      <a:pt x="6736" y="3682"/>
                    </a:cubicBezTo>
                    <a:cubicBezTo>
                      <a:pt x="7374" y="4679"/>
                      <a:pt x="7084" y="6014"/>
                      <a:pt x="6086" y="6651"/>
                    </a:cubicBezTo>
                    <a:cubicBezTo>
                      <a:pt x="5727" y="6883"/>
                      <a:pt x="5325" y="6994"/>
                      <a:pt x="4926" y="6994"/>
                    </a:cubicBezTo>
                    <a:cubicBezTo>
                      <a:pt x="4218" y="6994"/>
                      <a:pt x="3524" y="6644"/>
                      <a:pt x="3116" y="6001"/>
                    </a:cubicBezTo>
                    <a:cubicBezTo>
                      <a:pt x="2472" y="5004"/>
                      <a:pt x="2763" y="3676"/>
                      <a:pt x="3766" y="3032"/>
                    </a:cubicBezTo>
                    <a:cubicBezTo>
                      <a:pt x="4124" y="2801"/>
                      <a:pt x="4525" y="2691"/>
                      <a:pt x="4921" y="2691"/>
                    </a:cubicBezTo>
                    <a:close/>
                    <a:moveTo>
                      <a:pt x="5808" y="0"/>
                    </a:moveTo>
                    <a:cubicBezTo>
                      <a:pt x="5507" y="0"/>
                      <a:pt x="5241" y="207"/>
                      <a:pt x="5175" y="509"/>
                    </a:cubicBezTo>
                    <a:lnTo>
                      <a:pt x="5025" y="1198"/>
                    </a:lnTo>
                    <a:cubicBezTo>
                      <a:pt x="4984" y="1197"/>
                      <a:pt x="4943" y="1196"/>
                      <a:pt x="4901" y="1196"/>
                    </a:cubicBezTo>
                    <a:cubicBezTo>
                      <a:pt x="4431" y="1196"/>
                      <a:pt x="3958" y="1284"/>
                      <a:pt x="3505" y="1471"/>
                    </a:cubicBezTo>
                    <a:lnTo>
                      <a:pt x="3122" y="879"/>
                    </a:lnTo>
                    <a:cubicBezTo>
                      <a:pt x="3000" y="687"/>
                      <a:pt x="2791" y="581"/>
                      <a:pt x="2577" y="581"/>
                    </a:cubicBezTo>
                    <a:cubicBezTo>
                      <a:pt x="2458" y="581"/>
                      <a:pt x="2336" y="614"/>
                      <a:pt x="2228" y="683"/>
                    </a:cubicBezTo>
                    <a:cubicBezTo>
                      <a:pt x="1933" y="874"/>
                      <a:pt x="1845" y="1275"/>
                      <a:pt x="2037" y="1575"/>
                    </a:cubicBezTo>
                    <a:lnTo>
                      <a:pt x="2415" y="2167"/>
                    </a:lnTo>
                    <a:cubicBezTo>
                      <a:pt x="2026" y="2533"/>
                      <a:pt x="1730" y="2962"/>
                      <a:pt x="1532" y="3438"/>
                    </a:cubicBezTo>
                    <a:lnTo>
                      <a:pt x="848" y="3286"/>
                    </a:lnTo>
                    <a:cubicBezTo>
                      <a:pt x="802" y="3277"/>
                      <a:pt x="755" y="3272"/>
                      <a:pt x="710" y="3272"/>
                    </a:cubicBezTo>
                    <a:cubicBezTo>
                      <a:pt x="409" y="3272"/>
                      <a:pt x="142" y="3479"/>
                      <a:pt x="77" y="3781"/>
                    </a:cubicBezTo>
                    <a:cubicBezTo>
                      <a:pt x="1" y="4129"/>
                      <a:pt x="222" y="4477"/>
                      <a:pt x="570" y="4552"/>
                    </a:cubicBezTo>
                    <a:lnTo>
                      <a:pt x="1261" y="4702"/>
                    </a:lnTo>
                    <a:cubicBezTo>
                      <a:pt x="1237" y="5213"/>
                      <a:pt x="1330" y="5730"/>
                      <a:pt x="1532" y="6223"/>
                    </a:cubicBezTo>
                    <a:lnTo>
                      <a:pt x="940" y="6600"/>
                    </a:lnTo>
                    <a:cubicBezTo>
                      <a:pt x="640" y="6796"/>
                      <a:pt x="552" y="7197"/>
                      <a:pt x="744" y="7492"/>
                    </a:cubicBezTo>
                    <a:cubicBezTo>
                      <a:pt x="866" y="7686"/>
                      <a:pt x="1075" y="7791"/>
                      <a:pt x="1289" y="7791"/>
                    </a:cubicBezTo>
                    <a:cubicBezTo>
                      <a:pt x="1408" y="7791"/>
                      <a:pt x="1529" y="7758"/>
                      <a:pt x="1636" y="7690"/>
                    </a:cubicBezTo>
                    <a:lnTo>
                      <a:pt x="2228" y="7307"/>
                    </a:lnTo>
                    <a:cubicBezTo>
                      <a:pt x="2589" y="7701"/>
                      <a:pt x="3023" y="7998"/>
                      <a:pt x="3499" y="8188"/>
                    </a:cubicBezTo>
                    <a:lnTo>
                      <a:pt x="3349" y="8879"/>
                    </a:lnTo>
                    <a:cubicBezTo>
                      <a:pt x="3272" y="9227"/>
                      <a:pt x="3494" y="9575"/>
                      <a:pt x="3842" y="9650"/>
                    </a:cubicBezTo>
                    <a:cubicBezTo>
                      <a:pt x="3888" y="9660"/>
                      <a:pt x="3934" y="9665"/>
                      <a:pt x="3979" y="9665"/>
                    </a:cubicBezTo>
                    <a:cubicBezTo>
                      <a:pt x="4276" y="9665"/>
                      <a:pt x="4542" y="9459"/>
                      <a:pt x="4607" y="9157"/>
                    </a:cubicBezTo>
                    <a:lnTo>
                      <a:pt x="4758" y="8467"/>
                    </a:lnTo>
                    <a:cubicBezTo>
                      <a:pt x="4802" y="8468"/>
                      <a:pt x="4846" y="8469"/>
                      <a:pt x="4890" y="8469"/>
                    </a:cubicBezTo>
                    <a:cubicBezTo>
                      <a:pt x="5362" y="8469"/>
                      <a:pt x="5833" y="8380"/>
                      <a:pt x="6284" y="8194"/>
                    </a:cubicBezTo>
                    <a:lnTo>
                      <a:pt x="6661" y="8786"/>
                    </a:lnTo>
                    <a:cubicBezTo>
                      <a:pt x="6783" y="8980"/>
                      <a:pt x="6992" y="9085"/>
                      <a:pt x="7206" y="9085"/>
                    </a:cubicBezTo>
                    <a:cubicBezTo>
                      <a:pt x="7325" y="9085"/>
                      <a:pt x="7445" y="9052"/>
                      <a:pt x="7553" y="8983"/>
                    </a:cubicBezTo>
                    <a:cubicBezTo>
                      <a:pt x="7855" y="8793"/>
                      <a:pt x="7943" y="8392"/>
                      <a:pt x="7751" y="8090"/>
                    </a:cubicBezTo>
                    <a:lnTo>
                      <a:pt x="7368" y="7498"/>
                    </a:lnTo>
                    <a:cubicBezTo>
                      <a:pt x="7756" y="7133"/>
                      <a:pt x="8053" y="6697"/>
                      <a:pt x="8249" y="6228"/>
                    </a:cubicBezTo>
                    <a:lnTo>
                      <a:pt x="8940" y="6379"/>
                    </a:lnTo>
                    <a:cubicBezTo>
                      <a:pt x="8986" y="6388"/>
                      <a:pt x="9032" y="6393"/>
                      <a:pt x="9077" y="6393"/>
                    </a:cubicBezTo>
                    <a:cubicBezTo>
                      <a:pt x="9374" y="6393"/>
                      <a:pt x="9640" y="6188"/>
                      <a:pt x="9706" y="5886"/>
                    </a:cubicBezTo>
                    <a:cubicBezTo>
                      <a:pt x="9788" y="5538"/>
                      <a:pt x="9566" y="5190"/>
                      <a:pt x="9213" y="5114"/>
                    </a:cubicBezTo>
                    <a:lnTo>
                      <a:pt x="8528" y="4964"/>
                    </a:lnTo>
                    <a:cubicBezTo>
                      <a:pt x="8546" y="4453"/>
                      <a:pt x="8458" y="3937"/>
                      <a:pt x="8256" y="3444"/>
                    </a:cubicBezTo>
                    <a:lnTo>
                      <a:pt x="8848" y="3061"/>
                    </a:lnTo>
                    <a:cubicBezTo>
                      <a:pt x="9149" y="2869"/>
                      <a:pt x="9236" y="2469"/>
                      <a:pt x="9044" y="2173"/>
                    </a:cubicBezTo>
                    <a:cubicBezTo>
                      <a:pt x="8918" y="1980"/>
                      <a:pt x="8708" y="1875"/>
                      <a:pt x="8496" y="1875"/>
                    </a:cubicBezTo>
                    <a:cubicBezTo>
                      <a:pt x="8377" y="1875"/>
                      <a:pt x="8258" y="1908"/>
                      <a:pt x="8152" y="1976"/>
                    </a:cubicBezTo>
                    <a:lnTo>
                      <a:pt x="7553" y="2359"/>
                    </a:lnTo>
                    <a:cubicBezTo>
                      <a:pt x="7194" y="1964"/>
                      <a:pt x="6760" y="1669"/>
                      <a:pt x="6289" y="1471"/>
                    </a:cubicBezTo>
                    <a:lnTo>
                      <a:pt x="6439" y="788"/>
                    </a:lnTo>
                    <a:cubicBezTo>
                      <a:pt x="6516" y="439"/>
                      <a:pt x="6295" y="91"/>
                      <a:pt x="5947" y="15"/>
                    </a:cubicBezTo>
                    <a:cubicBezTo>
                      <a:pt x="5900" y="5"/>
                      <a:pt x="5854" y="0"/>
                      <a:pt x="5808" y="0"/>
                    </a:cubicBezTo>
                    <a:close/>
                  </a:path>
                </a:pathLst>
              </a:custGeom>
              <a:solidFill>
                <a:srgbClr val="81B0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2596950" y="2497550"/>
                <a:ext cx="246875" cy="245525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9821" extrusionOk="0">
                    <a:moveTo>
                      <a:pt x="4970" y="2847"/>
                    </a:moveTo>
                    <a:cubicBezTo>
                      <a:pt x="5118" y="2847"/>
                      <a:pt x="5266" y="2863"/>
                      <a:pt x="5413" y="2894"/>
                    </a:cubicBezTo>
                    <a:cubicBezTo>
                      <a:pt x="5952" y="3015"/>
                      <a:pt x="6416" y="3336"/>
                      <a:pt x="6712" y="3799"/>
                    </a:cubicBezTo>
                    <a:cubicBezTo>
                      <a:pt x="7015" y="4268"/>
                      <a:pt x="7112" y="4820"/>
                      <a:pt x="6996" y="5360"/>
                    </a:cubicBezTo>
                    <a:cubicBezTo>
                      <a:pt x="6875" y="5899"/>
                      <a:pt x="6555" y="6364"/>
                      <a:pt x="6091" y="6664"/>
                    </a:cubicBezTo>
                    <a:cubicBezTo>
                      <a:pt x="5745" y="6885"/>
                      <a:pt x="5358" y="6991"/>
                      <a:pt x="4975" y="6991"/>
                    </a:cubicBezTo>
                    <a:cubicBezTo>
                      <a:pt x="4293" y="6991"/>
                      <a:pt x="3624" y="6655"/>
                      <a:pt x="3226" y="6038"/>
                    </a:cubicBezTo>
                    <a:cubicBezTo>
                      <a:pt x="2611" y="5076"/>
                      <a:pt x="2889" y="3794"/>
                      <a:pt x="3853" y="3178"/>
                    </a:cubicBezTo>
                    <a:cubicBezTo>
                      <a:pt x="4190" y="2959"/>
                      <a:pt x="4577" y="2847"/>
                      <a:pt x="4970" y="2847"/>
                    </a:cubicBezTo>
                    <a:close/>
                    <a:moveTo>
                      <a:pt x="4973" y="2688"/>
                    </a:moveTo>
                    <a:cubicBezTo>
                      <a:pt x="4546" y="2688"/>
                      <a:pt x="4130" y="2806"/>
                      <a:pt x="3765" y="3039"/>
                    </a:cubicBezTo>
                    <a:cubicBezTo>
                      <a:pt x="2734" y="3706"/>
                      <a:pt x="2431" y="5087"/>
                      <a:pt x="3093" y="6126"/>
                    </a:cubicBezTo>
                    <a:cubicBezTo>
                      <a:pt x="3516" y="6787"/>
                      <a:pt x="4241" y="7152"/>
                      <a:pt x="4972" y="7152"/>
                    </a:cubicBezTo>
                    <a:cubicBezTo>
                      <a:pt x="5384" y="7152"/>
                      <a:pt x="5802" y="7036"/>
                      <a:pt x="6172" y="6798"/>
                    </a:cubicBezTo>
                    <a:cubicBezTo>
                      <a:pt x="6678" y="6474"/>
                      <a:pt x="7026" y="5981"/>
                      <a:pt x="7147" y="5395"/>
                    </a:cubicBezTo>
                    <a:cubicBezTo>
                      <a:pt x="7275" y="4814"/>
                      <a:pt x="7170" y="4217"/>
                      <a:pt x="6846" y="3718"/>
                    </a:cubicBezTo>
                    <a:cubicBezTo>
                      <a:pt x="6527" y="3213"/>
                      <a:pt x="6027" y="2865"/>
                      <a:pt x="5448" y="2737"/>
                    </a:cubicBezTo>
                    <a:cubicBezTo>
                      <a:pt x="5290" y="2704"/>
                      <a:pt x="5131" y="2688"/>
                      <a:pt x="4973" y="2688"/>
                    </a:cubicBezTo>
                    <a:close/>
                    <a:moveTo>
                      <a:pt x="5850" y="160"/>
                    </a:moveTo>
                    <a:cubicBezTo>
                      <a:pt x="5891" y="160"/>
                      <a:pt x="5934" y="164"/>
                      <a:pt x="5976" y="174"/>
                    </a:cubicBezTo>
                    <a:cubicBezTo>
                      <a:pt x="6121" y="203"/>
                      <a:pt x="6249" y="290"/>
                      <a:pt x="6330" y="418"/>
                    </a:cubicBezTo>
                    <a:cubicBezTo>
                      <a:pt x="6410" y="544"/>
                      <a:pt x="6440" y="696"/>
                      <a:pt x="6405" y="846"/>
                    </a:cubicBezTo>
                    <a:lnTo>
                      <a:pt x="6254" y="1531"/>
                    </a:lnTo>
                    <a:cubicBezTo>
                      <a:pt x="6249" y="1572"/>
                      <a:pt x="6266" y="1612"/>
                      <a:pt x="6300" y="1623"/>
                    </a:cubicBezTo>
                    <a:cubicBezTo>
                      <a:pt x="6776" y="1821"/>
                      <a:pt x="7194" y="2111"/>
                      <a:pt x="7542" y="2488"/>
                    </a:cubicBezTo>
                    <a:cubicBezTo>
                      <a:pt x="7559" y="2505"/>
                      <a:pt x="7580" y="2514"/>
                      <a:pt x="7602" y="2514"/>
                    </a:cubicBezTo>
                    <a:cubicBezTo>
                      <a:pt x="7617" y="2514"/>
                      <a:pt x="7632" y="2510"/>
                      <a:pt x="7647" y="2500"/>
                    </a:cubicBezTo>
                    <a:lnTo>
                      <a:pt x="8238" y="2123"/>
                    </a:lnTo>
                    <a:cubicBezTo>
                      <a:pt x="8332" y="2062"/>
                      <a:pt x="8438" y="2033"/>
                      <a:pt x="8544" y="2033"/>
                    </a:cubicBezTo>
                    <a:cubicBezTo>
                      <a:pt x="8730" y="2033"/>
                      <a:pt x="8913" y="2124"/>
                      <a:pt x="9021" y="2291"/>
                    </a:cubicBezTo>
                    <a:cubicBezTo>
                      <a:pt x="9189" y="2552"/>
                      <a:pt x="9114" y="2905"/>
                      <a:pt x="8847" y="3074"/>
                    </a:cubicBezTo>
                    <a:lnTo>
                      <a:pt x="8255" y="3451"/>
                    </a:lnTo>
                    <a:cubicBezTo>
                      <a:pt x="8226" y="3475"/>
                      <a:pt x="8209" y="3515"/>
                      <a:pt x="8226" y="3550"/>
                    </a:cubicBezTo>
                    <a:cubicBezTo>
                      <a:pt x="8423" y="4025"/>
                      <a:pt x="8511" y="4525"/>
                      <a:pt x="8493" y="5041"/>
                    </a:cubicBezTo>
                    <a:cubicBezTo>
                      <a:pt x="8493" y="5076"/>
                      <a:pt x="8517" y="5111"/>
                      <a:pt x="8557" y="5122"/>
                    </a:cubicBezTo>
                    <a:lnTo>
                      <a:pt x="9248" y="5272"/>
                    </a:lnTo>
                    <a:cubicBezTo>
                      <a:pt x="9392" y="5301"/>
                      <a:pt x="9520" y="5389"/>
                      <a:pt x="9601" y="5516"/>
                    </a:cubicBezTo>
                    <a:cubicBezTo>
                      <a:pt x="9682" y="5644"/>
                      <a:pt x="9711" y="5794"/>
                      <a:pt x="9676" y="5946"/>
                    </a:cubicBezTo>
                    <a:cubicBezTo>
                      <a:pt x="9642" y="6091"/>
                      <a:pt x="9555" y="6217"/>
                      <a:pt x="9427" y="6300"/>
                    </a:cubicBezTo>
                    <a:cubicBezTo>
                      <a:pt x="9335" y="6358"/>
                      <a:pt x="9231" y="6389"/>
                      <a:pt x="9126" y="6389"/>
                    </a:cubicBezTo>
                    <a:cubicBezTo>
                      <a:pt x="9085" y="6389"/>
                      <a:pt x="9044" y="6385"/>
                      <a:pt x="9004" y="6375"/>
                    </a:cubicBezTo>
                    <a:lnTo>
                      <a:pt x="8313" y="6224"/>
                    </a:lnTo>
                    <a:cubicBezTo>
                      <a:pt x="8309" y="6224"/>
                      <a:pt x="8305" y="6223"/>
                      <a:pt x="8301" y="6223"/>
                    </a:cubicBezTo>
                    <a:cubicBezTo>
                      <a:pt x="8269" y="6223"/>
                      <a:pt x="8237" y="6245"/>
                      <a:pt x="8226" y="6276"/>
                    </a:cubicBezTo>
                    <a:cubicBezTo>
                      <a:pt x="8029" y="6747"/>
                      <a:pt x="7738" y="7164"/>
                      <a:pt x="7363" y="7518"/>
                    </a:cubicBezTo>
                    <a:cubicBezTo>
                      <a:pt x="7333" y="7540"/>
                      <a:pt x="7328" y="7582"/>
                      <a:pt x="7350" y="7617"/>
                    </a:cubicBezTo>
                    <a:lnTo>
                      <a:pt x="7727" y="8208"/>
                    </a:lnTo>
                    <a:cubicBezTo>
                      <a:pt x="7896" y="8474"/>
                      <a:pt x="7821" y="8822"/>
                      <a:pt x="7559" y="8991"/>
                    </a:cubicBezTo>
                    <a:cubicBezTo>
                      <a:pt x="7463" y="9052"/>
                      <a:pt x="7356" y="9081"/>
                      <a:pt x="7251" y="9081"/>
                    </a:cubicBezTo>
                    <a:cubicBezTo>
                      <a:pt x="7065" y="9081"/>
                      <a:pt x="6884" y="8990"/>
                      <a:pt x="6776" y="8822"/>
                    </a:cubicBezTo>
                    <a:lnTo>
                      <a:pt x="6394" y="8225"/>
                    </a:lnTo>
                    <a:cubicBezTo>
                      <a:pt x="6380" y="8203"/>
                      <a:pt x="6354" y="8192"/>
                      <a:pt x="6325" y="8192"/>
                    </a:cubicBezTo>
                    <a:cubicBezTo>
                      <a:pt x="6315" y="8192"/>
                      <a:pt x="6305" y="8193"/>
                      <a:pt x="6295" y="8196"/>
                    </a:cubicBezTo>
                    <a:cubicBezTo>
                      <a:pt x="5862" y="8378"/>
                      <a:pt x="5401" y="8465"/>
                      <a:pt x="4933" y="8465"/>
                    </a:cubicBezTo>
                    <a:cubicBezTo>
                      <a:pt x="4892" y="8465"/>
                      <a:pt x="4851" y="8464"/>
                      <a:pt x="4809" y="8463"/>
                    </a:cubicBezTo>
                    <a:cubicBezTo>
                      <a:pt x="4769" y="8463"/>
                      <a:pt x="4734" y="8492"/>
                      <a:pt x="4729" y="8527"/>
                    </a:cubicBezTo>
                    <a:lnTo>
                      <a:pt x="4578" y="9218"/>
                    </a:lnTo>
                    <a:cubicBezTo>
                      <a:pt x="4543" y="9362"/>
                      <a:pt x="4456" y="9489"/>
                      <a:pt x="4328" y="9571"/>
                    </a:cubicBezTo>
                    <a:cubicBezTo>
                      <a:pt x="4236" y="9629"/>
                      <a:pt x="4132" y="9661"/>
                      <a:pt x="4027" y="9661"/>
                    </a:cubicBezTo>
                    <a:cubicBezTo>
                      <a:pt x="3986" y="9661"/>
                      <a:pt x="3945" y="9656"/>
                      <a:pt x="3904" y="9646"/>
                    </a:cubicBezTo>
                    <a:cubicBezTo>
                      <a:pt x="3597" y="9582"/>
                      <a:pt x="3406" y="9280"/>
                      <a:pt x="3470" y="8974"/>
                    </a:cubicBezTo>
                    <a:lnTo>
                      <a:pt x="3620" y="8283"/>
                    </a:lnTo>
                    <a:cubicBezTo>
                      <a:pt x="3631" y="8249"/>
                      <a:pt x="3609" y="8208"/>
                      <a:pt x="3574" y="8196"/>
                    </a:cubicBezTo>
                    <a:cubicBezTo>
                      <a:pt x="3098" y="7999"/>
                      <a:pt x="2681" y="7709"/>
                      <a:pt x="2333" y="7331"/>
                    </a:cubicBezTo>
                    <a:cubicBezTo>
                      <a:pt x="2316" y="7315"/>
                      <a:pt x="2298" y="7309"/>
                      <a:pt x="2274" y="7309"/>
                    </a:cubicBezTo>
                    <a:cubicBezTo>
                      <a:pt x="2257" y="7309"/>
                      <a:pt x="2246" y="7309"/>
                      <a:pt x="2234" y="7320"/>
                    </a:cubicBezTo>
                    <a:lnTo>
                      <a:pt x="1636" y="7697"/>
                    </a:lnTo>
                    <a:cubicBezTo>
                      <a:pt x="1541" y="7758"/>
                      <a:pt x="1433" y="7789"/>
                      <a:pt x="1324" y="7789"/>
                    </a:cubicBezTo>
                    <a:cubicBezTo>
                      <a:pt x="1287" y="7789"/>
                      <a:pt x="1250" y="7786"/>
                      <a:pt x="1213" y="7778"/>
                    </a:cubicBezTo>
                    <a:cubicBezTo>
                      <a:pt x="1063" y="7743"/>
                      <a:pt x="940" y="7657"/>
                      <a:pt x="860" y="7529"/>
                    </a:cubicBezTo>
                    <a:cubicBezTo>
                      <a:pt x="772" y="7401"/>
                      <a:pt x="750" y="7250"/>
                      <a:pt x="777" y="7100"/>
                    </a:cubicBezTo>
                    <a:cubicBezTo>
                      <a:pt x="812" y="6955"/>
                      <a:pt x="900" y="6827"/>
                      <a:pt x="1028" y="6747"/>
                    </a:cubicBezTo>
                    <a:lnTo>
                      <a:pt x="1620" y="6364"/>
                    </a:lnTo>
                    <a:cubicBezTo>
                      <a:pt x="1655" y="6346"/>
                      <a:pt x="1666" y="6305"/>
                      <a:pt x="1648" y="6270"/>
                    </a:cubicBezTo>
                    <a:cubicBezTo>
                      <a:pt x="1457" y="5794"/>
                      <a:pt x="1364" y="5296"/>
                      <a:pt x="1382" y="4779"/>
                    </a:cubicBezTo>
                    <a:cubicBezTo>
                      <a:pt x="1387" y="4739"/>
                      <a:pt x="1358" y="4710"/>
                      <a:pt x="1323" y="4699"/>
                    </a:cubicBezTo>
                    <a:lnTo>
                      <a:pt x="633" y="4547"/>
                    </a:lnTo>
                    <a:cubicBezTo>
                      <a:pt x="482" y="4519"/>
                      <a:pt x="360" y="4431"/>
                      <a:pt x="279" y="4303"/>
                    </a:cubicBezTo>
                    <a:cubicBezTo>
                      <a:pt x="198" y="4177"/>
                      <a:pt x="169" y="4025"/>
                      <a:pt x="198" y="3874"/>
                    </a:cubicBezTo>
                    <a:cubicBezTo>
                      <a:pt x="233" y="3730"/>
                      <a:pt x="319" y="3602"/>
                      <a:pt x="448" y="3521"/>
                    </a:cubicBezTo>
                    <a:cubicBezTo>
                      <a:pt x="540" y="3463"/>
                      <a:pt x="644" y="3431"/>
                      <a:pt x="751" y="3431"/>
                    </a:cubicBezTo>
                    <a:cubicBezTo>
                      <a:pt x="792" y="3431"/>
                      <a:pt x="834" y="3436"/>
                      <a:pt x="876" y="3446"/>
                    </a:cubicBezTo>
                    <a:lnTo>
                      <a:pt x="1561" y="3590"/>
                    </a:lnTo>
                    <a:cubicBezTo>
                      <a:pt x="1568" y="3592"/>
                      <a:pt x="1575" y="3593"/>
                      <a:pt x="1582" y="3593"/>
                    </a:cubicBezTo>
                    <a:cubicBezTo>
                      <a:pt x="1613" y="3593"/>
                      <a:pt x="1640" y="3573"/>
                      <a:pt x="1655" y="3544"/>
                    </a:cubicBezTo>
                    <a:cubicBezTo>
                      <a:pt x="1851" y="3068"/>
                      <a:pt x="2142" y="2651"/>
                      <a:pt x="2518" y="2303"/>
                    </a:cubicBezTo>
                    <a:cubicBezTo>
                      <a:pt x="2547" y="2279"/>
                      <a:pt x="2553" y="2233"/>
                      <a:pt x="2530" y="2204"/>
                    </a:cubicBezTo>
                    <a:lnTo>
                      <a:pt x="2147" y="1612"/>
                    </a:lnTo>
                    <a:cubicBezTo>
                      <a:pt x="2065" y="1484"/>
                      <a:pt x="2043" y="1334"/>
                      <a:pt x="2072" y="1183"/>
                    </a:cubicBezTo>
                    <a:cubicBezTo>
                      <a:pt x="2107" y="1039"/>
                      <a:pt x="2193" y="910"/>
                      <a:pt x="2321" y="830"/>
                    </a:cubicBezTo>
                    <a:cubicBezTo>
                      <a:pt x="2413" y="770"/>
                      <a:pt x="2517" y="739"/>
                      <a:pt x="2623" y="739"/>
                    </a:cubicBezTo>
                    <a:cubicBezTo>
                      <a:pt x="2663" y="739"/>
                      <a:pt x="2704" y="743"/>
                      <a:pt x="2745" y="753"/>
                    </a:cubicBezTo>
                    <a:cubicBezTo>
                      <a:pt x="2895" y="782"/>
                      <a:pt x="3023" y="870"/>
                      <a:pt x="3104" y="997"/>
                    </a:cubicBezTo>
                    <a:lnTo>
                      <a:pt x="3481" y="1588"/>
                    </a:lnTo>
                    <a:cubicBezTo>
                      <a:pt x="3499" y="1614"/>
                      <a:pt x="3526" y="1628"/>
                      <a:pt x="3553" y="1628"/>
                    </a:cubicBezTo>
                    <a:cubicBezTo>
                      <a:pt x="3562" y="1628"/>
                      <a:pt x="3571" y="1626"/>
                      <a:pt x="3580" y="1623"/>
                    </a:cubicBezTo>
                    <a:cubicBezTo>
                      <a:pt x="4008" y="1447"/>
                      <a:pt x="4453" y="1354"/>
                      <a:pt x="4914" y="1354"/>
                    </a:cubicBezTo>
                    <a:cubicBezTo>
                      <a:pt x="4966" y="1354"/>
                      <a:pt x="5018" y="1355"/>
                      <a:pt x="5071" y="1357"/>
                    </a:cubicBezTo>
                    <a:cubicBezTo>
                      <a:pt x="5106" y="1357"/>
                      <a:pt x="5141" y="1328"/>
                      <a:pt x="5152" y="1293"/>
                    </a:cubicBezTo>
                    <a:lnTo>
                      <a:pt x="5297" y="603"/>
                    </a:lnTo>
                    <a:cubicBezTo>
                      <a:pt x="5331" y="458"/>
                      <a:pt x="5419" y="330"/>
                      <a:pt x="5546" y="249"/>
                    </a:cubicBezTo>
                    <a:cubicBezTo>
                      <a:pt x="5638" y="191"/>
                      <a:pt x="5742" y="160"/>
                      <a:pt x="5850" y="160"/>
                    </a:cubicBezTo>
                    <a:close/>
                    <a:moveTo>
                      <a:pt x="5854" y="0"/>
                    </a:moveTo>
                    <a:cubicBezTo>
                      <a:pt x="5715" y="0"/>
                      <a:pt x="5578" y="39"/>
                      <a:pt x="5459" y="116"/>
                    </a:cubicBezTo>
                    <a:cubicBezTo>
                      <a:pt x="5297" y="220"/>
                      <a:pt x="5187" y="383"/>
                      <a:pt x="5146" y="568"/>
                    </a:cubicBezTo>
                    <a:lnTo>
                      <a:pt x="5007" y="1194"/>
                    </a:lnTo>
                    <a:cubicBezTo>
                      <a:pt x="4979" y="1194"/>
                      <a:pt x="4951" y="1193"/>
                      <a:pt x="4923" y="1193"/>
                    </a:cubicBezTo>
                    <a:cubicBezTo>
                      <a:pt x="4465" y="1193"/>
                      <a:pt x="4012" y="1280"/>
                      <a:pt x="3580" y="1449"/>
                    </a:cubicBezTo>
                    <a:lnTo>
                      <a:pt x="3237" y="910"/>
                    </a:lnTo>
                    <a:cubicBezTo>
                      <a:pt x="3133" y="748"/>
                      <a:pt x="2970" y="638"/>
                      <a:pt x="2779" y="597"/>
                    </a:cubicBezTo>
                    <a:cubicBezTo>
                      <a:pt x="2729" y="586"/>
                      <a:pt x="2678" y="581"/>
                      <a:pt x="2627" y="581"/>
                    </a:cubicBezTo>
                    <a:cubicBezTo>
                      <a:pt x="2490" y="581"/>
                      <a:pt x="2352" y="620"/>
                      <a:pt x="2234" y="696"/>
                    </a:cubicBezTo>
                    <a:cubicBezTo>
                      <a:pt x="2072" y="800"/>
                      <a:pt x="1955" y="962"/>
                      <a:pt x="1915" y="1149"/>
                    </a:cubicBezTo>
                    <a:cubicBezTo>
                      <a:pt x="1875" y="1339"/>
                      <a:pt x="1909" y="1531"/>
                      <a:pt x="2014" y="1693"/>
                    </a:cubicBezTo>
                    <a:lnTo>
                      <a:pt x="2362" y="2233"/>
                    </a:lnTo>
                    <a:cubicBezTo>
                      <a:pt x="2008" y="2576"/>
                      <a:pt x="1730" y="2975"/>
                      <a:pt x="1532" y="3422"/>
                    </a:cubicBezTo>
                    <a:lnTo>
                      <a:pt x="906" y="3288"/>
                    </a:lnTo>
                    <a:cubicBezTo>
                      <a:pt x="854" y="3276"/>
                      <a:pt x="802" y="3270"/>
                      <a:pt x="750" y="3270"/>
                    </a:cubicBezTo>
                    <a:cubicBezTo>
                      <a:pt x="614" y="3270"/>
                      <a:pt x="478" y="3312"/>
                      <a:pt x="360" y="3387"/>
                    </a:cubicBezTo>
                    <a:cubicBezTo>
                      <a:pt x="198" y="3492"/>
                      <a:pt x="88" y="3654"/>
                      <a:pt x="47" y="3840"/>
                    </a:cubicBezTo>
                    <a:cubicBezTo>
                      <a:pt x="1" y="4032"/>
                      <a:pt x="35" y="4222"/>
                      <a:pt x="140" y="4385"/>
                    </a:cubicBezTo>
                    <a:cubicBezTo>
                      <a:pt x="244" y="4554"/>
                      <a:pt x="407" y="4664"/>
                      <a:pt x="598" y="4704"/>
                    </a:cubicBezTo>
                    <a:lnTo>
                      <a:pt x="1224" y="4843"/>
                    </a:lnTo>
                    <a:cubicBezTo>
                      <a:pt x="1213" y="5331"/>
                      <a:pt x="1300" y="5812"/>
                      <a:pt x="1481" y="6265"/>
                    </a:cubicBezTo>
                    <a:lnTo>
                      <a:pt x="940" y="6613"/>
                    </a:lnTo>
                    <a:cubicBezTo>
                      <a:pt x="777" y="6717"/>
                      <a:pt x="668" y="6879"/>
                      <a:pt x="622" y="7065"/>
                    </a:cubicBezTo>
                    <a:cubicBezTo>
                      <a:pt x="581" y="7256"/>
                      <a:pt x="616" y="7454"/>
                      <a:pt x="720" y="7617"/>
                    </a:cubicBezTo>
                    <a:cubicBezTo>
                      <a:pt x="825" y="7778"/>
                      <a:pt x="986" y="7888"/>
                      <a:pt x="1178" y="7930"/>
                    </a:cubicBezTo>
                    <a:cubicBezTo>
                      <a:pt x="1234" y="7943"/>
                      <a:pt x="1289" y="7950"/>
                      <a:pt x="1344" y="7950"/>
                    </a:cubicBezTo>
                    <a:cubicBezTo>
                      <a:pt x="1478" y="7950"/>
                      <a:pt x="1609" y="7911"/>
                      <a:pt x="1724" y="7837"/>
                    </a:cubicBezTo>
                    <a:lnTo>
                      <a:pt x="2263" y="7489"/>
                    </a:lnTo>
                    <a:cubicBezTo>
                      <a:pt x="2600" y="7842"/>
                      <a:pt x="2999" y="8121"/>
                      <a:pt x="3452" y="8318"/>
                    </a:cubicBezTo>
                    <a:lnTo>
                      <a:pt x="3313" y="8939"/>
                    </a:lnTo>
                    <a:cubicBezTo>
                      <a:pt x="3232" y="9333"/>
                      <a:pt x="3481" y="9716"/>
                      <a:pt x="3870" y="9802"/>
                    </a:cubicBezTo>
                    <a:cubicBezTo>
                      <a:pt x="3922" y="9815"/>
                      <a:pt x="3974" y="9820"/>
                      <a:pt x="4027" y="9820"/>
                    </a:cubicBezTo>
                    <a:cubicBezTo>
                      <a:pt x="4166" y="9820"/>
                      <a:pt x="4300" y="9780"/>
                      <a:pt x="4415" y="9705"/>
                    </a:cubicBezTo>
                    <a:cubicBezTo>
                      <a:pt x="4578" y="9601"/>
                      <a:pt x="4694" y="9438"/>
                      <a:pt x="4734" y="9252"/>
                    </a:cubicBezTo>
                    <a:lnTo>
                      <a:pt x="4868" y="8626"/>
                    </a:lnTo>
                    <a:cubicBezTo>
                      <a:pt x="4896" y="8627"/>
                      <a:pt x="4923" y="8627"/>
                      <a:pt x="4951" y="8627"/>
                    </a:cubicBezTo>
                    <a:cubicBezTo>
                      <a:pt x="5415" y="8627"/>
                      <a:pt x="5868" y="8539"/>
                      <a:pt x="6295" y="8370"/>
                    </a:cubicBezTo>
                    <a:lnTo>
                      <a:pt x="6643" y="8910"/>
                    </a:lnTo>
                    <a:cubicBezTo>
                      <a:pt x="6780" y="9124"/>
                      <a:pt x="7011" y="9242"/>
                      <a:pt x="7250" y="9242"/>
                    </a:cubicBezTo>
                    <a:cubicBezTo>
                      <a:pt x="7385" y="9242"/>
                      <a:pt x="7523" y="9204"/>
                      <a:pt x="7647" y="9124"/>
                    </a:cubicBezTo>
                    <a:cubicBezTo>
                      <a:pt x="7982" y="8910"/>
                      <a:pt x="8081" y="8463"/>
                      <a:pt x="7861" y="8121"/>
                    </a:cubicBezTo>
                    <a:lnTo>
                      <a:pt x="7518" y="7587"/>
                    </a:lnTo>
                    <a:cubicBezTo>
                      <a:pt x="7872" y="7245"/>
                      <a:pt x="8151" y="6844"/>
                      <a:pt x="8343" y="6398"/>
                    </a:cubicBezTo>
                    <a:lnTo>
                      <a:pt x="8969" y="6531"/>
                    </a:lnTo>
                    <a:cubicBezTo>
                      <a:pt x="9022" y="6542"/>
                      <a:pt x="9075" y="6548"/>
                      <a:pt x="9127" y="6548"/>
                    </a:cubicBezTo>
                    <a:cubicBezTo>
                      <a:pt x="9264" y="6548"/>
                      <a:pt x="9397" y="6509"/>
                      <a:pt x="9513" y="6433"/>
                    </a:cubicBezTo>
                    <a:cubicBezTo>
                      <a:pt x="9676" y="6329"/>
                      <a:pt x="9792" y="6166"/>
                      <a:pt x="9834" y="5981"/>
                    </a:cubicBezTo>
                    <a:cubicBezTo>
                      <a:pt x="9874" y="5789"/>
                      <a:pt x="9839" y="5598"/>
                      <a:pt x="9735" y="5430"/>
                    </a:cubicBezTo>
                    <a:cubicBezTo>
                      <a:pt x="9630" y="5267"/>
                      <a:pt x="9468" y="5157"/>
                      <a:pt x="9277" y="5116"/>
                    </a:cubicBezTo>
                    <a:lnTo>
                      <a:pt x="8656" y="4977"/>
                    </a:lnTo>
                    <a:cubicBezTo>
                      <a:pt x="8667" y="4490"/>
                      <a:pt x="8581" y="4008"/>
                      <a:pt x="8400" y="3550"/>
                    </a:cubicBezTo>
                    <a:lnTo>
                      <a:pt x="8934" y="3208"/>
                    </a:lnTo>
                    <a:cubicBezTo>
                      <a:pt x="9270" y="2993"/>
                      <a:pt x="9369" y="2541"/>
                      <a:pt x="9154" y="2204"/>
                    </a:cubicBezTo>
                    <a:cubicBezTo>
                      <a:pt x="9017" y="1988"/>
                      <a:pt x="8781" y="1870"/>
                      <a:pt x="8541" y="1870"/>
                    </a:cubicBezTo>
                    <a:cubicBezTo>
                      <a:pt x="8407" y="1870"/>
                      <a:pt x="8271" y="1907"/>
                      <a:pt x="8151" y="1984"/>
                    </a:cubicBezTo>
                    <a:lnTo>
                      <a:pt x="7617" y="2332"/>
                    </a:lnTo>
                    <a:cubicBezTo>
                      <a:pt x="7275" y="1978"/>
                      <a:pt x="6875" y="1700"/>
                      <a:pt x="6428" y="1502"/>
                    </a:cubicBezTo>
                    <a:lnTo>
                      <a:pt x="6562" y="881"/>
                    </a:lnTo>
                    <a:cubicBezTo>
                      <a:pt x="6602" y="690"/>
                      <a:pt x="6568" y="498"/>
                      <a:pt x="6463" y="330"/>
                    </a:cubicBezTo>
                    <a:cubicBezTo>
                      <a:pt x="6359" y="168"/>
                      <a:pt x="6196" y="57"/>
                      <a:pt x="6011" y="17"/>
                    </a:cubicBezTo>
                    <a:cubicBezTo>
                      <a:pt x="5959" y="6"/>
                      <a:pt x="5906" y="0"/>
                      <a:pt x="5854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1548875" y="1798375"/>
            <a:ext cx="2181000" cy="17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7"/>
          <p:cNvSpPr>
            <a:spLocks noGrp="1"/>
          </p:cNvSpPr>
          <p:nvPr>
            <p:ph type="pic" idx="2"/>
          </p:nvPr>
        </p:nvSpPr>
        <p:spPr>
          <a:xfrm>
            <a:off x="4151775" y="1798375"/>
            <a:ext cx="3825900" cy="253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 rot="2354657">
            <a:off x="-1171861" y="-2431022"/>
            <a:ext cx="4153901" cy="5932046"/>
          </a:xfrm>
          <a:custGeom>
            <a:avLst/>
            <a:gdLst/>
            <a:ahLst/>
            <a:cxnLst/>
            <a:rect l="l" t="t" r="r" b="b"/>
            <a:pathLst>
              <a:path w="16242" h="20422" extrusionOk="0">
                <a:moveTo>
                  <a:pt x="11339" y="0"/>
                </a:moveTo>
                <a:cubicBezTo>
                  <a:pt x="10562" y="0"/>
                  <a:pt x="9680" y="147"/>
                  <a:pt x="8700" y="480"/>
                </a:cubicBezTo>
                <a:cubicBezTo>
                  <a:pt x="3259" y="2330"/>
                  <a:pt x="502" y="7434"/>
                  <a:pt x="328" y="10845"/>
                </a:cubicBezTo>
                <a:cubicBezTo>
                  <a:pt x="0" y="17474"/>
                  <a:pt x="4971" y="20421"/>
                  <a:pt x="8833" y="20421"/>
                </a:cubicBezTo>
                <a:cubicBezTo>
                  <a:pt x="9330" y="20421"/>
                  <a:pt x="9808" y="20373"/>
                  <a:pt x="10255" y="20277"/>
                </a:cubicBezTo>
                <a:cubicBezTo>
                  <a:pt x="14170" y="19430"/>
                  <a:pt x="15051" y="15898"/>
                  <a:pt x="14111" y="13462"/>
                </a:cubicBezTo>
                <a:cubicBezTo>
                  <a:pt x="13171" y="11031"/>
                  <a:pt x="13079" y="8681"/>
                  <a:pt x="14820" y="5589"/>
                </a:cubicBezTo>
                <a:cubicBezTo>
                  <a:pt x="16242" y="3050"/>
                  <a:pt x="14876" y="0"/>
                  <a:pt x="11339" y="0"/>
                </a:cubicBezTo>
                <a:close/>
              </a:path>
            </a:pathLst>
          </a:custGeom>
          <a:solidFill>
            <a:srgbClr val="FFFFF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2489200" y="1689025"/>
            <a:ext cx="4165800" cy="5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ubTitle" idx="1"/>
          </p:nvPr>
        </p:nvSpPr>
        <p:spPr>
          <a:xfrm>
            <a:off x="2489100" y="2256575"/>
            <a:ext cx="4165800" cy="14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/>
          <p:nvPr/>
        </p:nvSpPr>
        <p:spPr>
          <a:xfrm rot="2354645">
            <a:off x="-510062" y="-965989"/>
            <a:ext cx="1889218" cy="2697918"/>
          </a:xfrm>
          <a:custGeom>
            <a:avLst/>
            <a:gdLst/>
            <a:ahLst/>
            <a:cxnLst/>
            <a:rect l="l" t="t" r="r" b="b"/>
            <a:pathLst>
              <a:path w="16242" h="20422" extrusionOk="0">
                <a:moveTo>
                  <a:pt x="11339" y="0"/>
                </a:moveTo>
                <a:cubicBezTo>
                  <a:pt x="10562" y="0"/>
                  <a:pt x="9680" y="147"/>
                  <a:pt x="8700" y="480"/>
                </a:cubicBezTo>
                <a:cubicBezTo>
                  <a:pt x="3259" y="2330"/>
                  <a:pt x="502" y="7434"/>
                  <a:pt x="328" y="10845"/>
                </a:cubicBezTo>
                <a:cubicBezTo>
                  <a:pt x="0" y="17474"/>
                  <a:pt x="4971" y="20421"/>
                  <a:pt x="8833" y="20421"/>
                </a:cubicBezTo>
                <a:cubicBezTo>
                  <a:pt x="9330" y="20421"/>
                  <a:pt x="9808" y="20373"/>
                  <a:pt x="10255" y="20277"/>
                </a:cubicBezTo>
                <a:cubicBezTo>
                  <a:pt x="14170" y="19430"/>
                  <a:pt x="15051" y="15898"/>
                  <a:pt x="14111" y="13462"/>
                </a:cubicBezTo>
                <a:cubicBezTo>
                  <a:pt x="13171" y="11031"/>
                  <a:pt x="13079" y="8681"/>
                  <a:pt x="14820" y="5589"/>
                </a:cubicBezTo>
                <a:cubicBezTo>
                  <a:pt x="16242" y="3050"/>
                  <a:pt x="14876" y="0"/>
                  <a:pt x="11339" y="0"/>
                </a:cubicBezTo>
                <a:close/>
              </a:path>
            </a:pathLst>
          </a:custGeom>
          <a:solidFill>
            <a:srgbClr val="AFE2E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hasCustomPrompt="1"/>
          </p:nvPr>
        </p:nvSpPr>
        <p:spPr>
          <a:xfrm>
            <a:off x="1663438" y="1443143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1"/>
          </p:nvPr>
        </p:nvSpPr>
        <p:spPr>
          <a:xfrm>
            <a:off x="1663438" y="2142454"/>
            <a:ext cx="2651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2" hasCustomPrompt="1"/>
          </p:nvPr>
        </p:nvSpPr>
        <p:spPr>
          <a:xfrm>
            <a:off x="5548588" y="1443143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3"/>
          </p:nvPr>
        </p:nvSpPr>
        <p:spPr>
          <a:xfrm>
            <a:off x="5548588" y="2142454"/>
            <a:ext cx="2651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4" hasCustomPrompt="1"/>
          </p:nvPr>
        </p:nvSpPr>
        <p:spPr>
          <a:xfrm>
            <a:off x="1663438" y="3232543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subTitle" idx="5"/>
          </p:nvPr>
        </p:nvSpPr>
        <p:spPr>
          <a:xfrm>
            <a:off x="1663438" y="3953171"/>
            <a:ext cx="2651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6" hasCustomPrompt="1"/>
          </p:nvPr>
        </p:nvSpPr>
        <p:spPr>
          <a:xfrm>
            <a:off x="5548588" y="3232543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7"/>
          </p:nvPr>
        </p:nvSpPr>
        <p:spPr>
          <a:xfrm>
            <a:off x="5548588" y="3953171"/>
            <a:ext cx="2651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9"/>
          </p:nvPr>
        </p:nvSpPr>
        <p:spPr>
          <a:xfrm>
            <a:off x="1663438" y="1812493"/>
            <a:ext cx="26517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3"/>
          </p:nvPr>
        </p:nvSpPr>
        <p:spPr>
          <a:xfrm>
            <a:off x="5548588" y="1812493"/>
            <a:ext cx="26517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4"/>
          </p:nvPr>
        </p:nvSpPr>
        <p:spPr>
          <a:xfrm>
            <a:off x="1663438" y="3618668"/>
            <a:ext cx="26517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5"/>
          </p:nvPr>
        </p:nvSpPr>
        <p:spPr>
          <a:xfrm>
            <a:off x="5548588" y="3618668"/>
            <a:ext cx="2651700" cy="4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3" name="Google Shape;173;p13"/>
          <p:cNvGrpSpPr/>
          <p:nvPr/>
        </p:nvGrpSpPr>
        <p:grpSpPr>
          <a:xfrm>
            <a:off x="835239" y="244173"/>
            <a:ext cx="495869" cy="505044"/>
            <a:chOff x="2921650" y="2601500"/>
            <a:chExt cx="237275" cy="241650"/>
          </a:xfrm>
        </p:grpSpPr>
        <p:sp>
          <p:nvSpPr>
            <p:cNvPr id="174" name="Google Shape;174;p13"/>
            <p:cNvSpPr/>
            <p:nvPr/>
          </p:nvSpPr>
          <p:spPr>
            <a:xfrm>
              <a:off x="2930650" y="2615000"/>
              <a:ext cx="226275" cy="226250"/>
            </a:xfrm>
            <a:custGeom>
              <a:avLst/>
              <a:gdLst/>
              <a:ahLst/>
              <a:cxnLst/>
              <a:rect l="l" t="t" r="r" b="b"/>
              <a:pathLst>
                <a:path w="9051" h="9050" extrusionOk="0">
                  <a:moveTo>
                    <a:pt x="4526" y="1"/>
                  </a:moveTo>
                  <a:cubicBezTo>
                    <a:pt x="2031" y="1"/>
                    <a:pt x="1" y="2025"/>
                    <a:pt x="1" y="4525"/>
                  </a:cubicBezTo>
                  <a:cubicBezTo>
                    <a:pt x="1" y="7026"/>
                    <a:pt x="2031" y="9050"/>
                    <a:pt x="4526" y="9050"/>
                  </a:cubicBezTo>
                  <a:cubicBezTo>
                    <a:pt x="7025" y="9050"/>
                    <a:pt x="9050" y="7026"/>
                    <a:pt x="9050" y="4525"/>
                  </a:cubicBezTo>
                  <a:cubicBezTo>
                    <a:pt x="9050" y="2025"/>
                    <a:pt x="7025" y="1"/>
                    <a:pt x="452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928750" y="2612950"/>
              <a:ext cx="230175" cy="230200"/>
            </a:xfrm>
            <a:custGeom>
              <a:avLst/>
              <a:gdLst/>
              <a:ahLst/>
              <a:cxnLst/>
              <a:rect l="l" t="t" r="r" b="b"/>
              <a:pathLst>
                <a:path w="9207" h="9208" extrusionOk="0">
                  <a:moveTo>
                    <a:pt x="4602" y="163"/>
                  </a:moveTo>
                  <a:cubicBezTo>
                    <a:pt x="7055" y="163"/>
                    <a:pt x="9044" y="2158"/>
                    <a:pt x="9044" y="4607"/>
                  </a:cubicBezTo>
                  <a:cubicBezTo>
                    <a:pt x="9044" y="7055"/>
                    <a:pt x="7055" y="9050"/>
                    <a:pt x="4602" y="9050"/>
                  </a:cubicBezTo>
                  <a:cubicBezTo>
                    <a:pt x="2153" y="9050"/>
                    <a:pt x="158" y="7055"/>
                    <a:pt x="158" y="4607"/>
                  </a:cubicBezTo>
                  <a:cubicBezTo>
                    <a:pt x="158" y="2158"/>
                    <a:pt x="2153" y="163"/>
                    <a:pt x="4602" y="163"/>
                  </a:cubicBezTo>
                  <a:close/>
                  <a:moveTo>
                    <a:pt x="4602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2"/>
                    <a:pt x="2066" y="9207"/>
                    <a:pt x="4602" y="9207"/>
                  </a:cubicBezTo>
                  <a:cubicBezTo>
                    <a:pt x="7142" y="9207"/>
                    <a:pt x="9207" y="7142"/>
                    <a:pt x="9207" y="4607"/>
                  </a:cubicBezTo>
                  <a:cubicBezTo>
                    <a:pt x="9207" y="2066"/>
                    <a:pt x="7142" y="0"/>
                    <a:pt x="460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923700" y="2603550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18" y="1"/>
                  </a:moveTo>
                  <a:cubicBezTo>
                    <a:pt x="2025" y="1"/>
                    <a:pt x="1" y="2025"/>
                    <a:pt x="1" y="4525"/>
                  </a:cubicBezTo>
                  <a:cubicBezTo>
                    <a:pt x="1" y="7019"/>
                    <a:pt x="2025" y="9043"/>
                    <a:pt x="4518" y="9043"/>
                  </a:cubicBezTo>
                  <a:cubicBezTo>
                    <a:pt x="7019" y="9043"/>
                    <a:pt x="9043" y="7019"/>
                    <a:pt x="9043" y="4525"/>
                  </a:cubicBezTo>
                  <a:cubicBezTo>
                    <a:pt x="9043" y="2025"/>
                    <a:pt x="7019" y="1"/>
                    <a:pt x="4518" y="1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921650" y="2601500"/>
              <a:ext cx="230175" cy="230175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0" y="163"/>
                  </a:moveTo>
                  <a:cubicBezTo>
                    <a:pt x="7055" y="163"/>
                    <a:pt x="9044" y="2153"/>
                    <a:pt x="9044" y="4607"/>
                  </a:cubicBezTo>
                  <a:cubicBezTo>
                    <a:pt x="9044" y="7055"/>
                    <a:pt x="7055" y="9044"/>
                    <a:pt x="4600" y="9044"/>
                  </a:cubicBezTo>
                  <a:cubicBezTo>
                    <a:pt x="2153" y="9044"/>
                    <a:pt x="158" y="7055"/>
                    <a:pt x="158" y="4607"/>
                  </a:cubicBezTo>
                  <a:cubicBezTo>
                    <a:pt x="158" y="2153"/>
                    <a:pt x="2153" y="163"/>
                    <a:pt x="4600" y="163"/>
                  </a:cubicBezTo>
                  <a:close/>
                  <a:moveTo>
                    <a:pt x="4600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1"/>
                    <a:pt x="2066" y="9207"/>
                    <a:pt x="4600" y="9207"/>
                  </a:cubicBezTo>
                  <a:cubicBezTo>
                    <a:pt x="7141" y="9207"/>
                    <a:pt x="9207" y="7141"/>
                    <a:pt x="9207" y="4607"/>
                  </a:cubicBezTo>
                  <a:cubicBezTo>
                    <a:pt x="9207" y="2066"/>
                    <a:pt x="7141" y="0"/>
                    <a:pt x="46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958200" y="2638050"/>
              <a:ext cx="157100" cy="157100"/>
            </a:xfrm>
            <a:custGeom>
              <a:avLst/>
              <a:gdLst/>
              <a:ahLst/>
              <a:cxnLst/>
              <a:rect l="l" t="t" r="r" b="b"/>
              <a:pathLst>
                <a:path w="6284" h="6284" extrusionOk="0">
                  <a:moveTo>
                    <a:pt x="3138" y="0"/>
                  </a:moveTo>
                  <a:cubicBezTo>
                    <a:pt x="1405" y="0"/>
                    <a:pt x="0" y="1411"/>
                    <a:pt x="0" y="3145"/>
                  </a:cubicBezTo>
                  <a:cubicBezTo>
                    <a:pt x="0" y="4873"/>
                    <a:pt x="1405" y="6283"/>
                    <a:pt x="3138" y="6283"/>
                  </a:cubicBezTo>
                  <a:cubicBezTo>
                    <a:pt x="4873" y="6283"/>
                    <a:pt x="6283" y="4873"/>
                    <a:pt x="6283" y="3145"/>
                  </a:cubicBezTo>
                  <a:cubicBezTo>
                    <a:pt x="6283" y="1411"/>
                    <a:pt x="4873" y="0"/>
                    <a:pt x="3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2956175" y="2636025"/>
              <a:ext cx="161000" cy="161125"/>
            </a:xfrm>
            <a:custGeom>
              <a:avLst/>
              <a:gdLst/>
              <a:ahLst/>
              <a:cxnLst/>
              <a:rect l="l" t="t" r="r" b="b"/>
              <a:pathLst>
                <a:path w="6440" h="6445" extrusionOk="0">
                  <a:moveTo>
                    <a:pt x="3219" y="163"/>
                  </a:moveTo>
                  <a:cubicBezTo>
                    <a:pt x="4908" y="163"/>
                    <a:pt x="6282" y="1537"/>
                    <a:pt x="6282" y="3226"/>
                  </a:cubicBezTo>
                  <a:cubicBezTo>
                    <a:pt x="6282" y="4908"/>
                    <a:pt x="4908" y="6282"/>
                    <a:pt x="3219" y="6282"/>
                  </a:cubicBezTo>
                  <a:cubicBezTo>
                    <a:pt x="1532" y="6282"/>
                    <a:pt x="163" y="4908"/>
                    <a:pt x="163" y="3226"/>
                  </a:cubicBezTo>
                  <a:cubicBezTo>
                    <a:pt x="163" y="1537"/>
                    <a:pt x="1532" y="163"/>
                    <a:pt x="3219" y="163"/>
                  </a:cubicBezTo>
                  <a:close/>
                  <a:moveTo>
                    <a:pt x="3219" y="0"/>
                  </a:moveTo>
                  <a:cubicBezTo>
                    <a:pt x="1444" y="0"/>
                    <a:pt x="0" y="1444"/>
                    <a:pt x="0" y="3226"/>
                  </a:cubicBezTo>
                  <a:cubicBezTo>
                    <a:pt x="0" y="5001"/>
                    <a:pt x="1444" y="6445"/>
                    <a:pt x="3219" y="6445"/>
                  </a:cubicBezTo>
                  <a:cubicBezTo>
                    <a:pt x="4994" y="6445"/>
                    <a:pt x="6439" y="5001"/>
                    <a:pt x="6439" y="3226"/>
                  </a:cubicBezTo>
                  <a:cubicBezTo>
                    <a:pt x="6439" y="1444"/>
                    <a:pt x="4994" y="0"/>
                    <a:pt x="321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2988950" y="2668950"/>
              <a:ext cx="95425" cy="95275"/>
            </a:xfrm>
            <a:custGeom>
              <a:avLst/>
              <a:gdLst/>
              <a:ahLst/>
              <a:cxnLst/>
              <a:rect l="l" t="t" r="r" b="b"/>
              <a:pathLst>
                <a:path w="3817" h="3811" extrusionOk="0">
                  <a:moveTo>
                    <a:pt x="1908" y="0"/>
                  </a:moveTo>
                  <a:cubicBezTo>
                    <a:pt x="858" y="0"/>
                    <a:pt x="1" y="853"/>
                    <a:pt x="1" y="1909"/>
                  </a:cubicBezTo>
                  <a:cubicBezTo>
                    <a:pt x="1" y="2959"/>
                    <a:pt x="858" y="3811"/>
                    <a:pt x="1908" y="3811"/>
                  </a:cubicBezTo>
                  <a:cubicBezTo>
                    <a:pt x="2965" y="3811"/>
                    <a:pt x="3817" y="2959"/>
                    <a:pt x="3817" y="1909"/>
                  </a:cubicBezTo>
                  <a:cubicBezTo>
                    <a:pt x="3817" y="853"/>
                    <a:pt x="2965" y="0"/>
                    <a:pt x="1908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2987050" y="26669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4" y="158"/>
                  </a:moveTo>
                  <a:cubicBezTo>
                    <a:pt x="2994" y="158"/>
                    <a:pt x="3812" y="982"/>
                    <a:pt x="3812" y="1991"/>
                  </a:cubicBezTo>
                  <a:cubicBezTo>
                    <a:pt x="3812" y="2994"/>
                    <a:pt x="2994" y="3818"/>
                    <a:pt x="1984" y="3818"/>
                  </a:cubicBezTo>
                  <a:cubicBezTo>
                    <a:pt x="982" y="3818"/>
                    <a:pt x="158" y="2994"/>
                    <a:pt x="158" y="1991"/>
                  </a:cubicBezTo>
                  <a:cubicBezTo>
                    <a:pt x="158" y="982"/>
                    <a:pt x="982" y="158"/>
                    <a:pt x="1984" y="158"/>
                  </a:cubicBezTo>
                  <a:close/>
                  <a:moveTo>
                    <a:pt x="1984" y="0"/>
                  </a:moveTo>
                  <a:cubicBezTo>
                    <a:pt x="889" y="0"/>
                    <a:pt x="0" y="894"/>
                    <a:pt x="0" y="1991"/>
                  </a:cubicBezTo>
                  <a:cubicBezTo>
                    <a:pt x="0" y="3081"/>
                    <a:pt x="889" y="3975"/>
                    <a:pt x="1984" y="3975"/>
                  </a:cubicBezTo>
                  <a:cubicBezTo>
                    <a:pt x="3081" y="3975"/>
                    <a:pt x="3975" y="3081"/>
                    <a:pt x="3975" y="1991"/>
                  </a:cubicBezTo>
                  <a:cubicBezTo>
                    <a:pt x="3975" y="894"/>
                    <a:pt x="3081" y="0"/>
                    <a:pt x="198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3009250" y="2689100"/>
              <a:ext cx="54975" cy="54975"/>
            </a:xfrm>
            <a:custGeom>
              <a:avLst/>
              <a:gdLst/>
              <a:ahLst/>
              <a:cxnLst/>
              <a:rect l="l" t="t" r="r" b="b"/>
              <a:pathLst>
                <a:path w="2199" h="2199" extrusionOk="0">
                  <a:moveTo>
                    <a:pt x="1096" y="563"/>
                  </a:moveTo>
                  <a:cubicBezTo>
                    <a:pt x="1393" y="563"/>
                    <a:pt x="1636" y="801"/>
                    <a:pt x="1636" y="1103"/>
                  </a:cubicBezTo>
                  <a:cubicBezTo>
                    <a:pt x="1636" y="1398"/>
                    <a:pt x="1393" y="1636"/>
                    <a:pt x="1096" y="1636"/>
                  </a:cubicBezTo>
                  <a:cubicBezTo>
                    <a:pt x="801" y="1636"/>
                    <a:pt x="557" y="1398"/>
                    <a:pt x="557" y="1103"/>
                  </a:cubicBezTo>
                  <a:cubicBezTo>
                    <a:pt x="557" y="801"/>
                    <a:pt x="801" y="563"/>
                    <a:pt x="1096" y="563"/>
                  </a:cubicBezTo>
                  <a:close/>
                  <a:moveTo>
                    <a:pt x="1096" y="1"/>
                  </a:moveTo>
                  <a:cubicBezTo>
                    <a:pt x="493" y="1"/>
                    <a:pt x="1" y="493"/>
                    <a:pt x="1" y="1103"/>
                  </a:cubicBezTo>
                  <a:cubicBezTo>
                    <a:pt x="1" y="1706"/>
                    <a:pt x="493" y="2199"/>
                    <a:pt x="1096" y="2199"/>
                  </a:cubicBezTo>
                  <a:cubicBezTo>
                    <a:pt x="1706" y="2199"/>
                    <a:pt x="2199" y="1706"/>
                    <a:pt x="2199" y="1103"/>
                  </a:cubicBezTo>
                  <a:cubicBezTo>
                    <a:pt x="2199" y="493"/>
                    <a:pt x="1706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3007225" y="2687075"/>
              <a:ext cx="59025" cy="59025"/>
            </a:xfrm>
            <a:custGeom>
              <a:avLst/>
              <a:gdLst/>
              <a:ahLst/>
              <a:cxnLst/>
              <a:rect l="l" t="t" r="r" b="b"/>
              <a:pathLst>
                <a:path w="2361" h="2361" extrusionOk="0">
                  <a:moveTo>
                    <a:pt x="1177" y="719"/>
                  </a:moveTo>
                  <a:cubicBezTo>
                    <a:pt x="1433" y="719"/>
                    <a:pt x="1637" y="928"/>
                    <a:pt x="1637" y="1184"/>
                  </a:cubicBezTo>
                  <a:cubicBezTo>
                    <a:pt x="1637" y="1433"/>
                    <a:pt x="1433" y="1642"/>
                    <a:pt x="1177" y="1642"/>
                  </a:cubicBezTo>
                  <a:cubicBezTo>
                    <a:pt x="928" y="1642"/>
                    <a:pt x="719" y="1433"/>
                    <a:pt x="719" y="1184"/>
                  </a:cubicBezTo>
                  <a:cubicBezTo>
                    <a:pt x="719" y="928"/>
                    <a:pt x="928" y="719"/>
                    <a:pt x="1177" y="719"/>
                  </a:cubicBezTo>
                  <a:close/>
                  <a:moveTo>
                    <a:pt x="1177" y="563"/>
                  </a:moveTo>
                  <a:cubicBezTo>
                    <a:pt x="842" y="563"/>
                    <a:pt x="563" y="842"/>
                    <a:pt x="563" y="1184"/>
                  </a:cubicBezTo>
                  <a:cubicBezTo>
                    <a:pt x="563" y="1520"/>
                    <a:pt x="842" y="1798"/>
                    <a:pt x="1177" y="1798"/>
                  </a:cubicBezTo>
                  <a:cubicBezTo>
                    <a:pt x="1520" y="1798"/>
                    <a:pt x="1798" y="1520"/>
                    <a:pt x="1798" y="1184"/>
                  </a:cubicBezTo>
                  <a:cubicBezTo>
                    <a:pt x="1798" y="842"/>
                    <a:pt x="1520" y="563"/>
                    <a:pt x="1177" y="563"/>
                  </a:cubicBezTo>
                  <a:close/>
                  <a:moveTo>
                    <a:pt x="1177" y="162"/>
                  </a:moveTo>
                  <a:cubicBezTo>
                    <a:pt x="1741" y="162"/>
                    <a:pt x="2199" y="620"/>
                    <a:pt x="2199" y="1184"/>
                  </a:cubicBezTo>
                  <a:cubicBezTo>
                    <a:pt x="2199" y="1741"/>
                    <a:pt x="1741" y="2199"/>
                    <a:pt x="1177" y="2199"/>
                  </a:cubicBezTo>
                  <a:cubicBezTo>
                    <a:pt x="615" y="2199"/>
                    <a:pt x="157" y="1741"/>
                    <a:pt x="157" y="1184"/>
                  </a:cubicBezTo>
                  <a:cubicBezTo>
                    <a:pt x="157" y="620"/>
                    <a:pt x="615" y="162"/>
                    <a:pt x="1177" y="162"/>
                  </a:cubicBezTo>
                  <a:close/>
                  <a:moveTo>
                    <a:pt x="1177" y="1"/>
                  </a:moveTo>
                  <a:cubicBezTo>
                    <a:pt x="528" y="1"/>
                    <a:pt x="1" y="528"/>
                    <a:pt x="1" y="1184"/>
                  </a:cubicBezTo>
                  <a:cubicBezTo>
                    <a:pt x="1" y="1833"/>
                    <a:pt x="528" y="2361"/>
                    <a:pt x="1177" y="2361"/>
                  </a:cubicBezTo>
                  <a:cubicBezTo>
                    <a:pt x="1827" y="2361"/>
                    <a:pt x="2361" y="1833"/>
                    <a:pt x="2361" y="1184"/>
                  </a:cubicBezTo>
                  <a:cubicBezTo>
                    <a:pt x="2361" y="528"/>
                    <a:pt x="1827" y="1"/>
                    <a:pt x="11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957925" y="2627375"/>
              <a:ext cx="80650" cy="92075"/>
            </a:xfrm>
            <a:custGeom>
              <a:avLst/>
              <a:gdLst/>
              <a:ahLst/>
              <a:cxnLst/>
              <a:rect l="l" t="t" r="r" b="b"/>
              <a:pathLst>
                <a:path w="3226" h="3683" extrusionOk="0">
                  <a:moveTo>
                    <a:pt x="125" y="1"/>
                  </a:moveTo>
                  <a:cubicBezTo>
                    <a:pt x="99" y="1"/>
                    <a:pt x="73" y="9"/>
                    <a:pt x="52" y="28"/>
                  </a:cubicBezTo>
                  <a:cubicBezTo>
                    <a:pt x="6" y="68"/>
                    <a:pt x="0" y="138"/>
                    <a:pt x="40" y="184"/>
                  </a:cubicBezTo>
                  <a:lnTo>
                    <a:pt x="3017" y="3642"/>
                  </a:lnTo>
                  <a:cubicBezTo>
                    <a:pt x="3039" y="3670"/>
                    <a:pt x="3068" y="3682"/>
                    <a:pt x="3103" y="3682"/>
                  </a:cubicBezTo>
                  <a:cubicBezTo>
                    <a:pt x="3127" y="3682"/>
                    <a:pt x="3156" y="3677"/>
                    <a:pt x="3173" y="3653"/>
                  </a:cubicBezTo>
                  <a:cubicBezTo>
                    <a:pt x="3219" y="3618"/>
                    <a:pt x="3226" y="3543"/>
                    <a:pt x="3184" y="3496"/>
                  </a:cubicBezTo>
                  <a:lnTo>
                    <a:pt x="209" y="39"/>
                  </a:lnTo>
                  <a:cubicBezTo>
                    <a:pt x="187" y="14"/>
                    <a:pt x="156" y="1"/>
                    <a:pt x="1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2936575" y="2606400"/>
              <a:ext cx="30775" cy="30025"/>
            </a:xfrm>
            <a:custGeom>
              <a:avLst/>
              <a:gdLst/>
              <a:ahLst/>
              <a:cxnLst/>
              <a:rect l="l" t="t" r="r" b="b"/>
              <a:pathLst>
                <a:path w="1231" h="1201" extrusionOk="0">
                  <a:moveTo>
                    <a:pt x="899" y="0"/>
                  </a:moveTo>
                  <a:cubicBezTo>
                    <a:pt x="892" y="0"/>
                    <a:pt x="885" y="1"/>
                    <a:pt x="878" y="2"/>
                  </a:cubicBezTo>
                  <a:cubicBezTo>
                    <a:pt x="819" y="13"/>
                    <a:pt x="779" y="72"/>
                    <a:pt x="790" y="136"/>
                  </a:cubicBezTo>
                  <a:lnTo>
                    <a:pt x="929" y="814"/>
                  </a:lnTo>
                  <a:cubicBezTo>
                    <a:pt x="934" y="835"/>
                    <a:pt x="912" y="855"/>
                    <a:pt x="892" y="855"/>
                  </a:cubicBezTo>
                  <a:cubicBezTo>
                    <a:pt x="889" y="855"/>
                    <a:pt x="886" y="855"/>
                    <a:pt x="883" y="854"/>
                  </a:cubicBezTo>
                  <a:lnTo>
                    <a:pt x="164" y="588"/>
                  </a:lnTo>
                  <a:cubicBezTo>
                    <a:pt x="150" y="583"/>
                    <a:pt x="136" y="580"/>
                    <a:pt x="122" y="580"/>
                  </a:cubicBezTo>
                  <a:cubicBezTo>
                    <a:pt x="78" y="580"/>
                    <a:pt x="37" y="608"/>
                    <a:pt x="19" y="652"/>
                  </a:cubicBezTo>
                  <a:cubicBezTo>
                    <a:pt x="1" y="709"/>
                    <a:pt x="30" y="773"/>
                    <a:pt x="88" y="797"/>
                  </a:cubicBezTo>
                  <a:lnTo>
                    <a:pt x="1178" y="1197"/>
                  </a:lnTo>
                  <a:cubicBezTo>
                    <a:pt x="1184" y="1199"/>
                    <a:pt x="1189" y="1200"/>
                    <a:pt x="1194" y="1200"/>
                  </a:cubicBezTo>
                  <a:cubicBezTo>
                    <a:pt x="1216" y="1200"/>
                    <a:pt x="1230" y="1181"/>
                    <a:pt x="1226" y="1162"/>
                  </a:cubicBezTo>
                  <a:lnTo>
                    <a:pt x="1010" y="88"/>
                  </a:lnTo>
                  <a:cubicBezTo>
                    <a:pt x="1000" y="38"/>
                    <a:pt x="953" y="0"/>
                    <a:pt x="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2935300" y="2604875"/>
              <a:ext cx="33500" cy="33050"/>
            </a:xfrm>
            <a:custGeom>
              <a:avLst/>
              <a:gdLst/>
              <a:ahLst/>
              <a:cxnLst/>
              <a:rect l="l" t="t" r="r" b="b"/>
              <a:pathLst>
                <a:path w="1340" h="1322" extrusionOk="0">
                  <a:moveTo>
                    <a:pt x="940" y="122"/>
                  </a:moveTo>
                  <a:cubicBezTo>
                    <a:pt x="957" y="122"/>
                    <a:pt x="969" y="122"/>
                    <a:pt x="980" y="127"/>
                  </a:cubicBezTo>
                  <a:cubicBezTo>
                    <a:pt x="991" y="138"/>
                    <a:pt x="998" y="149"/>
                    <a:pt x="1004" y="162"/>
                  </a:cubicBezTo>
                  <a:lnTo>
                    <a:pt x="1213" y="1188"/>
                  </a:lnTo>
                  <a:lnTo>
                    <a:pt x="156" y="800"/>
                  </a:lnTo>
                  <a:cubicBezTo>
                    <a:pt x="145" y="794"/>
                    <a:pt x="134" y="788"/>
                    <a:pt x="128" y="776"/>
                  </a:cubicBezTo>
                  <a:cubicBezTo>
                    <a:pt x="121" y="759"/>
                    <a:pt x="121" y="748"/>
                    <a:pt x="128" y="736"/>
                  </a:cubicBezTo>
                  <a:cubicBezTo>
                    <a:pt x="134" y="724"/>
                    <a:pt x="139" y="713"/>
                    <a:pt x="156" y="706"/>
                  </a:cubicBezTo>
                  <a:cubicBezTo>
                    <a:pt x="163" y="701"/>
                    <a:pt x="169" y="701"/>
                    <a:pt x="174" y="701"/>
                  </a:cubicBezTo>
                  <a:cubicBezTo>
                    <a:pt x="180" y="701"/>
                    <a:pt x="185" y="701"/>
                    <a:pt x="191" y="706"/>
                  </a:cubicBezTo>
                  <a:lnTo>
                    <a:pt x="911" y="968"/>
                  </a:lnTo>
                  <a:cubicBezTo>
                    <a:pt x="922" y="972"/>
                    <a:pt x="934" y="974"/>
                    <a:pt x="945" y="974"/>
                  </a:cubicBezTo>
                  <a:cubicBezTo>
                    <a:pt x="968" y="974"/>
                    <a:pt x="990" y="966"/>
                    <a:pt x="1009" y="950"/>
                  </a:cubicBezTo>
                  <a:cubicBezTo>
                    <a:pt x="1033" y="933"/>
                    <a:pt x="1044" y="898"/>
                    <a:pt x="1039" y="864"/>
                  </a:cubicBezTo>
                  <a:lnTo>
                    <a:pt x="899" y="184"/>
                  </a:lnTo>
                  <a:cubicBezTo>
                    <a:pt x="899" y="156"/>
                    <a:pt x="916" y="127"/>
                    <a:pt x="940" y="122"/>
                  </a:cubicBezTo>
                  <a:close/>
                  <a:moveTo>
                    <a:pt x="953" y="0"/>
                  </a:moveTo>
                  <a:cubicBezTo>
                    <a:pt x="941" y="0"/>
                    <a:pt x="929" y="2"/>
                    <a:pt x="916" y="5"/>
                  </a:cubicBezTo>
                  <a:cubicBezTo>
                    <a:pt x="824" y="23"/>
                    <a:pt x="766" y="115"/>
                    <a:pt x="783" y="208"/>
                  </a:cubicBezTo>
                  <a:lnTo>
                    <a:pt x="911" y="840"/>
                  </a:lnTo>
                  <a:lnTo>
                    <a:pt x="238" y="591"/>
                  </a:lnTo>
                  <a:cubicBezTo>
                    <a:pt x="218" y="584"/>
                    <a:pt x="199" y="581"/>
                    <a:pt x="180" y="581"/>
                  </a:cubicBezTo>
                  <a:cubicBezTo>
                    <a:pt x="153" y="581"/>
                    <a:pt x="128" y="587"/>
                    <a:pt x="105" y="596"/>
                  </a:cubicBezTo>
                  <a:cubicBezTo>
                    <a:pt x="64" y="614"/>
                    <a:pt x="29" y="649"/>
                    <a:pt x="17" y="695"/>
                  </a:cubicBezTo>
                  <a:cubicBezTo>
                    <a:pt x="0" y="736"/>
                    <a:pt x="0" y="783"/>
                    <a:pt x="17" y="823"/>
                  </a:cubicBezTo>
                  <a:cubicBezTo>
                    <a:pt x="41" y="864"/>
                    <a:pt x="75" y="898"/>
                    <a:pt x="116" y="915"/>
                  </a:cubicBezTo>
                  <a:lnTo>
                    <a:pt x="1213" y="1316"/>
                  </a:lnTo>
                  <a:cubicBezTo>
                    <a:pt x="1218" y="1322"/>
                    <a:pt x="1229" y="1322"/>
                    <a:pt x="1242" y="1322"/>
                  </a:cubicBezTo>
                  <a:cubicBezTo>
                    <a:pt x="1264" y="1322"/>
                    <a:pt x="1288" y="1316"/>
                    <a:pt x="1305" y="1298"/>
                  </a:cubicBezTo>
                  <a:cubicBezTo>
                    <a:pt x="1328" y="1276"/>
                    <a:pt x="1339" y="1241"/>
                    <a:pt x="1334" y="1206"/>
                  </a:cubicBezTo>
                  <a:lnTo>
                    <a:pt x="1119" y="138"/>
                  </a:lnTo>
                  <a:cubicBezTo>
                    <a:pt x="1114" y="92"/>
                    <a:pt x="1085" y="58"/>
                    <a:pt x="1044" y="28"/>
                  </a:cubicBezTo>
                  <a:cubicBezTo>
                    <a:pt x="1019" y="11"/>
                    <a:pt x="987" y="0"/>
                    <a:pt x="9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2944575" y="2615675"/>
              <a:ext cx="30750" cy="30025"/>
            </a:xfrm>
            <a:custGeom>
              <a:avLst/>
              <a:gdLst/>
              <a:ahLst/>
              <a:cxnLst/>
              <a:rect l="l" t="t" r="r" b="b"/>
              <a:pathLst>
                <a:path w="1230" h="1201" extrusionOk="0">
                  <a:moveTo>
                    <a:pt x="904" y="1"/>
                  </a:moveTo>
                  <a:cubicBezTo>
                    <a:pt x="897" y="1"/>
                    <a:pt x="889" y="1"/>
                    <a:pt x="882" y="3"/>
                  </a:cubicBezTo>
                  <a:cubicBezTo>
                    <a:pt x="818" y="14"/>
                    <a:pt x="783" y="72"/>
                    <a:pt x="794" y="135"/>
                  </a:cubicBezTo>
                  <a:lnTo>
                    <a:pt x="928" y="814"/>
                  </a:lnTo>
                  <a:cubicBezTo>
                    <a:pt x="933" y="834"/>
                    <a:pt x="919" y="852"/>
                    <a:pt x="897" y="852"/>
                  </a:cubicBezTo>
                  <a:cubicBezTo>
                    <a:pt x="893" y="852"/>
                    <a:pt x="887" y="851"/>
                    <a:pt x="882" y="849"/>
                  </a:cubicBezTo>
                  <a:lnTo>
                    <a:pt x="162" y="588"/>
                  </a:lnTo>
                  <a:cubicBezTo>
                    <a:pt x="149" y="582"/>
                    <a:pt x="136" y="580"/>
                    <a:pt x="123" y="580"/>
                  </a:cubicBezTo>
                  <a:cubicBezTo>
                    <a:pt x="78" y="580"/>
                    <a:pt x="36" y="608"/>
                    <a:pt x="18" y="652"/>
                  </a:cubicBezTo>
                  <a:cubicBezTo>
                    <a:pt x="1" y="710"/>
                    <a:pt x="29" y="774"/>
                    <a:pt x="87" y="796"/>
                  </a:cubicBezTo>
                  <a:lnTo>
                    <a:pt x="1177" y="1197"/>
                  </a:lnTo>
                  <a:cubicBezTo>
                    <a:pt x="1183" y="1199"/>
                    <a:pt x="1188" y="1200"/>
                    <a:pt x="1192" y="1200"/>
                  </a:cubicBezTo>
                  <a:cubicBezTo>
                    <a:pt x="1214" y="1200"/>
                    <a:pt x="1229" y="1181"/>
                    <a:pt x="1225" y="1157"/>
                  </a:cubicBezTo>
                  <a:lnTo>
                    <a:pt x="1010" y="89"/>
                  </a:lnTo>
                  <a:cubicBezTo>
                    <a:pt x="999" y="38"/>
                    <a:pt x="954" y="1"/>
                    <a:pt x="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2943250" y="2614175"/>
              <a:ext cx="33700" cy="33050"/>
            </a:xfrm>
            <a:custGeom>
              <a:avLst/>
              <a:gdLst/>
              <a:ahLst/>
              <a:cxnLst/>
              <a:rect l="l" t="t" r="r" b="b"/>
              <a:pathLst>
                <a:path w="1348" h="1322" extrusionOk="0">
                  <a:moveTo>
                    <a:pt x="957" y="118"/>
                  </a:moveTo>
                  <a:cubicBezTo>
                    <a:pt x="965" y="118"/>
                    <a:pt x="973" y="122"/>
                    <a:pt x="981" y="125"/>
                  </a:cubicBezTo>
                  <a:cubicBezTo>
                    <a:pt x="994" y="138"/>
                    <a:pt x="1005" y="149"/>
                    <a:pt x="1005" y="160"/>
                  </a:cubicBezTo>
                  <a:lnTo>
                    <a:pt x="1214" y="1188"/>
                  </a:lnTo>
                  <a:lnTo>
                    <a:pt x="1214" y="1188"/>
                  </a:lnTo>
                  <a:lnTo>
                    <a:pt x="158" y="799"/>
                  </a:lnTo>
                  <a:cubicBezTo>
                    <a:pt x="146" y="794"/>
                    <a:pt x="135" y="787"/>
                    <a:pt x="129" y="776"/>
                  </a:cubicBezTo>
                  <a:cubicBezTo>
                    <a:pt x="123" y="759"/>
                    <a:pt x="123" y="746"/>
                    <a:pt x="129" y="735"/>
                  </a:cubicBezTo>
                  <a:cubicBezTo>
                    <a:pt x="135" y="717"/>
                    <a:pt x="146" y="712"/>
                    <a:pt x="158" y="706"/>
                  </a:cubicBezTo>
                  <a:cubicBezTo>
                    <a:pt x="164" y="700"/>
                    <a:pt x="169" y="700"/>
                    <a:pt x="175" y="700"/>
                  </a:cubicBezTo>
                  <a:lnTo>
                    <a:pt x="199" y="700"/>
                  </a:lnTo>
                  <a:lnTo>
                    <a:pt x="917" y="968"/>
                  </a:lnTo>
                  <a:cubicBezTo>
                    <a:pt x="927" y="971"/>
                    <a:pt x="937" y="973"/>
                    <a:pt x="947" y="973"/>
                  </a:cubicBezTo>
                  <a:cubicBezTo>
                    <a:pt x="969" y="973"/>
                    <a:pt x="991" y="966"/>
                    <a:pt x="1010" y="950"/>
                  </a:cubicBezTo>
                  <a:cubicBezTo>
                    <a:pt x="1034" y="926"/>
                    <a:pt x="1045" y="891"/>
                    <a:pt x="1040" y="863"/>
                  </a:cubicBezTo>
                  <a:lnTo>
                    <a:pt x="906" y="178"/>
                  </a:lnTo>
                  <a:cubicBezTo>
                    <a:pt x="900" y="167"/>
                    <a:pt x="906" y="155"/>
                    <a:pt x="911" y="144"/>
                  </a:cubicBezTo>
                  <a:cubicBezTo>
                    <a:pt x="917" y="132"/>
                    <a:pt x="930" y="120"/>
                    <a:pt x="946" y="120"/>
                  </a:cubicBezTo>
                  <a:cubicBezTo>
                    <a:pt x="950" y="118"/>
                    <a:pt x="953" y="118"/>
                    <a:pt x="957" y="118"/>
                  </a:cubicBezTo>
                  <a:close/>
                  <a:moveTo>
                    <a:pt x="957" y="0"/>
                  </a:moveTo>
                  <a:cubicBezTo>
                    <a:pt x="946" y="0"/>
                    <a:pt x="935" y="1"/>
                    <a:pt x="924" y="4"/>
                  </a:cubicBezTo>
                  <a:cubicBezTo>
                    <a:pt x="877" y="10"/>
                    <a:pt x="836" y="39"/>
                    <a:pt x="813" y="74"/>
                  </a:cubicBezTo>
                  <a:cubicBezTo>
                    <a:pt x="785" y="114"/>
                    <a:pt x="778" y="160"/>
                    <a:pt x="790" y="208"/>
                  </a:cubicBezTo>
                  <a:lnTo>
                    <a:pt x="917" y="840"/>
                  </a:lnTo>
                  <a:lnTo>
                    <a:pt x="239" y="590"/>
                  </a:lnTo>
                  <a:cubicBezTo>
                    <a:pt x="222" y="583"/>
                    <a:pt x="203" y="579"/>
                    <a:pt x="184" y="579"/>
                  </a:cubicBezTo>
                  <a:cubicBezTo>
                    <a:pt x="159" y="579"/>
                    <a:pt x="132" y="586"/>
                    <a:pt x="105" y="596"/>
                  </a:cubicBezTo>
                  <a:cubicBezTo>
                    <a:pt x="65" y="613"/>
                    <a:pt x="36" y="648"/>
                    <a:pt x="19" y="695"/>
                  </a:cubicBezTo>
                  <a:cubicBezTo>
                    <a:pt x="1" y="735"/>
                    <a:pt x="1" y="781"/>
                    <a:pt x="25" y="822"/>
                  </a:cubicBezTo>
                  <a:cubicBezTo>
                    <a:pt x="41" y="863"/>
                    <a:pt x="76" y="898"/>
                    <a:pt x="117" y="909"/>
                  </a:cubicBezTo>
                  <a:lnTo>
                    <a:pt x="1214" y="1316"/>
                  </a:lnTo>
                  <a:cubicBezTo>
                    <a:pt x="1225" y="1321"/>
                    <a:pt x="1237" y="1321"/>
                    <a:pt x="1243" y="1321"/>
                  </a:cubicBezTo>
                  <a:cubicBezTo>
                    <a:pt x="1265" y="1321"/>
                    <a:pt x="1289" y="1316"/>
                    <a:pt x="1307" y="1298"/>
                  </a:cubicBezTo>
                  <a:cubicBezTo>
                    <a:pt x="1335" y="1274"/>
                    <a:pt x="1347" y="1239"/>
                    <a:pt x="1342" y="1204"/>
                  </a:cubicBezTo>
                  <a:lnTo>
                    <a:pt x="1120" y="138"/>
                  </a:lnTo>
                  <a:cubicBezTo>
                    <a:pt x="1115" y="91"/>
                    <a:pt x="1085" y="56"/>
                    <a:pt x="1051" y="28"/>
                  </a:cubicBezTo>
                  <a:cubicBezTo>
                    <a:pt x="1021" y="11"/>
                    <a:pt x="988" y="0"/>
                    <a:pt x="9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13"/>
          <p:cNvGrpSpPr/>
          <p:nvPr/>
        </p:nvGrpSpPr>
        <p:grpSpPr>
          <a:xfrm rot="375304">
            <a:off x="395650" y="855854"/>
            <a:ext cx="111656" cy="104586"/>
            <a:chOff x="-1622839" y="4549431"/>
            <a:chExt cx="141542" cy="132566"/>
          </a:xfrm>
        </p:grpSpPr>
        <p:sp>
          <p:nvSpPr>
            <p:cNvPr id="190" name="Google Shape;190;p13"/>
            <p:cNvSpPr/>
            <p:nvPr/>
          </p:nvSpPr>
          <p:spPr>
            <a:xfrm>
              <a:off x="-1616225" y="4555572"/>
              <a:ext cx="132188" cy="120377"/>
            </a:xfrm>
            <a:custGeom>
              <a:avLst/>
              <a:gdLst/>
              <a:ahLst/>
              <a:cxnLst/>
              <a:rect l="l" t="t" r="r" b="b"/>
              <a:pathLst>
                <a:path w="1399" h="1274" extrusionOk="0">
                  <a:moveTo>
                    <a:pt x="709" y="1"/>
                  </a:moveTo>
                  <a:cubicBezTo>
                    <a:pt x="657" y="1"/>
                    <a:pt x="604" y="7"/>
                    <a:pt x="552" y="21"/>
                  </a:cubicBezTo>
                  <a:cubicBezTo>
                    <a:pt x="209" y="102"/>
                    <a:pt x="1" y="444"/>
                    <a:pt x="81" y="787"/>
                  </a:cubicBezTo>
                  <a:cubicBezTo>
                    <a:pt x="150" y="1079"/>
                    <a:pt x="414" y="1274"/>
                    <a:pt x="699" y="1274"/>
                  </a:cubicBezTo>
                  <a:cubicBezTo>
                    <a:pt x="748" y="1274"/>
                    <a:pt x="797" y="1268"/>
                    <a:pt x="847" y="1256"/>
                  </a:cubicBezTo>
                  <a:cubicBezTo>
                    <a:pt x="1189" y="1169"/>
                    <a:pt x="1398" y="827"/>
                    <a:pt x="1318" y="485"/>
                  </a:cubicBezTo>
                  <a:cubicBezTo>
                    <a:pt x="1248" y="195"/>
                    <a:pt x="992" y="1"/>
                    <a:pt x="709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-1622839" y="4549431"/>
              <a:ext cx="141542" cy="132566"/>
            </a:xfrm>
            <a:custGeom>
              <a:avLst/>
              <a:gdLst/>
              <a:ahLst/>
              <a:cxnLst/>
              <a:rect l="l" t="t" r="r" b="b"/>
              <a:pathLst>
                <a:path w="1498" h="1403" extrusionOk="0">
                  <a:moveTo>
                    <a:pt x="772" y="132"/>
                  </a:moveTo>
                  <a:cubicBezTo>
                    <a:pt x="877" y="132"/>
                    <a:pt x="975" y="161"/>
                    <a:pt x="1067" y="213"/>
                  </a:cubicBezTo>
                  <a:cubicBezTo>
                    <a:pt x="1195" y="295"/>
                    <a:pt x="1289" y="416"/>
                    <a:pt x="1323" y="568"/>
                  </a:cubicBezTo>
                  <a:cubicBezTo>
                    <a:pt x="1364" y="712"/>
                    <a:pt x="1335" y="868"/>
                    <a:pt x="1259" y="996"/>
                  </a:cubicBezTo>
                  <a:cubicBezTo>
                    <a:pt x="1179" y="1130"/>
                    <a:pt x="1051" y="1222"/>
                    <a:pt x="906" y="1257"/>
                  </a:cubicBezTo>
                  <a:cubicBezTo>
                    <a:pt x="860" y="1268"/>
                    <a:pt x="814" y="1274"/>
                    <a:pt x="769" y="1274"/>
                  </a:cubicBezTo>
                  <a:cubicBezTo>
                    <a:pt x="512" y="1274"/>
                    <a:pt x="279" y="1095"/>
                    <a:pt x="215" y="834"/>
                  </a:cubicBezTo>
                  <a:cubicBezTo>
                    <a:pt x="140" y="533"/>
                    <a:pt x="331" y="220"/>
                    <a:pt x="633" y="143"/>
                  </a:cubicBezTo>
                  <a:cubicBezTo>
                    <a:pt x="679" y="137"/>
                    <a:pt x="726" y="132"/>
                    <a:pt x="772" y="132"/>
                  </a:cubicBezTo>
                  <a:close/>
                  <a:moveTo>
                    <a:pt x="777" y="0"/>
                  </a:moveTo>
                  <a:cubicBezTo>
                    <a:pt x="720" y="0"/>
                    <a:pt x="662" y="7"/>
                    <a:pt x="604" y="22"/>
                  </a:cubicBezTo>
                  <a:cubicBezTo>
                    <a:pt x="226" y="108"/>
                    <a:pt x="1" y="491"/>
                    <a:pt x="87" y="868"/>
                  </a:cubicBezTo>
                  <a:cubicBezTo>
                    <a:pt x="169" y="1187"/>
                    <a:pt x="453" y="1403"/>
                    <a:pt x="772" y="1403"/>
                  </a:cubicBezTo>
                  <a:cubicBezTo>
                    <a:pt x="824" y="1403"/>
                    <a:pt x="882" y="1396"/>
                    <a:pt x="935" y="1385"/>
                  </a:cubicBezTo>
                  <a:cubicBezTo>
                    <a:pt x="1115" y="1339"/>
                    <a:pt x="1271" y="1229"/>
                    <a:pt x="1369" y="1066"/>
                  </a:cubicBezTo>
                  <a:cubicBezTo>
                    <a:pt x="1468" y="903"/>
                    <a:pt x="1497" y="718"/>
                    <a:pt x="1450" y="538"/>
                  </a:cubicBezTo>
                  <a:cubicBezTo>
                    <a:pt x="1404" y="352"/>
                    <a:pt x="1294" y="201"/>
                    <a:pt x="1137" y="103"/>
                  </a:cubicBezTo>
                  <a:cubicBezTo>
                    <a:pt x="1026" y="35"/>
                    <a:pt x="903" y="0"/>
                    <a:pt x="7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3"/>
          <p:cNvGrpSpPr/>
          <p:nvPr/>
        </p:nvGrpSpPr>
        <p:grpSpPr>
          <a:xfrm>
            <a:off x="735736" y="749203"/>
            <a:ext cx="93092" cy="95423"/>
            <a:chOff x="8003766" y="381721"/>
            <a:chExt cx="100956" cy="103473"/>
          </a:xfrm>
        </p:grpSpPr>
        <p:sp>
          <p:nvSpPr>
            <p:cNvPr id="193" name="Google Shape;193;p13"/>
            <p:cNvSpPr/>
            <p:nvPr/>
          </p:nvSpPr>
          <p:spPr>
            <a:xfrm flipH="1">
              <a:off x="8008006" y="386174"/>
              <a:ext cx="94596" cy="94604"/>
            </a:xfrm>
            <a:custGeom>
              <a:avLst/>
              <a:gdLst/>
              <a:ahLst/>
              <a:cxnLst/>
              <a:rect l="l" t="t" r="r" b="b"/>
              <a:pathLst>
                <a:path w="2722" h="2528" extrusionOk="0">
                  <a:moveTo>
                    <a:pt x="1358" y="0"/>
                  </a:moveTo>
                  <a:cubicBezTo>
                    <a:pt x="738" y="0"/>
                    <a:pt x="199" y="440"/>
                    <a:pt x="104" y="1077"/>
                  </a:cubicBezTo>
                  <a:cubicBezTo>
                    <a:pt x="0" y="1763"/>
                    <a:pt x="478" y="2409"/>
                    <a:pt x="1167" y="2513"/>
                  </a:cubicBezTo>
                  <a:cubicBezTo>
                    <a:pt x="1232" y="2523"/>
                    <a:pt x="1297" y="2528"/>
                    <a:pt x="1360" y="2528"/>
                  </a:cubicBezTo>
                  <a:cubicBezTo>
                    <a:pt x="1973" y="2528"/>
                    <a:pt x="2508" y="2088"/>
                    <a:pt x="2603" y="1450"/>
                  </a:cubicBezTo>
                  <a:cubicBezTo>
                    <a:pt x="2721" y="761"/>
                    <a:pt x="2244" y="119"/>
                    <a:pt x="1555" y="15"/>
                  </a:cubicBezTo>
                  <a:cubicBezTo>
                    <a:pt x="1489" y="5"/>
                    <a:pt x="1423" y="0"/>
                    <a:pt x="1358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 flipH="1">
              <a:off x="8003766" y="381721"/>
              <a:ext cx="100956" cy="103473"/>
            </a:xfrm>
            <a:custGeom>
              <a:avLst/>
              <a:gdLst/>
              <a:ahLst/>
              <a:cxnLst/>
              <a:rect l="l" t="t" r="r" b="b"/>
              <a:pathLst>
                <a:path w="2905" h="2765" extrusionOk="0">
                  <a:moveTo>
                    <a:pt x="1422" y="223"/>
                  </a:moveTo>
                  <a:cubicBezTo>
                    <a:pt x="1483" y="223"/>
                    <a:pt x="1526" y="223"/>
                    <a:pt x="1587" y="238"/>
                  </a:cubicBezTo>
                  <a:cubicBezTo>
                    <a:pt x="2229" y="342"/>
                    <a:pt x="2664" y="927"/>
                    <a:pt x="2560" y="1555"/>
                  </a:cubicBezTo>
                  <a:cubicBezTo>
                    <a:pt x="2478" y="2128"/>
                    <a:pt x="1972" y="2540"/>
                    <a:pt x="1407" y="2540"/>
                  </a:cubicBezTo>
                  <a:cubicBezTo>
                    <a:pt x="1353" y="2540"/>
                    <a:pt x="1298" y="2536"/>
                    <a:pt x="1242" y="2528"/>
                  </a:cubicBezTo>
                  <a:cubicBezTo>
                    <a:pt x="944" y="2481"/>
                    <a:pt x="675" y="2316"/>
                    <a:pt x="481" y="2061"/>
                  </a:cubicBezTo>
                  <a:cubicBezTo>
                    <a:pt x="302" y="1824"/>
                    <a:pt x="226" y="1508"/>
                    <a:pt x="270" y="1211"/>
                  </a:cubicBezTo>
                  <a:cubicBezTo>
                    <a:pt x="316" y="895"/>
                    <a:pt x="481" y="625"/>
                    <a:pt x="736" y="446"/>
                  </a:cubicBezTo>
                  <a:cubicBezTo>
                    <a:pt x="930" y="299"/>
                    <a:pt x="1167" y="223"/>
                    <a:pt x="1422" y="223"/>
                  </a:cubicBezTo>
                  <a:close/>
                  <a:moveTo>
                    <a:pt x="1430" y="1"/>
                  </a:moveTo>
                  <a:cubicBezTo>
                    <a:pt x="748" y="1"/>
                    <a:pt x="156" y="486"/>
                    <a:pt x="61" y="1182"/>
                  </a:cubicBezTo>
                  <a:cubicBezTo>
                    <a:pt x="0" y="1541"/>
                    <a:pt x="90" y="1900"/>
                    <a:pt x="302" y="2198"/>
                  </a:cubicBezTo>
                  <a:cubicBezTo>
                    <a:pt x="524" y="2496"/>
                    <a:pt x="840" y="2689"/>
                    <a:pt x="1214" y="2750"/>
                  </a:cubicBezTo>
                  <a:cubicBezTo>
                    <a:pt x="1275" y="2750"/>
                    <a:pt x="1346" y="2765"/>
                    <a:pt x="1422" y="2765"/>
                  </a:cubicBezTo>
                  <a:cubicBezTo>
                    <a:pt x="2082" y="2765"/>
                    <a:pt x="2678" y="2273"/>
                    <a:pt x="2782" y="1584"/>
                  </a:cubicBezTo>
                  <a:cubicBezTo>
                    <a:pt x="2904" y="837"/>
                    <a:pt x="2380" y="134"/>
                    <a:pt x="1634" y="15"/>
                  </a:cubicBezTo>
                  <a:cubicBezTo>
                    <a:pt x="1565" y="6"/>
                    <a:pt x="1497" y="1"/>
                    <a:pt x="1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1518263" y="488232"/>
            <a:ext cx="45600" cy="47832"/>
            <a:chOff x="8108302" y="1196184"/>
            <a:chExt cx="49453" cy="51868"/>
          </a:xfrm>
        </p:grpSpPr>
        <p:sp>
          <p:nvSpPr>
            <p:cNvPr id="196" name="Google Shape;196;p13"/>
            <p:cNvSpPr/>
            <p:nvPr/>
          </p:nvSpPr>
          <p:spPr>
            <a:xfrm flipH="1">
              <a:off x="8110318" y="1200488"/>
              <a:ext cx="45804" cy="43522"/>
            </a:xfrm>
            <a:custGeom>
              <a:avLst/>
              <a:gdLst/>
              <a:ahLst/>
              <a:cxnLst/>
              <a:rect l="l" t="t" r="r" b="b"/>
              <a:pathLst>
                <a:path w="1318" h="1163" extrusionOk="0">
                  <a:moveTo>
                    <a:pt x="651" y="1"/>
                  </a:moveTo>
                  <a:cubicBezTo>
                    <a:pt x="535" y="1"/>
                    <a:pt x="417" y="34"/>
                    <a:pt x="313" y="104"/>
                  </a:cubicBezTo>
                  <a:cubicBezTo>
                    <a:pt x="61" y="301"/>
                    <a:pt x="0" y="660"/>
                    <a:pt x="194" y="929"/>
                  </a:cubicBezTo>
                  <a:cubicBezTo>
                    <a:pt x="310" y="1080"/>
                    <a:pt x="486" y="1162"/>
                    <a:pt x="663" y="1162"/>
                  </a:cubicBezTo>
                  <a:cubicBezTo>
                    <a:pt x="781" y="1162"/>
                    <a:pt x="900" y="1126"/>
                    <a:pt x="1002" y="1048"/>
                  </a:cubicBezTo>
                  <a:cubicBezTo>
                    <a:pt x="1257" y="854"/>
                    <a:pt x="1318" y="495"/>
                    <a:pt x="1120" y="240"/>
                  </a:cubicBezTo>
                  <a:cubicBezTo>
                    <a:pt x="1010" y="84"/>
                    <a:pt x="833" y="1"/>
                    <a:pt x="65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 flipH="1">
              <a:off x="8108302" y="1196184"/>
              <a:ext cx="49453" cy="51868"/>
            </a:xfrm>
            <a:custGeom>
              <a:avLst/>
              <a:gdLst/>
              <a:ahLst/>
              <a:cxnLst/>
              <a:rect l="l" t="t" r="r" b="b"/>
              <a:pathLst>
                <a:path w="1423" h="1386" extrusionOk="0">
                  <a:moveTo>
                    <a:pt x="704" y="219"/>
                  </a:moveTo>
                  <a:cubicBezTo>
                    <a:pt x="855" y="219"/>
                    <a:pt x="988" y="294"/>
                    <a:pt x="1078" y="416"/>
                  </a:cubicBezTo>
                  <a:cubicBezTo>
                    <a:pt x="1153" y="520"/>
                    <a:pt x="1185" y="639"/>
                    <a:pt x="1167" y="757"/>
                  </a:cubicBezTo>
                  <a:cubicBezTo>
                    <a:pt x="1153" y="894"/>
                    <a:pt x="1078" y="998"/>
                    <a:pt x="988" y="1073"/>
                  </a:cubicBezTo>
                  <a:cubicBezTo>
                    <a:pt x="901" y="1136"/>
                    <a:pt x="804" y="1166"/>
                    <a:pt x="695" y="1166"/>
                  </a:cubicBezTo>
                  <a:cubicBezTo>
                    <a:pt x="674" y="1166"/>
                    <a:pt x="652" y="1165"/>
                    <a:pt x="629" y="1163"/>
                  </a:cubicBezTo>
                  <a:cubicBezTo>
                    <a:pt x="511" y="1134"/>
                    <a:pt x="406" y="1073"/>
                    <a:pt x="331" y="969"/>
                  </a:cubicBezTo>
                  <a:cubicBezTo>
                    <a:pt x="256" y="865"/>
                    <a:pt x="227" y="743"/>
                    <a:pt x="241" y="625"/>
                  </a:cubicBezTo>
                  <a:cubicBezTo>
                    <a:pt x="256" y="506"/>
                    <a:pt x="331" y="384"/>
                    <a:pt x="435" y="309"/>
                  </a:cubicBezTo>
                  <a:cubicBezTo>
                    <a:pt x="511" y="251"/>
                    <a:pt x="615" y="219"/>
                    <a:pt x="704" y="219"/>
                  </a:cubicBezTo>
                  <a:close/>
                  <a:moveTo>
                    <a:pt x="696" y="0"/>
                  </a:moveTo>
                  <a:cubicBezTo>
                    <a:pt x="558" y="0"/>
                    <a:pt x="419" y="42"/>
                    <a:pt x="302" y="129"/>
                  </a:cubicBezTo>
                  <a:cubicBezTo>
                    <a:pt x="152" y="251"/>
                    <a:pt x="47" y="416"/>
                    <a:pt x="33" y="596"/>
                  </a:cubicBezTo>
                  <a:cubicBezTo>
                    <a:pt x="1" y="775"/>
                    <a:pt x="47" y="955"/>
                    <a:pt x="152" y="1102"/>
                  </a:cubicBezTo>
                  <a:cubicBezTo>
                    <a:pt x="288" y="1281"/>
                    <a:pt x="496" y="1385"/>
                    <a:pt x="704" y="1385"/>
                  </a:cubicBezTo>
                  <a:cubicBezTo>
                    <a:pt x="855" y="1385"/>
                    <a:pt x="988" y="1342"/>
                    <a:pt x="1110" y="1253"/>
                  </a:cubicBezTo>
                  <a:cubicBezTo>
                    <a:pt x="1257" y="1149"/>
                    <a:pt x="1365" y="983"/>
                    <a:pt x="1394" y="804"/>
                  </a:cubicBezTo>
                  <a:cubicBezTo>
                    <a:pt x="1422" y="625"/>
                    <a:pt x="1379" y="431"/>
                    <a:pt x="1257" y="280"/>
                  </a:cubicBezTo>
                  <a:cubicBezTo>
                    <a:pt x="1122" y="99"/>
                    <a:pt x="909" y="0"/>
                    <a:pt x="69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255223" y="294118"/>
            <a:ext cx="392704" cy="405080"/>
            <a:chOff x="-4011463" y="4778467"/>
            <a:chExt cx="925316" cy="954701"/>
          </a:xfrm>
        </p:grpSpPr>
        <p:sp>
          <p:nvSpPr>
            <p:cNvPr id="199" name="Google Shape;199;p13"/>
            <p:cNvSpPr/>
            <p:nvPr/>
          </p:nvSpPr>
          <p:spPr>
            <a:xfrm>
              <a:off x="-3999935" y="4824671"/>
              <a:ext cx="910482" cy="902356"/>
            </a:xfrm>
            <a:custGeom>
              <a:avLst/>
              <a:gdLst/>
              <a:ahLst/>
              <a:cxnLst/>
              <a:rect l="l" t="t" r="r" b="b"/>
              <a:pathLst>
                <a:path w="9636" h="9550" extrusionOk="0">
                  <a:moveTo>
                    <a:pt x="4821" y="2671"/>
                  </a:moveTo>
                  <a:cubicBezTo>
                    <a:pt x="5062" y="2671"/>
                    <a:pt x="5307" y="2712"/>
                    <a:pt x="5546" y="2799"/>
                  </a:cubicBezTo>
                  <a:cubicBezTo>
                    <a:pt x="6654" y="3200"/>
                    <a:pt x="7222" y="4418"/>
                    <a:pt x="6822" y="5526"/>
                  </a:cubicBezTo>
                  <a:cubicBezTo>
                    <a:pt x="6508" y="6389"/>
                    <a:pt x="5688" y="6929"/>
                    <a:pt x="4818" y="6929"/>
                  </a:cubicBezTo>
                  <a:cubicBezTo>
                    <a:pt x="4578" y="6929"/>
                    <a:pt x="4334" y="6888"/>
                    <a:pt x="4096" y="6801"/>
                  </a:cubicBezTo>
                  <a:cubicBezTo>
                    <a:pt x="2988" y="6396"/>
                    <a:pt x="2419" y="5178"/>
                    <a:pt x="2820" y="4075"/>
                  </a:cubicBezTo>
                  <a:cubicBezTo>
                    <a:pt x="3133" y="3208"/>
                    <a:pt x="3952" y="2671"/>
                    <a:pt x="4821" y="2671"/>
                  </a:cubicBezTo>
                  <a:close/>
                  <a:moveTo>
                    <a:pt x="6052" y="0"/>
                  </a:moveTo>
                  <a:cubicBezTo>
                    <a:pt x="5920" y="0"/>
                    <a:pt x="5794" y="82"/>
                    <a:pt x="5749" y="218"/>
                  </a:cubicBezTo>
                  <a:lnTo>
                    <a:pt x="5419" y="1117"/>
                  </a:lnTo>
                  <a:cubicBezTo>
                    <a:pt x="5219" y="1084"/>
                    <a:pt x="5018" y="1067"/>
                    <a:pt x="4819" y="1067"/>
                  </a:cubicBezTo>
                  <a:cubicBezTo>
                    <a:pt x="4503" y="1067"/>
                    <a:pt x="4190" y="1108"/>
                    <a:pt x="3888" y="1187"/>
                  </a:cubicBezTo>
                  <a:lnTo>
                    <a:pt x="3481" y="316"/>
                  </a:lnTo>
                  <a:cubicBezTo>
                    <a:pt x="3427" y="199"/>
                    <a:pt x="3312" y="127"/>
                    <a:pt x="3188" y="127"/>
                  </a:cubicBezTo>
                  <a:cubicBezTo>
                    <a:pt x="3141" y="127"/>
                    <a:pt x="3092" y="138"/>
                    <a:pt x="3045" y="161"/>
                  </a:cubicBezTo>
                  <a:lnTo>
                    <a:pt x="2408" y="456"/>
                  </a:lnTo>
                  <a:cubicBezTo>
                    <a:pt x="2245" y="531"/>
                    <a:pt x="2175" y="729"/>
                    <a:pt x="2252" y="891"/>
                  </a:cubicBezTo>
                  <a:lnTo>
                    <a:pt x="2657" y="1762"/>
                  </a:lnTo>
                  <a:cubicBezTo>
                    <a:pt x="2245" y="2057"/>
                    <a:pt x="1891" y="2440"/>
                    <a:pt x="1625" y="2892"/>
                  </a:cubicBezTo>
                  <a:lnTo>
                    <a:pt x="720" y="2562"/>
                  </a:lnTo>
                  <a:cubicBezTo>
                    <a:pt x="685" y="2550"/>
                    <a:pt x="648" y="2544"/>
                    <a:pt x="612" y="2544"/>
                  </a:cubicBezTo>
                  <a:cubicBezTo>
                    <a:pt x="477" y="2544"/>
                    <a:pt x="348" y="2626"/>
                    <a:pt x="303" y="2758"/>
                  </a:cubicBezTo>
                  <a:lnTo>
                    <a:pt x="59" y="3420"/>
                  </a:lnTo>
                  <a:cubicBezTo>
                    <a:pt x="1" y="3594"/>
                    <a:pt x="87" y="3780"/>
                    <a:pt x="255" y="3843"/>
                  </a:cubicBezTo>
                  <a:lnTo>
                    <a:pt x="1160" y="4169"/>
                  </a:lnTo>
                  <a:cubicBezTo>
                    <a:pt x="1074" y="4691"/>
                    <a:pt x="1103" y="5213"/>
                    <a:pt x="1224" y="5700"/>
                  </a:cubicBezTo>
                  <a:lnTo>
                    <a:pt x="360" y="6105"/>
                  </a:lnTo>
                  <a:cubicBezTo>
                    <a:pt x="191" y="6182"/>
                    <a:pt x="122" y="6378"/>
                    <a:pt x="198" y="6541"/>
                  </a:cubicBezTo>
                  <a:lnTo>
                    <a:pt x="499" y="7179"/>
                  </a:lnTo>
                  <a:cubicBezTo>
                    <a:pt x="554" y="7301"/>
                    <a:pt x="674" y="7372"/>
                    <a:pt x="798" y="7372"/>
                  </a:cubicBezTo>
                  <a:cubicBezTo>
                    <a:pt x="844" y="7372"/>
                    <a:pt x="891" y="7362"/>
                    <a:pt x="935" y="7341"/>
                  </a:cubicBezTo>
                  <a:lnTo>
                    <a:pt x="1805" y="6935"/>
                  </a:lnTo>
                  <a:cubicBezTo>
                    <a:pt x="2100" y="7347"/>
                    <a:pt x="2477" y="7701"/>
                    <a:pt x="2935" y="7968"/>
                  </a:cubicBezTo>
                  <a:lnTo>
                    <a:pt x="2605" y="8867"/>
                  </a:lnTo>
                  <a:cubicBezTo>
                    <a:pt x="2547" y="9041"/>
                    <a:pt x="2635" y="9227"/>
                    <a:pt x="2802" y="9291"/>
                  </a:cubicBezTo>
                  <a:lnTo>
                    <a:pt x="3463" y="9529"/>
                  </a:lnTo>
                  <a:cubicBezTo>
                    <a:pt x="3500" y="9543"/>
                    <a:pt x="3539" y="9550"/>
                    <a:pt x="3577" y="9550"/>
                  </a:cubicBezTo>
                  <a:cubicBezTo>
                    <a:pt x="3710" y="9550"/>
                    <a:pt x="3838" y="9466"/>
                    <a:pt x="3888" y="9331"/>
                  </a:cubicBezTo>
                  <a:lnTo>
                    <a:pt x="4212" y="8432"/>
                  </a:lnTo>
                  <a:cubicBezTo>
                    <a:pt x="4414" y="8465"/>
                    <a:pt x="4615" y="8482"/>
                    <a:pt x="4814" y="8482"/>
                  </a:cubicBezTo>
                  <a:cubicBezTo>
                    <a:pt x="5130" y="8482"/>
                    <a:pt x="5441" y="8441"/>
                    <a:pt x="5743" y="8362"/>
                  </a:cubicBezTo>
                  <a:lnTo>
                    <a:pt x="6150" y="9232"/>
                  </a:lnTo>
                  <a:cubicBezTo>
                    <a:pt x="6205" y="9351"/>
                    <a:pt x="6323" y="9420"/>
                    <a:pt x="6447" y="9420"/>
                  </a:cubicBezTo>
                  <a:cubicBezTo>
                    <a:pt x="6493" y="9420"/>
                    <a:pt x="6540" y="9410"/>
                    <a:pt x="6584" y="9389"/>
                  </a:cubicBezTo>
                  <a:lnTo>
                    <a:pt x="7222" y="9093"/>
                  </a:lnTo>
                  <a:cubicBezTo>
                    <a:pt x="7385" y="9018"/>
                    <a:pt x="7460" y="8820"/>
                    <a:pt x="7379" y="8658"/>
                  </a:cubicBezTo>
                  <a:lnTo>
                    <a:pt x="6973" y="7788"/>
                  </a:lnTo>
                  <a:cubicBezTo>
                    <a:pt x="7385" y="7492"/>
                    <a:pt x="7744" y="7109"/>
                    <a:pt x="8011" y="6657"/>
                  </a:cubicBezTo>
                  <a:lnTo>
                    <a:pt x="8911" y="6982"/>
                  </a:lnTo>
                  <a:cubicBezTo>
                    <a:pt x="8948" y="6996"/>
                    <a:pt x="8986" y="7003"/>
                    <a:pt x="9024" y="7003"/>
                  </a:cubicBezTo>
                  <a:cubicBezTo>
                    <a:pt x="9157" y="7003"/>
                    <a:pt x="9283" y="6921"/>
                    <a:pt x="9328" y="6790"/>
                  </a:cubicBezTo>
                  <a:lnTo>
                    <a:pt x="9572" y="6123"/>
                  </a:lnTo>
                  <a:cubicBezTo>
                    <a:pt x="9636" y="5955"/>
                    <a:pt x="9543" y="5770"/>
                    <a:pt x="9374" y="5706"/>
                  </a:cubicBezTo>
                  <a:lnTo>
                    <a:pt x="8475" y="5381"/>
                  </a:lnTo>
                  <a:cubicBezTo>
                    <a:pt x="8557" y="4859"/>
                    <a:pt x="8533" y="4337"/>
                    <a:pt x="8405" y="3850"/>
                  </a:cubicBezTo>
                  <a:lnTo>
                    <a:pt x="9275" y="3443"/>
                  </a:lnTo>
                  <a:cubicBezTo>
                    <a:pt x="9438" y="3363"/>
                    <a:pt x="9508" y="3170"/>
                    <a:pt x="9433" y="3008"/>
                  </a:cubicBezTo>
                  <a:lnTo>
                    <a:pt x="9136" y="2370"/>
                  </a:lnTo>
                  <a:cubicBezTo>
                    <a:pt x="9077" y="2247"/>
                    <a:pt x="8960" y="2177"/>
                    <a:pt x="8836" y="2177"/>
                  </a:cubicBezTo>
                  <a:cubicBezTo>
                    <a:pt x="8789" y="2177"/>
                    <a:pt x="8742" y="2187"/>
                    <a:pt x="8696" y="2207"/>
                  </a:cubicBezTo>
                  <a:lnTo>
                    <a:pt x="7832" y="2614"/>
                  </a:lnTo>
                  <a:cubicBezTo>
                    <a:pt x="7535" y="2202"/>
                    <a:pt x="7152" y="1848"/>
                    <a:pt x="6700" y="1581"/>
                  </a:cubicBezTo>
                  <a:lnTo>
                    <a:pt x="7026" y="683"/>
                  </a:lnTo>
                  <a:cubicBezTo>
                    <a:pt x="7090" y="509"/>
                    <a:pt x="7002" y="322"/>
                    <a:pt x="6828" y="258"/>
                  </a:cubicBezTo>
                  <a:lnTo>
                    <a:pt x="6167" y="21"/>
                  </a:lnTo>
                  <a:cubicBezTo>
                    <a:pt x="6129" y="7"/>
                    <a:pt x="6090" y="0"/>
                    <a:pt x="605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-4003242" y="4818435"/>
              <a:ext cx="917096" cy="914733"/>
            </a:xfrm>
            <a:custGeom>
              <a:avLst/>
              <a:gdLst/>
              <a:ahLst/>
              <a:cxnLst/>
              <a:rect l="l" t="t" r="r" b="b"/>
              <a:pathLst>
                <a:path w="9706" h="9681" extrusionOk="0">
                  <a:moveTo>
                    <a:pt x="4855" y="2800"/>
                  </a:moveTo>
                  <a:cubicBezTo>
                    <a:pt x="5092" y="2800"/>
                    <a:pt x="5330" y="2841"/>
                    <a:pt x="5558" y="2923"/>
                  </a:cubicBezTo>
                  <a:cubicBezTo>
                    <a:pt x="6630" y="3312"/>
                    <a:pt x="7182" y="4501"/>
                    <a:pt x="6793" y="5568"/>
                  </a:cubicBezTo>
                  <a:cubicBezTo>
                    <a:pt x="6489" y="6405"/>
                    <a:pt x="5696" y="6928"/>
                    <a:pt x="4853" y="6928"/>
                  </a:cubicBezTo>
                  <a:cubicBezTo>
                    <a:pt x="4621" y="6928"/>
                    <a:pt x="4385" y="6889"/>
                    <a:pt x="4154" y="6805"/>
                  </a:cubicBezTo>
                  <a:cubicBezTo>
                    <a:pt x="3080" y="6415"/>
                    <a:pt x="2530" y="5231"/>
                    <a:pt x="2919" y="4160"/>
                  </a:cubicBezTo>
                  <a:cubicBezTo>
                    <a:pt x="3104" y="3643"/>
                    <a:pt x="3481" y="3231"/>
                    <a:pt x="3980" y="2998"/>
                  </a:cubicBezTo>
                  <a:cubicBezTo>
                    <a:pt x="4258" y="2866"/>
                    <a:pt x="4557" y="2800"/>
                    <a:pt x="4855" y="2800"/>
                  </a:cubicBezTo>
                  <a:close/>
                  <a:moveTo>
                    <a:pt x="4852" y="2670"/>
                  </a:moveTo>
                  <a:cubicBezTo>
                    <a:pt x="4536" y="2670"/>
                    <a:pt x="4221" y="2739"/>
                    <a:pt x="3928" y="2877"/>
                  </a:cubicBezTo>
                  <a:cubicBezTo>
                    <a:pt x="3394" y="3126"/>
                    <a:pt x="2994" y="3568"/>
                    <a:pt x="2796" y="4118"/>
                  </a:cubicBezTo>
                  <a:cubicBezTo>
                    <a:pt x="2384" y="5255"/>
                    <a:pt x="2970" y="6514"/>
                    <a:pt x="4108" y="6926"/>
                  </a:cubicBezTo>
                  <a:cubicBezTo>
                    <a:pt x="4351" y="7013"/>
                    <a:pt x="4606" y="7059"/>
                    <a:pt x="4855" y="7059"/>
                  </a:cubicBezTo>
                  <a:cubicBezTo>
                    <a:pt x="5749" y="7059"/>
                    <a:pt x="6596" y="6503"/>
                    <a:pt x="6916" y="5614"/>
                  </a:cubicBezTo>
                  <a:cubicBezTo>
                    <a:pt x="7327" y="4478"/>
                    <a:pt x="6742" y="3220"/>
                    <a:pt x="5604" y="2802"/>
                  </a:cubicBezTo>
                  <a:cubicBezTo>
                    <a:pt x="5359" y="2714"/>
                    <a:pt x="5105" y="2670"/>
                    <a:pt x="4852" y="2670"/>
                  </a:cubicBezTo>
                  <a:close/>
                  <a:moveTo>
                    <a:pt x="6098" y="131"/>
                  </a:moveTo>
                  <a:cubicBezTo>
                    <a:pt x="6125" y="131"/>
                    <a:pt x="6152" y="135"/>
                    <a:pt x="6178" y="144"/>
                  </a:cubicBezTo>
                  <a:lnTo>
                    <a:pt x="6839" y="388"/>
                  </a:lnTo>
                  <a:cubicBezTo>
                    <a:pt x="6978" y="435"/>
                    <a:pt x="7048" y="586"/>
                    <a:pt x="7002" y="725"/>
                  </a:cubicBezTo>
                  <a:lnTo>
                    <a:pt x="6672" y="1624"/>
                  </a:lnTo>
                  <a:cubicBezTo>
                    <a:pt x="6660" y="1654"/>
                    <a:pt x="6672" y="1688"/>
                    <a:pt x="6700" y="1705"/>
                  </a:cubicBezTo>
                  <a:cubicBezTo>
                    <a:pt x="7141" y="1960"/>
                    <a:pt x="7513" y="2302"/>
                    <a:pt x="7808" y="2720"/>
                  </a:cubicBezTo>
                  <a:cubicBezTo>
                    <a:pt x="7824" y="2736"/>
                    <a:pt x="7842" y="2746"/>
                    <a:pt x="7862" y="2746"/>
                  </a:cubicBezTo>
                  <a:cubicBezTo>
                    <a:pt x="7871" y="2746"/>
                    <a:pt x="7881" y="2744"/>
                    <a:pt x="7890" y="2738"/>
                  </a:cubicBezTo>
                  <a:lnTo>
                    <a:pt x="8760" y="2332"/>
                  </a:lnTo>
                  <a:cubicBezTo>
                    <a:pt x="8795" y="2316"/>
                    <a:pt x="8832" y="2309"/>
                    <a:pt x="8868" y="2309"/>
                  </a:cubicBezTo>
                  <a:cubicBezTo>
                    <a:pt x="8969" y="2309"/>
                    <a:pt x="9065" y="2365"/>
                    <a:pt x="9109" y="2460"/>
                  </a:cubicBezTo>
                  <a:lnTo>
                    <a:pt x="9409" y="3097"/>
                  </a:lnTo>
                  <a:cubicBezTo>
                    <a:pt x="9468" y="3231"/>
                    <a:pt x="9415" y="3387"/>
                    <a:pt x="9283" y="3451"/>
                  </a:cubicBezTo>
                  <a:lnTo>
                    <a:pt x="8412" y="3857"/>
                  </a:lnTo>
                  <a:cubicBezTo>
                    <a:pt x="8383" y="3869"/>
                    <a:pt x="8371" y="3898"/>
                    <a:pt x="8378" y="3933"/>
                  </a:cubicBezTo>
                  <a:cubicBezTo>
                    <a:pt x="8504" y="4425"/>
                    <a:pt x="8528" y="4931"/>
                    <a:pt x="8440" y="5435"/>
                  </a:cubicBezTo>
                  <a:cubicBezTo>
                    <a:pt x="8440" y="5464"/>
                    <a:pt x="8458" y="5493"/>
                    <a:pt x="8488" y="5504"/>
                  </a:cubicBezTo>
                  <a:lnTo>
                    <a:pt x="9387" y="5836"/>
                  </a:lnTo>
                  <a:cubicBezTo>
                    <a:pt x="9457" y="5858"/>
                    <a:pt x="9508" y="5905"/>
                    <a:pt x="9537" y="5969"/>
                  </a:cubicBezTo>
                  <a:cubicBezTo>
                    <a:pt x="9567" y="6032"/>
                    <a:pt x="9567" y="6102"/>
                    <a:pt x="9543" y="6171"/>
                  </a:cubicBezTo>
                  <a:lnTo>
                    <a:pt x="9305" y="6833"/>
                  </a:lnTo>
                  <a:cubicBezTo>
                    <a:pt x="9283" y="6897"/>
                    <a:pt x="9230" y="6949"/>
                    <a:pt x="9166" y="6979"/>
                  </a:cubicBezTo>
                  <a:cubicBezTo>
                    <a:pt x="9132" y="6995"/>
                    <a:pt x="9092" y="7004"/>
                    <a:pt x="9052" y="7004"/>
                  </a:cubicBezTo>
                  <a:cubicBezTo>
                    <a:pt x="9023" y="7004"/>
                    <a:pt x="8995" y="7000"/>
                    <a:pt x="8969" y="6990"/>
                  </a:cubicBezTo>
                  <a:lnTo>
                    <a:pt x="8064" y="6658"/>
                  </a:lnTo>
                  <a:cubicBezTo>
                    <a:pt x="8060" y="6658"/>
                    <a:pt x="8055" y="6657"/>
                    <a:pt x="8050" y="6657"/>
                  </a:cubicBezTo>
                  <a:cubicBezTo>
                    <a:pt x="8026" y="6657"/>
                    <a:pt x="8003" y="6669"/>
                    <a:pt x="7988" y="6688"/>
                  </a:cubicBezTo>
                  <a:cubicBezTo>
                    <a:pt x="7727" y="7129"/>
                    <a:pt x="7385" y="7506"/>
                    <a:pt x="6973" y="7801"/>
                  </a:cubicBezTo>
                  <a:cubicBezTo>
                    <a:pt x="6944" y="7820"/>
                    <a:pt x="6938" y="7854"/>
                    <a:pt x="6951" y="7884"/>
                  </a:cubicBezTo>
                  <a:lnTo>
                    <a:pt x="7356" y="8747"/>
                  </a:lnTo>
                  <a:cubicBezTo>
                    <a:pt x="7385" y="8811"/>
                    <a:pt x="7391" y="8886"/>
                    <a:pt x="7368" y="8950"/>
                  </a:cubicBezTo>
                  <a:cubicBezTo>
                    <a:pt x="7345" y="9014"/>
                    <a:pt x="7292" y="9073"/>
                    <a:pt x="7229" y="9102"/>
                  </a:cubicBezTo>
                  <a:lnTo>
                    <a:pt x="6590" y="9397"/>
                  </a:lnTo>
                  <a:cubicBezTo>
                    <a:pt x="6553" y="9414"/>
                    <a:pt x="6514" y="9423"/>
                    <a:pt x="6476" y="9423"/>
                  </a:cubicBezTo>
                  <a:cubicBezTo>
                    <a:pt x="6448" y="9423"/>
                    <a:pt x="6420" y="9418"/>
                    <a:pt x="6394" y="9408"/>
                  </a:cubicBezTo>
                  <a:cubicBezTo>
                    <a:pt x="6324" y="9386"/>
                    <a:pt x="6271" y="9333"/>
                    <a:pt x="6242" y="9269"/>
                  </a:cubicBezTo>
                  <a:lnTo>
                    <a:pt x="5837" y="8399"/>
                  </a:lnTo>
                  <a:cubicBezTo>
                    <a:pt x="5826" y="8379"/>
                    <a:pt x="5798" y="8363"/>
                    <a:pt x="5771" y="8363"/>
                  </a:cubicBezTo>
                  <a:cubicBezTo>
                    <a:pt x="5768" y="8363"/>
                    <a:pt x="5764" y="8363"/>
                    <a:pt x="5760" y="8364"/>
                  </a:cubicBezTo>
                  <a:cubicBezTo>
                    <a:pt x="5459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8" y="8434"/>
                  </a:cubicBezTo>
                  <a:cubicBezTo>
                    <a:pt x="4255" y="8433"/>
                    <a:pt x="4251" y="8433"/>
                    <a:pt x="4247" y="8433"/>
                  </a:cubicBezTo>
                  <a:cubicBezTo>
                    <a:pt x="4221" y="8433"/>
                    <a:pt x="4193" y="8450"/>
                    <a:pt x="4189" y="8475"/>
                  </a:cubicBezTo>
                  <a:lnTo>
                    <a:pt x="3859" y="9380"/>
                  </a:lnTo>
                  <a:cubicBezTo>
                    <a:pt x="3835" y="9443"/>
                    <a:pt x="3789" y="9496"/>
                    <a:pt x="3725" y="9525"/>
                  </a:cubicBezTo>
                  <a:cubicBezTo>
                    <a:pt x="3688" y="9542"/>
                    <a:pt x="3647" y="9551"/>
                    <a:pt x="3607" y="9551"/>
                  </a:cubicBezTo>
                  <a:cubicBezTo>
                    <a:pt x="3578" y="9551"/>
                    <a:pt x="3549" y="9546"/>
                    <a:pt x="3522" y="9536"/>
                  </a:cubicBezTo>
                  <a:lnTo>
                    <a:pt x="2860" y="9293"/>
                  </a:lnTo>
                  <a:cubicBezTo>
                    <a:pt x="2721" y="9247"/>
                    <a:pt x="2652" y="9095"/>
                    <a:pt x="2704" y="8956"/>
                  </a:cubicBezTo>
                  <a:lnTo>
                    <a:pt x="3029" y="8058"/>
                  </a:lnTo>
                  <a:cubicBezTo>
                    <a:pt x="3040" y="8028"/>
                    <a:pt x="3029" y="7994"/>
                    <a:pt x="3000" y="7975"/>
                  </a:cubicBezTo>
                  <a:cubicBezTo>
                    <a:pt x="2558" y="7721"/>
                    <a:pt x="2188" y="7378"/>
                    <a:pt x="1891" y="6961"/>
                  </a:cubicBezTo>
                  <a:cubicBezTo>
                    <a:pt x="1880" y="6944"/>
                    <a:pt x="1857" y="6931"/>
                    <a:pt x="1840" y="6931"/>
                  </a:cubicBezTo>
                  <a:cubicBezTo>
                    <a:pt x="1827" y="6931"/>
                    <a:pt x="1822" y="6937"/>
                    <a:pt x="1811" y="6937"/>
                  </a:cubicBezTo>
                  <a:lnTo>
                    <a:pt x="941" y="7343"/>
                  </a:lnTo>
                  <a:cubicBezTo>
                    <a:pt x="905" y="7361"/>
                    <a:pt x="867" y="7370"/>
                    <a:pt x="829" y="7370"/>
                  </a:cubicBezTo>
                  <a:cubicBezTo>
                    <a:pt x="730" y="7370"/>
                    <a:pt x="635" y="7314"/>
                    <a:pt x="592" y="7222"/>
                  </a:cubicBezTo>
                  <a:lnTo>
                    <a:pt x="290" y="6583"/>
                  </a:lnTo>
                  <a:cubicBezTo>
                    <a:pt x="261" y="6519"/>
                    <a:pt x="261" y="6444"/>
                    <a:pt x="285" y="6380"/>
                  </a:cubicBezTo>
                  <a:cubicBezTo>
                    <a:pt x="308" y="6317"/>
                    <a:pt x="354" y="6259"/>
                    <a:pt x="418" y="6230"/>
                  </a:cubicBezTo>
                  <a:lnTo>
                    <a:pt x="1289" y="5823"/>
                  </a:lnTo>
                  <a:cubicBezTo>
                    <a:pt x="1318" y="5812"/>
                    <a:pt x="1335" y="5783"/>
                    <a:pt x="1323" y="5748"/>
                  </a:cubicBezTo>
                  <a:cubicBezTo>
                    <a:pt x="1195" y="5255"/>
                    <a:pt x="1173" y="4751"/>
                    <a:pt x="1259" y="4246"/>
                  </a:cubicBezTo>
                  <a:cubicBezTo>
                    <a:pt x="1265" y="4217"/>
                    <a:pt x="1248" y="4187"/>
                    <a:pt x="1219" y="4176"/>
                  </a:cubicBezTo>
                  <a:lnTo>
                    <a:pt x="314" y="3846"/>
                  </a:lnTo>
                  <a:cubicBezTo>
                    <a:pt x="250" y="3823"/>
                    <a:pt x="198" y="3777"/>
                    <a:pt x="164" y="3713"/>
                  </a:cubicBezTo>
                  <a:cubicBezTo>
                    <a:pt x="134" y="3649"/>
                    <a:pt x="134" y="3579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0" y="2733"/>
                    <a:pt x="534" y="2703"/>
                  </a:cubicBezTo>
                  <a:cubicBezTo>
                    <a:pt x="570" y="2684"/>
                    <a:pt x="607" y="2675"/>
                    <a:pt x="644" y="2675"/>
                  </a:cubicBezTo>
                  <a:cubicBezTo>
                    <a:pt x="674" y="2675"/>
                    <a:pt x="703" y="2681"/>
                    <a:pt x="732" y="2691"/>
                  </a:cubicBezTo>
                  <a:lnTo>
                    <a:pt x="1637" y="3017"/>
                  </a:lnTo>
                  <a:cubicBezTo>
                    <a:pt x="1644" y="3019"/>
                    <a:pt x="1653" y="3021"/>
                    <a:pt x="1661" y="3021"/>
                  </a:cubicBezTo>
                  <a:cubicBezTo>
                    <a:pt x="1683" y="3021"/>
                    <a:pt x="1704" y="3010"/>
                    <a:pt x="1712" y="2993"/>
                  </a:cubicBezTo>
                  <a:cubicBezTo>
                    <a:pt x="1974" y="2552"/>
                    <a:pt x="2315" y="2176"/>
                    <a:pt x="2727" y="1879"/>
                  </a:cubicBezTo>
                  <a:cubicBezTo>
                    <a:pt x="2756" y="1862"/>
                    <a:pt x="2762" y="1828"/>
                    <a:pt x="2750" y="1798"/>
                  </a:cubicBezTo>
                  <a:lnTo>
                    <a:pt x="2344" y="928"/>
                  </a:lnTo>
                  <a:cubicBezTo>
                    <a:pt x="2315" y="870"/>
                    <a:pt x="2309" y="795"/>
                    <a:pt x="2338" y="731"/>
                  </a:cubicBezTo>
                  <a:cubicBezTo>
                    <a:pt x="2362" y="661"/>
                    <a:pt x="2408" y="609"/>
                    <a:pt x="2472" y="580"/>
                  </a:cubicBezTo>
                  <a:lnTo>
                    <a:pt x="3110" y="284"/>
                  </a:lnTo>
                  <a:cubicBezTo>
                    <a:pt x="3147" y="267"/>
                    <a:pt x="3185" y="258"/>
                    <a:pt x="3225" y="258"/>
                  </a:cubicBezTo>
                  <a:cubicBezTo>
                    <a:pt x="3254" y="258"/>
                    <a:pt x="3283" y="263"/>
                    <a:pt x="3313" y="272"/>
                  </a:cubicBezTo>
                  <a:cubicBezTo>
                    <a:pt x="3377" y="296"/>
                    <a:pt x="3428" y="348"/>
                    <a:pt x="3458" y="412"/>
                  </a:cubicBezTo>
                  <a:lnTo>
                    <a:pt x="3864" y="1282"/>
                  </a:lnTo>
                  <a:cubicBezTo>
                    <a:pt x="3879" y="1302"/>
                    <a:pt x="3903" y="1318"/>
                    <a:pt x="3928" y="1318"/>
                  </a:cubicBezTo>
                  <a:cubicBezTo>
                    <a:pt x="3932" y="1318"/>
                    <a:pt x="3935" y="1317"/>
                    <a:pt x="3939" y="1317"/>
                  </a:cubicBezTo>
                  <a:cubicBezTo>
                    <a:pt x="4240" y="1238"/>
                    <a:pt x="4547" y="1200"/>
                    <a:pt x="4855" y="1200"/>
                  </a:cubicBezTo>
                  <a:cubicBezTo>
                    <a:pt x="5051" y="1200"/>
                    <a:pt x="5247" y="1216"/>
                    <a:pt x="5441" y="1247"/>
                  </a:cubicBezTo>
                  <a:cubicBezTo>
                    <a:pt x="5446" y="1248"/>
                    <a:pt x="5450" y="1248"/>
                    <a:pt x="5455" y="1248"/>
                  </a:cubicBezTo>
                  <a:cubicBezTo>
                    <a:pt x="5484" y="1248"/>
                    <a:pt x="5507" y="1232"/>
                    <a:pt x="5517" y="1207"/>
                  </a:cubicBezTo>
                  <a:lnTo>
                    <a:pt x="5842" y="302"/>
                  </a:lnTo>
                  <a:cubicBezTo>
                    <a:pt x="5865" y="238"/>
                    <a:pt x="5918" y="185"/>
                    <a:pt x="5982" y="157"/>
                  </a:cubicBezTo>
                  <a:cubicBezTo>
                    <a:pt x="6019" y="140"/>
                    <a:pt x="6059" y="131"/>
                    <a:pt x="6098" y="131"/>
                  </a:cubicBezTo>
                  <a:close/>
                  <a:moveTo>
                    <a:pt x="6091" y="0"/>
                  </a:moveTo>
                  <a:cubicBezTo>
                    <a:pt x="6035" y="0"/>
                    <a:pt x="5978" y="12"/>
                    <a:pt x="5923" y="34"/>
                  </a:cubicBezTo>
                  <a:cubicBezTo>
                    <a:pt x="5830" y="80"/>
                    <a:pt x="5755" y="163"/>
                    <a:pt x="5720" y="261"/>
                  </a:cubicBezTo>
                  <a:lnTo>
                    <a:pt x="5412" y="1113"/>
                  </a:lnTo>
                  <a:cubicBezTo>
                    <a:pt x="5224" y="1084"/>
                    <a:pt x="5037" y="1070"/>
                    <a:pt x="4849" y="1070"/>
                  </a:cubicBezTo>
                  <a:cubicBezTo>
                    <a:pt x="4551" y="1070"/>
                    <a:pt x="4255" y="1106"/>
                    <a:pt x="3963" y="1177"/>
                  </a:cubicBezTo>
                  <a:lnTo>
                    <a:pt x="3580" y="353"/>
                  </a:lnTo>
                  <a:cubicBezTo>
                    <a:pt x="3533" y="261"/>
                    <a:pt x="3452" y="185"/>
                    <a:pt x="3353" y="150"/>
                  </a:cubicBezTo>
                  <a:cubicBezTo>
                    <a:pt x="3311" y="135"/>
                    <a:pt x="3269" y="128"/>
                    <a:pt x="3226" y="128"/>
                  </a:cubicBezTo>
                  <a:cubicBezTo>
                    <a:pt x="3167" y="128"/>
                    <a:pt x="3109" y="142"/>
                    <a:pt x="3052" y="168"/>
                  </a:cubicBezTo>
                  <a:lnTo>
                    <a:pt x="2419" y="463"/>
                  </a:lnTo>
                  <a:cubicBezTo>
                    <a:pt x="2322" y="511"/>
                    <a:pt x="2252" y="586"/>
                    <a:pt x="2210" y="685"/>
                  </a:cubicBezTo>
                  <a:cubicBezTo>
                    <a:pt x="2175" y="783"/>
                    <a:pt x="2182" y="893"/>
                    <a:pt x="2228" y="985"/>
                  </a:cubicBezTo>
                  <a:lnTo>
                    <a:pt x="2611" y="1804"/>
                  </a:lnTo>
                  <a:cubicBezTo>
                    <a:pt x="2217" y="2099"/>
                    <a:pt x="1886" y="2460"/>
                    <a:pt x="1631" y="2877"/>
                  </a:cubicBezTo>
                  <a:lnTo>
                    <a:pt x="778" y="2570"/>
                  </a:lnTo>
                  <a:cubicBezTo>
                    <a:pt x="734" y="2554"/>
                    <a:pt x="689" y="2547"/>
                    <a:pt x="644" y="2547"/>
                  </a:cubicBezTo>
                  <a:cubicBezTo>
                    <a:pt x="587" y="2547"/>
                    <a:pt x="531" y="2558"/>
                    <a:pt x="477" y="2581"/>
                  </a:cubicBezTo>
                  <a:cubicBezTo>
                    <a:pt x="384" y="2628"/>
                    <a:pt x="308" y="2709"/>
                    <a:pt x="274" y="2808"/>
                  </a:cubicBezTo>
                  <a:lnTo>
                    <a:pt x="36" y="3469"/>
                  </a:lnTo>
                  <a:cubicBezTo>
                    <a:pt x="1" y="3568"/>
                    <a:pt x="1" y="3672"/>
                    <a:pt x="47" y="3764"/>
                  </a:cubicBezTo>
                  <a:cubicBezTo>
                    <a:pt x="94" y="3863"/>
                    <a:pt x="169" y="3933"/>
                    <a:pt x="268" y="3967"/>
                  </a:cubicBezTo>
                  <a:lnTo>
                    <a:pt x="1120" y="4281"/>
                  </a:lnTo>
                  <a:cubicBezTo>
                    <a:pt x="1045" y="4768"/>
                    <a:pt x="1069" y="5255"/>
                    <a:pt x="1184" y="5731"/>
                  </a:cubicBezTo>
                  <a:lnTo>
                    <a:pt x="366" y="6114"/>
                  </a:lnTo>
                  <a:cubicBezTo>
                    <a:pt x="268" y="6160"/>
                    <a:pt x="198" y="6235"/>
                    <a:pt x="164" y="6334"/>
                  </a:cubicBezTo>
                  <a:cubicBezTo>
                    <a:pt x="129" y="6433"/>
                    <a:pt x="134" y="6543"/>
                    <a:pt x="175" y="6636"/>
                  </a:cubicBezTo>
                  <a:lnTo>
                    <a:pt x="477" y="7274"/>
                  </a:lnTo>
                  <a:cubicBezTo>
                    <a:pt x="540" y="7418"/>
                    <a:pt x="683" y="7503"/>
                    <a:pt x="833" y="7503"/>
                  </a:cubicBezTo>
                  <a:cubicBezTo>
                    <a:pt x="889" y="7503"/>
                    <a:pt x="945" y="7491"/>
                    <a:pt x="999" y="7466"/>
                  </a:cubicBezTo>
                  <a:lnTo>
                    <a:pt x="1816" y="7083"/>
                  </a:lnTo>
                  <a:cubicBezTo>
                    <a:pt x="2106" y="7477"/>
                    <a:pt x="2466" y="7807"/>
                    <a:pt x="2890" y="8063"/>
                  </a:cubicBezTo>
                  <a:lnTo>
                    <a:pt x="2582" y="8910"/>
                  </a:lnTo>
                  <a:cubicBezTo>
                    <a:pt x="2507" y="9118"/>
                    <a:pt x="2611" y="9345"/>
                    <a:pt x="2814" y="9415"/>
                  </a:cubicBezTo>
                  <a:lnTo>
                    <a:pt x="3476" y="9659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666" y="9681"/>
                    <a:pt x="3725" y="9670"/>
                    <a:pt x="3776" y="9641"/>
                  </a:cubicBezTo>
                  <a:cubicBezTo>
                    <a:pt x="3875" y="9600"/>
                    <a:pt x="3945" y="9519"/>
                    <a:pt x="3980" y="9421"/>
                  </a:cubicBezTo>
                  <a:lnTo>
                    <a:pt x="4287" y="8567"/>
                  </a:lnTo>
                  <a:cubicBezTo>
                    <a:pt x="4476" y="8596"/>
                    <a:pt x="4665" y="8611"/>
                    <a:pt x="4854" y="8611"/>
                  </a:cubicBezTo>
                  <a:cubicBezTo>
                    <a:pt x="5152" y="8611"/>
                    <a:pt x="5449" y="8575"/>
                    <a:pt x="5744" y="8503"/>
                  </a:cubicBezTo>
                  <a:lnTo>
                    <a:pt x="6126" y="9327"/>
                  </a:lnTo>
                  <a:cubicBezTo>
                    <a:pt x="6167" y="9421"/>
                    <a:pt x="6248" y="9496"/>
                    <a:pt x="6346" y="9531"/>
                  </a:cubicBezTo>
                  <a:cubicBezTo>
                    <a:pt x="6389" y="9545"/>
                    <a:pt x="6432" y="9553"/>
                    <a:pt x="6475" y="9553"/>
                  </a:cubicBezTo>
                  <a:cubicBezTo>
                    <a:pt x="6534" y="9553"/>
                    <a:pt x="6592" y="9540"/>
                    <a:pt x="6649" y="9512"/>
                  </a:cubicBezTo>
                  <a:lnTo>
                    <a:pt x="7286" y="9217"/>
                  </a:lnTo>
                  <a:cubicBezTo>
                    <a:pt x="7379" y="9171"/>
                    <a:pt x="7455" y="9095"/>
                    <a:pt x="7489" y="8997"/>
                  </a:cubicBezTo>
                  <a:cubicBezTo>
                    <a:pt x="7524" y="8899"/>
                    <a:pt x="7519" y="8789"/>
                    <a:pt x="7473" y="8695"/>
                  </a:cubicBezTo>
                  <a:lnTo>
                    <a:pt x="7090" y="7871"/>
                  </a:lnTo>
                  <a:cubicBezTo>
                    <a:pt x="7489" y="7582"/>
                    <a:pt x="7814" y="7222"/>
                    <a:pt x="8070" y="6805"/>
                  </a:cubicBezTo>
                  <a:lnTo>
                    <a:pt x="8922" y="7111"/>
                  </a:lnTo>
                  <a:cubicBezTo>
                    <a:pt x="8966" y="7126"/>
                    <a:pt x="9012" y="7134"/>
                    <a:pt x="9058" y="7134"/>
                  </a:cubicBezTo>
                  <a:cubicBezTo>
                    <a:pt x="9115" y="7134"/>
                    <a:pt x="9172" y="7122"/>
                    <a:pt x="9224" y="7100"/>
                  </a:cubicBezTo>
                  <a:cubicBezTo>
                    <a:pt x="9317" y="7054"/>
                    <a:pt x="9393" y="6972"/>
                    <a:pt x="9427" y="6874"/>
                  </a:cubicBezTo>
                  <a:lnTo>
                    <a:pt x="9665" y="6213"/>
                  </a:lnTo>
                  <a:cubicBezTo>
                    <a:pt x="9706" y="6114"/>
                    <a:pt x="9700" y="6010"/>
                    <a:pt x="9653" y="5911"/>
                  </a:cubicBezTo>
                  <a:cubicBezTo>
                    <a:pt x="9607" y="5818"/>
                    <a:pt x="9532" y="5748"/>
                    <a:pt x="9433" y="5708"/>
                  </a:cubicBezTo>
                  <a:lnTo>
                    <a:pt x="8579" y="5400"/>
                  </a:lnTo>
                  <a:cubicBezTo>
                    <a:pt x="8656" y="4913"/>
                    <a:pt x="8632" y="4425"/>
                    <a:pt x="8517" y="3951"/>
                  </a:cubicBezTo>
                  <a:lnTo>
                    <a:pt x="9334" y="3568"/>
                  </a:lnTo>
                  <a:cubicBezTo>
                    <a:pt x="9532" y="3475"/>
                    <a:pt x="9618" y="3242"/>
                    <a:pt x="9526" y="3046"/>
                  </a:cubicBezTo>
                  <a:lnTo>
                    <a:pt x="9230" y="2407"/>
                  </a:lnTo>
                  <a:cubicBezTo>
                    <a:pt x="9162" y="2264"/>
                    <a:pt x="9018" y="2179"/>
                    <a:pt x="8871" y="2179"/>
                  </a:cubicBezTo>
                  <a:cubicBezTo>
                    <a:pt x="8816" y="2179"/>
                    <a:pt x="8760" y="2191"/>
                    <a:pt x="8708" y="2216"/>
                  </a:cubicBezTo>
                  <a:lnTo>
                    <a:pt x="7883" y="2599"/>
                  </a:lnTo>
                  <a:cubicBezTo>
                    <a:pt x="7594" y="2203"/>
                    <a:pt x="7235" y="1874"/>
                    <a:pt x="6811" y="1619"/>
                  </a:cubicBezTo>
                  <a:lnTo>
                    <a:pt x="7125" y="765"/>
                  </a:lnTo>
                  <a:cubicBezTo>
                    <a:pt x="7194" y="562"/>
                    <a:pt x="7090" y="337"/>
                    <a:pt x="6887" y="267"/>
                  </a:cubicBezTo>
                  <a:lnTo>
                    <a:pt x="6225" y="23"/>
                  </a:lnTo>
                  <a:cubicBezTo>
                    <a:pt x="6181" y="8"/>
                    <a:pt x="6136" y="0"/>
                    <a:pt x="609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-4008250" y="4784609"/>
              <a:ext cx="910009" cy="902356"/>
            </a:xfrm>
            <a:custGeom>
              <a:avLst/>
              <a:gdLst/>
              <a:ahLst/>
              <a:cxnLst/>
              <a:rect l="l" t="t" r="r" b="b"/>
              <a:pathLst>
                <a:path w="9631" h="9550" extrusionOk="0">
                  <a:moveTo>
                    <a:pt x="4810" y="2620"/>
                  </a:moveTo>
                  <a:cubicBezTo>
                    <a:pt x="5051" y="2620"/>
                    <a:pt x="5296" y="2661"/>
                    <a:pt x="5535" y="2748"/>
                  </a:cubicBezTo>
                  <a:cubicBezTo>
                    <a:pt x="6643" y="3148"/>
                    <a:pt x="7212" y="4371"/>
                    <a:pt x="6811" y="5474"/>
                  </a:cubicBezTo>
                  <a:cubicBezTo>
                    <a:pt x="6499" y="6342"/>
                    <a:pt x="5679" y="6878"/>
                    <a:pt x="4810" y="6878"/>
                  </a:cubicBezTo>
                  <a:cubicBezTo>
                    <a:pt x="4569" y="6878"/>
                    <a:pt x="4324" y="6837"/>
                    <a:pt x="4086" y="6751"/>
                  </a:cubicBezTo>
                  <a:cubicBezTo>
                    <a:pt x="2977" y="6350"/>
                    <a:pt x="2409" y="5126"/>
                    <a:pt x="2809" y="4023"/>
                  </a:cubicBezTo>
                  <a:cubicBezTo>
                    <a:pt x="3123" y="3157"/>
                    <a:pt x="3941" y="2620"/>
                    <a:pt x="4810" y="2620"/>
                  </a:cubicBezTo>
                  <a:close/>
                  <a:moveTo>
                    <a:pt x="6055" y="0"/>
                  </a:moveTo>
                  <a:cubicBezTo>
                    <a:pt x="5921" y="0"/>
                    <a:pt x="5795" y="82"/>
                    <a:pt x="5751" y="213"/>
                  </a:cubicBezTo>
                  <a:lnTo>
                    <a:pt x="5419" y="1118"/>
                  </a:lnTo>
                  <a:cubicBezTo>
                    <a:pt x="5220" y="1084"/>
                    <a:pt x="5019" y="1067"/>
                    <a:pt x="4820" y="1067"/>
                  </a:cubicBezTo>
                  <a:cubicBezTo>
                    <a:pt x="4504" y="1067"/>
                    <a:pt x="4190" y="1109"/>
                    <a:pt x="3888" y="1187"/>
                  </a:cubicBezTo>
                  <a:lnTo>
                    <a:pt x="3481" y="317"/>
                  </a:lnTo>
                  <a:cubicBezTo>
                    <a:pt x="3427" y="195"/>
                    <a:pt x="3307" y="124"/>
                    <a:pt x="3184" y="124"/>
                  </a:cubicBezTo>
                  <a:cubicBezTo>
                    <a:pt x="3138" y="124"/>
                    <a:pt x="3091" y="134"/>
                    <a:pt x="3047" y="154"/>
                  </a:cubicBezTo>
                  <a:lnTo>
                    <a:pt x="2409" y="456"/>
                  </a:lnTo>
                  <a:cubicBezTo>
                    <a:pt x="2246" y="532"/>
                    <a:pt x="2177" y="729"/>
                    <a:pt x="2252" y="891"/>
                  </a:cubicBezTo>
                  <a:lnTo>
                    <a:pt x="2659" y="1761"/>
                  </a:lnTo>
                  <a:cubicBezTo>
                    <a:pt x="2246" y="2057"/>
                    <a:pt x="1893" y="2440"/>
                    <a:pt x="1626" y="2893"/>
                  </a:cubicBezTo>
                  <a:lnTo>
                    <a:pt x="721" y="2561"/>
                  </a:lnTo>
                  <a:cubicBezTo>
                    <a:pt x="686" y="2550"/>
                    <a:pt x="650" y="2544"/>
                    <a:pt x="614" y="2544"/>
                  </a:cubicBezTo>
                  <a:cubicBezTo>
                    <a:pt x="478" y="2544"/>
                    <a:pt x="349" y="2626"/>
                    <a:pt x="303" y="2759"/>
                  </a:cubicBezTo>
                  <a:lnTo>
                    <a:pt x="59" y="3420"/>
                  </a:lnTo>
                  <a:cubicBezTo>
                    <a:pt x="1" y="3594"/>
                    <a:pt x="89" y="3780"/>
                    <a:pt x="257" y="3844"/>
                  </a:cubicBezTo>
                  <a:lnTo>
                    <a:pt x="1162" y="4169"/>
                  </a:lnTo>
                  <a:cubicBezTo>
                    <a:pt x="1074" y="4692"/>
                    <a:pt x="1098" y="5207"/>
                    <a:pt x="1226" y="5701"/>
                  </a:cubicBezTo>
                  <a:lnTo>
                    <a:pt x="356" y="6106"/>
                  </a:lnTo>
                  <a:cubicBezTo>
                    <a:pt x="193" y="6181"/>
                    <a:pt x="123" y="6379"/>
                    <a:pt x="199" y="6542"/>
                  </a:cubicBezTo>
                  <a:lnTo>
                    <a:pt x="501" y="7179"/>
                  </a:lnTo>
                  <a:cubicBezTo>
                    <a:pt x="555" y="7297"/>
                    <a:pt x="670" y="7369"/>
                    <a:pt x="794" y="7369"/>
                  </a:cubicBezTo>
                  <a:cubicBezTo>
                    <a:pt x="841" y="7369"/>
                    <a:pt x="889" y="7359"/>
                    <a:pt x="935" y="7337"/>
                  </a:cubicBezTo>
                  <a:lnTo>
                    <a:pt x="1805" y="6930"/>
                  </a:lnTo>
                  <a:cubicBezTo>
                    <a:pt x="2096" y="7348"/>
                    <a:pt x="2479" y="7701"/>
                    <a:pt x="2931" y="7969"/>
                  </a:cubicBezTo>
                  <a:lnTo>
                    <a:pt x="2606" y="8868"/>
                  </a:lnTo>
                  <a:cubicBezTo>
                    <a:pt x="2542" y="9035"/>
                    <a:pt x="2635" y="9227"/>
                    <a:pt x="2803" y="9291"/>
                  </a:cubicBezTo>
                  <a:lnTo>
                    <a:pt x="3465" y="9529"/>
                  </a:lnTo>
                  <a:cubicBezTo>
                    <a:pt x="3501" y="9543"/>
                    <a:pt x="3538" y="9549"/>
                    <a:pt x="3575" y="9549"/>
                  </a:cubicBezTo>
                  <a:cubicBezTo>
                    <a:pt x="3709" y="9549"/>
                    <a:pt x="3836" y="9464"/>
                    <a:pt x="3882" y="9332"/>
                  </a:cubicBezTo>
                  <a:lnTo>
                    <a:pt x="4212" y="8432"/>
                  </a:lnTo>
                  <a:cubicBezTo>
                    <a:pt x="4412" y="8466"/>
                    <a:pt x="4612" y="8483"/>
                    <a:pt x="4812" y="8483"/>
                  </a:cubicBezTo>
                  <a:cubicBezTo>
                    <a:pt x="5128" y="8483"/>
                    <a:pt x="5441" y="8441"/>
                    <a:pt x="5744" y="8363"/>
                  </a:cubicBezTo>
                  <a:lnTo>
                    <a:pt x="6150" y="9233"/>
                  </a:lnTo>
                  <a:cubicBezTo>
                    <a:pt x="6205" y="9351"/>
                    <a:pt x="6324" y="9420"/>
                    <a:pt x="6448" y="9420"/>
                  </a:cubicBezTo>
                  <a:cubicBezTo>
                    <a:pt x="6494" y="9420"/>
                    <a:pt x="6542" y="9411"/>
                    <a:pt x="6586" y="9390"/>
                  </a:cubicBezTo>
                  <a:lnTo>
                    <a:pt x="7224" y="9094"/>
                  </a:lnTo>
                  <a:cubicBezTo>
                    <a:pt x="7386" y="9013"/>
                    <a:pt x="7456" y="8821"/>
                    <a:pt x="7380" y="8652"/>
                  </a:cubicBezTo>
                  <a:lnTo>
                    <a:pt x="6974" y="7789"/>
                  </a:lnTo>
                  <a:cubicBezTo>
                    <a:pt x="7386" y="7493"/>
                    <a:pt x="7740" y="7110"/>
                    <a:pt x="8006" y="6657"/>
                  </a:cubicBezTo>
                  <a:lnTo>
                    <a:pt x="8911" y="6982"/>
                  </a:lnTo>
                  <a:cubicBezTo>
                    <a:pt x="8949" y="6996"/>
                    <a:pt x="8987" y="7003"/>
                    <a:pt x="9026" y="7003"/>
                  </a:cubicBezTo>
                  <a:cubicBezTo>
                    <a:pt x="9158" y="7003"/>
                    <a:pt x="9284" y="6921"/>
                    <a:pt x="9329" y="6785"/>
                  </a:cubicBezTo>
                  <a:lnTo>
                    <a:pt x="9572" y="6124"/>
                  </a:lnTo>
                  <a:cubicBezTo>
                    <a:pt x="9631" y="5956"/>
                    <a:pt x="9544" y="5764"/>
                    <a:pt x="9376" y="5706"/>
                  </a:cubicBezTo>
                  <a:lnTo>
                    <a:pt x="8471" y="5375"/>
                  </a:lnTo>
                  <a:cubicBezTo>
                    <a:pt x="8557" y="4859"/>
                    <a:pt x="8535" y="4337"/>
                    <a:pt x="8407" y="3849"/>
                  </a:cubicBezTo>
                  <a:lnTo>
                    <a:pt x="9271" y="3444"/>
                  </a:lnTo>
                  <a:cubicBezTo>
                    <a:pt x="9440" y="3362"/>
                    <a:pt x="9510" y="3171"/>
                    <a:pt x="9433" y="3003"/>
                  </a:cubicBezTo>
                  <a:lnTo>
                    <a:pt x="9132" y="2365"/>
                  </a:lnTo>
                  <a:cubicBezTo>
                    <a:pt x="9078" y="2247"/>
                    <a:pt x="8961" y="2178"/>
                    <a:pt x="8837" y="2178"/>
                  </a:cubicBezTo>
                  <a:cubicBezTo>
                    <a:pt x="8790" y="2178"/>
                    <a:pt x="8742" y="2187"/>
                    <a:pt x="8697" y="2208"/>
                  </a:cubicBezTo>
                  <a:lnTo>
                    <a:pt x="7826" y="2614"/>
                  </a:lnTo>
                  <a:cubicBezTo>
                    <a:pt x="7537" y="2202"/>
                    <a:pt x="7154" y="1849"/>
                    <a:pt x="6702" y="1581"/>
                  </a:cubicBezTo>
                  <a:lnTo>
                    <a:pt x="7026" y="676"/>
                  </a:lnTo>
                  <a:cubicBezTo>
                    <a:pt x="7090" y="508"/>
                    <a:pt x="6997" y="323"/>
                    <a:pt x="6830" y="259"/>
                  </a:cubicBezTo>
                  <a:lnTo>
                    <a:pt x="6168" y="21"/>
                  </a:lnTo>
                  <a:cubicBezTo>
                    <a:pt x="6131" y="7"/>
                    <a:pt x="6093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-4011463" y="4778467"/>
              <a:ext cx="916529" cy="914733"/>
            </a:xfrm>
            <a:custGeom>
              <a:avLst/>
              <a:gdLst/>
              <a:ahLst/>
              <a:cxnLst/>
              <a:rect l="l" t="t" r="r" b="b"/>
              <a:pathLst>
                <a:path w="9700" h="9681" extrusionOk="0">
                  <a:moveTo>
                    <a:pt x="4845" y="2749"/>
                  </a:moveTo>
                  <a:cubicBezTo>
                    <a:pt x="5082" y="2749"/>
                    <a:pt x="5320" y="2789"/>
                    <a:pt x="5547" y="2877"/>
                  </a:cubicBezTo>
                  <a:cubicBezTo>
                    <a:pt x="6069" y="3062"/>
                    <a:pt x="6481" y="3440"/>
                    <a:pt x="6712" y="3938"/>
                  </a:cubicBezTo>
                  <a:cubicBezTo>
                    <a:pt x="6950" y="4436"/>
                    <a:pt x="6974" y="5000"/>
                    <a:pt x="6781" y="5515"/>
                  </a:cubicBezTo>
                  <a:cubicBezTo>
                    <a:pt x="6596" y="6037"/>
                    <a:pt x="6219" y="6449"/>
                    <a:pt x="5721" y="6682"/>
                  </a:cubicBezTo>
                  <a:cubicBezTo>
                    <a:pt x="5442" y="6812"/>
                    <a:pt x="5144" y="6878"/>
                    <a:pt x="4845" y="6878"/>
                  </a:cubicBezTo>
                  <a:cubicBezTo>
                    <a:pt x="4608" y="6878"/>
                    <a:pt x="4370" y="6836"/>
                    <a:pt x="4142" y="6752"/>
                  </a:cubicBezTo>
                  <a:cubicBezTo>
                    <a:pt x="3620" y="6566"/>
                    <a:pt x="3209" y="6189"/>
                    <a:pt x="2977" y="5689"/>
                  </a:cubicBezTo>
                  <a:cubicBezTo>
                    <a:pt x="2744" y="5185"/>
                    <a:pt x="2715" y="4628"/>
                    <a:pt x="2907" y="4112"/>
                  </a:cubicBezTo>
                  <a:cubicBezTo>
                    <a:pt x="3092" y="3590"/>
                    <a:pt x="3469" y="3178"/>
                    <a:pt x="3975" y="2947"/>
                  </a:cubicBezTo>
                  <a:cubicBezTo>
                    <a:pt x="4246" y="2813"/>
                    <a:pt x="4548" y="2749"/>
                    <a:pt x="4845" y="2749"/>
                  </a:cubicBezTo>
                  <a:close/>
                  <a:moveTo>
                    <a:pt x="4840" y="2620"/>
                  </a:moveTo>
                  <a:cubicBezTo>
                    <a:pt x="4524" y="2620"/>
                    <a:pt x="4209" y="2689"/>
                    <a:pt x="3916" y="2824"/>
                  </a:cubicBezTo>
                  <a:cubicBezTo>
                    <a:pt x="3389" y="3073"/>
                    <a:pt x="2982" y="3515"/>
                    <a:pt x="2784" y="4066"/>
                  </a:cubicBezTo>
                  <a:cubicBezTo>
                    <a:pt x="2583" y="4617"/>
                    <a:pt x="2610" y="5215"/>
                    <a:pt x="2861" y="5742"/>
                  </a:cubicBezTo>
                  <a:cubicBezTo>
                    <a:pt x="3105" y="6270"/>
                    <a:pt x="3545" y="6676"/>
                    <a:pt x="4096" y="6873"/>
                  </a:cubicBezTo>
                  <a:cubicBezTo>
                    <a:pt x="4340" y="6966"/>
                    <a:pt x="4594" y="7006"/>
                    <a:pt x="4845" y="7006"/>
                  </a:cubicBezTo>
                  <a:cubicBezTo>
                    <a:pt x="5164" y="7006"/>
                    <a:pt x="5477" y="6937"/>
                    <a:pt x="5772" y="6797"/>
                  </a:cubicBezTo>
                  <a:cubicBezTo>
                    <a:pt x="6307" y="6554"/>
                    <a:pt x="6706" y="6114"/>
                    <a:pt x="6904" y="5563"/>
                  </a:cubicBezTo>
                  <a:cubicBezTo>
                    <a:pt x="7107" y="5011"/>
                    <a:pt x="7078" y="4414"/>
                    <a:pt x="6834" y="3886"/>
                  </a:cubicBezTo>
                  <a:cubicBezTo>
                    <a:pt x="6585" y="3352"/>
                    <a:pt x="6144" y="2952"/>
                    <a:pt x="5593" y="2755"/>
                  </a:cubicBezTo>
                  <a:cubicBezTo>
                    <a:pt x="5347" y="2664"/>
                    <a:pt x="5093" y="2620"/>
                    <a:pt x="4840" y="2620"/>
                  </a:cubicBezTo>
                  <a:close/>
                  <a:moveTo>
                    <a:pt x="6087" y="128"/>
                  </a:moveTo>
                  <a:cubicBezTo>
                    <a:pt x="6118" y="128"/>
                    <a:pt x="6150" y="133"/>
                    <a:pt x="6179" y="144"/>
                  </a:cubicBezTo>
                  <a:lnTo>
                    <a:pt x="6840" y="382"/>
                  </a:lnTo>
                  <a:cubicBezTo>
                    <a:pt x="6910" y="411"/>
                    <a:pt x="6961" y="457"/>
                    <a:pt x="6990" y="521"/>
                  </a:cubicBezTo>
                  <a:cubicBezTo>
                    <a:pt x="7020" y="586"/>
                    <a:pt x="7025" y="655"/>
                    <a:pt x="6996" y="725"/>
                  </a:cubicBezTo>
                  <a:lnTo>
                    <a:pt x="6671" y="1624"/>
                  </a:lnTo>
                  <a:cubicBezTo>
                    <a:pt x="6660" y="1652"/>
                    <a:pt x="6671" y="1687"/>
                    <a:pt x="6701" y="1705"/>
                  </a:cubicBezTo>
                  <a:cubicBezTo>
                    <a:pt x="7142" y="1960"/>
                    <a:pt x="7512" y="2302"/>
                    <a:pt x="7809" y="2720"/>
                  </a:cubicBezTo>
                  <a:cubicBezTo>
                    <a:pt x="7820" y="2736"/>
                    <a:pt x="7839" y="2746"/>
                    <a:pt x="7860" y="2746"/>
                  </a:cubicBezTo>
                  <a:cubicBezTo>
                    <a:pt x="7870" y="2746"/>
                    <a:pt x="7880" y="2743"/>
                    <a:pt x="7890" y="2738"/>
                  </a:cubicBezTo>
                  <a:lnTo>
                    <a:pt x="8760" y="2331"/>
                  </a:lnTo>
                  <a:cubicBezTo>
                    <a:pt x="8796" y="2315"/>
                    <a:pt x="8834" y="2308"/>
                    <a:pt x="8872" y="2308"/>
                  </a:cubicBezTo>
                  <a:cubicBezTo>
                    <a:pt x="8971" y="2308"/>
                    <a:pt x="9065" y="2362"/>
                    <a:pt x="9108" y="2459"/>
                  </a:cubicBezTo>
                  <a:lnTo>
                    <a:pt x="9410" y="3097"/>
                  </a:lnTo>
                  <a:cubicBezTo>
                    <a:pt x="9439" y="3161"/>
                    <a:pt x="9439" y="3231"/>
                    <a:pt x="9415" y="3300"/>
                  </a:cubicBezTo>
                  <a:cubicBezTo>
                    <a:pt x="9392" y="3364"/>
                    <a:pt x="9346" y="3416"/>
                    <a:pt x="9282" y="3445"/>
                  </a:cubicBezTo>
                  <a:lnTo>
                    <a:pt x="8412" y="3852"/>
                  </a:lnTo>
                  <a:cubicBezTo>
                    <a:pt x="8382" y="3868"/>
                    <a:pt x="8366" y="3898"/>
                    <a:pt x="8377" y="3927"/>
                  </a:cubicBezTo>
                  <a:cubicBezTo>
                    <a:pt x="8505" y="4425"/>
                    <a:pt x="8527" y="4931"/>
                    <a:pt x="8441" y="5435"/>
                  </a:cubicBezTo>
                  <a:cubicBezTo>
                    <a:pt x="8435" y="5464"/>
                    <a:pt x="8452" y="5493"/>
                    <a:pt x="8487" y="5504"/>
                  </a:cubicBezTo>
                  <a:lnTo>
                    <a:pt x="9386" y="5829"/>
                  </a:lnTo>
                  <a:cubicBezTo>
                    <a:pt x="9450" y="5852"/>
                    <a:pt x="9509" y="5905"/>
                    <a:pt x="9537" y="5968"/>
                  </a:cubicBezTo>
                  <a:cubicBezTo>
                    <a:pt x="9566" y="6032"/>
                    <a:pt x="9566" y="6101"/>
                    <a:pt x="9544" y="6165"/>
                  </a:cubicBezTo>
                  <a:lnTo>
                    <a:pt x="9305" y="6832"/>
                  </a:lnTo>
                  <a:cubicBezTo>
                    <a:pt x="9264" y="6938"/>
                    <a:pt x="9161" y="7004"/>
                    <a:pt x="9053" y="7004"/>
                  </a:cubicBezTo>
                  <a:cubicBezTo>
                    <a:pt x="9025" y="7004"/>
                    <a:pt x="8996" y="6999"/>
                    <a:pt x="8969" y="6990"/>
                  </a:cubicBezTo>
                  <a:lnTo>
                    <a:pt x="8064" y="6658"/>
                  </a:lnTo>
                  <a:cubicBezTo>
                    <a:pt x="8056" y="6655"/>
                    <a:pt x="8048" y="6654"/>
                    <a:pt x="8041" y="6654"/>
                  </a:cubicBezTo>
                  <a:cubicBezTo>
                    <a:pt x="8018" y="6654"/>
                    <a:pt x="7997" y="6666"/>
                    <a:pt x="7988" y="6687"/>
                  </a:cubicBezTo>
                  <a:cubicBezTo>
                    <a:pt x="7727" y="7129"/>
                    <a:pt x="7386" y="7499"/>
                    <a:pt x="6974" y="7801"/>
                  </a:cubicBezTo>
                  <a:cubicBezTo>
                    <a:pt x="6944" y="7819"/>
                    <a:pt x="6939" y="7847"/>
                    <a:pt x="6950" y="7876"/>
                  </a:cubicBezTo>
                  <a:lnTo>
                    <a:pt x="7356" y="8747"/>
                  </a:lnTo>
                  <a:cubicBezTo>
                    <a:pt x="7386" y="8811"/>
                    <a:pt x="7391" y="8880"/>
                    <a:pt x="7368" y="8950"/>
                  </a:cubicBezTo>
                  <a:cubicBezTo>
                    <a:pt x="7338" y="9014"/>
                    <a:pt x="7292" y="9065"/>
                    <a:pt x="7228" y="9100"/>
                  </a:cubicBezTo>
                  <a:lnTo>
                    <a:pt x="6591" y="9397"/>
                  </a:lnTo>
                  <a:cubicBezTo>
                    <a:pt x="6556" y="9413"/>
                    <a:pt x="6519" y="9422"/>
                    <a:pt x="6482" y="9422"/>
                  </a:cubicBezTo>
                  <a:cubicBezTo>
                    <a:pt x="6451" y="9422"/>
                    <a:pt x="6419" y="9416"/>
                    <a:pt x="6387" y="9402"/>
                  </a:cubicBezTo>
                  <a:cubicBezTo>
                    <a:pt x="6323" y="9379"/>
                    <a:pt x="6272" y="9333"/>
                    <a:pt x="6243" y="9269"/>
                  </a:cubicBezTo>
                  <a:lnTo>
                    <a:pt x="5836" y="8398"/>
                  </a:lnTo>
                  <a:cubicBezTo>
                    <a:pt x="5827" y="8374"/>
                    <a:pt x="5801" y="8362"/>
                    <a:pt x="5776" y="8362"/>
                  </a:cubicBezTo>
                  <a:cubicBezTo>
                    <a:pt x="5771" y="8362"/>
                    <a:pt x="5766" y="8363"/>
                    <a:pt x="5761" y="8364"/>
                  </a:cubicBezTo>
                  <a:cubicBezTo>
                    <a:pt x="5460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9" y="8433"/>
                  </a:cubicBezTo>
                  <a:cubicBezTo>
                    <a:pt x="4255" y="8433"/>
                    <a:pt x="4250" y="8432"/>
                    <a:pt x="4246" y="8432"/>
                  </a:cubicBezTo>
                  <a:cubicBezTo>
                    <a:pt x="4217" y="8432"/>
                    <a:pt x="4193" y="8449"/>
                    <a:pt x="4184" y="8474"/>
                  </a:cubicBezTo>
                  <a:lnTo>
                    <a:pt x="3858" y="9373"/>
                  </a:lnTo>
                  <a:cubicBezTo>
                    <a:pt x="3818" y="9481"/>
                    <a:pt x="3717" y="9547"/>
                    <a:pt x="3612" y="9547"/>
                  </a:cubicBezTo>
                  <a:cubicBezTo>
                    <a:pt x="3582" y="9547"/>
                    <a:pt x="3552" y="9542"/>
                    <a:pt x="3522" y="9530"/>
                  </a:cubicBezTo>
                  <a:lnTo>
                    <a:pt x="2861" y="9292"/>
                  </a:lnTo>
                  <a:cubicBezTo>
                    <a:pt x="2722" y="9246"/>
                    <a:pt x="2652" y="9089"/>
                    <a:pt x="2704" y="8955"/>
                  </a:cubicBezTo>
                  <a:lnTo>
                    <a:pt x="3028" y="8050"/>
                  </a:lnTo>
                  <a:cubicBezTo>
                    <a:pt x="3041" y="8021"/>
                    <a:pt x="3028" y="7993"/>
                    <a:pt x="3000" y="7975"/>
                  </a:cubicBezTo>
                  <a:cubicBezTo>
                    <a:pt x="2559" y="7715"/>
                    <a:pt x="2187" y="7372"/>
                    <a:pt x="1892" y="6960"/>
                  </a:cubicBezTo>
                  <a:cubicBezTo>
                    <a:pt x="1880" y="6942"/>
                    <a:pt x="1857" y="6931"/>
                    <a:pt x="1839" y="6931"/>
                  </a:cubicBezTo>
                  <a:cubicBezTo>
                    <a:pt x="1828" y="6931"/>
                    <a:pt x="1817" y="6937"/>
                    <a:pt x="1810" y="6937"/>
                  </a:cubicBezTo>
                  <a:lnTo>
                    <a:pt x="940" y="7343"/>
                  </a:lnTo>
                  <a:cubicBezTo>
                    <a:pt x="904" y="7360"/>
                    <a:pt x="865" y="7369"/>
                    <a:pt x="825" y="7369"/>
                  </a:cubicBezTo>
                  <a:cubicBezTo>
                    <a:pt x="797" y="7369"/>
                    <a:pt x="767" y="7364"/>
                    <a:pt x="738" y="7354"/>
                  </a:cubicBezTo>
                  <a:cubicBezTo>
                    <a:pt x="674" y="7332"/>
                    <a:pt x="621" y="7279"/>
                    <a:pt x="592" y="7215"/>
                  </a:cubicBezTo>
                  <a:lnTo>
                    <a:pt x="291" y="6578"/>
                  </a:lnTo>
                  <a:cubicBezTo>
                    <a:pt x="262" y="6513"/>
                    <a:pt x="262" y="6444"/>
                    <a:pt x="285" y="6380"/>
                  </a:cubicBezTo>
                  <a:cubicBezTo>
                    <a:pt x="308" y="6310"/>
                    <a:pt x="355" y="6259"/>
                    <a:pt x="418" y="6229"/>
                  </a:cubicBezTo>
                  <a:lnTo>
                    <a:pt x="1288" y="5823"/>
                  </a:lnTo>
                  <a:cubicBezTo>
                    <a:pt x="1317" y="5812"/>
                    <a:pt x="1335" y="5777"/>
                    <a:pt x="1323" y="5748"/>
                  </a:cubicBezTo>
                  <a:cubicBezTo>
                    <a:pt x="1196" y="5255"/>
                    <a:pt x="1172" y="4750"/>
                    <a:pt x="1260" y="4246"/>
                  </a:cubicBezTo>
                  <a:cubicBezTo>
                    <a:pt x="1266" y="4216"/>
                    <a:pt x="1242" y="4182"/>
                    <a:pt x="1213" y="4176"/>
                  </a:cubicBezTo>
                  <a:lnTo>
                    <a:pt x="313" y="3845"/>
                  </a:lnTo>
                  <a:cubicBezTo>
                    <a:pt x="251" y="3822"/>
                    <a:pt x="192" y="3775"/>
                    <a:pt x="163" y="3712"/>
                  </a:cubicBezTo>
                  <a:cubicBezTo>
                    <a:pt x="134" y="3648"/>
                    <a:pt x="134" y="3573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1" y="2725"/>
                    <a:pt x="535" y="2696"/>
                  </a:cubicBezTo>
                  <a:cubicBezTo>
                    <a:pt x="568" y="2681"/>
                    <a:pt x="604" y="2674"/>
                    <a:pt x="639" y="2674"/>
                  </a:cubicBezTo>
                  <a:cubicBezTo>
                    <a:pt x="670" y="2674"/>
                    <a:pt x="701" y="2680"/>
                    <a:pt x="731" y="2691"/>
                  </a:cubicBezTo>
                  <a:lnTo>
                    <a:pt x="1636" y="3016"/>
                  </a:lnTo>
                  <a:cubicBezTo>
                    <a:pt x="1643" y="3019"/>
                    <a:pt x="1651" y="3021"/>
                    <a:pt x="1659" y="3021"/>
                  </a:cubicBezTo>
                  <a:cubicBezTo>
                    <a:pt x="1682" y="3021"/>
                    <a:pt x="1703" y="3009"/>
                    <a:pt x="1712" y="2987"/>
                  </a:cubicBezTo>
                  <a:cubicBezTo>
                    <a:pt x="1973" y="2551"/>
                    <a:pt x="2315" y="2174"/>
                    <a:pt x="2727" y="1879"/>
                  </a:cubicBezTo>
                  <a:cubicBezTo>
                    <a:pt x="2757" y="1861"/>
                    <a:pt x="2762" y="1826"/>
                    <a:pt x="2750" y="1798"/>
                  </a:cubicBezTo>
                  <a:lnTo>
                    <a:pt x="2345" y="928"/>
                  </a:lnTo>
                  <a:cubicBezTo>
                    <a:pt x="2315" y="864"/>
                    <a:pt x="2310" y="794"/>
                    <a:pt x="2332" y="730"/>
                  </a:cubicBezTo>
                  <a:cubicBezTo>
                    <a:pt x="2361" y="661"/>
                    <a:pt x="2409" y="608"/>
                    <a:pt x="2471" y="580"/>
                  </a:cubicBezTo>
                  <a:lnTo>
                    <a:pt x="3110" y="283"/>
                  </a:lnTo>
                  <a:cubicBezTo>
                    <a:pt x="3145" y="264"/>
                    <a:pt x="3182" y="256"/>
                    <a:pt x="3218" y="256"/>
                  </a:cubicBezTo>
                  <a:cubicBezTo>
                    <a:pt x="3248" y="256"/>
                    <a:pt x="3278" y="262"/>
                    <a:pt x="3307" y="272"/>
                  </a:cubicBezTo>
                  <a:cubicBezTo>
                    <a:pt x="3376" y="295"/>
                    <a:pt x="3429" y="347"/>
                    <a:pt x="3458" y="406"/>
                  </a:cubicBezTo>
                  <a:lnTo>
                    <a:pt x="3863" y="1276"/>
                  </a:lnTo>
                  <a:cubicBezTo>
                    <a:pt x="3873" y="1298"/>
                    <a:pt x="3897" y="1314"/>
                    <a:pt x="3922" y="1314"/>
                  </a:cubicBezTo>
                  <a:cubicBezTo>
                    <a:pt x="3928" y="1314"/>
                    <a:pt x="3934" y="1313"/>
                    <a:pt x="3940" y="1311"/>
                  </a:cubicBezTo>
                  <a:cubicBezTo>
                    <a:pt x="4236" y="1234"/>
                    <a:pt x="4537" y="1195"/>
                    <a:pt x="4839" y="1195"/>
                  </a:cubicBezTo>
                  <a:cubicBezTo>
                    <a:pt x="5039" y="1195"/>
                    <a:pt x="5241" y="1212"/>
                    <a:pt x="5442" y="1247"/>
                  </a:cubicBezTo>
                  <a:cubicBezTo>
                    <a:pt x="5446" y="1247"/>
                    <a:pt x="5451" y="1248"/>
                    <a:pt x="5455" y="1248"/>
                  </a:cubicBezTo>
                  <a:cubicBezTo>
                    <a:pt x="5484" y="1248"/>
                    <a:pt x="5508" y="1231"/>
                    <a:pt x="5517" y="1206"/>
                  </a:cubicBezTo>
                  <a:lnTo>
                    <a:pt x="5842" y="302"/>
                  </a:lnTo>
                  <a:cubicBezTo>
                    <a:pt x="5865" y="237"/>
                    <a:pt x="5917" y="185"/>
                    <a:pt x="5975" y="155"/>
                  </a:cubicBezTo>
                  <a:cubicBezTo>
                    <a:pt x="6010" y="136"/>
                    <a:pt x="6049" y="128"/>
                    <a:pt x="6087" y="128"/>
                  </a:cubicBezTo>
                  <a:close/>
                  <a:moveTo>
                    <a:pt x="6089" y="0"/>
                  </a:moveTo>
                  <a:cubicBezTo>
                    <a:pt x="6031" y="0"/>
                    <a:pt x="5975" y="12"/>
                    <a:pt x="5924" y="34"/>
                  </a:cubicBezTo>
                  <a:cubicBezTo>
                    <a:pt x="5831" y="80"/>
                    <a:pt x="5755" y="162"/>
                    <a:pt x="5721" y="260"/>
                  </a:cubicBezTo>
                  <a:lnTo>
                    <a:pt x="5413" y="1108"/>
                  </a:lnTo>
                  <a:cubicBezTo>
                    <a:pt x="5222" y="1080"/>
                    <a:pt x="5032" y="1066"/>
                    <a:pt x="4842" y="1066"/>
                  </a:cubicBezTo>
                  <a:cubicBezTo>
                    <a:pt x="4546" y="1066"/>
                    <a:pt x="4250" y="1100"/>
                    <a:pt x="3957" y="1172"/>
                  </a:cubicBezTo>
                  <a:lnTo>
                    <a:pt x="3574" y="353"/>
                  </a:lnTo>
                  <a:cubicBezTo>
                    <a:pt x="3533" y="260"/>
                    <a:pt x="3453" y="185"/>
                    <a:pt x="3354" y="150"/>
                  </a:cubicBezTo>
                  <a:cubicBezTo>
                    <a:pt x="3310" y="134"/>
                    <a:pt x="3266" y="127"/>
                    <a:pt x="3221" y="127"/>
                  </a:cubicBezTo>
                  <a:cubicBezTo>
                    <a:pt x="3164" y="127"/>
                    <a:pt x="3107" y="139"/>
                    <a:pt x="3052" y="162"/>
                  </a:cubicBezTo>
                  <a:lnTo>
                    <a:pt x="2414" y="463"/>
                  </a:lnTo>
                  <a:cubicBezTo>
                    <a:pt x="2321" y="503"/>
                    <a:pt x="2251" y="586"/>
                    <a:pt x="2211" y="684"/>
                  </a:cubicBezTo>
                  <a:cubicBezTo>
                    <a:pt x="2176" y="782"/>
                    <a:pt x="2182" y="886"/>
                    <a:pt x="2228" y="985"/>
                  </a:cubicBezTo>
                  <a:lnTo>
                    <a:pt x="2610" y="1804"/>
                  </a:lnTo>
                  <a:cubicBezTo>
                    <a:pt x="2216" y="2093"/>
                    <a:pt x="1887" y="2459"/>
                    <a:pt x="1630" y="2877"/>
                  </a:cubicBezTo>
                  <a:lnTo>
                    <a:pt x="778" y="2569"/>
                  </a:lnTo>
                  <a:cubicBezTo>
                    <a:pt x="732" y="2553"/>
                    <a:pt x="685" y="2545"/>
                    <a:pt x="638" y="2545"/>
                  </a:cubicBezTo>
                  <a:cubicBezTo>
                    <a:pt x="584" y="2545"/>
                    <a:pt x="529" y="2556"/>
                    <a:pt x="476" y="2581"/>
                  </a:cubicBezTo>
                  <a:cubicBezTo>
                    <a:pt x="383" y="2626"/>
                    <a:pt x="308" y="2703"/>
                    <a:pt x="273" y="2800"/>
                  </a:cubicBezTo>
                  <a:lnTo>
                    <a:pt x="35" y="3462"/>
                  </a:lnTo>
                  <a:cubicBezTo>
                    <a:pt x="0" y="3561"/>
                    <a:pt x="0" y="3671"/>
                    <a:pt x="47" y="3764"/>
                  </a:cubicBezTo>
                  <a:cubicBezTo>
                    <a:pt x="93" y="3863"/>
                    <a:pt x="169" y="3932"/>
                    <a:pt x="267" y="3967"/>
                  </a:cubicBezTo>
                  <a:lnTo>
                    <a:pt x="1121" y="4280"/>
                  </a:lnTo>
                  <a:cubicBezTo>
                    <a:pt x="1044" y="4762"/>
                    <a:pt x="1068" y="5249"/>
                    <a:pt x="1183" y="5731"/>
                  </a:cubicBezTo>
                  <a:lnTo>
                    <a:pt x="366" y="6114"/>
                  </a:lnTo>
                  <a:cubicBezTo>
                    <a:pt x="267" y="6160"/>
                    <a:pt x="198" y="6235"/>
                    <a:pt x="163" y="6334"/>
                  </a:cubicBezTo>
                  <a:cubicBezTo>
                    <a:pt x="128" y="6433"/>
                    <a:pt x="128" y="6543"/>
                    <a:pt x="174" y="6636"/>
                  </a:cubicBezTo>
                  <a:lnTo>
                    <a:pt x="471" y="7274"/>
                  </a:lnTo>
                  <a:cubicBezTo>
                    <a:pt x="517" y="7367"/>
                    <a:pt x="599" y="7442"/>
                    <a:pt x="696" y="7477"/>
                  </a:cubicBezTo>
                  <a:cubicBezTo>
                    <a:pt x="740" y="7492"/>
                    <a:pt x="784" y="7500"/>
                    <a:pt x="829" y="7500"/>
                  </a:cubicBezTo>
                  <a:cubicBezTo>
                    <a:pt x="886" y="7500"/>
                    <a:pt x="943" y="7488"/>
                    <a:pt x="998" y="7464"/>
                  </a:cubicBezTo>
                  <a:lnTo>
                    <a:pt x="1817" y="7076"/>
                  </a:lnTo>
                  <a:cubicBezTo>
                    <a:pt x="2106" y="7477"/>
                    <a:pt x="2466" y="7801"/>
                    <a:pt x="2889" y="8056"/>
                  </a:cubicBezTo>
                  <a:lnTo>
                    <a:pt x="2576" y="8909"/>
                  </a:lnTo>
                  <a:cubicBezTo>
                    <a:pt x="2506" y="9113"/>
                    <a:pt x="2610" y="9338"/>
                    <a:pt x="2814" y="9413"/>
                  </a:cubicBezTo>
                  <a:lnTo>
                    <a:pt x="3475" y="9657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772" y="9681"/>
                    <a:pt x="3922" y="9576"/>
                    <a:pt x="3980" y="9420"/>
                  </a:cubicBezTo>
                  <a:lnTo>
                    <a:pt x="4288" y="8567"/>
                  </a:lnTo>
                  <a:cubicBezTo>
                    <a:pt x="4477" y="8596"/>
                    <a:pt x="4666" y="8611"/>
                    <a:pt x="4854" y="8611"/>
                  </a:cubicBezTo>
                  <a:cubicBezTo>
                    <a:pt x="5151" y="8611"/>
                    <a:pt x="5447" y="8574"/>
                    <a:pt x="5737" y="8503"/>
                  </a:cubicBezTo>
                  <a:lnTo>
                    <a:pt x="6126" y="9327"/>
                  </a:lnTo>
                  <a:cubicBezTo>
                    <a:pt x="6167" y="9420"/>
                    <a:pt x="6248" y="9490"/>
                    <a:pt x="6347" y="9525"/>
                  </a:cubicBezTo>
                  <a:cubicBezTo>
                    <a:pt x="6391" y="9543"/>
                    <a:pt x="6437" y="9552"/>
                    <a:pt x="6482" y="9552"/>
                  </a:cubicBezTo>
                  <a:cubicBezTo>
                    <a:pt x="6538" y="9552"/>
                    <a:pt x="6594" y="9538"/>
                    <a:pt x="6648" y="9512"/>
                  </a:cubicBezTo>
                  <a:lnTo>
                    <a:pt x="7287" y="9217"/>
                  </a:lnTo>
                  <a:cubicBezTo>
                    <a:pt x="7379" y="9170"/>
                    <a:pt x="7448" y="9095"/>
                    <a:pt x="7490" y="8996"/>
                  </a:cubicBezTo>
                  <a:cubicBezTo>
                    <a:pt x="7525" y="8898"/>
                    <a:pt x="7518" y="8787"/>
                    <a:pt x="7472" y="8695"/>
                  </a:cubicBezTo>
                  <a:lnTo>
                    <a:pt x="7089" y="7871"/>
                  </a:lnTo>
                  <a:cubicBezTo>
                    <a:pt x="7483" y="7581"/>
                    <a:pt x="7814" y="7221"/>
                    <a:pt x="8069" y="6797"/>
                  </a:cubicBezTo>
                  <a:lnTo>
                    <a:pt x="8923" y="7111"/>
                  </a:lnTo>
                  <a:cubicBezTo>
                    <a:pt x="8965" y="7125"/>
                    <a:pt x="9009" y="7132"/>
                    <a:pt x="9052" y="7132"/>
                  </a:cubicBezTo>
                  <a:cubicBezTo>
                    <a:pt x="9214" y="7132"/>
                    <a:pt x="9367" y="7033"/>
                    <a:pt x="9427" y="6873"/>
                  </a:cubicBezTo>
                  <a:lnTo>
                    <a:pt x="9665" y="6211"/>
                  </a:lnTo>
                  <a:cubicBezTo>
                    <a:pt x="9699" y="6114"/>
                    <a:pt x="9699" y="6009"/>
                    <a:pt x="9654" y="5911"/>
                  </a:cubicBezTo>
                  <a:cubicBezTo>
                    <a:pt x="9606" y="5817"/>
                    <a:pt x="9531" y="5742"/>
                    <a:pt x="9432" y="5707"/>
                  </a:cubicBezTo>
                  <a:lnTo>
                    <a:pt x="8580" y="5400"/>
                  </a:lnTo>
                  <a:cubicBezTo>
                    <a:pt x="8655" y="4912"/>
                    <a:pt x="8632" y="4425"/>
                    <a:pt x="8516" y="3949"/>
                  </a:cubicBezTo>
                  <a:lnTo>
                    <a:pt x="9335" y="3566"/>
                  </a:lnTo>
                  <a:cubicBezTo>
                    <a:pt x="9432" y="3520"/>
                    <a:pt x="9502" y="3440"/>
                    <a:pt x="9537" y="3341"/>
                  </a:cubicBezTo>
                  <a:cubicBezTo>
                    <a:pt x="9571" y="3242"/>
                    <a:pt x="9571" y="3137"/>
                    <a:pt x="9525" y="3044"/>
                  </a:cubicBezTo>
                  <a:lnTo>
                    <a:pt x="9230" y="2407"/>
                  </a:lnTo>
                  <a:cubicBezTo>
                    <a:pt x="9163" y="2263"/>
                    <a:pt x="9019" y="2178"/>
                    <a:pt x="8869" y="2178"/>
                  </a:cubicBezTo>
                  <a:cubicBezTo>
                    <a:pt x="8813" y="2178"/>
                    <a:pt x="8755" y="2190"/>
                    <a:pt x="8701" y="2216"/>
                  </a:cubicBezTo>
                  <a:lnTo>
                    <a:pt x="7884" y="2599"/>
                  </a:lnTo>
                  <a:cubicBezTo>
                    <a:pt x="7594" y="2203"/>
                    <a:pt x="7234" y="1873"/>
                    <a:pt x="6811" y="1617"/>
                  </a:cubicBezTo>
                  <a:lnTo>
                    <a:pt x="7118" y="765"/>
                  </a:lnTo>
                  <a:cubicBezTo>
                    <a:pt x="7159" y="666"/>
                    <a:pt x="7153" y="562"/>
                    <a:pt x="7107" y="463"/>
                  </a:cubicBezTo>
                  <a:cubicBezTo>
                    <a:pt x="7060" y="371"/>
                    <a:pt x="6985" y="302"/>
                    <a:pt x="6886" y="260"/>
                  </a:cubicBezTo>
                  <a:lnTo>
                    <a:pt x="6225" y="23"/>
                  </a:lnTo>
                  <a:cubicBezTo>
                    <a:pt x="6181" y="8"/>
                    <a:pt x="6134" y="0"/>
                    <a:pt x="608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 txBox="1">
            <a:spLocks noGrp="1"/>
          </p:cNvSpPr>
          <p:nvPr>
            <p:ph type="title"/>
          </p:nvPr>
        </p:nvSpPr>
        <p:spPr>
          <a:xfrm>
            <a:off x="2290025" y="30884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subTitle" idx="1"/>
          </p:nvPr>
        </p:nvSpPr>
        <p:spPr>
          <a:xfrm>
            <a:off x="1458125" y="1815325"/>
            <a:ext cx="6227700" cy="13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0" name="Google Shape;270;p15"/>
          <p:cNvSpPr/>
          <p:nvPr/>
        </p:nvSpPr>
        <p:spPr>
          <a:xfrm rot="-2841887">
            <a:off x="-1762267" y="-1216421"/>
            <a:ext cx="4439228" cy="4061677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FFFFF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271" name="Google Shape;271;p15"/>
          <p:cNvSpPr/>
          <p:nvPr/>
        </p:nvSpPr>
        <p:spPr>
          <a:xfrm rot="-2841887">
            <a:off x="5960133" y="3217804"/>
            <a:ext cx="4439228" cy="4061677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FFFFFF">
              <a:alpha val="42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5" r:id="rId12"/>
    <p:sldLayoutId id="2147483675" r:id="rId13"/>
    <p:sldLayoutId id="2147483680" r:id="rId14"/>
    <p:sldLayoutId id="2147483681" r:id="rId15"/>
    <p:sldLayoutId id="214748369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2"/>
          <p:cNvSpPr txBox="1">
            <a:spLocks noGrp="1"/>
          </p:cNvSpPr>
          <p:nvPr>
            <p:ph type="ctrTitle"/>
          </p:nvPr>
        </p:nvSpPr>
        <p:spPr>
          <a:xfrm>
            <a:off x="666350" y="577975"/>
            <a:ext cx="5804400" cy="17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Unit 7: </a:t>
            </a:r>
            <a:r>
              <a:rPr lang="en" dirty="0"/>
              <a:t>TELEVISION</a:t>
            </a:r>
            <a:endParaRPr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57" name="Google Shape;957;p42"/>
          <p:cNvSpPr txBox="1">
            <a:spLocks noGrp="1"/>
          </p:cNvSpPr>
          <p:nvPr>
            <p:ph type="subTitle" idx="1"/>
          </p:nvPr>
        </p:nvSpPr>
        <p:spPr>
          <a:xfrm>
            <a:off x="666349" y="2295075"/>
            <a:ext cx="4012221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5: Skills 1 </a:t>
            </a:r>
            <a:endParaRPr sz="3200" dirty="0"/>
          </a:p>
        </p:txBody>
      </p:sp>
      <p:grpSp>
        <p:nvGrpSpPr>
          <p:cNvPr id="958" name="Google Shape;958;p42"/>
          <p:cNvGrpSpPr/>
          <p:nvPr/>
        </p:nvGrpSpPr>
        <p:grpSpPr>
          <a:xfrm>
            <a:off x="4719858" y="2131380"/>
            <a:ext cx="1717604" cy="2912445"/>
            <a:chOff x="5789173" y="651115"/>
            <a:chExt cx="2391874" cy="4022024"/>
          </a:xfrm>
        </p:grpSpPr>
        <p:sp>
          <p:nvSpPr>
            <p:cNvPr id="959" name="Google Shape;959;p42"/>
            <p:cNvSpPr/>
            <p:nvPr/>
          </p:nvSpPr>
          <p:spPr>
            <a:xfrm>
              <a:off x="7571991" y="1188323"/>
              <a:ext cx="376144" cy="156953"/>
            </a:xfrm>
            <a:custGeom>
              <a:avLst/>
              <a:gdLst/>
              <a:ahLst/>
              <a:cxnLst/>
              <a:rect l="l" t="t" r="r" b="b"/>
              <a:pathLst>
                <a:path w="6497" h="2711" extrusionOk="0">
                  <a:moveTo>
                    <a:pt x="1426" y="0"/>
                  </a:moveTo>
                  <a:cubicBezTo>
                    <a:pt x="736" y="0"/>
                    <a:pt x="260" y="148"/>
                    <a:pt x="185" y="444"/>
                  </a:cubicBezTo>
                  <a:cubicBezTo>
                    <a:pt x="1" y="987"/>
                    <a:pt x="1280" y="1864"/>
                    <a:pt x="2955" y="2381"/>
                  </a:cubicBezTo>
                  <a:cubicBezTo>
                    <a:pt x="3751" y="2601"/>
                    <a:pt x="4501" y="2711"/>
                    <a:pt x="5094" y="2711"/>
                  </a:cubicBezTo>
                  <a:cubicBezTo>
                    <a:pt x="5780" y="2711"/>
                    <a:pt x="6257" y="2563"/>
                    <a:pt x="6356" y="2267"/>
                  </a:cubicBezTo>
                  <a:cubicBezTo>
                    <a:pt x="6496" y="1724"/>
                    <a:pt x="5260" y="847"/>
                    <a:pt x="3577" y="330"/>
                  </a:cubicBezTo>
                  <a:cubicBezTo>
                    <a:pt x="2780" y="111"/>
                    <a:pt x="2023" y="0"/>
                    <a:pt x="142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563365" y="1181723"/>
              <a:ext cx="395423" cy="169864"/>
            </a:xfrm>
            <a:custGeom>
              <a:avLst/>
              <a:gdLst/>
              <a:ahLst/>
              <a:cxnLst/>
              <a:rect l="l" t="t" r="r" b="b"/>
              <a:pathLst>
                <a:path w="6830" h="2934" extrusionOk="0">
                  <a:moveTo>
                    <a:pt x="1570" y="225"/>
                  </a:moveTo>
                  <a:cubicBezTo>
                    <a:pt x="2157" y="225"/>
                    <a:pt x="2920" y="339"/>
                    <a:pt x="3691" y="593"/>
                  </a:cubicBezTo>
                  <a:cubicBezTo>
                    <a:pt x="5444" y="1101"/>
                    <a:pt x="6505" y="1943"/>
                    <a:pt x="6391" y="2346"/>
                  </a:cubicBezTo>
                  <a:cubicBezTo>
                    <a:pt x="6321" y="2565"/>
                    <a:pt x="5953" y="2714"/>
                    <a:pt x="5374" y="2714"/>
                  </a:cubicBezTo>
                  <a:cubicBezTo>
                    <a:pt x="5314" y="2718"/>
                    <a:pt x="5251" y="2719"/>
                    <a:pt x="5187" y="2719"/>
                  </a:cubicBezTo>
                  <a:cubicBezTo>
                    <a:pt x="4595" y="2719"/>
                    <a:pt x="3867" y="2576"/>
                    <a:pt x="3139" y="2346"/>
                  </a:cubicBezTo>
                  <a:cubicBezTo>
                    <a:pt x="1386" y="1838"/>
                    <a:pt x="334" y="1031"/>
                    <a:pt x="439" y="593"/>
                  </a:cubicBezTo>
                  <a:cubicBezTo>
                    <a:pt x="509" y="374"/>
                    <a:pt x="877" y="260"/>
                    <a:pt x="1464" y="225"/>
                  </a:cubicBezTo>
                  <a:close/>
                  <a:moveTo>
                    <a:pt x="1628" y="1"/>
                  </a:moveTo>
                  <a:cubicBezTo>
                    <a:pt x="1560" y="1"/>
                    <a:pt x="1494" y="2"/>
                    <a:pt x="1429" y="6"/>
                  </a:cubicBezTo>
                  <a:cubicBezTo>
                    <a:pt x="728" y="6"/>
                    <a:pt x="334" y="190"/>
                    <a:pt x="220" y="523"/>
                  </a:cubicBezTo>
                  <a:cubicBezTo>
                    <a:pt x="1" y="1250"/>
                    <a:pt x="1535" y="2127"/>
                    <a:pt x="3069" y="2600"/>
                  </a:cubicBezTo>
                  <a:cubicBezTo>
                    <a:pt x="3875" y="2820"/>
                    <a:pt x="4638" y="2933"/>
                    <a:pt x="5260" y="2933"/>
                  </a:cubicBezTo>
                  <a:lnTo>
                    <a:pt x="5374" y="2933"/>
                  </a:lnTo>
                  <a:cubicBezTo>
                    <a:pt x="6102" y="2933"/>
                    <a:pt x="6505" y="2749"/>
                    <a:pt x="6610" y="2416"/>
                  </a:cubicBezTo>
                  <a:cubicBezTo>
                    <a:pt x="6829" y="1689"/>
                    <a:pt x="5295" y="812"/>
                    <a:pt x="3726" y="339"/>
                  </a:cubicBezTo>
                  <a:cubicBezTo>
                    <a:pt x="2999" y="141"/>
                    <a:pt x="2250" y="1"/>
                    <a:pt x="162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557286" y="835626"/>
              <a:ext cx="507565" cy="668224"/>
            </a:xfrm>
            <a:custGeom>
              <a:avLst/>
              <a:gdLst/>
              <a:ahLst/>
              <a:cxnLst/>
              <a:rect l="l" t="t" r="r" b="b"/>
              <a:pathLst>
                <a:path w="8767" h="11542" extrusionOk="0">
                  <a:moveTo>
                    <a:pt x="8123" y="1"/>
                  </a:moveTo>
                  <a:cubicBezTo>
                    <a:pt x="7883" y="1"/>
                    <a:pt x="7572" y="120"/>
                    <a:pt x="7188" y="400"/>
                  </a:cubicBezTo>
                  <a:cubicBezTo>
                    <a:pt x="7188" y="400"/>
                    <a:pt x="4892" y="2337"/>
                    <a:pt x="4638" y="2442"/>
                  </a:cubicBezTo>
                  <a:cubicBezTo>
                    <a:pt x="2297" y="3214"/>
                    <a:pt x="1271" y="6457"/>
                    <a:pt x="1271" y="6457"/>
                  </a:cubicBezTo>
                  <a:lnTo>
                    <a:pt x="0" y="9052"/>
                  </a:lnTo>
                  <a:lnTo>
                    <a:pt x="4199" y="11541"/>
                  </a:lnTo>
                  <a:lnTo>
                    <a:pt x="6172" y="7667"/>
                  </a:lnTo>
                  <a:lnTo>
                    <a:pt x="7188" y="6939"/>
                  </a:lnTo>
                  <a:cubicBezTo>
                    <a:pt x="8109" y="6282"/>
                    <a:pt x="8398" y="5072"/>
                    <a:pt x="7890" y="4090"/>
                  </a:cubicBezTo>
                  <a:cubicBezTo>
                    <a:pt x="7890" y="4090"/>
                    <a:pt x="7741" y="3135"/>
                    <a:pt x="7232" y="2477"/>
                  </a:cubicBezTo>
                  <a:lnTo>
                    <a:pt x="8398" y="1276"/>
                  </a:lnTo>
                  <a:cubicBezTo>
                    <a:pt x="8766" y="908"/>
                    <a:pt x="8766" y="286"/>
                    <a:pt x="8398" y="67"/>
                  </a:cubicBezTo>
                  <a:cubicBezTo>
                    <a:pt x="8320" y="24"/>
                    <a:pt x="8229" y="1"/>
                    <a:pt x="8123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550686" y="828911"/>
              <a:ext cx="518218" cy="681019"/>
            </a:xfrm>
            <a:custGeom>
              <a:avLst/>
              <a:gdLst/>
              <a:ahLst/>
              <a:cxnLst/>
              <a:rect l="l" t="t" r="r" b="b"/>
              <a:pathLst>
                <a:path w="8951" h="11763" extrusionOk="0">
                  <a:moveTo>
                    <a:pt x="8213" y="232"/>
                  </a:moveTo>
                  <a:cubicBezTo>
                    <a:pt x="8301" y="232"/>
                    <a:pt x="8378" y="253"/>
                    <a:pt x="8442" y="297"/>
                  </a:cubicBezTo>
                  <a:cubicBezTo>
                    <a:pt x="8582" y="367"/>
                    <a:pt x="8661" y="516"/>
                    <a:pt x="8661" y="621"/>
                  </a:cubicBezTo>
                  <a:cubicBezTo>
                    <a:pt x="8696" y="875"/>
                    <a:pt x="8582" y="1138"/>
                    <a:pt x="8442" y="1314"/>
                  </a:cubicBezTo>
                  <a:lnTo>
                    <a:pt x="7267" y="2523"/>
                  </a:lnTo>
                  <a:cubicBezTo>
                    <a:pt x="7232" y="2558"/>
                    <a:pt x="7232" y="2628"/>
                    <a:pt x="7267" y="2672"/>
                  </a:cubicBezTo>
                  <a:cubicBezTo>
                    <a:pt x="7741" y="3286"/>
                    <a:pt x="7890" y="4206"/>
                    <a:pt x="7890" y="4241"/>
                  </a:cubicBezTo>
                  <a:lnTo>
                    <a:pt x="7890" y="4276"/>
                  </a:lnTo>
                  <a:cubicBezTo>
                    <a:pt x="8363" y="5188"/>
                    <a:pt x="8109" y="6354"/>
                    <a:pt x="7232" y="6941"/>
                  </a:cubicBezTo>
                  <a:lnTo>
                    <a:pt x="6207" y="7669"/>
                  </a:lnTo>
                  <a:cubicBezTo>
                    <a:pt x="6207" y="7669"/>
                    <a:pt x="6207" y="7713"/>
                    <a:pt x="6172" y="7713"/>
                  </a:cubicBezTo>
                  <a:lnTo>
                    <a:pt x="4278" y="11508"/>
                  </a:lnTo>
                  <a:lnTo>
                    <a:pt x="255" y="9133"/>
                  </a:lnTo>
                  <a:lnTo>
                    <a:pt x="1499" y="6617"/>
                  </a:lnTo>
                  <a:cubicBezTo>
                    <a:pt x="1499" y="6573"/>
                    <a:pt x="2560" y="3400"/>
                    <a:pt x="4787" y="2672"/>
                  </a:cubicBezTo>
                  <a:cubicBezTo>
                    <a:pt x="5076" y="2558"/>
                    <a:pt x="7013" y="919"/>
                    <a:pt x="7381" y="586"/>
                  </a:cubicBezTo>
                  <a:cubicBezTo>
                    <a:pt x="7716" y="356"/>
                    <a:pt x="7999" y="232"/>
                    <a:pt x="8213" y="232"/>
                  </a:cubicBezTo>
                  <a:close/>
                  <a:moveTo>
                    <a:pt x="8197" y="1"/>
                  </a:moveTo>
                  <a:cubicBezTo>
                    <a:pt x="7940" y="1"/>
                    <a:pt x="7618" y="137"/>
                    <a:pt x="7232" y="402"/>
                  </a:cubicBezTo>
                  <a:cubicBezTo>
                    <a:pt x="6137" y="1357"/>
                    <a:pt x="4857" y="2374"/>
                    <a:pt x="4716" y="2453"/>
                  </a:cubicBezTo>
                  <a:cubicBezTo>
                    <a:pt x="2376" y="3181"/>
                    <a:pt x="1350" y="6284"/>
                    <a:pt x="1280" y="6503"/>
                  </a:cubicBezTo>
                  <a:lnTo>
                    <a:pt x="0" y="9133"/>
                  </a:lnTo>
                  <a:cubicBezTo>
                    <a:pt x="0" y="9168"/>
                    <a:pt x="0" y="9247"/>
                    <a:pt x="71" y="9282"/>
                  </a:cubicBezTo>
                  <a:lnTo>
                    <a:pt x="4234" y="11762"/>
                  </a:lnTo>
                  <a:lnTo>
                    <a:pt x="4348" y="11762"/>
                  </a:lnTo>
                  <a:cubicBezTo>
                    <a:pt x="4383" y="11762"/>
                    <a:pt x="4383" y="11727"/>
                    <a:pt x="4418" y="11727"/>
                  </a:cubicBezTo>
                  <a:lnTo>
                    <a:pt x="6391" y="7853"/>
                  </a:lnTo>
                  <a:lnTo>
                    <a:pt x="7381" y="7125"/>
                  </a:lnTo>
                  <a:cubicBezTo>
                    <a:pt x="8328" y="6468"/>
                    <a:pt x="8661" y="5188"/>
                    <a:pt x="8109" y="4162"/>
                  </a:cubicBezTo>
                  <a:cubicBezTo>
                    <a:pt x="8109" y="4022"/>
                    <a:pt x="7925" y="3216"/>
                    <a:pt x="7486" y="2593"/>
                  </a:cubicBezTo>
                  <a:lnTo>
                    <a:pt x="8582" y="1463"/>
                  </a:lnTo>
                  <a:cubicBezTo>
                    <a:pt x="8801" y="1243"/>
                    <a:pt x="8950" y="919"/>
                    <a:pt x="8880" y="621"/>
                  </a:cubicBezTo>
                  <a:cubicBezTo>
                    <a:pt x="8880" y="367"/>
                    <a:pt x="8731" y="183"/>
                    <a:pt x="8547" y="113"/>
                  </a:cubicBezTo>
                  <a:cubicBezTo>
                    <a:pt x="8448" y="38"/>
                    <a:pt x="8331" y="1"/>
                    <a:pt x="819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907956" y="1116301"/>
              <a:ext cx="160948" cy="92921"/>
            </a:xfrm>
            <a:custGeom>
              <a:avLst/>
              <a:gdLst/>
              <a:ahLst/>
              <a:cxnLst/>
              <a:rect l="l" t="t" r="r" b="b"/>
              <a:pathLst>
                <a:path w="2780" h="1605" extrusionOk="0">
                  <a:moveTo>
                    <a:pt x="2254" y="0"/>
                  </a:moveTo>
                  <a:cubicBezTo>
                    <a:pt x="2164" y="0"/>
                    <a:pt x="2059" y="13"/>
                    <a:pt x="1938" y="40"/>
                  </a:cubicBezTo>
                  <a:cubicBezTo>
                    <a:pt x="1868" y="40"/>
                    <a:pt x="1789" y="75"/>
                    <a:pt x="1719" y="75"/>
                  </a:cubicBezTo>
                  <a:lnTo>
                    <a:pt x="439" y="592"/>
                  </a:lnTo>
                  <a:cubicBezTo>
                    <a:pt x="150" y="732"/>
                    <a:pt x="1" y="1101"/>
                    <a:pt x="185" y="1390"/>
                  </a:cubicBezTo>
                  <a:cubicBezTo>
                    <a:pt x="295" y="1526"/>
                    <a:pt x="462" y="1604"/>
                    <a:pt x="719" y="1604"/>
                  </a:cubicBezTo>
                  <a:cubicBezTo>
                    <a:pt x="810" y="1604"/>
                    <a:pt x="912" y="1595"/>
                    <a:pt x="1026" y="1574"/>
                  </a:cubicBezTo>
                  <a:lnTo>
                    <a:pt x="2192" y="1215"/>
                  </a:lnTo>
                  <a:cubicBezTo>
                    <a:pt x="2525" y="1136"/>
                    <a:pt x="2779" y="811"/>
                    <a:pt x="2744" y="443"/>
                  </a:cubicBezTo>
                  <a:cubicBezTo>
                    <a:pt x="2744" y="210"/>
                    <a:pt x="2625" y="0"/>
                    <a:pt x="2254" y="0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7905930" y="1109470"/>
              <a:ext cx="169053" cy="106585"/>
            </a:xfrm>
            <a:custGeom>
              <a:avLst/>
              <a:gdLst/>
              <a:ahLst/>
              <a:cxnLst/>
              <a:rect l="l" t="t" r="r" b="b"/>
              <a:pathLst>
                <a:path w="2920" h="1841" extrusionOk="0">
                  <a:moveTo>
                    <a:pt x="2262" y="237"/>
                  </a:moveTo>
                  <a:cubicBezTo>
                    <a:pt x="2376" y="237"/>
                    <a:pt x="2481" y="272"/>
                    <a:pt x="2560" y="307"/>
                  </a:cubicBezTo>
                  <a:cubicBezTo>
                    <a:pt x="2630" y="377"/>
                    <a:pt x="2665" y="456"/>
                    <a:pt x="2665" y="561"/>
                  </a:cubicBezTo>
                  <a:cubicBezTo>
                    <a:pt x="2700" y="850"/>
                    <a:pt x="2481" y="1149"/>
                    <a:pt x="2192" y="1219"/>
                  </a:cubicBezTo>
                  <a:lnTo>
                    <a:pt x="1061" y="1587"/>
                  </a:lnTo>
                  <a:cubicBezTo>
                    <a:pt x="963" y="1605"/>
                    <a:pt x="874" y="1614"/>
                    <a:pt x="793" y="1614"/>
                  </a:cubicBezTo>
                  <a:cubicBezTo>
                    <a:pt x="569" y="1614"/>
                    <a:pt x="411" y="1547"/>
                    <a:pt x="334" y="1438"/>
                  </a:cubicBezTo>
                  <a:cubicBezTo>
                    <a:pt x="255" y="1333"/>
                    <a:pt x="255" y="1219"/>
                    <a:pt x="290" y="1113"/>
                  </a:cubicBezTo>
                  <a:cubicBezTo>
                    <a:pt x="334" y="999"/>
                    <a:pt x="404" y="894"/>
                    <a:pt x="553" y="815"/>
                  </a:cubicBezTo>
                  <a:lnTo>
                    <a:pt x="1789" y="307"/>
                  </a:lnTo>
                  <a:cubicBezTo>
                    <a:pt x="1868" y="307"/>
                    <a:pt x="1938" y="272"/>
                    <a:pt x="1973" y="272"/>
                  </a:cubicBezTo>
                  <a:cubicBezTo>
                    <a:pt x="2087" y="237"/>
                    <a:pt x="2192" y="237"/>
                    <a:pt x="2262" y="237"/>
                  </a:cubicBezTo>
                  <a:close/>
                  <a:moveTo>
                    <a:pt x="2313" y="0"/>
                  </a:moveTo>
                  <a:cubicBezTo>
                    <a:pt x="2200" y="0"/>
                    <a:pt x="2074" y="20"/>
                    <a:pt x="1938" y="53"/>
                  </a:cubicBezTo>
                  <a:cubicBezTo>
                    <a:pt x="1868" y="53"/>
                    <a:pt x="1789" y="88"/>
                    <a:pt x="1719" y="88"/>
                  </a:cubicBezTo>
                  <a:lnTo>
                    <a:pt x="439" y="596"/>
                  </a:lnTo>
                  <a:cubicBezTo>
                    <a:pt x="255" y="675"/>
                    <a:pt x="114" y="850"/>
                    <a:pt x="36" y="1035"/>
                  </a:cubicBezTo>
                  <a:cubicBezTo>
                    <a:pt x="1" y="1219"/>
                    <a:pt x="36" y="1438"/>
                    <a:pt x="150" y="1587"/>
                  </a:cubicBezTo>
                  <a:cubicBezTo>
                    <a:pt x="255" y="1771"/>
                    <a:pt x="474" y="1841"/>
                    <a:pt x="772" y="1841"/>
                  </a:cubicBezTo>
                  <a:cubicBezTo>
                    <a:pt x="877" y="1841"/>
                    <a:pt x="991" y="1841"/>
                    <a:pt x="1096" y="1806"/>
                  </a:cubicBezTo>
                  <a:lnTo>
                    <a:pt x="2262" y="1473"/>
                  </a:lnTo>
                  <a:cubicBezTo>
                    <a:pt x="2665" y="1333"/>
                    <a:pt x="2920" y="964"/>
                    <a:pt x="2920" y="561"/>
                  </a:cubicBezTo>
                  <a:cubicBezTo>
                    <a:pt x="2884" y="377"/>
                    <a:pt x="2814" y="237"/>
                    <a:pt x="2700" y="123"/>
                  </a:cubicBezTo>
                  <a:cubicBezTo>
                    <a:pt x="2599" y="37"/>
                    <a:pt x="2468" y="0"/>
                    <a:pt x="231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7887172" y="1054875"/>
              <a:ext cx="160427" cy="94948"/>
            </a:xfrm>
            <a:custGeom>
              <a:avLst/>
              <a:gdLst/>
              <a:ahLst/>
              <a:cxnLst/>
              <a:rect l="l" t="t" r="r" b="b"/>
              <a:pathLst>
                <a:path w="2771" h="1640" extrusionOk="0">
                  <a:moveTo>
                    <a:pt x="2227" y="1"/>
                  </a:moveTo>
                  <a:cubicBezTo>
                    <a:pt x="2132" y="1"/>
                    <a:pt x="2022" y="13"/>
                    <a:pt x="1894" y="40"/>
                  </a:cubicBezTo>
                  <a:cubicBezTo>
                    <a:pt x="1823" y="40"/>
                    <a:pt x="1788" y="84"/>
                    <a:pt x="1710" y="119"/>
                  </a:cubicBezTo>
                  <a:lnTo>
                    <a:pt x="438" y="628"/>
                  </a:lnTo>
                  <a:cubicBezTo>
                    <a:pt x="140" y="742"/>
                    <a:pt x="0" y="1136"/>
                    <a:pt x="176" y="1399"/>
                  </a:cubicBezTo>
                  <a:cubicBezTo>
                    <a:pt x="294" y="1538"/>
                    <a:pt x="479" y="1639"/>
                    <a:pt x="771" y="1639"/>
                  </a:cubicBezTo>
                  <a:cubicBezTo>
                    <a:pt x="846" y="1639"/>
                    <a:pt x="927" y="1632"/>
                    <a:pt x="1017" y="1618"/>
                  </a:cubicBezTo>
                  <a:lnTo>
                    <a:pt x="2192" y="1250"/>
                  </a:lnTo>
                  <a:cubicBezTo>
                    <a:pt x="2516" y="1136"/>
                    <a:pt x="2770" y="812"/>
                    <a:pt x="2735" y="444"/>
                  </a:cubicBezTo>
                  <a:cubicBezTo>
                    <a:pt x="2735" y="211"/>
                    <a:pt x="2616" y="1"/>
                    <a:pt x="2227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884624" y="1048969"/>
              <a:ext cx="169574" cy="107743"/>
            </a:xfrm>
            <a:custGeom>
              <a:avLst/>
              <a:gdLst/>
              <a:ahLst/>
              <a:cxnLst/>
              <a:rect l="l" t="t" r="r" b="b"/>
              <a:pathLst>
                <a:path w="2929" h="1861" extrusionOk="0">
                  <a:moveTo>
                    <a:pt x="2272" y="233"/>
                  </a:moveTo>
                  <a:cubicBezTo>
                    <a:pt x="2398" y="233"/>
                    <a:pt x="2498" y="250"/>
                    <a:pt x="2560" y="291"/>
                  </a:cubicBezTo>
                  <a:cubicBezTo>
                    <a:pt x="2630" y="361"/>
                    <a:pt x="2674" y="440"/>
                    <a:pt x="2674" y="546"/>
                  </a:cubicBezTo>
                  <a:cubicBezTo>
                    <a:pt x="2674" y="844"/>
                    <a:pt x="2490" y="1133"/>
                    <a:pt x="2192" y="1238"/>
                  </a:cubicBezTo>
                  <a:lnTo>
                    <a:pt x="1026" y="1606"/>
                  </a:lnTo>
                  <a:cubicBezTo>
                    <a:pt x="944" y="1614"/>
                    <a:pt x="870" y="1618"/>
                    <a:pt x="802" y="1618"/>
                  </a:cubicBezTo>
                  <a:cubicBezTo>
                    <a:pt x="566" y="1618"/>
                    <a:pt x="415" y="1565"/>
                    <a:pt x="333" y="1422"/>
                  </a:cubicBezTo>
                  <a:cubicBezTo>
                    <a:pt x="263" y="1352"/>
                    <a:pt x="220" y="1238"/>
                    <a:pt x="263" y="1098"/>
                  </a:cubicBezTo>
                  <a:cubicBezTo>
                    <a:pt x="298" y="984"/>
                    <a:pt x="404" y="879"/>
                    <a:pt x="518" y="844"/>
                  </a:cubicBezTo>
                  <a:lnTo>
                    <a:pt x="1797" y="326"/>
                  </a:lnTo>
                  <a:cubicBezTo>
                    <a:pt x="1867" y="291"/>
                    <a:pt x="1903" y="256"/>
                    <a:pt x="1973" y="256"/>
                  </a:cubicBezTo>
                  <a:cubicBezTo>
                    <a:pt x="2082" y="242"/>
                    <a:pt x="2183" y="233"/>
                    <a:pt x="2272" y="233"/>
                  </a:cubicBezTo>
                  <a:close/>
                  <a:moveTo>
                    <a:pt x="2262" y="1"/>
                  </a:moveTo>
                  <a:cubicBezTo>
                    <a:pt x="2164" y="1"/>
                    <a:pt x="2056" y="12"/>
                    <a:pt x="1938" y="37"/>
                  </a:cubicBezTo>
                  <a:cubicBezTo>
                    <a:pt x="1867" y="37"/>
                    <a:pt x="1797" y="72"/>
                    <a:pt x="1718" y="107"/>
                  </a:cubicBezTo>
                  <a:lnTo>
                    <a:pt x="439" y="624"/>
                  </a:lnTo>
                  <a:cubicBezTo>
                    <a:pt x="263" y="695"/>
                    <a:pt x="114" y="844"/>
                    <a:pt x="44" y="1063"/>
                  </a:cubicBezTo>
                  <a:cubicBezTo>
                    <a:pt x="0" y="1238"/>
                    <a:pt x="44" y="1422"/>
                    <a:pt x="149" y="1571"/>
                  </a:cubicBezTo>
                  <a:cubicBezTo>
                    <a:pt x="263" y="1755"/>
                    <a:pt x="482" y="1860"/>
                    <a:pt x="772" y="1860"/>
                  </a:cubicBezTo>
                  <a:cubicBezTo>
                    <a:pt x="877" y="1860"/>
                    <a:pt x="991" y="1825"/>
                    <a:pt x="1096" y="1825"/>
                  </a:cubicBezTo>
                  <a:lnTo>
                    <a:pt x="2271" y="1457"/>
                  </a:lnTo>
                  <a:cubicBezTo>
                    <a:pt x="2674" y="1317"/>
                    <a:pt x="2928" y="949"/>
                    <a:pt x="2893" y="546"/>
                  </a:cubicBezTo>
                  <a:cubicBezTo>
                    <a:pt x="2893" y="361"/>
                    <a:pt x="2814" y="221"/>
                    <a:pt x="2709" y="107"/>
                  </a:cubicBezTo>
                  <a:cubicBezTo>
                    <a:pt x="2590" y="39"/>
                    <a:pt x="2442" y="1"/>
                    <a:pt x="226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7876519" y="977643"/>
              <a:ext cx="160427" cy="94079"/>
            </a:xfrm>
            <a:custGeom>
              <a:avLst/>
              <a:gdLst/>
              <a:ahLst/>
              <a:cxnLst/>
              <a:rect l="l" t="t" r="r" b="b"/>
              <a:pathLst>
                <a:path w="2771" h="1625" extrusionOk="0">
                  <a:moveTo>
                    <a:pt x="2196" y="0"/>
                  </a:moveTo>
                  <a:cubicBezTo>
                    <a:pt x="2120" y="0"/>
                    <a:pt x="2034" y="8"/>
                    <a:pt x="1937" y="24"/>
                  </a:cubicBezTo>
                  <a:cubicBezTo>
                    <a:pt x="1858" y="59"/>
                    <a:pt x="1788" y="59"/>
                    <a:pt x="1718" y="103"/>
                  </a:cubicBezTo>
                  <a:lnTo>
                    <a:pt x="438" y="612"/>
                  </a:lnTo>
                  <a:cubicBezTo>
                    <a:pt x="140" y="717"/>
                    <a:pt x="0" y="1120"/>
                    <a:pt x="184" y="1418"/>
                  </a:cubicBezTo>
                  <a:cubicBezTo>
                    <a:pt x="287" y="1547"/>
                    <a:pt x="453" y="1624"/>
                    <a:pt x="708" y="1624"/>
                  </a:cubicBezTo>
                  <a:cubicBezTo>
                    <a:pt x="799" y="1624"/>
                    <a:pt x="901" y="1614"/>
                    <a:pt x="1017" y="1593"/>
                  </a:cubicBezTo>
                  <a:lnTo>
                    <a:pt x="2192" y="1234"/>
                  </a:lnTo>
                  <a:cubicBezTo>
                    <a:pt x="2516" y="1120"/>
                    <a:pt x="2770" y="831"/>
                    <a:pt x="2735" y="463"/>
                  </a:cubicBezTo>
                  <a:cubicBezTo>
                    <a:pt x="2735" y="219"/>
                    <a:pt x="2604" y="0"/>
                    <a:pt x="2196" y="0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7874493" y="970695"/>
              <a:ext cx="169053" cy="107858"/>
            </a:xfrm>
            <a:custGeom>
              <a:avLst/>
              <a:gdLst/>
              <a:ahLst/>
              <a:cxnLst/>
              <a:rect l="l" t="t" r="r" b="b"/>
              <a:pathLst>
                <a:path w="2920" h="1863" extrusionOk="0">
                  <a:moveTo>
                    <a:pt x="2259" y="255"/>
                  </a:moveTo>
                  <a:cubicBezTo>
                    <a:pt x="2391" y="255"/>
                    <a:pt x="2486" y="285"/>
                    <a:pt x="2551" y="328"/>
                  </a:cubicBezTo>
                  <a:cubicBezTo>
                    <a:pt x="2630" y="364"/>
                    <a:pt x="2665" y="477"/>
                    <a:pt x="2665" y="583"/>
                  </a:cubicBezTo>
                  <a:cubicBezTo>
                    <a:pt x="2700" y="881"/>
                    <a:pt x="2481" y="1170"/>
                    <a:pt x="2192" y="1240"/>
                  </a:cubicBezTo>
                  <a:lnTo>
                    <a:pt x="1052" y="1608"/>
                  </a:lnTo>
                  <a:cubicBezTo>
                    <a:pt x="957" y="1627"/>
                    <a:pt x="869" y="1636"/>
                    <a:pt x="789" y="1636"/>
                  </a:cubicBezTo>
                  <a:cubicBezTo>
                    <a:pt x="567" y="1636"/>
                    <a:pt x="408" y="1569"/>
                    <a:pt x="324" y="1459"/>
                  </a:cubicBezTo>
                  <a:cubicBezTo>
                    <a:pt x="254" y="1354"/>
                    <a:pt x="254" y="1240"/>
                    <a:pt x="289" y="1135"/>
                  </a:cubicBezTo>
                  <a:cubicBezTo>
                    <a:pt x="324" y="986"/>
                    <a:pt x="395" y="881"/>
                    <a:pt x="544" y="837"/>
                  </a:cubicBezTo>
                  <a:lnTo>
                    <a:pt x="1788" y="328"/>
                  </a:lnTo>
                  <a:cubicBezTo>
                    <a:pt x="1858" y="293"/>
                    <a:pt x="1929" y="293"/>
                    <a:pt x="1972" y="293"/>
                  </a:cubicBezTo>
                  <a:cubicBezTo>
                    <a:pt x="2083" y="267"/>
                    <a:pt x="2178" y="255"/>
                    <a:pt x="2259" y="255"/>
                  </a:cubicBezTo>
                  <a:close/>
                  <a:moveTo>
                    <a:pt x="2236" y="0"/>
                  </a:moveTo>
                  <a:cubicBezTo>
                    <a:pt x="2142" y="0"/>
                    <a:pt x="2040" y="13"/>
                    <a:pt x="1929" y="39"/>
                  </a:cubicBezTo>
                  <a:cubicBezTo>
                    <a:pt x="1858" y="74"/>
                    <a:pt x="1788" y="74"/>
                    <a:pt x="1709" y="109"/>
                  </a:cubicBezTo>
                  <a:lnTo>
                    <a:pt x="438" y="618"/>
                  </a:lnTo>
                  <a:cubicBezTo>
                    <a:pt x="254" y="697"/>
                    <a:pt x="105" y="881"/>
                    <a:pt x="35" y="1056"/>
                  </a:cubicBezTo>
                  <a:cubicBezTo>
                    <a:pt x="0" y="1240"/>
                    <a:pt x="35" y="1424"/>
                    <a:pt x="140" y="1608"/>
                  </a:cubicBezTo>
                  <a:cubicBezTo>
                    <a:pt x="254" y="1792"/>
                    <a:pt x="473" y="1862"/>
                    <a:pt x="763" y="1862"/>
                  </a:cubicBezTo>
                  <a:cubicBezTo>
                    <a:pt x="877" y="1862"/>
                    <a:pt x="982" y="1862"/>
                    <a:pt x="1096" y="1827"/>
                  </a:cubicBezTo>
                  <a:lnTo>
                    <a:pt x="2262" y="1459"/>
                  </a:lnTo>
                  <a:cubicBezTo>
                    <a:pt x="2665" y="1354"/>
                    <a:pt x="2919" y="951"/>
                    <a:pt x="2919" y="583"/>
                  </a:cubicBezTo>
                  <a:cubicBezTo>
                    <a:pt x="2884" y="364"/>
                    <a:pt x="2805" y="223"/>
                    <a:pt x="2700" y="144"/>
                  </a:cubicBezTo>
                  <a:cubicBezTo>
                    <a:pt x="2577" y="51"/>
                    <a:pt x="2423" y="0"/>
                    <a:pt x="223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7781919" y="1013017"/>
              <a:ext cx="162106" cy="211722"/>
            </a:xfrm>
            <a:custGeom>
              <a:avLst/>
              <a:gdLst/>
              <a:ahLst/>
              <a:cxnLst/>
              <a:rect l="l" t="t" r="r" b="b"/>
              <a:pathLst>
                <a:path w="2800" h="3657" extrusionOk="0">
                  <a:moveTo>
                    <a:pt x="389" y="1"/>
                  </a:moveTo>
                  <a:lnTo>
                    <a:pt x="374" y="1646"/>
                  </a:lnTo>
                  <a:lnTo>
                    <a:pt x="374" y="1646"/>
                  </a:lnTo>
                  <a:cubicBezTo>
                    <a:pt x="150" y="1537"/>
                    <a:pt x="1" y="1452"/>
                    <a:pt x="0" y="1452"/>
                  </a:cubicBezTo>
                  <a:lnTo>
                    <a:pt x="0" y="1452"/>
                  </a:lnTo>
                  <a:cubicBezTo>
                    <a:pt x="0" y="1452"/>
                    <a:pt x="7" y="1456"/>
                    <a:pt x="21" y="1465"/>
                  </a:cubicBezTo>
                  <a:cubicBezTo>
                    <a:pt x="159" y="1544"/>
                    <a:pt x="275" y="1627"/>
                    <a:pt x="373" y="1711"/>
                  </a:cubicBezTo>
                  <a:lnTo>
                    <a:pt x="373" y="1711"/>
                  </a:lnTo>
                  <a:lnTo>
                    <a:pt x="374" y="1646"/>
                  </a:lnTo>
                  <a:lnTo>
                    <a:pt x="374" y="1646"/>
                  </a:lnTo>
                  <a:cubicBezTo>
                    <a:pt x="783" y="1845"/>
                    <a:pt x="1442" y="2127"/>
                    <a:pt x="1906" y="2127"/>
                  </a:cubicBezTo>
                  <a:cubicBezTo>
                    <a:pt x="2107" y="2127"/>
                    <a:pt x="2271" y="2074"/>
                    <a:pt x="2362" y="1938"/>
                  </a:cubicBezTo>
                  <a:cubicBezTo>
                    <a:pt x="2800" y="1281"/>
                    <a:pt x="1669" y="509"/>
                    <a:pt x="389" y="1"/>
                  </a:cubicBezTo>
                  <a:close/>
                  <a:moveTo>
                    <a:pt x="373" y="1711"/>
                  </a:moveTo>
                  <a:lnTo>
                    <a:pt x="354" y="3656"/>
                  </a:lnTo>
                  <a:cubicBezTo>
                    <a:pt x="354" y="3656"/>
                    <a:pt x="1391" y="2590"/>
                    <a:pt x="373" y="171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7772945" y="1005664"/>
              <a:ext cx="160427" cy="225154"/>
            </a:xfrm>
            <a:custGeom>
              <a:avLst/>
              <a:gdLst/>
              <a:ahLst/>
              <a:cxnLst/>
              <a:rect l="l" t="t" r="r" b="b"/>
              <a:pathLst>
                <a:path w="2771" h="3889" extrusionOk="0">
                  <a:moveTo>
                    <a:pt x="560" y="0"/>
                  </a:moveTo>
                  <a:cubicBezTo>
                    <a:pt x="510" y="0"/>
                    <a:pt x="465" y="34"/>
                    <a:pt x="439" y="93"/>
                  </a:cubicBezTo>
                  <a:cubicBezTo>
                    <a:pt x="439" y="128"/>
                    <a:pt x="474" y="198"/>
                    <a:pt x="509" y="233"/>
                  </a:cubicBezTo>
                  <a:cubicBezTo>
                    <a:pt x="1605" y="636"/>
                    <a:pt x="2333" y="1188"/>
                    <a:pt x="2482" y="1627"/>
                  </a:cubicBezTo>
                  <a:cubicBezTo>
                    <a:pt x="2517" y="1732"/>
                    <a:pt x="2482" y="1881"/>
                    <a:pt x="2411" y="1986"/>
                  </a:cubicBezTo>
                  <a:cubicBezTo>
                    <a:pt x="2352" y="2086"/>
                    <a:pt x="2227" y="2129"/>
                    <a:pt x="2059" y="2129"/>
                  </a:cubicBezTo>
                  <a:cubicBezTo>
                    <a:pt x="1612" y="2129"/>
                    <a:pt x="858" y="1822"/>
                    <a:pt x="220" y="1478"/>
                  </a:cubicBezTo>
                  <a:cubicBezTo>
                    <a:pt x="197" y="1467"/>
                    <a:pt x="175" y="1463"/>
                    <a:pt x="154" y="1463"/>
                  </a:cubicBezTo>
                  <a:cubicBezTo>
                    <a:pt x="103" y="1463"/>
                    <a:pt x="61" y="1488"/>
                    <a:pt x="36" y="1513"/>
                  </a:cubicBezTo>
                  <a:cubicBezTo>
                    <a:pt x="36" y="1513"/>
                    <a:pt x="1" y="1627"/>
                    <a:pt x="106" y="1697"/>
                  </a:cubicBezTo>
                  <a:cubicBezTo>
                    <a:pt x="544" y="1951"/>
                    <a:pt x="799" y="2249"/>
                    <a:pt x="834" y="2608"/>
                  </a:cubicBezTo>
                  <a:cubicBezTo>
                    <a:pt x="913" y="3161"/>
                    <a:pt x="395" y="3704"/>
                    <a:pt x="395" y="3704"/>
                  </a:cubicBezTo>
                  <a:cubicBezTo>
                    <a:pt x="360" y="3739"/>
                    <a:pt x="360" y="3818"/>
                    <a:pt x="395" y="3853"/>
                  </a:cubicBezTo>
                  <a:cubicBezTo>
                    <a:pt x="439" y="3888"/>
                    <a:pt x="474" y="3888"/>
                    <a:pt x="509" y="3888"/>
                  </a:cubicBezTo>
                  <a:cubicBezTo>
                    <a:pt x="509" y="3888"/>
                    <a:pt x="544" y="3888"/>
                    <a:pt x="579" y="3853"/>
                  </a:cubicBezTo>
                  <a:cubicBezTo>
                    <a:pt x="614" y="3853"/>
                    <a:pt x="1167" y="3266"/>
                    <a:pt x="1053" y="2573"/>
                  </a:cubicBezTo>
                  <a:cubicBezTo>
                    <a:pt x="1053" y="2389"/>
                    <a:pt x="983" y="2205"/>
                    <a:pt x="877" y="2065"/>
                  </a:cubicBezTo>
                  <a:lnTo>
                    <a:pt x="877" y="2065"/>
                  </a:lnTo>
                  <a:cubicBezTo>
                    <a:pt x="1273" y="2218"/>
                    <a:pt x="1718" y="2358"/>
                    <a:pt x="2066" y="2358"/>
                  </a:cubicBezTo>
                  <a:cubicBezTo>
                    <a:pt x="2297" y="2358"/>
                    <a:pt x="2485" y="2296"/>
                    <a:pt x="2587" y="2135"/>
                  </a:cubicBezTo>
                  <a:cubicBezTo>
                    <a:pt x="2736" y="1951"/>
                    <a:pt x="2771" y="1732"/>
                    <a:pt x="2701" y="1548"/>
                  </a:cubicBezTo>
                  <a:cubicBezTo>
                    <a:pt x="2482" y="820"/>
                    <a:pt x="1167" y="233"/>
                    <a:pt x="614" y="14"/>
                  </a:cubicBezTo>
                  <a:cubicBezTo>
                    <a:pt x="596" y="5"/>
                    <a:pt x="578" y="0"/>
                    <a:pt x="56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7193416" y="1203318"/>
              <a:ext cx="744530" cy="880236"/>
            </a:xfrm>
            <a:custGeom>
              <a:avLst/>
              <a:gdLst/>
              <a:ahLst/>
              <a:cxnLst/>
              <a:rect l="l" t="t" r="r" b="b"/>
              <a:pathLst>
                <a:path w="12860" h="15204" extrusionOk="0">
                  <a:moveTo>
                    <a:pt x="6829" y="1"/>
                  </a:moveTo>
                  <a:lnTo>
                    <a:pt x="2735" y="6575"/>
                  </a:lnTo>
                  <a:lnTo>
                    <a:pt x="0" y="10450"/>
                  </a:lnTo>
                  <a:lnTo>
                    <a:pt x="1499" y="13299"/>
                  </a:lnTo>
                  <a:cubicBezTo>
                    <a:pt x="2149" y="14581"/>
                    <a:pt x="3365" y="15204"/>
                    <a:pt x="4578" y="15204"/>
                  </a:cubicBezTo>
                  <a:cubicBezTo>
                    <a:pt x="5885" y="15204"/>
                    <a:pt x="7189" y="14480"/>
                    <a:pt x="7776" y="13079"/>
                  </a:cubicBezTo>
                  <a:lnTo>
                    <a:pt x="12816" y="2227"/>
                  </a:lnTo>
                  <a:cubicBezTo>
                    <a:pt x="12860" y="2192"/>
                    <a:pt x="12816" y="2122"/>
                    <a:pt x="12781" y="2122"/>
                  </a:cubicBezTo>
                  <a:cubicBezTo>
                    <a:pt x="12733" y="2123"/>
                    <a:pt x="12685" y="2123"/>
                    <a:pt x="12638" y="2123"/>
                  </a:cubicBezTo>
                  <a:cubicBezTo>
                    <a:pt x="10498" y="2123"/>
                    <a:pt x="8441" y="1356"/>
                    <a:pt x="6829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7184790" y="1196718"/>
              <a:ext cx="759235" cy="892741"/>
            </a:xfrm>
            <a:custGeom>
              <a:avLst/>
              <a:gdLst/>
              <a:ahLst/>
              <a:cxnLst/>
              <a:rect l="l" t="t" r="r" b="b"/>
              <a:pathLst>
                <a:path w="13114" h="15420" extrusionOk="0">
                  <a:moveTo>
                    <a:pt x="6943" y="1"/>
                  </a:moveTo>
                  <a:cubicBezTo>
                    <a:pt x="6908" y="1"/>
                    <a:pt x="6873" y="1"/>
                    <a:pt x="6873" y="45"/>
                  </a:cubicBezTo>
                  <a:lnTo>
                    <a:pt x="2779" y="6654"/>
                  </a:lnTo>
                  <a:cubicBezTo>
                    <a:pt x="2744" y="6689"/>
                    <a:pt x="2779" y="6759"/>
                    <a:pt x="2814" y="6794"/>
                  </a:cubicBezTo>
                  <a:cubicBezTo>
                    <a:pt x="2844" y="6813"/>
                    <a:pt x="2876" y="6824"/>
                    <a:pt x="2905" y="6824"/>
                  </a:cubicBezTo>
                  <a:cubicBezTo>
                    <a:pt x="2944" y="6824"/>
                    <a:pt x="2978" y="6805"/>
                    <a:pt x="2998" y="6759"/>
                  </a:cubicBezTo>
                  <a:lnTo>
                    <a:pt x="6978" y="299"/>
                  </a:lnTo>
                  <a:cubicBezTo>
                    <a:pt x="8626" y="1649"/>
                    <a:pt x="10668" y="2376"/>
                    <a:pt x="12790" y="2376"/>
                  </a:cubicBezTo>
                  <a:lnTo>
                    <a:pt x="12825" y="2376"/>
                  </a:lnTo>
                  <a:lnTo>
                    <a:pt x="7819" y="13114"/>
                  </a:lnTo>
                  <a:cubicBezTo>
                    <a:pt x="7311" y="14359"/>
                    <a:pt x="6171" y="15122"/>
                    <a:pt x="4857" y="15201"/>
                  </a:cubicBezTo>
                  <a:cubicBezTo>
                    <a:pt x="4825" y="15202"/>
                    <a:pt x="4793" y="15202"/>
                    <a:pt x="4761" y="15202"/>
                  </a:cubicBezTo>
                  <a:cubicBezTo>
                    <a:pt x="3484" y="15202"/>
                    <a:pt x="2326" y="14515"/>
                    <a:pt x="1753" y="13369"/>
                  </a:cubicBezTo>
                  <a:lnTo>
                    <a:pt x="254" y="10520"/>
                  </a:lnTo>
                  <a:cubicBezTo>
                    <a:pt x="234" y="10479"/>
                    <a:pt x="201" y="10462"/>
                    <a:pt x="171" y="10462"/>
                  </a:cubicBezTo>
                  <a:cubicBezTo>
                    <a:pt x="149" y="10462"/>
                    <a:pt x="129" y="10470"/>
                    <a:pt x="114" y="10485"/>
                  </a:cubicBezTo>
                  <a:cubicBezTo>
                    <a:pt x="35" y="10485"/>
                    <a:pt x="0" y="10564"/>
                    <a:pt x="35" y="10634"/>
                  </a:cubicBezTo>
                  <a:lnTo>
                    <a:pt x="1534" y="13483"/>
                  </a:lnTo>
                  <a:cubicBezTo>
                    <a:pt x="2157" y="14684"/>
                    <a:pt x="3366" y="15420"/>
                    <a:pt x="4716" y="15420"/>
                  </a:cubicBezTo>
                  <a:lnTo>
                    <a:pt x="4857" y="15420"/>
                  </a:lnTo>
                  <a:cubicBezTo>
                    <a:pt x="6285" y="15385"/>
                    <a:pt x="7486" y="14543"/>
                    <a:pt x="8039" y="13228"/>
                  </a:cubicBezTo>
                  <a:lnTo>
                    <a:pt x="13079" y="2376"/>
                  </a:lnTo>
                  <a:cubicBezTo>
                    <a:pt x="13114" y="2341"/>
                    <a:pt x="13114" y="2271"/>
                    <a:pt x="13079" y="2236"/>
                  </a:cubicBezTo>
                  <a:cubicBezTo>
                    <a:pt x="13044" y="2157"/>
                    <a:pt x="12965" y="2122"/>
                    <a:pt x="12930" y="2122"/>
                  </a:cubicBezTo>
                  <a:cubicBezTo>
                    <a:pt x="12880" y="2123"/>
                    <a:pt x="12831" y="2123"/>
                    <a:pt x="12781" y="2123"/>
                  </a:cubicBezTo>
                  <a:cubicBezTo>
                    <a:pt x="10678" y="2123"/>
                    <a:pt x="8658" y="1397"/>
                    <a:pt x="704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7588723" y="1265265"/>
              <a:ext cx="40179" cy="36937"/>
            </a:xfrm>
            <a:custGeom>
              <a:avLst/>
              <a:gdLst/>
              <a:ahLst/>
              <a:cxnLst/>
              <a:rect l="l" t="t" r="r" b="b"/>
              <a:pathLst>
                <a:path w="694" h="638" extrusionOk="0">
                  <a:moveTo>
                    <a:pt x="367" y="0"/>
                  </a:moveTo>
                  <a:cubicBezTo>
                    <a:pt x="271" y="0"/>
                    <a:pt x="179" y="47"/>
                    <a:pt x="115" y="132"/>
                  </a:cubicBezTo>
                  <a:cubicBezTo>
                    <a:pt x="1" y="246"/>
                    <a:pt x="36" y="465"/>
                    <a:pt x="150" y="570"/>
                  </a:cubicBezTo>
                  <a:cubicBezTo>
                    <a:pt x="206" y="616"/>
                    <a:pt x="275" y="638"/>
                    <a:pt x="343" y="638"/>
                  </a:cubicBezTo>
                  <a:cubicBezTo>
                    <a:pt x="443" y="638"/>
                    <a:pt x="541" y="589"/>
                    <a:pt x="588" y="500"/>
                  </a:cubicBezTo>
                  <a:cubicBezTo>
                    <a:pt x="693" y="351"/>
                    <a:pt x="693" y="176"/>
                    <a:pt x="553" y="62"/>
                  </a:cubicBezTo>
                  <a:cubicBezTo>
                    <a:pt x="494" y="20"/>
                    <a:pt x="430" y="0"/>
                    <a:pt x="367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7580097" y="1259360"/>
              <a:ext cx="57432" cy="49616"/>
            </a:xfrm>
            <a:custGeom>
              <a:avLst/>
              <a:gdLst/>
              <a:ahLst/>
              <a:cxnLst/>
              <a:rect l="l" t="t" r="r" b="b"/>
              <a:pathLst>
                <a:path w="992" h="857" extrusionOk="0">
                  <a:moveTo>
                    <a:pt x="494" y="222"/>
                  </a:moveTo>
                  <a:cubicBezTo>
                    <a:pt x="543" y="222"/>
                    <a:pt x="591" y="242"/>
                    <a:pt x="623" y="278"/>
                  </a:cubicBezTo>
                  <a:cubicBezTo>
                    <a:pt x="658" y="313"/>
                    <a:pt x="702" y="348"/>
                    <a:pt x="702" y="383"/>
                  </a:cubicBezTo>
                  <a:cubicBezTo>
                    <a:pt x="702" y="453"/>
                    <a:pt x="702" y="497"/>
                    <a:pt x="658" y="532"/>
                  </a:cubicBezTo>
                  <a:cubicBezTo>
                    <a:pt x="623" y="567"/>
                    <a:pt x="588" y="602"/>
                    <a:pt x="518" y="602"/>
                  </a:cubicBezTo>
                  <a:cubicBezTo>
                    <a:pt x="508" y="612"/>
                    <a:pt x="494" y="616"/>
                    <a:pt x="478" y="616"/>
                  </a:cubicBezTo>
                  <a:cubicBezTo>
                    <a:pt x="440" y="616"/>
                    <a:pt x="394" y="592"/>
                    <a:pt x="369" y="567"/>
                  </a:cubicBezTo>
                  <a:cubicBezTo>
                    <a:pt x="299" y="497"/>
                    <a:pt x="264" y="383"/>
                    <a:pt x="334" y="313"/>
                  </a:cubicBezTo>
                  <a:cubicBezTo>
                    <a:pt x="372" y="250"/>
                    <a:pt x="434" y="222"/>
                    <a:pt x="494" y="222"/>
                  </a:cubicBezTo>
                  <a:close/>
                  <a:moveTo>
                    <a:pt x="502" y="1"/>
                  </a:moveTo>
                  <a:cubicBezTo>
                    <a:pt x="369" y="1"/>
                    <a:pt x="236" y="57"/>
                    <a:pt x="150" y="164"/>
                  </a:cubicBezTo>
                  <a:cubicBezTo>
                    <a:pt x="1" y="348"/>
                    <a:pt x="45" y="602"/>
                    <a:pt x="220" y="751"/>
                  </a:cubicBezTo>
                  <a:cubicBezTo>
                    <a:pt x="299" y="821"/>
                    <a:pt x="404" y="856"/>
                    <a:pt x="518" y="856"/>
                  </a:cubicBezTo>
                  <a:lnTo>
                    <a:pt x="553" y="856"/>
                  </a:lnTo>
                  <a:cubicBezTo>
                    <a:pt x="658" y="821"/>
                    <a:pt x="772" y="786"/>
                    <a:pt x="842" y="672"/>
                  </a:cubicBezTo>
                  <a:cubicBezTo>
                    <a:pt x="991" y="497"/>
                    <a:pt x="956" y="234"/>
                    <a:pt x="772" y="94"/>
                  </a:cubicBezTo>
                  <a:cubicBezTo>
                    <a:pt x="695" y="31"/>
                    <a:pt x="598" y="1"/>
                    <a:pt x="50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7525328" y="1301971"/>
              <a:ext cx="186306" cy="89679"/>
            </a:xfrm>
            <a:custGeom>
              <a:avLst/>
              <a:gdLst/>
              <a:ahLst/>
              <a:cxnLst/>
              <a:rect l="l" t="t" r="r" b="b"/>
              <a:pathLst>
                <a:path w="3218" h="1549" extrusionOk="0">
                  <a:moveTo>
                    <a:pt x="144" y="0"/>
                  </a:moveTo>
                  <a:cubicBezTo>
                    <a:pt x="107" y="0"/>
                    <a:pt x="60" y="25"/>
                    <a:pt x="35" y="50"/>
                  </a:cubicBezTo>
                  <a:cubicBezTo>
                    <a:pt x="0" y="120"/>
                    <a:pt x="0" y="199"/>
                    <a:pt x="35" y="234"/>
                  </a:cubicBezTo>
                  <a:cubicBezTo>
                    <a:pt x="1823" y="1514"/>
                    <a:pt x="2998" y="1549"/>
                    <a:pt x="3068" y="1549"/>
                  </a:cubicBezTo>
                  <a:lnTo>
                    <a:pt x="3103" y="1549"/>
                  </a:lnTo>
                  <a:cubicBezTo>
                    <a:pt x="3138" y="1549"/>
                    <a:pt x="3217" y="1470"/>
                    <a:pt x="3217" y="1435"/>
                  </a:cubicBezTo>
                  <a:cubicBezTo>
                    <a:pt x="3217" y="1365"/>
                    <a:pt x="3138" y="1295"/>
                    <a:pt x="3103" y="1295"/>
                  </a:cubicBezTo>
                  <a:cubicBezTo>
                    <a:pt x="3068" y="1295"/>
                    <a:pt x="1972" y="1295"/>
                    <a:pt x="184" y="15"/>
                  </a:cubicBezTo>
                  <a:cubicBezTo>
                    <a:pt x="174" y="5"/>
                    <a:pt x="160" y="0"/>
                    <a:pt x="14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6740735" y="651115"/>
              <a:ext cx="456792" cy="485623"/>
            </a:xfrm>
            <a:custGeom>
              <a:avLst/>
              <a:gdLst/>
              <a:ahLst/>
              <a:cxnLst/>
              <a:rect l="l" t="t" r="r" b="b"/>
              <a:pathLst>
                <a:path w="7890" h="8388" extrusionOk="0">
                  <a:moveTo>
                    <a:pt x="4517" y="0"/>
                  </a:moveTo>
                  <a:cubicBezTo>
                    <a:pt x="4377" y="0"/>
                    <a:pt x="4225" y="14"/>
                    <a:pt x="4059" y="46"/>
                  </a:cubicBezTo>
                  <a:cubicBezTo>
                    <a:pt x="3620" y="116"/>
                    <a:pt x="3217" y="335"/>
                    <a:pt x="2963" y="738"/>
                  </a:cubicBezTo>
                  <a:cubicBezTo>
                    <a:pt x="2928" y="773"/>
                    <a:pt x="2884" y="843"/>
                    <a:pt x="2884" y="878"/>
                  </a:cubicBezTo>
                  <a:cubicBezTo>
                    <a:pt x="2849" y="957"/>
                    <a:pt x="2270" y="1027"/>
                    <a:pt x="2192" y="1062"/>
                  </a:cubicBezTo>
                  <a:cubicBezTo>
                    <a:pt x="1648" y="1246"/>
                    <a:pt x="956" y="1501"/>
                    <a:pt x="693" y="2053"/>
                  </a:cubicBezTo>
                  <a:cubicBezTo>
                    <a:pt x="587" y="2307"/>
                    <a:pt x="552" y="2561"/>
                    <a:pt x="552" y="2816"/>
                  </a:cubicBezTo>
                  <a:cubicBezTo>
                    <a:pt x="149" y="3184"/>
                    <a:pt x="0" y="3771"/>
                    <a:pt x="184" y="4279"/>
                  </a:cubicBezTo>
                  <a:lnTo>
                    <a:pt x="1131" y="6252"/>
                  </a:lnTo>
                  <a:cubicBezTo>
                    <a:pt x="1131" y="6252"/>
                    <a:pt x="931" y="8387"/>
                    <a:pt x="1776" y="8387"/>
                  </a:cubicBezTo>
                  <a:cubicBezTo>
                    <a:pt x="1816" y="8387"/>
                    <a:pt x="1858" y="8383"/>
                    <a:pt x="1902" y="8373"/>
                  </a:cubicBezTo>
                  <a:cubicBezTo>
                    <a:pt x="2270" y="8294"/>
                    <a:pt x="2525" y="7970"/>
                    <a:pt x="2665" y="7637"/>
                  </a:cubicBezTo>
                  <a:cubicBezTo>
                    <a:pt x="3068" y="7935"/>
                    <a:pt x="3620" y="8110"/>
                    <a:pt x="4164" y="8110"/>
                  </a:cubicBezTo>
                  <a:cubicBezTo>
                    <a:pt x="5338" y="8110"/>
                    <a:pt x="5917" y="7312"/>
                    <a:pt x="5917" y="7312"/>
                  </a:cubicBezTo>
                  <a:cubicBezTo>
                    <a:pt x="5847" y="7128"/>
                    <a:pt x="5812" y="6909"/>
                    <a:pt x="5812" y="6725"/>
                  </a:cubicBezTo>
                  <a:cubicBezTo>
                    <a:pt x="6539" y="6357"/>
                    <a:pt x="7048" y="5743"/>
                    <a:pt x="7311" y="5007"/>
                  </a:cubicBezTo>
                  <a:cubicBezTo>
                    <a:pt x="7416" y="4972"/>
                    <a:pt x="7486" y="4937"/>
                    <a:pt x="7486" y="4937"/>
                  </a:cubicBezTo>
                  <a:cubicBezTo>
                    <a:pt x="7487" y="4937"/>
                    <a:pt x="7487" y="4937"/>
                    <a:pt x="7487" y="4937"/>
                  </a:cubicBezTo>
                  <a:cubicBezTo>
                    <a:pt x="7530" y="4937"/>
                    <a:pt x="7530" y="3288"/>
                    <a:pt x="7530" y="3184"/>
                  </a:cubicBezTo>
                  <a:cubicBezTo>
                    <a:pt x="7705" y="2965"/>
                    <a:pt x="7819" y="2710"/>
                    <a:pt x="7854" y="2412"/>
                  </a:cubicBezTo>
                  <a:cubicBezTo>
                    <a:pt x="7889" y="1650"/>
                    <a:pt x="7311" y="1027"/>
                    <a:pt x="6574" y="992"/>
                  </a:cubicBezTo>
                  <a:lnTo>
                    <a:pt x="6355" y="992"/>
                  </a:lnTo>
                  <a:cubicBezTo>
                    <a:pt x="5792" y="519"/>
                    <a:pt x="5363" y="0"/>
                    <a:pt x="451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6856930" y="1107907"/>
              <a:ext cx="237080" cy="226427"/>
            </a:xfrm>
            <a:custGeom>
              <a:avLst/>
              <a:gdLst/>
              <a:ahLst/>
              <a:cxnLst/>
              <a:rect l="l" t="t" r="r" b="b"/>
              <a:pathLst>
                <a:path w="4095" h="3911" extrusionOk="0">
                  <a:moveTo>
                    <a:pt x="149" y="1"/>
                  </a:moveTo>
                  <a:lnTo>
                    <a:pt x="0" y="3770"/>
                  </a:lnTo>
                  <a:lnTo>
                    <a:pt x="4024" y="3910"/>
                  </a:lnTo>
                  <a:lnTo>
                    <a:pt x="4094" y="1062"/>
                  </a:lnTo>
                  <a:lnTo>
                    <a:pt x="4094" y="1062"/>
                  </a:lnTo>
                  <a:cubicBezTo>
                    <a:pt x="3805" y="1176"/>
                    <a:pt x="3472" y="1246"/>
                    <a:pt x="3112" y="1281"/>
                  </a:cubicBezTo>
                  <a:cubicBezTo>
                    <a:pt x="2925" y="1315"/>
                    <a:pt x="2740" y="1331"/>
                    <a:pt x="2558" y="1331"/>
                  </a:cubicBezTo>
                  <a:cubicBezTo>
                    <a:pt x="1565" y="1331"/>
                    <a:pt x="676" y="838"/>
                    <a:pt x="149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6850851" y="1101828"/>
              <a:ext cx="249759" cy="239106"/>
            </a:xfrm>
            <a:custGeom>
              <a:avLst/>
              <a:gdLst/>
              <a:ahLst/>
              <a:cxnLst/>
              <a:rect l="l" t="t" r="r" b="b"/>
              <a:pathLst>
                <a:path w="4314" h="4130" extrusionOk="0">
                  <a:moveTo>
                    <a:pt x="368" y="474"/>
                  </a:moveTo>
                  <a:cubicBezTo>
                    <a:pt x="936" y="1163"/>
                    <a:pt x="1773" y="1559"/>
                    <a:pt x="2641" y="1559"/>
                  </a:cubicBezTo>
                  <a:cubicBezTo>
                    <a:pt x="2832" y="1559"/>
                    <a:pt x="3025" y="1539"/>
                    <a:pt x="3217" y="1500"/>
                  </a:cubicBezTo>
                  <a:cubicBezTo>
                    <a:pt x="3507" y="1465"/>
                    <a:pt x="3796" y="1421"/>
                    <a:pt x="4094" y="1316"/>
                  </a:cubicBezTo>
                  <a:lnTo>
                    <a:pt x="4094" y="1316"/>
                  </a:lnTo>
                  <a:lnTo>
                    <a:pt x="3980" y="3910"/>
                  </a:lnTo>
                  <a:lnTo>
                    <a:pt x="254" y="3761"/>
                  </a:lnTo>
                  <a:lnTo>
                    <a:pt x="368" y="474"/>
                  </a:lnTo>
                  <a:close/>
                  <a:moveTo>
                    <a:pt x="219" y="1"/>
                  </a:moveTo>
                  <a:cubicBezTo>
                    <a:pt x="149" y="1"/>
                    <a:pt x="149" y="71"/>
                    <a:pt x="105" y="106"/>
                  </a:cubicBezTo>
                  <a:lnTo>
                    <a:pt x="0" y="3875"/>
                  </a:lnTo>
                  <a:cubicBezTo>
                    <a:pt x="0" y="3945"/>
                    <a:pt x="70" y="4015"/>
                    <a:pt x="105" y="4015"/>
                  </a:cubicBezTo>
                  <a:lnTo>
                    <a:pt x="4094" y="4129"/>
                  </a:lnTo>
                  <a:lnTo>
                    <a:pt x="4129" y="4129"/>
                  </a:lnTo>
                  <a:cubicBezTo>
                    <a:pt x="4129" y="4129"/>
                    <a:pt x="4164" y="4129"/>
                    <a:pt x="4199" y="4094"/>
                  </a:cubicBezTo>
                  <a:cubicBezTo>
                    <a:pt x="4199" y="4094"/>
                    <a:pt x="4234" y="4050"/>
                    <a:pt x="4234" y="4015"/>
                  </a:cubicBezTo>
                  <a:lnTo>
                    <a:pt x="4313" y="1167"/>
                  </a:lnTo>
                  <a:cubicBezTo>
                    <a:pt x="4313" y="1131"/>
                    <a:pt x="4313" y="1096"/>
                    <a:pt x="4269" y="1061"/>
                  </a:cubicBezTo>
                  <a:cubicBezTo>
                    <a:pt x="4246" y="1061"/>
                    <a:pt x="4222" y="1046"/>
                    <a:pt x="4199" y="1046"/>
                  </a:cubicBezTo>
                  <a:cubicBezTo>
                    <a:pt x="4187" y="1046"/>
                    <a:pt x="4176" y="1050"/>
                    <a:pt x="4164" y="1061"/>
                  </a:cubicBezTo>
                  <a:cubicBezTo>
                    <a:pt x="3875" y="1167"/>
                    <a:pt x="3542" y="1245"/>
                    <a:pt x="3174" y="1281"/>
                  </a:cubicBezTo>
                  <a:cubicBezTo>
                    <a:pt x="2997" y="1316"/>
                    <a:pt x="2819" y="1333"/>
                    <a:pt x="2642" y="1333"/>
                  </a:cubicBezTo>
                  <a:cubicBezTo>
                    <a:pt x="1726" y="1333"/>
                    <a:pt x="846" y="866"/>
                    <a:pt x="325" y="36"/>
                  </a:cubicBezTo>
                  <a:cubicBezTo>
                    <a:pt x="325" y="1"/>
                    <a:pt x="254" y="1"/>
                    <a:pt x="21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6918357" y="1135870"/>
              <a:ext cx="175653" cy="126906"/>
            </a:xfrm>
            <a:custGeom>
              <a:avLst/>
              <a:gdLst/>
              <a:ahLst/>
              <a:cxnLst/>
              <a:rect l="l" t="t" r="r" b="b"/>
              <a:pathLst>
                <a:path w="3034" h="2192" extrusionOk="0">
                  <a:moveTo>
                    <a:pt x="3033" y="0"/>
                  </a:moveTo>
                  <a:lnTo>
                    <a:pt x="0" y="657"/>
                  </a:lnTo>
                  <a:cubicBezTo>
                    <a:pt x="0" y="657"/>
                    <a:pt x="1753" y="2007"/>
                    <a:pt x="2884" y="2191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6755440" y="917606"/>
              <a:ext cx="99522" cy="148269"/>
            </a:xfrm>
            <a:custGeom>
              <a:avLst/>
              <a:gdLst/>
              <a:ahLst/>
              <a:cxnLst/>
              <a:rect l="l" t="t" r="r" b="b"/>
              <a:pathLst>
                <a:path w="1719" h="2561" extrusionOk="0">
                  <a:moveTo>
                    <a:pt x="1245" y="1"/>
                  </a:moveTo>
                  <a:cubicBezTo>
                    <a:pt x="553" y="45"/>
                    <a:pt x="0" y="623"/>
                    <a:pt x="0" y="1316"/>
                  </a:cubicBezTo>
                  <a:cubicBezTo>
                    <a:pt x="44" y="2017"/>
                    <a:pt x="623" y="2560"/>
                    <a:pt x="1315" y="2560"/>
                  </a:cubicBezTo>
                  <a:lnTo>
                    <a:pt x="1578" y="2560"/>
                  </a:lnTo>
                  <a:cubicBezTo>
                    <a:pt x="1613" y="2560"/>
                    <a:pt x="1648" y="2560"/>
                    <a:pt x="1718" y="2525"/>
                  </a:cubicBezTo>
                  <a:cubicBezTo>
                    <a:pt x="1683" y="2525"/>
                    <a:pt x="1683" y="2490"/>
                    <a:pt x="1683" y="2455"/>
                  </a:cubicBezTo>
                  <a:lnTo>
                    <a:pt x="1464" y="185"/>
                  </a:lnTo>
                  <a:lnTo>
                    <a:pt x="1464" y="115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6749361" y="911527"/>
              <a:ext cx="112201" cy="160948"/>
            </a:xfrm>
            <a:custGeom>
              <a:avLst/>
              <a:gdLst/>
              <a:ahLst/>
              <a:cxnLst/>
              <a:rect l="l" t="t" r="r" b="b"/>
              <a:pathLst>
                <a:path w="1938" h="2780" extrusionOk="0">
                  <a:moveTo>
                    <a:pt x="1464" y="255"/>
                  </a:moveTo>
                  <a:lnTo>
                    <a:pt x="1464" y="325"/>
                  </a:lnTo>
                  <a:lnTo>
                    <a:pt x="1683" y="2560"/>
                  </a:lnTo>
                  <a:lnTo>
                    <a:pt x="1420" y="2560"/>
                  </a:lnTo>
                  <a:cubicBezTo>
                    <a:pt x="763" y="2560"/>
                    <a:pt x="254" y="2043"/>
                    <a:pt x="219" y="1421"/>
                  </a:cubicBezTo>
                  <a:cubicBezTo>
                    <a:pt x="219" y="1131"/>
                    <a:pt x="324" y="842"/>
                    <a:pt x="544" y="623"/>
                  </a:cubicBezTo>
                  <a:cubicBezTo>
                    <a:pt x="763" y="369"/>
                    <a:pt x="1061" y="255"/>
                    <a:pt x="1350" y="255"/>
                  </a:cubicBezTo>
                  <a:close/>
                  <a:moveTo>
                    <a:pt x="1350" y="1"/>
                  </a:moveTo>
                  <a:cubicBezTo>
                    <a:pt x="982" y="1"/>
                    <a:pt x="622" y="185"/>
                    <a:pt x="368" y="439"/>
                  </a:cubicBezTo>
                  <a:cubicBezTo>
                    <a:pt x="105" y="693"/>
                    <a:pt x="0" y="1061"/>
                    <a:pt x="0" y="1421"/>
                  </a:cubicBezTo>
                  <a:cubicBezTo>
                    <a:pt x="0" y="2192"/>
                    <a:pt x="622" y="2779"/>
                    <a:pt x="1385" y="2779"/>
                  </a:cubicBezTo>
                  <a:lnTo>
                    <a:pt x="1823" y="2779"/>
                  </a:lnTo>
                  <a:cubicBezTo>
                    <a:pt x="1902" y="2735"/>
                    <a:pt x="1937" y="2700"/>
                    <a:pt x="1937" y="2630"/>
                  </a:cubicBezTo>
                  <a:lnTo>
                    <a:pt x="1937" y="2595"/>
                  </a:lnTo>
                  <a:cubicBezTo>
                    <a:pt x="1937" y="2560"/>
                    <a:pt x="1902" y="2560"/>
                    <a:pt x="1902" y="2560"/>
                  </a:cubicBezTo>
                  <a:lnTo>
                    <a:pt x="1718" y="290"/>
                  </a:lnTo>
                  <a:lnTo>
                    <a:pt x="1718" y="255"/>
                  </a:lnTo>
                  <a:lnTo>
                    <a:pt x="1683" y="106"/>
                  </a:lnTo>
                  <a:cubicBezTo>
                    <a:pt x="1683" y="36"/>
                    <a:pt x="1639" y="1"/>
                    <a:pt x="156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6850851" y="953674"/>
              <a:ext cx="54827" cy="36069"/>
            </a:xfrm>
            <a:custGeom>
              <a:avLst/>
              <a:gdLst/>
              <a:ahLst/>
              <a:cxnLst/>
              <a:rect l="l" t="t" r="r" b="b"/>
              <a:pathLst>
                <a:path w="947" h="623" extrusionOk="0">
                  <a:moveTo>
                    <a:pt x="947" y="0"/>
                  </a:moveTo>
                  <a:lnTo>
                    <a:pt x="947" y="0"/>
                  </a:lnTo>
                  <a:cubicBezTo>
                    <a:pt x="509" y="403"/>
                    <a:pt x="0" y="622"/>
                    <a:pt x="0" y="622"/>
                  </a:cubicBezTo>
                  <a:cubicBezTo>
                    <a:pt x="0" y="622"/>
                    <a:pt x="509" y="403"/>
                    <a:pt x="947" y="0"/>
                  </a:cubicBezTo>
                  <a:close/>
                </a:path>
              </a:pathLst>
            </a:custGeom>
            <a:solidFill>
              <a:srgbClr val="F09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6844251" y="816116"/>
              <a:ext cx="365954" cy="395597"/>
            </a:xfrm>
            <a:custGeom>
              <a:avLst/>
              <a:gdLst/>
              <a:ahLst/>
              <a:cxnLst/>
              <a:rect l="l" t="t" r="r" b="b"/>
              <a:pathLst>
                <a:path w="6321" h="6833" extrusionOk="0">
                  <a:moveTo>
                    <a:pt x="4865" y="1"/>
                  </a:moveTo>
                  <a:cubicBezTo>
                    <a:pt x="4822" y="79"/>
                    <a:pt x="4786" y="185"/>
                    <a:pt x="4681" y="264"/>
                  </a:cubicBezTo>
                  <a:cubicBezTo>
                    <a:pt x="4340" y="601"/>
                    <a:pt x="3889" y="717"/>
                    <a:pt x="3427" y="717"/>
                  </a:cubicBezTo>
                  <a:cubicBezTo>
                    <a:pt x="2796" y="717"/>
                    <a:pt x="2143" y="501"/>
                    <a:pt x="1718" y="334"/>
                  </a:cubicBezTo>
                  <a:lnTo>
                    <a:pt x="1683" y="334"/>
                  </a:lnTo>
                  <a:cubicBezTo>
                    <a:pt x="1753" y="1359"/>
                    <a:pt x="1578" y="1868"/>
                    <a:pt x="1096" y="2306"/>
                  </a:cubicBezTo>
                  <a:cubicBezTo>
                    <a:pt x="658" y="2709"/>
                    <a:pt x="44" y="2849"/>
                    <a:pt x="44" y="2849"/>
                  </a:cubicBezTo>
                  <a:cubicBezTo>
                    <a:pt x="0" y="2849"/>
                    <a:pt x="44" y="2849"/>
                    <a:pt x="44" y="2893"/>
                  </a:cubicBezTo>
                  <a:cubicBezTo>
                    <a:pt x="114" y="3656"/>
                    <a:pt x="79" y="4497"/>
                    <a:pt x="439" y="5190"/>
                  </a:cubicBezTo>
                  <a:cubicBezTo>
                    <a:pt x="951" y="6243"/>
                    <a:pt x="2179" y="6832"/>
                    <a:pt x="3352" y="6832"/>
                  </a:cubicBezTo>
                  <a:cubicBezTo>
                    <a:pt x="3682" y="6832"/>
                    <a:pt x="4009" y="6785"/>
                    <a:pt x="4313" y="6689"/>
                  </a:cubicBezTo>
                  <a:cubicBezTo>
                    <a:pt x="4935" y="6470"/>
                    <a:pt x="5444" y="6066"/>
                    <a:pt x="5847" y="5523"/>
                  </a:cubicBezTo>
                  <a:cubicBezTo>
                    <a:pt x="6215" y="5006"/>
                    <a:pt x="6321" y="4348"/>
                    <a:pt x="6180" y="3691"/>
                  </a:cubicBezTo>
                  <a:lnTo>
                    <a:pt x="5663" y="1578"/>
                  </a:lnTo>
                  <a:cubicBezTo>
                    <a:pt x="5628" y="1535"/>
                    <a:pt x="5628" y="1464"/>
                    <a:pt x="5628" y="1429"/>
                  </a:cubicBezTo>
                  <a:lnTo>
                    <a:pt x="5628" y="1394"/>
                  </a:lnTo>
                  <a:cubicBezTo>
                    <a:pt x="5628" y="1359"/>
                    <a:pt x="5558" y="1140"/>
                    <a:pt x="5479" y="956"/>
                  </a:cubicBezTo>
                  <a:cubicBezTo>
                    <a:pt x="5374" y="588"/>
                    <a:pt x="5155" y="264"/>
                    <a:pt x="4865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6838172" y="809110"/>
              <a:ext cx="378633" cy="409028"/>
            </a:xfrm>
            <a:custGeom>
              <a:avLst/>
              <a:gdLst/>
              <a:ahLst/>
              <a:cxnLst/>
              <a:rect l="l" t="t" r="r" b="b"/>
              <a:pathLst>
                <a:path w="6540" h="7065" extrusionOk="0">
                  <a:moveTo>
                    <a:pt x="5005" y="306"/>
                  </a:moveTo>
                  <a:cubicBezTo>
                    <a:pt x="5225" y="525"/>
                    <a:pt x="5365" y="823"/>
                    <a:pt x="5479" y="1112"/>
                  </a:cubicBezTo>
                  <a:cubicBezTo>
                    <a:pt x="5584" y="1480"/>
                    <a:pt x="5628" y="1515"/>
                    <a:pt x="5628" y="1550"/>
                  </a:cubicBezTo>
                  <a:lnTo>
                    <a:pt x="5628" y="1656"/>
                  </a:lnTo>
                  <a:lnTo>
                    <a:pt x="6171" y="3847"/>
                  </a:lnTo>
                  <a:cubicBezTo>
                    <a:pt x="6320" y="4469"/>
                    <a:pt x="6206" y="5092"/>
                    <a:pt x="5847" y="5565"/>
                  </a:cubicBezTo>
                  <a:cubicBezTo>
                    <a:pt x="5479" y="6117"/>
                    <a:pt x="4970" y="6477"/>
                    <a:pt x="4383" y="6696"/>
                  </a:cubicBezTo>
                  <a:cubicBezTo>
                    <a:pt x="4073" y="6804"/>
                    <a:pt x="3747" y="6855"/>
                    <a:pt x="3420" y="6855"/>
                  </a:cubicBezTo>
                  <a:cubicBezTo>
                    <a:pt x="2284" y="6855"/>
                    <a:pt x="1141" y="6242"/>
                    <a:pt x="658" y="5276"/>
                  </a:cubicBezTo>
                  <a:cubicBezTo>
                    <a:pt x="368" y="4724"/>
                    <a:pt x="324" y="4066"/>
                    <a:pt x="289" y="3453"/>
                  </a:cubicBezTo>
                  <a:cubicBezTo>
                    <a:pt x="289" y="3339"/>
                    <a:pt x="289" y="3190"/>
                    <a:pt x="254" y="3084"/>
                  </a:cubicBezTo>
                  <a:cubicBezTo>
                    <a:pt x="473" y="3014"/>
                    <a:pt x="912" y="2865"/>
                    <a:pt x="1280" y="2497"/>
                  </a:cubicBezTo>
                  <a:cubicBezTo>
                    <a:pt x="1788" y="2059"/>
                    <a:pt x="1972" y="1515"/>
                    <a:pt x="1937" y="639"/>
                  </a:cubicBezTo>
                  <a:lnTo>
                    <a:pt x="1937" y="639"/>
                  </a:lnTo>
                  <a:cubicBezTo>
                    <a:pt x="2362" y="793"/>
                    <a:pt x="2934" y="959"/>
                    <a:pt x="3498" y="959"/>
                  </a:cubicBezTo>
                  <a:cubicBezTo>
                    <a:pt x="3992" y="959"/>
                    <a:pt x="4480" y="831"/>
                    <a:pt x="4856" y="455"/>
                  </a:cubicBezTo>
                  <a:cubicBezTo>
                    <a:pt x="4927" y="420"/>
                    <a:pt x="4970" y="385"/>
                    <a:pt x="5005" y="306"/>
                  </a:cubicBezTo>
                  <a:close/>
                  <a:moveTo>
                    <a:pt x="4991" y="1"/>
                  </a:moveTo>
                  <a:cubicBezTo>
                    <a:pt x="4974" y="1"/>
                    <a:pt x="4953" y="5"/>
                    <a:pt x="4927" y="16"/>
                  </a:cubicBezTo>
                  <a:cubicBezTo>
                    <a:pt x="4891" y="16"/>
                    <a:pt x="4891" y="51"/>
                    <a:pt x="4856" y="87"/>
                  </a:cubicBezTo>
                  <a:cubicBezTo>
                    <a:pt x="4821" y="165"/>
                    <a:pt x="4786" y="236"/>
                    <a:pt x="4707" y="306"/>
                  </a:cubicBezTo>
                  <a:cubicBezTo>
                    <a:pt x="4388" y="614"/>
                    <a:pt x="3965" y="723"/>
                    <a:pt x="3528" y="723"/>
                  </a:cubicBezTo>
                  <a:cubicBezTo>
                    <a:pt x="2921" y="723"/>
                    <a:pt x="2286" y="514"/>
                    <a:pt x="1858" y="341"/>
                  </a:cubicBezTo>
                  <a:cubicBezTo>
                    <a:pt x="1838" y="331"/>
                    <a:pt x="1821" y="326"/>
                    <a:pt x="1806" y="326"/>
                  </a:cubicBezTo>
                  <a:cubicBezTo>
                    <a:pt x="1768" y="326"/>
                    <a:pt x="1743" y="353"/>
                    <a:pt x="1718" y="385"/>
                  </a:cubicBezTo>
                  <a:lnTo>
                    <a:pt x="1683" y="420"/>
                  </a:lnTo>
                  <a:lnTo>
                    <a:pt x="1683" y="490"/>
                  </a:lnTo>
                  <a:cubicBezTo>
                    <a:pt x="1753" y="1401"/>
                    <a:pt x="1569" y="1919"/>
                    <a:pt x="1131" y="2357"/>
                  </a:cubicBezTo>
                  <a:cubicBezTo>
                    <a:pt x="763" y="2681"/>
                    <a:pt x="254" y="2830"/>
                    <a:pt x="149" y="2865"/>
                  </a:cubicBezTo>
                  <a:cubicBezTo>
                    <a:pt x="105" y="2865"/>
                    <a:pt x="70" y="2865"/>
                    <a:pt x="70" y="2900"/>
                  </a:cubicBezTo>
                  <a:cubicBezTo>
                    <a:pt x="35" y="2900"/>
                    <a:pt x="0" y="2970"/>
                    <a:pt x="35" y="3014"/>
                  </a:cubicBezTo>
                  <a:cubicBezTo>
                    <a:pt x="35" y="3155"/>
                    <a:pt x="35" y="3304"/>
                    <a:pt x="70" y="3488"/>
                  </a:cubicBezTo>
                  <a:cubicBezTo>
                    <a:pt x="105" y="4110"/>
                    <a:pt x="149" y="4767"/>
                    <a:pt x="438" y="5381"/>
                  </a:cubicBezTo>
                  <a:cubicBezTo>
                    <a:pt x="982" y="6407"/>
                    <a:pt x="2192" y="7064"/>
                    <a:pt x="3436" y="7064"/>
                  </a:cubicBezTo>
                  <a:cubicBezTo>
                    <a:pt x="3761" y="7064"/>
                    <a:pt x="4129" y="7029"/>
                    <a:pt x="4453" y="6915"/>
                  </a:cubicBezTo>
                  <a:cubicBezTo>
                    <a:pt x="5076" y="6696"/>
                    <a:pt x="5628" y="6258"/>
                    <a:pt x="6022" y="5714"/>
                  </a:cubicBezTo>
                  <a:cubicBezTo>
                    <a:pt x="6426" y="5162"/>
                    <a:pt x="6539" y="4469"/>
                    <a:pt x="6390" y="3812"/>
                  </a:cubicBezTo>
                  <a:lnTo>
                    <a:pt x="5882" y="1656"/>
                  </a:lnTo>
                  <a:lnTo>
                    <a:pt x="5882" y="1621"/>
                  </a:lnTo>
                  <a:cubicBezTo>
                    <a:pt x="5847" y="1585"/>
                    <a:pt x="5847" y="1550"/>
                    <a:pt x="5847" y="1515"/>
                  </a:cubicBezTo>
                  <a:cubicBezTo>
                    <a:pt x="5847" y="1480"/>
                    <a:pt x="5847" y="1436"/>
                    <a:pt x="5698" y="1042"/>
                  </a:cubicBezTo>
                  <a:cubicBezTo>
                    <a:pt x="5584" y="639"/>
                    <a:pt x="5330" y="306"/>
                    <a:pt x="5040" y="16"/>
                  </a:cubicBezTo>
                  <a:cubicBezTo>
                    <a:pt x="5040" y="16"/>
                    <a:pt x="5025" y="1"/>
                    <a:pt x="499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6840199" y="911527"/>
              <a:ext cx="6658" cy="67563"/>
            </a:xfrm>
            <a:custGeom>
              <a:avLst/>
              <a:gdLst/>
              <a:ahLst/>
              <a:cxnLst/>
              <a:rect l="l" t="t" r="r" b="b"/>
              <a:pathLst>
                <a:path w="115" h="1167" extrusionOk="0">
                  <a:moveTo>
                    <a:pt x="0" y="1"/>
                  </a:moveTo>
                  <a:lnTo>
                    <a:pt x="0" y="220"/>
                  </a:lnTo>
                  <a:lnTo>
                    <a:pt x="0" y="290"/>
                  </a:lnTo>
                  <a:lnTo>
                    <a:pt x="114" y="1166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6834062" y="904927"/>
              <a:ext cx="18874" cy="80764"/>
            </a:xfrm>
            <a:custGeom>
              <a:avLst/>
              <a:gdLst/>
              <a:ahLst/>
              <a:cxnLst/>
              <a:rect l="l" t="t" r="r" b="b"/>
              <a:pathLst>
                <a:path w="326" h="1395" extrusionOk="0">
                  <a:moveTo>
                    <a:pt x="106" y="1"/>
                  </a:moveTo>
                  <a:cubicBezTo>
                    <a:pt x="36" y="1"/>
                    <a:pt x="1" y="44"/>
                    <a:pt x="1" y="115"/>
                  </a:cubicBezTo>
                  <a:lnTo>
                    <a:pt x="1" y="404"/>
                  </a:lnTo>
                  <a:lnTo>
                    <a:pt x="1" y="439"/>
                  </a:lnTo>
                  <a:lnTo>
                    <a:pt x="71" y="1280"/>
                  </a:lnTo>
                  <a:cubicBezTo>
                    <a:pt x="106" y="1359"/>
                    <a:pt x="141" y="1394"/>
                    <a:pt x="220" y="1394"/>
                  </a:cubicBezTo>
                  <a:cubicBezTo>
                    <a:pt x="290" y="1394"/>
                    <a:pt x="325" y="1315"/>
                    <a:pt x="325" y="1245"/>
                  </a:cubicBezTo>
                  <a:lnTo>
                    <a:pt x="255" y="404"/>
                  </a:lnTo>
                  <a:lnTo>
                    <a:pt x="255" y="369"/>
                  </a:lnTo>
                  <a:lnTo>
                    <a:pt x="255" y="299"/>
                  </a:lnTo>
                  <a:cubicBezTo>
                    <a:pt x="220" y="264"/>
                    <a:pt x="220" y="185"/>
                    <a:pt x="220" y="115"/>
                  </a:cubicBezTo>
                  <a:cubicBezTo>
                    <a:pt x="220" y="79"/>
                    <a:pt x="176" y="1"/>
                    <a:pt x="10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6846799" y="979032"/>
              <a:ext cx="58" cy="2084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lnTo>
                    <a:pt x="0" y="35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6838172" y="972374"/>
              <a:ext cx="14763" cy="17368"/>
            </a:xfrm>
            <a:custGeom>
              <a:avLst/>
              <a:gdLst/>
              <a:ahLst/>
              <a:cxnLst/>
              <a:rect l="l" t="t" r="r" b="b"/>
              <a:pathLst>
                <a:path w="255" h="300" extrusionOk="0">
                  <a:moveTo>
                    <a:pt x="149" y="1"/>
                  </a:moveTo>
                  <a:cubicBezTo>
                    <a:pt x="135" y="1"/>
                    <a:pt x="120" y="4"/>
                    <a:pt x="105" y="10"/>
                  </a:cubicBezTo>
                  <a:cubicBezTo>
                    <a:pt x="70" y="10"/>
                    <a:pt x="0" y="45"/>
                    <a:pt x="0" y="115"/>
                  </a:cubicBezTo>
                  <a:lnTo>
                    <a:pt x="35" y="194"/>
                  </a:lnTo>
                  <a:cubicBezTo>
                    <a:pt x="35" y="229"/>
                    <a:pt x="70" y="299"/>
                    <a:pt x="149" y="299"/>
                  </a:cubicBezTo>
                  <a:cubicBezTo>
                    <a:pt x="219" y="299"/>
                    <a:pt x="254" y="229"/>
                    <a:pt x="254" y="150"/>
                  </a:cubicBezTo>
                  <a:lnTo>
                    <a:pt x="254" y="80"/>
                  </a:lnTo>
                  <a:cubicBezTo>
                    <a:pt x="254" y="52"/>
                    <a:pt x="208" y="1"/>
                    <a:pt x="14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7100552" y="924206"/>
              <a:ext cx="25416" cy="25416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175" y="1"/>
                  </a:moveTo>
                  <a:cubicBezTo>
                    <a:pt x="70" y="36"/>
                    <a:pt x="0" y="150"/>
                    <a:pt x="35" y="255"/>
                  </a:cubicBezTo>
                  <a:cubicBezTo>
                    <a:pt x="35" y="369"/>
                    <a:pt x="140" y="439"/>
                    <a:pt x="254" y="439"/>
                  </a:cubicBezTo>
                  <a:cubicBezTo>
                    <a:pt x="359" y="404"/>
                    <a:pt x="438" y="290"/>
                    <a:pt x="438" y="185"/>
                  </a:cubicBezTo>
                  <a:cubicBezTo>
                    <a:pt x="438" y="71"/>
                    <a:pt x="324" y="1"/>
                    <a:pt x="17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7155321" y="871463"/>
              <a:ext cx="61484" cy="114227"/>
            </a:xfrm>
            <a:custGeom>
              <a:avLst/>
              <a:gdLst/>
              <a:ahLst/>
              <a:cxnLst/>
              <a:rect l="l" t="t" r="r" b="b"/>
              <a:pathLst>
                <a:path w="1062" h="1973" extrusionOk="0">
                  <a:moveTo>
                    <a:pt x="1" y="0"/>
                  </a:moveTo>
                  <a:lnTo>
                    <a:pt x="439" y="1972"/>
                  </a:lnTo>
                  <a:lnTo>
                    <a:pt x="763" y="1858"/>
                  </a:lnTo>
                  <a:cubicBezTo>
                    <a:pt x="983" y="1753"/>
                    <a:pt x="1061" y="1499"/>
                    <a:pt x="948" y="12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7155321" y="871463"/>
              <a:ext cx="69590" cy="121290"/>
            </a:xfrm>
            <a:custGeom>
              <a:avLst/>
              <a:gdLst/>
              <a:ahLst/>
              <a:cxnLst/>
              <a:rect l="l" t="t" r="r" b="b"/>
              <a:pathLst>
                <a:path w="1202" h="2095" extrusionOk="0">
                  <a:moveTo>
                    <a:pt x="1" y="0"/>
                  </a:moveTo>
                  <a:cubicBezTo>
                    <a:pt x="150" y="324"/>
                    <a:pt x="474" y="728"/>
                    <a:pt x="658" y="1096"/>
                  </a:cubicBezTo>
                  <a:cubicBezTo>
                    <a:pt x="763" y="1236"/>
                    <a:pt x="912" y="1385"/>
                    <a:pt x="842" y="1569"/>
                  </a:cubicBezTo>
                  <a:cubicBezTo>
                    <a:pt x="763" y="1753"/>
                    <a:pt x="544" y="1788"/>
                    <a:pt x="404" y="1858"/>
                  </a:cubicBezTo>
                  <a:cubicBezTo>
                    <a:pt x="307" y="1926"/>
                    <a:pt x="350" y="2094"/>
                    <a:pt x="451" y="2094"/>
                  </a:cubicBezTo>
                  <a:cubicBezTo>
                    <a:pt x="469" y="2094"/>
                    <a:pt x="488" y="2089"/>
                    <a:pt x="509" y="2078"/>
                  </a:cubicBezTo>
                  <a:cubicBezTo>
                    <a:pt x="623" y="2042"/>
                    <a:pt x="693" y="2007"/>
                    <a:pt x="807" y="1972"/>
                  </a:cubicBezTo>
                  <a:cubicBezTo>
                    <a:pt x="1097" y="1858"/>
                    <a:pt x="1202" y="1499"/>
                    <a:pt x="1061" y="1236"/>
                  </a:cubicBezTo>
                  <a:cubicBezTo>
                    <a:pt x="693" y="798"/>
                    <a:pt x="369" y="403"/>
                    <a:pt x="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6806156" y="977527"/>
              <a:ext cx="27963" cy="35548"/>
            </a:xfrm>
            <a:custGeom>
              <a:avLst/>
              <a:gdLst/>
              <a:ahLst/>
              <a:cxnLst/>
              <a:rect l="l" t="t" r="r" b="b"/>
              <a:pathLst>
                <a:path w="483" h="614" extrusionOk="0">
                  <a:moveTo>
                    <a:pt x="150" y="0"/>
                  </a:moveTo>
                  <a:cubicBezTo>
                    <a:pt x="124" y="0"/>
                    <a:pt x="97" y="9"/>
                    <a:pt x="80" y="26"/>
                  </a:cubicBezTo>
                  <a:cubicBezTo>
                    <a:pt x="45" y="61"/>
                    <a:pt x="45" y="140"/>
                    <a:pt x="80" y="210"/>
                  </a:cubicBezTo>
                  <a:lnTo>
                    <a:pt x="185" y="324"/>
                  </a:lnTo>
                  <a:lnTo>
                    <a:pt x="80" y="395"/>
                  </a:lnTo>
                  <a:cubicBezTo>
                    <a:pt x="1" y="430"/>
                    <a:pt x="1" y="500"/>
                    <a:pt x="45" y="544"/>
                  </a:cubicBezTo>
                  <a:cubicBezTo>
                    <a:pt x="45" y="579"/>
                    <a:pt x="80" y="614"/>
                    <a:pt x="115" y="614"/>
                  </a:cubicBezTo>
                  <a:cubicBezTo>
                    <a:pt x="150" y="614"/>
                    <a:pt x="185" y="579"/>
                    <a:pt x="185" y="579"/>
                  </a:cubicBezTo>
                  <a:lnTo>
                    <a:pt x="404" y="465"/>
                  </a:lnTo>
                  <a:cubicBezTo>
                    <a:pt x="439" y="430"/>
                    <a:pt x="483" y="395"/>
                    <a:pt x="483" y="324"/>
                  </a:cubicBezTo>
                  <a:cubicBezTo>
                    <a:pt x="483" y="281"/>
                    <a:pt x="483" y="246"/>
                    <a:pt x="439" y="210"/>
                  </a:cubicBezTo>
                  <a:lnTo>
                    <a:pt x="220" y="26"/>
                  </a:lnTo>
                  <a:cubicBezTo>
                    <a:pt x="202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7062458" y="878874"/>
              <a:ext cx="63511" cy="38790"/>
            </a:xfrm>
            <a:custGeom>
              <a:avLst/>
              <a:gdLst/>
              <a:ahLst/>
              <a:cxnLst/>
              <a:rect l="l" t="t" r="r" b="b"/>
              <a:pathLst>
                <a:path w="1097" h="670" extrusionOk="0">
                  <a:moveTo>
                    <a:pt x="779" y="1"/>
                  </a:moveTo>
                  <a:cubicBezTo>
                    <a:pt x="678" y="1"/>
                    <a:pt x="559" y="29"/>
                    <a:pt x="439" y="91"/>
                  </a:cubicBezTo>
                  <a:cubicBezTo>
                    <a:pt x="176" y="196"/>
                    <a:pt x="71" y="380"/>
                    <a:pt x="36" y="494"/>
                  </a:cubicBezTo>
                  <a:cubicBezTo>
                    <a:pt x="1" y="600"/>
                    <a:pt x="71" y="670"/>
                    <a:pt x="141" y="670"/>
                  </a:cubicBezTo>
                  <a:cubicBezTo>
                    <a:pt x="220" y="670"/>
                    <a:pt x="290" y="600"/>
                    <a:pt x="360" y="565"/>
                  </a:cubicBezTo>
                  <a:cubicBezTo>
                    <a:pt x="439" y="529"/>
                    <a:pt x="544" y="494"/>
                    <a:pt x="579" y="451"/>
                  </a:cubicBezTo>
                  <a:cubicBezTo>
                    <a:pt x="658" y="416"/>
                    <a:pt x="763" y="380"/>
                    <a:pt x="833" y="345"/>
                  </a:cubicBezTo>
                  <a:cubicBezTo>
                    <a:pt x="912" y="310"/>
                    <a:pt x="982" y="275"/>
                    <a:pt x="1053" y="231"/>
                  </a:cubicBezTo>
                  <a:cubicBezTo>
                    <a:pt x="1096" y="161"/>
                    <a:pt x="1096" y="91"/>
                    <a:pt x="982" y="56"/>
                  </a:cubicBezTo>
                  <a:cubicBezTo>
                    <a:pt x="935" y="20"/>
                    <a:pt x="863" y="1"/>
                    <a:pt x="77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7098005" y="1001032"/>
              <a:ext cx="68027" cy="39484"/>
            </a:xfrm>
            <a:custGeom>
              <a:avLst/>
              <a:gdLst/>
              <a:ahLst/>
              <a:cxnLst/>
              <a:rect l="l" t="t" r="r" b="b"/>
              <a:pathLst>
                <a:path w="1175" h="682" extrusionOk="0">
                  <a:moveTo>
                    <a:pt x="129" y="1"/>
                  </a:moveTo>
                  <a:cubicBezTo>
                    <a:pt x="102" y="1"/>
                    <a:pt x="73" y="9"/>
                    <a:pt x="44" y="24"/>
                  </a:cubicBezTo>
                  <a:cubicBezTo>
                    <a:pt x="0" y="59"/>
                    <a:pt x="0" y="138"/>
                    <a:pt x="0" y="173"/>
                  </a:cubicBezTo>
                  <a:cubicBezTo>
                    <a:pt x="184" y="462"/>
                    <a:pt x="368" y="611"/>
                    <a:pt x="623" y="646"/>
                  </a:cubicBezTo>
                  <a:cubicBezTo>
                    <a:pt x="658" y="681"/>
                    <a:pt x="702" y="681"/>
                    <a:pt x="737" y="681"/>
                  </a:cubicBezTo>
                  <a:cubicBezTo>
                    <a:pt x="956" y="681"/>
                    <a:pt x="1096" y="576"/>
                    <a:pt x="1140" y="532"/>
                  </a:cubicBezTo>
                  <a:cubicBezTo>
                    <a:pt x="1175" y="497"/>
                    <a:pt x="1175" y="427"/>
                    <a:pt x="1140" y="392"/>
                  </a:cubicBezTo>
                  <a:cubicBezTo>
                    <a:pt x="1115" y="347"/>
                    <a:pt x="1081" y="327"/>
                    <a:pt x="1050" y="327"/>
                  </a:cubicBezTo>
                  <a:cubicBezTo>
                    <a:pt x="1027" y="327"/>
                    <a:pt x="1006" y="338"/>
                    <a:pt x="991" y="357"/>
                  </a:cubicBezTo>
                  <a:cubicBezTo>
                    <a:pt x="991" y="357"/>
                    <a:pt x="881" y="434"/>
                    <a:pt x="734" y="434"/>
                  </a:cubicBezTo>
                  <a:cubicBezTo>
                    <a:pt x="710" y="434"/>
                    <a:pt x="684" y="432"/>
                    <a:pt x="658" y="427"/>
                  </a:cubicBezTo>
                  <a:cubicBezTo>
                    <a:pt x="517" y="392"/>
                    <a:pt x="368" y="278"/>
                    <a:pt x="219" y="59"/>
                  </a:cubicBezTo>
                  <a:cubicBezTo>
                    <a:pt x="199" y="18"/>
                    <a:pt x="166" y="1"/>
                    <a:pt x="12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6303222" y="1297918"/>
              <a:ext cx="1089179" cy="1089468"/>
            </a:xfrm>
            <a:custGeom>
              <a:avLst/>
              <a:gdLst/>
              <a:ahLst/>
              <a:cxnLst/>
              <a:rect l="l" t="t" r="r" b="b"/>
              <a:pathLst>
                <a:path w="18813" h="18818" extrusionOk="0">
                  <a:moveTo>
                    <a:pt x="13987" y="0"/>
                  </a:moveTo>
                  <a:cubicBezTo>
                    <a:pt x="13916" y="0"/>
                    <a:pt x="13844" y="2"/>
                    <a:pt x="13772" y="6"/>
                  </a:cubicBezTo>
                  <a:lnTo>
                    <a:pt x="7995" y="374"/>
                  </a:lnTo>
                  <a:lnTo>
                    <a:pt x="7995" y="339"/>
                  </a:lnTo>
                  <a:lnTo>
                    <a:pt x="6023" y="444"/>
                  </a:lnTo>
                  <a:cubicBezTo>
                    <a:pt x="3761" y="488"/>
                    <a:pt x="1535" y="1908"/>
                    <a:pt x="1062" y="4135"/>
                  </a:cubicBezTo>
                  <a:lnTo>
                    <a:pt x="106" y="7720"/>
                  </a:lnTo>
                  <a:cubicBezTo>
                    <a:pt x="1" y="8114"/>
                    <a:pt x="255" y="8518"/>
                    <a:pt x="658" y="8632"/>
                  </a:cubicBezTo>
                  <a:lnTo>
                    <a:pt x="4270" y="9797"/>
                  </a:lnTo>
                  <a:lnTo>
                    <a:pt x="3428" y="18563"/>
                  </a:lnTo>
                  <a:lnTo>
                    <a:pt x="8144" y="18677"/>
                  </a:lnTo>
                  <a:lnTo>
                    <a:pt x="18812" y="18817"/>
                  </a:lnTo>
                  <a:lnTo>
                    <a:pt x="18409" y="10350"/>
                  </a:lnTo>
                  <a:lnTo>
                    <a:pt x="18260" y="4827"/>
                  </a:lnTo>
                  <a:cubicBezTo>
                    <a:pt x="18541" y="2347"/>
                    <a:pt x="16478" y="0"/>
                    <a:pt x="13987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6298649" y="1291781"/>
              <a:ext cx="1099831" cy="1104231"/>
            </a:xfrm>
            <a:custGeom>
              <a:avLst/>
              <a:gdLst/>
              <a:ahLst/>
              <a:cxnLst/>
              <a:rect l="l" t="t" r="r" b="b"/>
              <a:pathLst>
                <a:path w="18997" h="19073" extrusionOk="0">
                  <a:moveTo>
                    <a:pt x="14077" y="0"/>
                  </a:moveTo>
                  <a:cubicBezTo>
                    <a:pt x="14002" y="0"/>
                    <a:pt x="13927" y="3"/>
                    <a:pt x="13851" y="7"/>
                  </a:cubicBezTo>
                  <a:lnTo>
                    <a:pt x="8109" y="331"/>
                  </a:lnTo>
                  <a:lnTo>
                    <a:pt x="8074" y="331"/>
                  </a:lnTo>
                  <a:lnTo>
                    <a:pt x="6102" y="445"/>
                  </a:lnTo>
                  <a:cubicBezTo>
                    <a:pt x="3691" y="480"/>
                    <a:pt x="1500" y="2084"/>
                    <a:pt x="1027" y="4206"/>
                  </a:cubicBezTo>
                  <a:lnTo>
                    <a:pt x="80" y="7826"/>
                  </a:lnTo>
                  <a:cubicBezTo>
                    <a:pt x="1" y="8045"/>
                    <a:pt x="45" y="8264"/>
                    <a:pt x="150" y="8440"/>
                  </a:cubicBezTo>
                  <a:cubicBezTo>
                    <a:pt x="299" y="8659"/>
                    <a:pt x="483" y="8808"/>
                    <a:pt x="702" y="8843"/>
                  </a:cubicBezTo>
                  <a:lnTo>
                    <a:pt x="4244" y="9974"/>
                  </a:lnTo>
                  <a:lnTo>
                    <a:pt x="3402" y="18634"/>
                  </a:lnTo>
                  <a:cubicBezTo>
                    <a:pt x="3402" y="18669"/>
                    <a:pt x="3402" y="18704"/>
                    <a:pt x="3437" y="18739"/>
                  </a:cubicBezTo>
                  <a:cubicBezTo>
                    <a:pt x="3472" y="18739"/>
                    <a:pt x="3472" y="18783"/>
                    <a:pt x="3507" y="18783"/>
                  </a:cubicBezTo>
                  <a:lnTo>
                    <a:pt x="8188" y="18888"/>
                  </a:lnTo>
                  <a:lnTo>
                    <a:pt x="18891" y="19072"/>
                  </a:lnTo>
                  <a:cubicBezTo>
                    <a:pt x="18927" y="19072"/>
                    <a:pt x="18927" y="19037"/>
                    <a:pt x="18962" y="19037"/>
                  </a:cubicBezTo>
                  <a:cubicBezTo>
                    <a:pt x="18997" y="19002"/>
                    <a:pt x="18997" y="18958"/>
                    <a:pt x="18997" y="18923"/>
                  </a:cubicBezTo>
                  <a:lnTo>
                    <a:pt x="18628" y="10412"/>
                  </a:lnTo>
                  <a:cubicBezTo>
                    <a:pt x="18593" y="10377"/>
                    <a:pt x="18558" y="10307"/>
                    <a:pt x="18488" y="10307"/>
                  </a:cubicBezTo>
                  <a:cubicBezTo>
                    <a:pt x="18409" y="10307"/>
                    <a:pt x="18374" y="10377"/>
                    <a:pt x="18374" y="10456"/>
                  </a:cubicBezTo>
                  <a:lnTo>
                    <a:pt x="18742" y="18818"/>
                  </a:lnTo>
                  <a:lnTo>
                    <a:pt x="8223" y="18669"/>
                  </a:lnTo>
                  <a:lnTo>
                    <a:pt x="3656" y="18520"/>
                  </a:lnTo>
                  <a:lnTo>
                    <a:pt x="4463" y="9903"/>
                  </a:lnTo>
                  <a:cubicBezTo>
                    <a:pt x="4498" y="9868"/>
                    <a:pt x="4463" y="9798"/>
                    <a:pt x="4384" y="9798"/>
                  </a:cubicBezTo>
                  <a:lnTo>
                    <a:pt x="737" y="8624"/>
                  </a:lnTo>
                  <a:cubicBezTo>
                    <a:pt x="588" y="8589"/>
                    <a:pt x="439" y="8483"/>
                    <a:pt x="369" y="8334"/>
                  </a:cubicBezTo>
                  <a:cubicBezTo>
                    <a:pt x="264" y="8185"/>
                    <a:pt x="264" y="8045"/>
                    <a:pt x="299" y="7861"/>
                  </a:cubicBezTo>
                  <a:lnTo>
                    <a:pt x="1246" y="4241"/>
                  </a:lnTo>
                  <a:cubicBezTo>
                    <a:pt x="1684" y="2233"/>
                    <a:pt x="3805" y="699"/>
                    <a:pt x="6102" y="664"/>
                  </a:cubicBezTo>
                  <a:lnTo>
                    <a:pt x="8004" y="594"/>
                  </a:lnTo>
                  <a:lnTo>
                    <a:pt x="8074" y="594"/>
                  </a:lnTo>
                  <a:lnTo>
                    <a:pt x="13851" y="261"/>
                  </a:lnTo>
                  <a:cubicBezTo>
                    <a:pt x="13927" y="257"/>
                    <a:pt x="14003" y="254"/>
                    <a:pt x="14079" y="254"/>
                  </a:cubicBezTo>
                  <a:cubicBezTo>
                    <a:pt x="15167" y="254"/>
                    <a:pt x="16238" y="721"/>
                    <a:pt x="17024" y="1541"/>
                  </a:cubicBezTo>
                  <a:cubicBezTo>
                    <a:pt x="17936" y="2488"/>
                    <a:pt x="18339" y="3732"/>
                    <a:pt x="18234" y="4933"/>
                  </a:cubicBezTo>
                  <a:cubicBezTo>
                    <a:pt x="18190" y="5012"/>
                    <a:pt x="18269" y="5047"/>
                    <a:pt x="18304" y="5082"/>
                  </a:cubicBezTo>
                  <a:cubicBezTo>
                    <a:pt x="18374" y="5082"/>
                    <a:pt x="18453" y="5012"/>
                    <a:pt x="18453" y="4977"/>
                  </a:cubicBezTo>
                  <a:cubicBezTo>
                    <a:pt x="18593" y="3662"/>
                    <a:pt x="18155" y="2382"/>
                    <a:pt x="17208" y="1392"/>
                  </a:cubicBezTo>
                  <a:cubicBezTo>
                    <a:pt x="16352" y="503"/>
                    <a:pt x="15234" y="0"/>
                    <a:pt x="140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6848825" y="1300755"/>
              <a:ext cx="247212" cy="1095258"/>
            </a:xfrm>
            <a:custGeom>
              <a:avLst/>
              <a:gdLst/>
              <a:ahLst/>
              <a:cxnLst/>
              <a:rect l="l" t="t" r="r" b="b"/>
              <a:pathLst>
                <a:path w="4270" h="18918" extrusionOk="0">
                  <a:moveTo>
                    <a:pt x="0" y="1"/>
                  </a:moveTo>
                  <a:lnTo>
                    <a:pt x="0" y="18768"/>
                  </a:lnTo>
                  <a:cubicBezTo>
                    <a:pt x="0" y="18847"/>
                    <a:pt x="70" y="18917"/>
                    <a:pt x="105" y="18917"/>
                  </a:cubicBezTo>
                  <a:lnTo>
                    <a:pt x="4164" y="18847"/>
                  </a:lnTo>
                  <a:cubicBezTo>
                    <a:pt x="4234" y="18847"/>
                    <a:pt x="4269" y="18768"/>
                    <a:pt x="4269" y="18698"/>
                  </a:cubicBezTo>
                  <a:lnTo>
                    <a:pt x="4269" y="1"/>
                  </a:lnTo>
                  <a:cubicBezTo>
                    <a:pt x="3612" y="474"/>
                    <a:pt x="2882" y="711"/>
                    <a:pt x="2148" y="711"/>
                  </a:cubicBezTo>
                  <a:cubicBezTo>
                    <a:pt x="1414" y="711"/>
                    <a:pt x="675" y="474"/>
                    <a:pt x="0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6842225" y="1293286"/>
              <a:ext cx="260412" cy="1108805"/>
            </a:xfrm>
            <a:custGeom>
              <a:avLst/>
              <a:gdLst/>
              <a:ahLst/>
              <a:cxnLst/>
              <a:rect l="l" t="t" r="r" b="b"/>
              <a:pathLst>
                <a:path w="4498" h="19152" extrusionOk="0">
                  <a:moveTo>
                    <a:pt x="4278" y="349"/>
                  </a:moveTo>
                  <a:lnTo>
                    <a:pt x="4278" y="18827"/>
                  </a:lnTo>
                  <a:lnTo>
                    <a:pt x="4278" y="18862"/>
                  </a:lnTo>
                  <a:lnTo>
                    <a:pt x="254" y="18932"/>
                  </a:lnTo>
                  <a:lnTo>
                    <a:pt x="219" y="18897"/>
                  </a:lnTo>
                  <a:lnTo>
                    <a:pt x="219" y="349"/>
                  </a:lnTo>
                  <a:cubicBezTo>
                    <a:pt x="859" y="765"/>
                    <a:pt x="1554" y="974"/>
                    <a:pt x="2249" y="974"/>
                  </a:cubicBezTo>
                  <a:cubicBezTo>
                    <a:pt x="2943" y="974"/>
                    <a:pt x="3638" y="765"/>
                    <a:pt x="4278" y="349"/>
                  </a:cubicBezTo>
                  <a:close/>
                  <a:moveTo>
                    <a:pt x="114" y="0"/>
                  </a:moveTo>
                  <a:cubicBezTo>
                    <a:pt x="103" y="0"/>
                    <a:pt x="91" y="4"/>
                    <a:pt x="79" y="16"/>
                  </a:cubicBezTo>
                  <a:cubicBezTo>
                    <a:pt x="35" y="51"/>
                    <a:pt x="0" y="86"/>
                    <a:pt x="0" y="130"/>
                  </a:cubicBezTo>
                  <a:lnTo>
                    <a:pt x="0" y="18897"/>
                  </a:lnTo>
                  <a:cubicBezTo>
                    <a:pt x="0" y="18976"/>
                    <a:pt x="35" y="19046"/>
                    <a:pt x="79" y="19081"/>
                  </a:cubicBezTo>
                  <a:cubicBezTo>
                    <a:pt x="114" y="19117"/>
                    <a:pt x="184" y="19152"/>
                    <a:pt x="219" y="19152"/>
                  </a:cubicBezTo>
                  <a:lnTo>
                    <a:pt x="4278" y="19081"/>
                  </a:lnTo>
                  <a:cubicBezTo>
                    <a:pt x="4418" y="19081"/>
                    <a:pt x="4497" y="18976"/>
                    <a:pt x="4497" y="18827"/>
                  </a:cubicBezTo>
                  <a:lnTo>
                    <a:pt x="4497" y="130"/>
                  </a:lnTo>
                  <a:cubicBezTo>
                    <a:pt x="4497" y="86"/>
                    <a:pt x="4497" y="51"/>
                    <a:pt x="4462" y="16"/>
                  </a:cubicBezTo>
                  <a:cubicBezTo>
                    <a:pt x="4447" y="4"/>
                    <a:pt x="4430" y="0"/>
                    <a:pt x="4412" y="0"/>
                  </a:cubicBezTo>
                  <a:cubicBezTo>
                    <a:pt x="4375" y="0"/>
                    <a:pt x="4336" y="16"/>
                    <a:pt x="4313" y="16"/>
                  </a:cubicBezTo>
                  <a:cubicBezTo>
                    <a:pt x="3673" y="489"/>
                    <a:pt x="2970" y="726"/>
                    <a:pt x="2262" y="726"/>
                  </a:cubicBezTo>
                  <a:cubicBezTo>
                    <a:pt x="1554" y="726"/>
                    <a:pt x="842" y="489"/>
                    <a:pt x="184" y="16"/>
                  </a:cubicBezTo>
                  <a:cubicBezTo>
                    <a:pt x="161" y="16"/>
                    <a:pt x="138" y="0"/>
                    <a:pt x="11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6848825" y="1268797"/>
              <a:ext cx="253812" cy="71442"/>
            </a:xfrm>
            <a:custGeom>
              <a:avLst/>
              <a:gdLst/>
              <a:ahLst/>
              <a:cxnLst/>
              <a:rect l="l" t="t" r="r" b="b"/>
              <a:pathLst>
                <a:path w="4384" h="1234" extrusionOk="0">
                  <a:moveTo>
                    <a:pt x="0" y="1"/>
                  </a:moveTo>
                  <a:lnTo>
                    <a:pt x="0" y="693"/>
                  </a:lnTo>
                  <a:cubicBezTo>
                    <a:pt x="694" y="1049"/>
                    <a:pt x="1456" y="1234"/>
                    <a:pt x="2215" y="1234"/>
                  </a:cubicBezTo>
                  <a:cubicBezTo>
                    <a:pt x="2932" y="1234"/>
                    <a:pt x="3648" y="1069"/>
                    <a:pt x="4304" y="728"/>
                  </a:cubicBezTo>
                  <a:cubicBezTo>
                    <a:pt x="4348" y="693"/>
                    <a:pt x="4383" y="658"/>
                    <a:pt x="4383" y="623"/>
                  </a:cubicBezTo>
                  <a:lnTo>
                    <a:pt x="4383" y="185"/>
                  </a:lnTo>
                  <a:cubicBezTo>
                    <a:pt x="4383" y="126"/>
                    <a:pt x="4304" y="62"/>
                    <a:pt x="4238" y="62"/>
                  </a:cubicBezTo>
                  <a:cubicBezTo>
                    <a:pt x="4224" y="62"/>
                    <a:pt x="4211" y="65"/>
                    <a:pt x="4199" y="71"/>
                  </a:cubicBezTo>
                  <a:cubicBezTo>
                    <a:pt x="3567" y="387"/>
                    <a:pt x="2877" y="543"/>
                    <a:pt x="2184" y="543"/>
                  </a:cubicBezTo>
                  <a:cubicBezTo>
                    <a:pt x="1435" y="543"/>
                    <a:pt x="683" y="360"/>
                    <a:pt x="0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6842225" y="1262718"/>
              <a:ext cx="266491" cy="84295"/>
            </a:xfrm>
            <a:custGeom>
              <a:avLst/>
              <a:gdLst/>
              <a:ahLst/>
              <a:cxnLst/>
              <a:rect l="l" t="t" r="r" b="b"/>
              <a:pathLst>
                <a:path w="4603" h="1456" extrusionOk="0">
                  <a:moveTo>
                    <a:pt x="4348" y="290"/>
                  </a:moveTo>
                  <a:lnTo>
                    <a:pt x="4348" y="728"/>
                  </a:lnTo>
                  <a:cubicBezTo>
                    <a:pt x="3708" y="1057"/>
                    <a:pt x="3005" y="1221"/>
                    <a:pt x="2297" y="1221"/>
                  </a:cubicBezTo>
                  <a:cubicBezTo>
                    <a:pt x="1589" y="1221"/>
                    <a:pt x="877" y="1057"/>
                    <a:pt x="219" y="728"/>
                  </a:cubicBezTo>
                  <a:lnTo>
                    <a:pt x="219" y="290"/>
                  </a:lnTo>
                  <a:cubicBezTo>
                    <a:pt x="877" y="601"/>
                    <a:pt x="1589" y="757"/>
                    <a:pt x="2297" y="757"/>
                  </a:cubicBezTo>
                  <a:cubicBezTo>
                    <a:pt x="3005" y="757"/>
                    <a:pt x="3708" y="601"/>
                    <a:pt x="4348" y="290"/>
                  </a:cubicBezTo>
                  <a:close/>
                  <a:moveTo>
                    <a:pt x="35" y="0"/>
                  </a:moveTo>
                  <a:cubicBezTo>
                    <a:pt x="0" y="36"/>
                    <a:pt x="0" y="71"/>
                    <a:pt x="0" y="106"/>
                  </a:cubicBezTo>
                  <a:lnTo>
                    <a:pt x="0" y="798"/>
                  </a:lnTo>
                  <a:cubicBezTo>
                    <a:pt x="0" y="833"/>
                    <a:pt x="0" y="877"/>
                    <a:pt x="35" y="912"/>
                  </a:cubicBezTo>
                  <a:cubicBezTo>
                    <a:pt x="737" y="1271"/>
                    <a:pt x="1534" y="1456"/>
                    <a:pt x="2306" y="1456"/>
                  </a:cubicBezTo>
                  <a:cubicBezTo>
                    <a:pt x="3033" y="1456"/>
                    <a:pt x="3805" y="1271"/>
                    <a:pt x="4462" y="947"/>
                  </a:cubicBezTo>
                  <a:cubicBezTo>
                    <a:pt x="4532" y="912"/>
                    <a:pt x="4602" y="798"/>
                    <a:pt x="4602" y="728"/>
                  </a:cubicBezTo>
                  <a:lnTo>
                    <a:pt x="4602" y="290"/>
                  </a:lnTo>
                  <a:cubicBezTo>
                    <a:pt x="4602" y="220"/>
                    <a:pt x="4567" y="141"/>
                    <a:pt x="4497" y="106"/>
                  </a:cubicBezTo>
                  <a:cubicBezTo>
                    <a:pt x="4441" y="81"/>
                    <a:pt x="4390" y="56"/>
                    <a:pt x="4340" y="56"/>
                  </a:cubicBezTo>
                  <a:cubicBezTo>
                    <a:pt x="4319" y="56"/>
                    <a:pt x="4299" y="60"/>
                    <a:pt x="4278" y="71"/>
                  </a:cubicBezTo>
                  <a:cubicBezTo>
                    <a:pt x="3638" y="373"/>
                    <a:pt x="2946" y="529"/>
                    <a:pt x="2257" y="529"/>
                  </a:cubicBezTo>
                  <a:cubicBezTo>
                    <a:pt x="1530" y="529"/>
                    <a:pt x="806" y="356"/>
                    <a:pt x="14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6546324" y="1651483"/>
              <a:ext cx="10711" cy="164943"/>
            </a:xfrm>
            <a:custGeom>
              <a:avLst/>
              <a:gdLst/>
              <a:ahLst/>
              <a:cxnLst/>
              <a:rect l="l" t="t" r="r" b="b"/>
              <a:pathLst>
                <a:path w="185" h="2849" extrusionOk="0">
                  <a:moveTo>
                    <a:pt x="185" y="0"/>
                  </a:moveTo>
                  <a:lnTo>
                    <a:pt x="1" y="2849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6542271" y="1647372"/>
              <a:ext cx="18816" cy="175653"/>
            </a:xfrm>
            <a:custGeom>
              <a:avLst/>
              <a:gdLst/>
              <a:ahLst/>
              <a:cxnLst/>
              <a:rect l="l" t="t" r="r" b="b"/>
              <a:pathLst>
                <a:path w="325" h="3034" extrusionOk="0">
                  <a:moveTo>
                    <a:pt x="255" y="1"/>
                  </a:moveTo>
                  <a:cubicBezTo>
                    <a:pt x="220" y="1"/>
                    <a:pt x="176" y="36"/>
                    <a:pt x="176" y="71"/>
                  </a:cubicBezTo>
                  <a:lnTo>
                    <a:pt x="1" y="2920"/>
                  </a:lnTo>
                  <a:cubicBezTo>
                    <a:pt x="1" y="2999"/>
                    <a:pt x="36" y="3034"/>
                    <a:pt x="71" y="3034"/>
                  </a:cubicBezTo>
                  <a:cubicBezTo>
                    <a:pt x="141" y="3034"/>
                    <a:pt x="176" y="2999"/>
                    <a:pt x="176" y="2920"/>
                  </a:cubicBezTo>
                  <a:lnTo>
                    <a:pt x="325" y="106"/>
                  </a:lnTo>
                  <a:cubicBezTo>
                    <a:pt x="325" y="36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6876209" y="1790952"/>
              <a:ext cx="124880" cy="372786"/>
            </a:xfrm>
            <a:custGeom>
              <a:avLst/>
              <a:gdLst/>
              <a:ahLst/>
              <a:cxnLst/>
              <a:rect l="l" t="t" r="r" b="b"/>
              <a:pathLst>
                <a:path w="2157" h="6439" extrusionOk="0">
                  <a:moveTo>
                    <a:pt x="711" y="1"/>
                  </a:moveTo>
                  <a:cubicBezTo>
                    <a:pt x="705" y="1"/>
                    <a:pt x="699" y="1"/>
                    <a:pt x="693" y="2"/>
                  </a:cubicBezTo>
                  <a:cubicBezTo>
                    <a:pt x="220" y="81"/>
                    <a:pt x="1" y="1571"/>
                    <a:pt x="220" y="3324"/>
                  </a:cubicBezTo>
                  <a:cubicBezTo>
                    <a:pt x="434" y="5077"/>
                    <a:pt x="956" y="6438"/>
                    <a:pt x="1429" y="6438"/>
                  </a:cubicBezTo>
                  <a:cubicBezTo>
                    <a:pt x="1441" y="6438"/>
                    <a:pt x="1453" y="6437"/>
                    <a:pt x="1464" y="6436"/>
                  </a:cubicBezTo>
                  <a:cubicBezTo>
                    <a:pt x="1938" y="6392"/>
                    <a:pt x="2157" y="4902"/>
                    <a:pt x="1938" y="3149"/>
                  </a:cubicBezTo>
                  <a:cubicBezTo>
                    <a:pt x="1721" y="1374"/>
                    <a:pt x="1180" y="1"/>
                    <a:pt x="71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6876209" y="1784757"/>
              <a:ext cx="124880" cy="384886"/>
            </a:xfrm>
            <a:custGeom>
              <a:avLst/>
              <a:gdLst/>
              <a:ahLst/>
              <a:cxnLst/>
              <a:rect l="l" t="t" r="r" b="b"/>
              <a:pathLst>
                <a:path w="2157" h="6648" extrusionOk="0">
                  <a:moveTo>
                    <a:pt x="728" y="258"/>
                  </a:moveTo>
                  <a:cubicBezTo>
                    <a:pt x="1061" y="258"/>
                    <a:pt x="1605" y="1353"/>
                    <a:pt x="1824" y="3256"/>
                  </a:cubicBezTo>
                  <a:cubicBezTo>
                    <a:pt x="1938" y="4088"/>
                    <a:pt x="1938" y="4895"/>
                    <a:pt x="1824" y="5517"/>
                  </a:cubicBezTo>
                  <a:cubicBezTo>
                    <a:pt x="1754" y="6175"/>
                    <a:pt x="1570" y="6394"/>
                    <a:pt x="1421" y="6429"/>
                  </a:cubicBezTo>
                  <a:cubicBezTo>
                    <a:pt x="1416" y="6429"/>
                    <a:pt x="1412" y="6430"/>
                    <a:pt x="1407" y="6430"/>
                  </a:cubicBezTo>
                  <a:cubicBezTo>
                    <a:pt x="1114" y="6430"/>
                    <a:pt x="541" y="5304"/>
                    <a:pt x="325" y="3431"/>
                  </a:cubicBezTo>
                  <a:cubicBezTo>
                    <a:pt x="220" y="2554"/>
                    <a:pt x="220" y="1757"/>
                    <a:pt x="325" y="1169"/>
                  </a:cubicBezTo>
                  <a:cubicBezTo>
                    <a:pt x="404" y="512"/>
                    <a:pt x="588" y="258"/>
                    <a:pt x="728" y="258"/>
                  </a:cubicBezTo>
                  <a:close/>
                  <a:moveTo>
                    <a:pt x="735" y="1"/>
                  </a:moveTo>
                  <a:cubicBezTo>
                    <a:pt x="721" y="1"/>
                    <a:pt x="707" y="2"/>
                    <a:pt x="693" y="3"/>
                  </a:cubicBezTo>
                  <a:cubicBezTo>
                    <a:pt x="404" y="38"/>
                    <a:pt x="185" y="442"/>
                    <a:pt x="71" y="1134"/>
                  </a:cubicBezTo>
                  <a:cubicBezTo>
                    <a:pt x="1" y="1757"/>
                    <a:pt x="1" y="2598"/>
                    <a:pt x="106" y="3431"/>
                  </a:cubicBezTo>
                  <a:cubicBezTo>
                    <a:pt x="290" y="5044"/>
                    <a:pt x="807" y="6648"/>
                    <a:pt x="1421" y="6648"/>
                  </a:cubicBezTo>
                  <a:lnTo>
                    <a:pt x="1464" y="6648"/>
                  </a:lnTo>
                  <a:cubicBezTo>
                    <a:pt x="1754" y="6613"/>
                    <a:pt x="1973" y="6245"/>
                    <a:pt x="2078" y="5552"/>
                  </a:cubicBezTo>
                  <a:cubicBezTo>
                    <a:pt x="2157" y="4930"/>
                    <a:pt x="2157" y="4088"/>
                    <a:pt x="2043" y="3212"/>
                  </a:cubicBezTo>
                  <a:cubicBezTo>
                    <a:pt x="1863" y="1644"/>
                    <a:pt x="1340" y="1"/>
                    <a:pt x="73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6878236" y="1704225"/>
              <a:ext cx="456792" cy="438034"/>
            </a:xfrm>
            <a:custGeom>
              <a:avLst/>
              <a:gdLst/>
              <a:ahLst/>
              <a:cxnLst/>
              <a:rect l="l" t="t" r="r" b="b"/>
              <a:pathLst>
                <a:path w="7890" h="7566" extrusionOk="0">
                  <a:moveTo>
                    <a:pt x="3910" y="1"/>
                  </a:moveTo>
                  <a:cubicBezTo>
                    <a:pt x="3691" y="1"/>
                    <a:pt x="3437" y="80"/>
                    <a:pt x="3253" y="264"/>
                  </a:cubicBezTo>
                  <a:lnTo>
                    <a:pt x="2122" y="1429"/>
                  </a:lnTo>
                  <a:cubicBezTo>
                    <a:pt x="1824" y="1754"/>
                    <a:pt x="1386" y="1973"/>
                    <a:pt x="947" y="2052"/>
                  </a:cubicBezTo>
                  <a:lnTo>
                    <a:pt x="1" y="2236"/>
                  </a:lnTo>
                  <a:lnTo>
                    <a:pt x="1061" y="7566"/>
                  </a:lnTo>
                  <a:lnTo>
                    <a:pt x="2920" y="7276"/>
                  </a:lnTo>
                  <a:cubicBezTo>
                    <a:pt x="4199" y="7057"/>
                    <a:pt x="5409" y="6908"/>
                    <a:pt x="6724" y="6356"/>
                  </a:cubicBezTo>
                  <a:cubicBezTo>
                    <a:pt x="7083" y="6216"/>
                    <a:pt x="7417" y="6067"/>
                    <a:pt x="7381" y="5593"/>
                  </a:cubicBezTo>
                  <a:cubicBezTo>
                    <a:pt x="7381" y="5259"/>
                    <a:pt x="7172" y="4961"/>
                    <a:pt x="6911" y="4961"/>
                  </a:cubicBezTo>
                  <a:cubicBezTo>
                    <a:pt x="6884" y="4961"/>
                    <a:pt x="6857" y="4964"/>
                    <a:pt x="6829" y="4971"/>
                  </a:cubicBezTo>
                  <a:cubicBezTo>
                    <a:pt x="6829" y="4971"/>
                    <a:pt x="7346" y="4787"/>
                    <a:pt x="7522" y="4603"/>
                  </a:cubicBezTo>
                  <a:cubicBezTo>
                    <a:pt x="7881" y="4282"/>
                    <a:pt x="7837" y="3432"/>
                    <a:pt x="7356" y="3432"/>
                  </a:cubicBezTo>
                  <a:cubicBezTo>
                    <a:pt x="7298" y="3432"/>
                    <a:pt x="7233" y="3444"/>
                    <a:pt x="7162" y="3472"/>
                  </a:cubicBezTo>
                  <a:cubicBezTo>
                    <a:pt x="7162" y="3472"/>
                    <a:pt x="7522" y="3253"/>
                    <a:pt x="7566" y="3218"/>
                  </a:cubicBezTo>
                  <a:cubicBezTo>
                    <a:pt x="7820" y="3034"/>
                    <a:pt x="7890" y="2674"/>
                    <a:pt x="7741" y="2376"/>
                  </a:cubicBezTo>
                  <a:cubicBezTo>
                    <a:pt x="7612" y="2138"/>
                    <a:pt x="7379" y="1994"/>
                    <a:pt x="7149" y="1994"/>
                  </a:cubicBezTo>
                  <a:cubicBezTo>
                    <a:pt x="7067" y="1994"/>
                    <a:pt x="6986" y="2012"/>
                    <a:pt x="6911" y="2051"/>
                  </a:cubicBezTo>
                  <a:lnTo>
                    <a:pt x="6911" y="2051"/>
                  </a:lnTo>
                  <a:cubicBezTo>
                    <a:pt x="6982" y="2013"/>
                    <a:pt x="7128" y="1867"/>
                    <a:pt x="7197" y="1798"/>
                  </a:cubicBezTo>
                  <a:cubicBezTo>
                    <a:pt x="7197" y="1798"/>
                    <a:pt x="7381" y="1614"/>
                    <a:pt x="7417" y="1359"/>
                  </a:cubicBezTo>
                  <a:cubicBezTo>
                    <a:pt x="7443" y="936"/>
                    <a:pt x="7131" y="601"/>
                    <a:pt x="6802" y="601"/>
                  </a:cubicBezTo>
                  <a:cubicBezTo>
                    <a:pt x="6701" y="601"/>
                    <a:pt x="6599" y="632"/>
                    <a:pt x="6505" y="702"/>
                  </a:cubicBezTo>
                  <a:cubicBezTo>
                    <a:pt x="5953" y="1096"/>
                    <a:pt x="5374" y="1359"/>
                    <a:pt x="4787" y="1500"/>
                  </a:cubicBezTo>
                  <a:cubicBezTo>
                    <a:pt x="4533" y="1579"/>
                    <a:pt x="4278" y="1649"/>
                    <a:pt x="4059" y="1719"/>
                  </a:cubicBezTo>
                  <a:lnTo>
                    <a:pt x="3796" y="1798"/>
                  </a:lnTo>
                  <a:lnTo>
                    <a:pt x="3796" y="1798"/>
                  </a:lnTo>
                  <a:lnTo>
                    <a:pt x="4348" y="956"/>
                  </a:lnTo>
                  <a:cubicBezTo>
                    <a:pt x="4638" y="588"/>
                    <a:pt x="4384" y="44"/>
                    <a:pt x="3945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6872157" y="1697741"/>
              <a:ext cx="469471" cy="450597"/>
            </a:xfrm>
            <a:custGeom>
              <a:avLst/>
              <a:gdLst/>
              <a:ahLst/>
              <a:cxnLst/>
              <a:rect l="l" t="t" r="r" b="b"/>
              <a:pathLst>
                <a:path w="8109" h="7783" extrusionOk="0">
                  <a:moveTo>
                    <a:pt x="4050" y="227"/>
                  </a:moveTo>
                  <a:cubicBezTo>
                    <a:pt x="4199" y="227"/>
                    <a:pt x="4340" y="332"/>
                    <a:pt x="4418" y="481"/>
                  </a:cubicBezTo>
                  <a:cubicBezTo>
                    <a:pt x="4489" y="665"/>
                    <a:pt x="4489" y="849"/>
                    <a:pt x="4383" y="1033"/>
                  </a:cubicBezTo>
                  <a:lnTo>
                    <a:pt x="3796" y="1831"/>
                  </a:lnTo>
                  <a:cubicBezTo>
                    <a:pt x="3761" y="1866"/>
                    <a:pt x="3761" y="1945"/>
                    <a:pt x="3796" y="1980"/>
                  </a:cubicBezTo>
                  <a:cubicBezTo>
                    <a:pt x="3831" y="2015"/>
                    <a:pt x="3866" y="2015"/>
                    <a:pt x="3901" y="2015"/>
                  </a:cubicBezTo>
                  <a:lnTo>
                    <a:pt x="4199" y="1945"/>
                  </a:lnTo>
                  <a:cubicBezTo>
                    <a:pt x="4340" y="1910"/>
                    <a:pt x="4453" y="1866"/>
                    <a:pt x="4603" y="1831"/>
                  </a:cubicBezTo>
                  <a:cubicBezTo>
                    <a:pt x="4708" y="1796"/>
                    <a:pt x="4822" y="1761"/>
                    <a:pt x="4892" y="1726"/>
                  </a:cubicBezTo>
                  <a:cubicBezTo>
                    <a:pt x="5584" y="1541"/>
                    <a:pt x="6172" y="1287"/>
                    <a:pt x="6645" y="919"/>
                  </a:cubicBezTo>
                  <a:cubicBezTo>
                    <a:pt x="6727" y="861"/>
                    <a:pt x="6817" y="835"/>
                    <a:pt x="6906" y="835"/>
                  </a:cubicBezTo>
                  <a:cubicBezTo>
                    <a:pt x="6979" y="835"/>
                    <a:pt x="7051" y="853"/>
                    <a:pt x="7118" y="884"/>
                  </a:cubicBezTo>
                  <a:cubicBezTo>
                    <a:pt x="7302" y="1033"/>
                    <a:pt x="7408" y="1252"/>
                    <a:pt x="7373" y="1471"/>
                  </a:cubicBezTo>
                  <a:cubicBezTo>
                    <a:pt x="7373" y="1691"/>
                    <a:pt x="7188" y="1831"/>
                    <a:pt x="7188" y="1831"/>
                  </a:cubicBezTo>
                  <a:cubicBezTo>
                    <a:pt x="7118" y="1945"/>
                    <a:pt x="7013" y="2015"/>
                    <a:pt x="6934" y="2050"/>
                  </a:cubicBezTo>
                  <a:cubicBezTo>
                    <a:pt x="6899" y="2085"/>
                    <a:pt x="6864" y="2164"/>
                    <a:pt x="6899" y="2234"/>
                  </a:cubicBezTo>
                  <a:cubicBezTo>
                    <a:pt x="6924" y="2259"/>
                    <a:pt x="6949" y="2284"/>
                    <a:pt x="6989" y="2284"/>
                  </a:cubicBezTo>
                  <a:cubicBezTo>
                    <a:pt x="7006" y="2284"/>
                    <a:pt x="7025" y="2279"/>
                    <a:pt x="7048" y="2269"/>
                  </a:cubicBezTo>
                  <a:cubicBezTo>
                    <a:pt x="7114" y="2242"/>
                    <a:pt x="7183" y="2229"/>
                    <a:pt x="7250" y="2229"/>
                  </a:cubicBezTo>
                  <a:cubicBezTo>
                    <a:pt x="7443" y="2229"/>
                    <a:pt x="7630" y="2335"/>
                    <a:pt x="7741" y="2523"/>
                  </a:cubicBezTo>
                  <a:cubicBezTo>
                    <a:pt x="7846" y="2786"/>
                    <a:pt x="7776" y="3075"/>
                    <a:pt x="7592" y="3260"/>
                  </a:cubicBezTo>
                  <a:cubicBezTo>
                    <a:pt x="7557" y="3260"/>
                    <a:pt x="7373" y="3400"/>
                    <a:pt x="7188" y="3479"/>
                  </a:cubicBezTo>
                  <a:cubicBezTo>
                    <a:pt x="7153" y="3514"/>
                    <a:pt x="7118" y="3584"/>
                    <a:pt x="7153" y="3663"/>
                  </a:cubicBezTo>
                  <a:cubicBezTo>
                    <a:pt x="7178" y="3688"/>
                    <a:pt x="7225" y="3712"/>
                    <a:pt x="7263" y="3712"/>
                  </a:cubicBezTo>
                  <a:cubicBezTo>
                    <a:pt x="7278" y="3712"/>
                    <a:pt x="7292" y="3708"/>
                    <a:pt x="7302" y="3698"/>
                  </a:cubicBezTo>
                  <a:cubicBezTo>
                    <a:pt x="7367" y="3670"/>
                    <a:pt x="7422" y="3657"/>
                    <a:pt x="7470" y="3657"/>
                  </a:cubicBezTo>
                  <a:cubicBezTo>
                    <a:pt x="7557" y="3657"/>
                    <a:pt x="7619" y="3700"/>
                    <a:pt x="7671" y="3768"/>
                  </a:cubicBezTo>
                  <a:cubicBezTo>
                    <a:pt x="7811" y="3987"/>
                    <a:pt x="7741" y="4425"/>
                    <a:pt x="7557" y="4610"/>
                  </a:cubicBezTo>
                  <a:cubicBezTo>
                    <a:pt x="7408" y="4759"/>
                    <a:pt x="7013" y="4934"/>
                    <a:pt x="6899" y="4978"/>
                  </a:cubicBezTo>
                  <a:cubicBezTo>
                    <a:pt x="6829" y="5013"/>
                    <a:pt x="6794" y="5048"/>
                    <a:pt x="6829" y="5118"/>
                  </a:cubicBezTo>
                  <a:cubicBezTo>
                    <a:pt x="6829" y="5176"/>
                    <a:pt x="6867" y="5210"/>
                    <a:pt x="6901" y="5210"/>
                  </a:cubicBezTo>
                  <a:cubicBezTo>
                    <a:pt x="6913" y="5210"/>
                    <a:pt x="6925" y="5206"/>
                    <a:pt x="6934" y="5197"/>
                  </a:cubicBezTo>
                  <a:cubicBezTo>
                    <a:pt x="7048" y="5197"/>
                    <a:pt x="7118" y="5197"/>
                    <a:pt x="7188" y="5267"/>
                  </a:cubicBezTo>
                  <a:cubicBezTo>
                    <a:pt x="7302" y="5337"/>
                    <a:pt x="7373" y="5521"/>
                    <a:pt x="7373" y="5705"/>
                  </a:cubicBezTo>
                  <a:cubicBezTo>
                    <a:pt x="7373" y="6108"/>
                    <a:pt x="7118" y="6214"/>
                    <a:pt x="6794" y="6363"/>
                  </a:cubicBezTo>
                  <a:cubicBezTo>
                    <a:pt x="5549" y="6871"/>
                    <a:pt x="4453" y="7020"/>
                    <a:pt x="3244" y="7239"/>
                  </a:cubicBezTo>
                  <a:lnTo>
                    <a:pt x="1236" y="7529"/>
                  </a:lnTo>
                  <a:lnTo>
                    <a:pt x="255" y="2453"/>
                  </a:lnTo>
                  <a:lnTo>
                    <a:pt x="1096" y="2269"/>
                  </a:lnTo>
                  <a:cubicBezTo>
                    <a:pt x="1570" y="2199"/>
                    <a:pt x="1973" y="1980"/>
                    <a:pt x="2332" y="1612"/>
                  </a:cubicBezTo>
                  <a:lnTo>
                    <a:pt x="3463" y="446"/>
                  </a:lnTo>
                  <a:cubicBezTo>
                    <a:pt x="3612" y="297"/>
                    <a:pt x="3796" y="227"/>
                    <a:pt x="4050" y="227"/>
                  </a:cubicBezTo>
                  <a:close/>
                  <a:moveTo>
                    <a:pt x="3942" y="1"/>
                  </a:moveTo>
                  <a:cubicBezTo>
                    <a:pt x="3697" y="1"/>
                    <a:pt x="3479" y="105"/>
                    <a:pt x="3288" y="297"/>
                  </a:cubicBezTo>
                  <a:lnTo>
                    <a:pt x="2148" y="1428"/>
                  </a:lnTo>
                  <a:cubicBezTo>
                    <a:pt x="1859" y="1761"/>
                    <a:pt x="1456" y="1980"/>
                    <a:pt x="1052" y="2050"/>
                  </a:cubicBezTo>
                  <a:lnTo>
                    <a:pt x="106" y="2234"/>
                  </a:lnTo>
                  <a:cubicBezTo>
                    <a:pt x="71" y="2234"/>
                    <a:pt x="35" y="2269"/>
                    <a:pt x="35" y="2269"/>
                  </a:cubicBezTo>
                  <a:cubicBezTo>
                    <a:pt x="0" y="2304"/>
                    <a:pt x="0" y="2348"/>
                    <a:pt x="0" y="2383"/>
                  </a:cubicBezTo>
                  <a:lnTo>
                    <a:pt x="1052" y="7713"/>
                  </a:lnTo>
                  <a:cubicBezTo>
                    <a:pt x="1052" y="7748"/>
                    <a:pt x="1096" y="7783"/>
                    <a:pt x="1166" y="7783"/>
                  </a:cubicBezTo>
                  <a:lnTo>
                    <a:pt x="3288" y="7458"/>
                  </a:lnTo>
                  <a:cubicBezTo>
                    <a:pt x="4489" y="7274"/>
                    <a:pt x="5619" y="7090"/>
                    <a:pt x="6899" y="6582"/>
                  </a:cubicBezTo>
                  <a:cubicBezTo>
                    <a:pt x="7232" y="6433"/>
                    <a:pt x="7627" y="6249"/>
                    <a:pt x="7627" y="5670"/>
                  </a:cubicBezTo>
                  <a:cubicBezTo>
                    <a:pt x="7592" y="5416"/>
                    <a:pt x="7486" y="5197"/>
                    <a:pt x="7337" y="5048"/>
                  </a:cubicBezTo>
                  <a:cubicBezTo>
                    <a:pt x="7486" y="4978"/>
                    <a:pt x="7627" y="4899"/>
                    <a:pt x="7741" y="4794"/>
                  </a:cubicBezTo>
                  <a:cubicBezTo>
                    <a:pt x="7995" y="4539"/>
                    <a:pt x="8065" y="3952"/>
                    <a:pt x="7846" y="3663"/>
                  </a:cubicBezTo>
                  <a:cubicBezTo>
                    <a:pt x="7811" y="3584"/>
                    <a:pt x="7741" y="3514"/>
                    <a:pt x="7671" y="3479"/>
                  </a:cubicBezTo>
                  <a:cubicBezTo>
                    <a:pt x="7706" y="3479"/>
                    <a:pt x="7741" y="3444"/>
                    <a:pt x="7741" y="3444"/>
                  </a:cubicBezTo>
                  <a:cubicBezTo>
                    <a:pt x="8030" y="3225"/>
                    <a:pt x="8109" y="2786"/>
                    <a:pt x="7960" y="2418"/>
                  </a:cubicBezTo>
                  <a:cubicBezTo>
                    <a:pt x="7811" y="2199"/>
                    <a:pt x="7627" y="2050"/>
                    <a:pt x="7373" y="2015"/>
                  </a:cubicBezTo>
                  <a:cubicBezTo>
                    <a:pt x="7408" y="1980"/>
                    <a:pt x="7592" y="1761"/>
                    <a:pt x="7627" y="1506"/>
                  </a:cubicBezTo>
                  <a:cubicBezTo>
                    <a:pt x="7671" y="1173"/>
                    <a:pt x="7522" y="849"/>
                    <a:pt x="7232" y="700"/>
                  </a:cubicBezTo>
                  <a:cubicBezTo>
                    <a:pt x="7128" y="629"/>
                    <a:pt x="7015" y="592"/>
                    <a:pt x="6901" y="592"/>
                  </a:cubicBezTo>
                  <a:cubicBezTo>
                    <a:pt x="6774" y="592"/>
                    <a:pt x="6646" y="638"/>
                    <a:pt x="6531" y="735"/>
                  </a:cubicBezTo>
                  <a:cubicBezTo>
                    <a:pt x="6058" y="1068"/>
                    <a:pt x="5479" y="1322"/>
                    <a:pt x="4857" y="1506"/>
                  </a:cubicBezTo>
                  <a:cubicBezTo>
                    <a:pt x="4743" y="1541"/>
                    <a:pt x="4638" y="1577"/>
                    <a:pt x="4524" y="1577"/>
                  </a:cubicBezTo>
                  <a:cubicBezTo>
                    <a:pt x="4418" y="1612"/>
                    <a:pt x="4304" y="1647"/>
                    <a:pt x="4199" y="1691"/>
                  </a:cubicBezTo>
                  <a:lnTo>
                    <a:pt x="4559" y="1138"/>
                  </a:lnTo>
                  <a:cubicBezTo>
                    <a:pt x="4708" y="919"/>
                    <a:pt x="4743" y="630"/>
                    <a:pt x="4603" y="376"/>
                  </a:cubicBezTo>
                  <a:cubicBezTo>
                    <a:pt x="4489" y="156"/>
                    <a:pt x="4304" y="7"/>
                    <a:pt x="4050" y="7"/>
                  </a:cubicBezTo>
                  <a:cubicBezTo>
                    <a:pt x="4014" y="3"/>
                    <a:pt x="3978" y="1"/>
                    <a:pt x="394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7159374" y="1989937"/>
              <a:ext cx="118858" cy="29990"/>
            </a:xfrm>
            <a:custGeom>
              <a:avLst/>
              <a:gdLst/>
              <a:ahLst/>
              <a:cxnLst/>
              <a:rect l="l" t="t" r="r" b="b"/>
              <a:pathLst>
                <a:path w="2053" h="518" extrusionOk="0">
                  <a:moveTo>
                    <a:pt x="2052" y="1"/>
                  </a:moveTo>
                  <a:lnTo>
                    <a:pt x="1" y="509"/>
                  </a:lnTo>
                  <a:cubicBezTo>
                    <a:pt x="1" y="509"/>
                    <a:pt x="59" y="517"/>
                    <a:pt x="168" y="517"/>
                  </a:cubicBezTo>
                  <a:cubicBezTo>
                    <a:pt x="465" y="517"/>
                    <a:pt x="1141" y="456"/>
                    <a:pt x="2052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7153295" y="1984205"/>
              <a:ext cx="131016" cy="43884"/>
            </a:xfrm>
            <a:custGeom>
              <a:avLst/>
              <a:gdLst/>
              <a:ahLst/>
              <a:cxnLst/>
              <a:rect l="l" t="t" r="r" b="b"/>
              <a:pathLst>
                <a:path w="2263" h="758" extrusionOk="0">
                  <a:moveTo>
                    <a:pt x="2170" y="0"/>
                  </a:moveTo>
                  <a:cubicBezTo>
                    <a:pt x="2144" y="0"/>
                    <a:pt x="2112" y="11"/>
                    <a:pt x="2078" y="30"/>
                  </a:cubicBezTo>
                  <a:cubicBezTo>
                    <a:pt x="1152" y="462"/>
                    <a:pt x="474" y="506"/>
                    <a:pt x="217" y="506"/>
                  </a:cubicBezTo>
                  <a:cubicBezTo>
                    <a:pt x="151" y="506"/>
                    <a:pt x="113" y="503"/>
                    <a:pt x="106" y="503"/>
                  </a:cubicBezTo>
                  <a:cubicBezTo>
                    <a:pt x="71" y="503"/>
                    <a:pt x="1" y="538"/>
                    <a:pt x="1" y="608"/>
                  </a:cubicBezTo>
                  <a:cubicBezTo>
                    <a:pt x="1" y="687"/>
                    <a:pt x="36" y="722"/>
                    <a:pt x="106" y="757"/>
                  </a:cubicBezTo>
                  <a:lnTo>
                    <a:pt x="220" y="757"/>
                  </a:lnTo>
                  <a:cubicBezTo>
                    <a:pt x="509" y="757"/>
                    <a:pt x="1202" y="687"/>
                    <a:pt x="2192" y="205"/>
                  </a:cubicBezTo>
                  <a:cubicBezTo>
                    <a:pt x="2262" y="205"/>
                    <a:pt x="2262" y="135"/>
                    <a:pt x="2227" y="65"/>
                  </a:cubicBezTo>
                  <a:cubicBezTo>
                    <a:pt x="2227" y="20"/>
                    <a:pt x="2204" y="0"/>
                    <a:pt x="217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7151268" y="1907205"/>
              <a:ext cx="139643" cy="34100"/>
            </a:xfrm>
            <a:custGeom>
              <a:avLst/>
              <a:gdLst/>
              <a:ahLst/>
              <a:cxnLst/>
              <a:rect l="l" t="t" r="r" b="b"/>
              <a:pathLst>
                <a:path w="2412" h="589" extrusionOk="0">
                  <a:moveTo>
                    <a:pt x="2411" y="1"/>
                  </a:moveTo>
                  <a:lnTo>
                    <a:pt x="1" y="588"/>
                  </a:lnTo>
                  <a:cubicBezTo>
                    <a:pt x="1" y="588"/>
                    <a:pt x="13" y="589"/>
                    <a:pt x="36" y="589"/>
                  </a:cubicBezTo>
                  <a:cubicBezTo>
                    <a:pt x="244" y="589"/>
                    <a:pt x="1324" y="560"/>
                    <a:pt x="2411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7144668" y="1900315"/>
              <a:ext cx="154348" cy="47590"/>
            </a:xfrm>
            <a:custGeom>
              <a:avLst/>
              <a:gdLst/>
              <a:ahLst/>
              <a:cxnLst/>
              <a:rect l="l" t="t" r="r" b="b"/>
              <a:pathLst>
                <a:path w="2666" h="822" extrusionOk="0">
                  <a:moveTo>
                    <a:pt x="2513" y="0"/>
                  </a:moveTo>
                  <a:cubicBezTo>
                    <a:pt x="2492" y="0"/>
                    <a:pt x="2469" y="5"/>
                    <a:pt x="2446" y="15"/>
                  </a:cubicBezTo>
                  <a:cubicBezTo>
                    <a:pt x="1430" y="574"/>
                    <a:pt x="357" y="602"/>
                    <a:pt x="150" y="602"/>
                  </a:cubicBezTo>
                  <a:cubicBezTo>
                    <a:pt x="127" y="602"/>
                    <a:pt x="115" y="602"/>
                    <a:pt x="115" y="602"/>
                  </a:cubicBezTo>
                  <a:cubicBezTo>
                    <a:pt x="36" y="602"/>
                    <a:pt x="1" y="637"/>
                    <a:pt x="1" y="707"/>
                  </a:cubicBezTo>
                  <a:cubicBezTo>
                    <a:pt x="1" y="777"/>
                    <a:pt x="36" y="821"/>
                    <a:pt x="115" y="821"/>
                  </a:cubicBezTo>
                  <a:lnTo>
                    <a:pt x="150" y="821"/>
                  </a:lnTo>
                  <a:cubicBezTo>
                    <a:pt x="404" y="821"/>
                    <a:pt x="1500" y="777"/>
                    <a:pt x="2560" y="234"/>
                  </a:cubicBezTo>
                  <a:cubicBezTo>
                    <a:pt x="2630" y="199"/>
                    <a:pt x="2666" y="120"/>
                    <a:pt x="2630" y="50"/>
                  </a:cubicBezTo>
                  <a:cubicBezTo>
                    <a:pt x="2606" y="25"/>
                    <a:pt x="2563" y="0"/>
                    <a:pt x="251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7136042" y="1822968"/>
              <a:ext cx="144216" cy="42205"/>
            </a:xfrm>
            <a:custGeom>
              <a:avLst/>
              <a:gdLst/>
              <a:ahLst/>
              <a:cxnLst/>
              <a:rect l="l" t="t" r="r" b="b"/>
              <a:pathLst>
                <a:path w="2491" h="729" extrusionOk="0">
                  <a:moveTo>
                    <a:pt x="2490" y="1"/>
                  </a:moveTo>
                  <a:lnTo>
                    <a:pt x="1" y="728"/>
                  </a:lnTo>
                  <a:cubicBezTo>
                    <a:pt x="1" y="728"/>
                    <a:pt x="1316" y="658"/>
                    <a:pt x="2490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7127937" y="1815036"/>
              <a:ext cx="158401" cy="58763"/>
            </a:xfrm>
            <a:custGeom>
              <a:avLst/>
              <a:gdLst/>
              <a:ahLst/>
              <a:cxnLst/>
              <a:rect l="l" t="t" r="r" b="b"/>
              <a:pathLst>
                <a:path w="2736" h="1015" extrusionOk="0">
                  <a:moveTo>
                    <a:pt x="2615" y="1"/>
                  </a:moveTo>
                  <a:cubicBezTo>
                    <a:pt x="2592" y="1"/>
                    <a:pt x="2569" y="9"/>
                    <a:pt x="2551" y="24"/>
                  </a:cubicBezTo>
                  <a:cubicBezTo>
                    <a:pt x="1421" y="681"/>
                    <a:pt x="141" y="760"/>
                    <a:pt x="106" y="760"/>
                  </a:cubicBezTo>
                  <a:cubicBezTo>
                    <a:pt x="71" y="760"/>
                    <a:pt x="0" y="830"/>
                    <a:pt x="0" y="865"/>
                  </a:cubicBezTo>
                  <a:cubicBezTo>
                    <a:pt x="0" y="936"/>
                    <a:pt x="71" y="1014"/>
                    <a:pt x="141" y="1014"/>
                  </a:cubicBezTo>
                  <a:cubicBezTo>
                    <a:pt x="185" y="979"/>
                    <a:pt x="1499" y="900"/>
                    <a:pt x="2665" y="208"/>
                  </a:cubicBezTo>
                  <a:cubicBezTo>
                    <a:pt x="2735" y="173"/>
                    <a:pt x="2735" y="138"/>
                    <a:pt x="2700" y="59"/>
                  </a:cubicBezTo>
                  <a:cubicBezTo>
                    <a:pt x="2680" y="18"/>
                    <a:pt x="2647" y="1"/>
                    <a:pt x="26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6142680" y="1480403"/>
              <a:ext cx="824425" cy="734688"/>
            </a:xfrm>
            <a:custGeom>
              <a:avLst/>
              <a:gdLst/>
              <a:ahLst/>
              <a:cxnLst/>
              <a:rect l="l" t="t" r="r" b="b"/>
              <a:pathLst>
                <a:path w="14240" h="12690" extrusionOk="0">
                  <a:moveTo>
                    <a:pt x="4159" y="1"/>
                  </a:moveTo>
                  <a:lnTo>
                    <a:pt x="986" y="7811"/>
                  </a:lnTo>
                  <a:cubicBezTo>
                    <a:pt x="0" y="10169"/>
                    <a:pt x="1782" y="12689"/>
                    <a:pt x="4255" y="12689"/>
                  </a:cubicBezTo>
                  <a:cubicBezTo>
                    <a:pt x="4357" y="12689"/>
                    <a:pt x="4459" y="12685"/>
                    <a:pt x="4562" y="12676"/>
                  </a:cubicBezTo>
                  <a:lnTo>
                    <a:pt x="14240" y="11800"/>
                  </a:lnTo>
                  <a:lnTo>
                    <a:pt x="14134" y="11581"/>
                  </a:lnTo>
                  <a:cubicBezTo>
                    <a:pt x="13258" y="9643"/>
                    <a:pt x="12890" y="7522"/>
                    <a:pt x="13144" y="5401"/>
                  </a:cubicBezTo>
                  <a:lnTo>
                    <a:pt x="13144" y="5401"/>
                  </a:lnTo>
                  <a:lnTo>
                    <a:pt x="4965" y="5988"/>
                  </a:lnTo>
                  <a:lnTo>
                    <a:pt x="4159" y="1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6163696" y="1472992"/>
              <a:ext cx="810009" cy="747424"/>
            </a:xfrm>
            <a:custGeom>
              <a:avLst/>
              <a:gdLst/>
              <a:ahLst/>
              <a:cxnLst/>
              <a:rect l="l" t="t" r="r" b="b"/>
              <a:pathLst>
                <a:path w="13991" h="12910" extrusionOk="0">
                  <a:moveTo>
                    <a:pt x="3793" y="0"/>
                  </a:moveTo>
                  <a:cubicBezTo>
                    <a:pt x="3758" y="0"/>
                    <a:pt x="3715" y="25"/>
                    <a:pt x="3691" y="50"/>
                  </a:cubicBezTo>
                  <a:lnTo>
                    <a:pt x="509" y="7904"/>
                  </a:lnTo>
                  <a:cubicBezTo>
                    <a:pt x="0" y="9079"/>
                    <a:pt x="184" y="10394"/>
                    <a:pt x="947" y="11446"/>
                  </a:cubicBezTo>
                  <a:cubicBezTo>
                    <a:pt x="1639" y="12401"/>
                    <a:pt x="2700" y="12909"/>
                    <a:pt x="3866" y="12909"/>
                  </a:cubicBezTo>
                  <a:lnTo>
                    <a:pt x="4199" y="12909"/>
                  </a:lnTo>
                  <a:lnTo>
                    <a:pt x="13877" y="12033"/>
                  </a:lnTo>
                  <a:cubicBezTo>
                    <a:pt x="13912" y="12033"/>
                    <a:pt x="13947" y="11998"/>
                    <a:pt x="13991" y="11963"/>
                  </a:cubicBezTo>
                  <a:lnTo>
                    <a:pt x="13991" y="11849"/>
                  </a:lnTo>
                  <a:lnTo>
                    <a:pt x="13877" y="11630"/>
                  </a:lnTo>
                  <a:cubicBezTo>
                    <a:pt x="13000" y="9736"/>
                    <a:pt x="12676" y="7615"/>
                    <a:pt x="12895" y="5529"/>
                  </a:cubicBezTo>
                  <a:cubicBezTo>
                    <a:pt x="12895" y="5494"/>
                    <a:pt x="12895" y="5459"/>
                    <a:pt x="12851" y="5459"/>
                  </a:cubicBezTo>
                  <a:cubicBezTo>
                    <a:pt x="12851" y="5423"/>
                    <a:pt x="12816" y="5423"/>
                    <a:pt x="12781" y="5423"/>
                  </a:cubicBezTo>
                  <a:lnTo>
                    <a:pt x="4567" y="6011"/>
                  </a:lnTo>
                  <a:cubicBezTo>
                    <a:pt x="4488" y="6011"/>
                    <a:pt x="4453" y="6081"/>
                    <a:pt x="4453" y="6116"/>
                  </a:cubicBezTo>
                  <a:cubicBezTo>
                    <a:pt x="4453" y="6186"/>
                    <a:pt x="4523" y="6230"/>
                    <a:pt x="4602" y="6230"/>
                  </a:cubicBezTo>
                  <a:lnTo>
                    <a:pt x="12632" y="5643"/>
                  </a:lnTo>
                  <a:lnTo>
                    <a:pt x="12632" y="5643"/>
                  </a:lnTo>
                  <a:cubicBezTo>
                    <a:pt x="12457" y="7720"/>
                    <a:pt x="12781" y="9841"/>
                    <a:pt x="13658" y="11744"/>
                  </a:cubicBezTo>
                  <a:lnTo>
                    <a:pt x="13693" y="11814"/>
                  </a:lnTo>
                  <a:lnTo>
                    <a:pt x="4199" y="12690"/>
                  </a:lnTo>
                  <a:cubicBezTo>
                    <a:pt x="4125" y="12695"/>
                    <a:pt x="4052" y="12697"/>
                    <a:pt x="3978" y="12697"/>
                  </a:cubicBezTo>
                  <a:cubicBezTo>
                    <a:pt x="2853" y="12697"/>
                    <a:pt x="1814" y="12194"/>
                    <a:pt x="1131" y="11305"/>
                  </a:cubicBezTo>
                  <a:cubicBezTo>
                    <a:pt x="403" y="10315"/>
                    <a:pt x="254" y="9079"/>
                    <a:pt x="728" y="7983"/>
                  </a:cubicBezTo>
                  <a:lnTo>
                    <a:pt x="3910" y="164"/>
                  </a:lnTo>
                  <a:cubicBezTo>
                    <a:pt x="3945" y="94"/>
                    <a:pt x="3910" y="15"/>
                    <a:pt x="3831" y="15"/>
                  </a:cubicBezTo>
                  <a:cubicBezTo>
                    <a:pt x="3821" y="5"/>
                    <a:pt x="3807" y="0"/>
                    <a:pt x="379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6859478" y="2092179"/>
              <a:ext cx="40121" cy="36937"/>
            </a:xfrm>
            <a:custGeom>
              <a:avLst/>
              <a:gdLst/>
              <a:ahLst/>
              <a:cxnLst/>
              <a:rect l="l" t="t" r="r" b="b"/>
              <a:pathLst>
                <a:path w="693" h="638" extrusionOk="0">
                  <a:moveTo>
                    <a:pt x="334" y="1"/>
                  </a:moveTo>
                  <a:cubicBezTo>
                    <a:pt x="296" y="1"/>
                    <a:pt x="258" y="8"/>
                    <a:pt x="219" y="23"/>
                  </a:cubicBezTo>
                  <a:cubicBezTo>
                    <a:pt x="70" y="93"/>
                    <a:pt x="0" y="277"/>
                    <a:pt x="35" y="426"/>
                  </a:cubicBezTo>
                  <a:cubicBezTo>
                    <a:pt x="88" y="563"/>
                    <a:pt x="203" y="637"/>
                    <a:pt x="334" y="637"/>
                  </a:cubicBezTo>
                  <a:cubicBezTo>
                    <a:pt x="379" y="637"/>
                    <a:pt x="426" y="628"/>
                    <a:pt x="474" y="610"/>
                  </a:cubicBezTo>
                  <a:cubicBezTo>
                    <a:pt x="614" y="575"/>
                    <a:pt x="693" y="391"/>
                    <a:pt x="658" y="207"/>
                  </a:cubicBezTo>
                  <a:cubicBezTo>
                    <a:pt x="596" y="91"/>
                    <a:pt x="470" y="1"/>
                    <a:pt x="334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6850851" y="2085927"/>
              <a:ext cx="56911" cy="49732"/>
            </a:xfrm>
            <a:custGeom>
              <a:avLst/>
              <a:gdLst/>
              <a:ahLst/>
              <a:cxnLst/>
              <a:rect l="l" t="t" r="r" b="b"/>
              <a:pathLst>
                <a:path w="983" h="859" extrusionOk="0">
                  <a:moveTo>
                    <a:pt x="509" y="245"/>
                  </a:moveTo>
                  <a:cubicBezTo>
                    <a:pt x="588" y="245"/>
                    <a:pt x="658" y="280"/>
                    <a:pt x="693" y="350"/>
                  </a:cubicBezTo>
                  <a:cubicBezTo>
                    <a:pt x="728" y="464"/>
                    <a:pt x="658" y="569"/>
                    <a:pt x="544" y="604"/>
                  </a:cubicBezTo>
                  <a:cubicBezTo>
                    <a:pt x="526" y="613"/>
                    <a:pt x="504" y="618"/>
                    <a:pt x="479" y="618"/>
                  </a:cubicBezTo>
                  <a:cubicBezTo>
                    <a:pt x="406" y="618"/>
                    <a:pt x="316" y="578"/>
                    <a:pt x="290" y="499"/>
                  </a:cubicBezTo>
                  <a:cubicBezTo>
                    <a:pt x="254" y="385"/>
                    <a:pt x="325" y="280"/>
                    <a:pt x="439" y="245"/>
                  </a:cubicBezTo>
                  <a:close/>
                  <a:moveTo>
                    <a:pt x="470" y="1"/>
                  </a:moveTo>
                  <a:cubicBezTo>
                    <a:pt x="421" y="1"/>
                    <a:pt x="372" y="9"/>
                    <a:pt x="325" y="26"/>
                  </a:cubicBezTo>
                  <a:cubicBezTo>
                    <a:pt x="105" y="96"/>
                    <a:pt x="0" y="350"/>
                    <a:pt x="70" y="569"/>
                  </a:cubicBezTo>
                  <a:cubicBezTo>
                    <a:pt x="149" y="753"/>
                    <a:pt x="325" y="859"/>
                    <a:pt x="509" y="859"/>
                  </a:cubicBezTo>
                  <a:cubicBezTo>
                    <a:pt x="544" y="859"/>
                    <a:pt x="588" y="859"/>
                    <a:pt x="658" y="824"/>
                  </a:cubicBezTo>
                  <a:cubicBezTo>
                    <a:pt x="877" y="753"/>
                    <a:pt x="982" y="499"/>
                    <a:pt x="912" y="280"/>
                  </a:cubicBezTo>
                  <a:cubicBezTo>
                    <a:pt x="829" y="108"/>
                    <a:pt x="650" y="1"/>
                    <a:pt x="47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6778772" y="1977258"/>
              <a:ext cx="61484" cy="198985"/>
            </a:xfrm>
            <a:custGeom>
              <a:avLst/>
              <a:gdLst/>
              <a:ahLst/>
              <a:cxnLst/>
              <a:rect l="l" t="t" r="r" b="b"/>
              <a:pathLst>
                <a:path w="1062" h="3437" extrusionOk="0">
                  <a:moveTo>
                    <a:pt x="474" y="1"/>
                  </a:moveTo>
                  <a:cubicBezTo>
                    <a:pt x="404" y="1"/>
                    <a:pt x="334" y="36"/>
                    <a:pt x="334" y="106"/>
                  </a:cubicBezTo>
                  <a:cubicBezTo>
                    <a:pt x="334" y="150"/>
                    <a:pt x="1" y="1245"/>
                    <a:pt x="807" y="3358"/>
                  </a:cubicBezTo>
                  <a:cubicBezTo>
                    <a:pt x="807" y="3437"/>
                    <a:pt x="877" y="3437"/>
                    <a:pt x="912" y="3437"/>
                  </a:cubicBezTo>
                  <a:lnTo>
                    <a:pt x="956" y="3437"/>
                  </a:lnTo>
                  <a:cubicBezTo>
                    <a:pt x="1026" y="3437"/>
                    <a:pt x="1061" y="3358"/>
                    <a:pt x="1026" y="3288"/>
                  </a:cubicBezTo>
                  <a:cubicBezTo>
                    <a:pt x="255" y="1245"/>
                    <a:pt x="553" y="185"/>
                    <a:pt x="553" y="150"/>
                  </a:cubicBezTo>
                  <a:cubicBezTo>
                    <a:pt x="588" y="106"/>
                    <a:pt x="553" y="36"/>
                    <a:pt x="47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7503965" y="4220921"/>
              <a:ext cx="108206" cy="177680"/>
            </a:xfrm>
            <a:custGeom>
              <a:avLst/>
              <a:gdLst/>
              <a:ahLst/>
              <a:cxnLst/>
              <a:rect l="l" t="t" r="r" b="b"/>
              <a:pathLst>
                <a:path w="1869" h="3069" extrusionOk="0">
                  <a:moveTo>
                    <a:pt x="921" y="254"/>
                  </a:moveTo>
                  <a:cubicBezTo>
                    <a:pt x="1316" y="254"/>
                    <a:pt x="1614" y="544"/>
                    <a:pt x="1614" y="912"/>
                  </a:cubicBezTo>
                  <a:cubicBezTo>
                    <a:pt x="1614" y="1131"/>
                    <a:pt x="1535" y="1604"/>
                    <a:pt x="1395" y="2043"/>
                  </a:cubicBezTo>
                  <a:cubicBezTo>
                    <a:pt x="1246" y="2595"/>
                    <a:pt x="1062" y="2814"/>
                    <a:pt x="956" y="2814"/>
                  </a:cubicBezTo>
                  <a:cubicBezTo>
                    <a:pt x="842" y="2814"/>
                    <a:pt x="658" y="2595"/>
                    <a:pt x="483" y="2078"/>
                  </a:cubicBezTo>
                  <a:cubicBezTo>
                    <a:pt x="334" y="1639"/>
                    <a:pt x="264" y="1131"/>
                    <a:pt x="264" y="947"/>
                  </a:cubicBezTo>
                  <a:cubicBezTo>
                    <a:pt x="220" y="544"/>
                    <a:pt x="553" y="254"/>
                    <a:pt x="921" y="254"/>
                  </a:cubicBezTo>
                  <a:close/>
                  <a:moveTo>
                    <a:pt x="921" y="0"/>
                  </a:moveTo>
                  <a:cubicBezTo>
                    <a:pt x="404" y="0"/>
                    <a:pt x="1" y="438"/>
                    <a:pt x="1" y="947"/>
                  </a:cubicBezTo>
                  <a:cubicBezTo>
                    <a:pt x="1" y="1166"/>
                    <a:pt x="115" y="1674"/>
                    <a:pt x="264" y="2156"/>
                  </a:cubicBezTo>
                  <a:cubicBezTo>
                    <a:pt x="483" y="2735"/>
                    <a:pt x="702" y="3068"/>
                    <a:pt x="956" y="3068"/>
                  </a:cubicBezTo>
                  <a:cubicBezTo>
                    <a:pt x="1211" y="3068"/>
                    <a:pt x="1430" y="2735"/>
                    <a:pt x="1614" y="2113"/>
                  </a:cubicBezTo>
                  <a:cubicBezTo>
                    <a:pt x="1754" y="1674"/>
                    <a:pt x="1868" y="1131"/>
                    <a:pt x="1833" y="912"/>
                  </a:cubicBezTo>
                  <a:cubicBezTo>
                    <a:pt x="1833" y="403"/>
                    <a:pt x="1430" y="0"/>
                    <a:pt x="92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7546633" y="4287384"/>
              <a:ext cx="183759" cy="127948"/>
            </a:xfrm>
            <a:custGeom>
              <a:avLst/>
              <a:gdLst/>
              <a:ahLst/>
              <a:cxnLst/>
              <a:rect l="l" t="t" r="r" b="b"/>
              <a:pathLst>
                <a:path w="3174" h="2210" extrusionOk="0">
                  <a:moveTo>
                    <a:pt x="2118" y="223"/>
                  </a:moveTo>
                  <a:cubicBezTo>
                    <a:pt x="2354" y="223"/>
                    <a:pt x="2587" y="344"/>
                    <a:pt x="2735" y="570"/>
                  </a:cubicBezTo>
                  <a:cubicBezTo>
                    <a:pt x="2919" y="895"/>
                    <a:pt x="2814" y="1298"/>
                    <a:pt x="2481" y="1482"/>
                  </a:cubicBezTo>
                  <a:cubicBezTo>
                    <a:pt x="2146" y="1703"/>
                    <a:pt x="1257" y="1970"/>
                    <a:pt x="791" y="1970"/>
                  </a:cubicBezTo>
                  <a:cubicBezTo>
                    <a:pt x="647" y="1970"/>
                    <a:pt x="544" y="1945"/>
                    <a:pt x="509" y="1885"/>
                  </a:cubicBezTo>
                  <a:cubicBezTo>
                    <a:pt x="360" y="1622"/>
                    <a:pt x="1350" y="570"/>
                    <a:pt x="1789" y="307"/>
                  </a:cubicBezTo>
                  <a:cubicBezTo>
                    <a:pt x="1893" y="251"/>
                    <a:pt x="2006" y="223"/>
                    <a:pt x="2118" y="223"/>
                  </a:cubicBezTo>
                  <a:close/>
                  <a:moveTo>
                    <a:pt x="2147" y="0"/>
                  </a:moveTo>
                  <a:cubicBezTo>
                    <a:pt x="1987" y="0"/>
                    <a:pt x="1824" y="42"/>
                    <a:pt x="1675" y="132"/>
                  </a:cubicBezTo>
                  <a:cubicBezTo>
                    <a:pt x="1385" y="307"/>
                    <a:pt x="0" y="1482"/>
                    <a:pt x="290" y="1990"/>
                  </a:cubicBezTo>
                  <a:cubicBezTo>
                    <a:pt x="404" y="2139"/>
                    <a:pt x="579" y="2209"/>
                    <a:pt x="842" y="2209"/>
                  </a:cubicBezTo>
                  <a:cubicBezTo>
                    <a:pt x="1455" y="2209"/>
                    <a:pt x="2411" y="1806"/>
                    <a:pt x="2630" y="1701"/>
                  </a:cubicBezTo>
                  <a:cubicBezTo>
                    <a:pt x="3033" y="1447"/>
                    <a:pt x="3174" y="859"/>
                    <a:pt x="2919" y="421"/>
                  </a:cubicBezTo>
                  <a:cubicBezTo>
                    <a:pt x="2752" y="156"/>
                    <a:pt x="2455" y="0"/>
                    <a:pt x="21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7106631" y="4290395"/>
              <a:ext cx="577561" cy="374639"/>
            </a:xfrm>
            <a:custGeom>
              <a:avLst/>
              <a:gdLst/>
              <a:ahLst/>
              <a:cxnLst/>
              <a:rect l="l" t="t" r="r" b="b"/>
              <a:pathLst>
                <a:path w="9976" h="6471" extrusionOk="0">
                  <a:moveTo>
                    <a:pt x="9976" y="6356"/>
                  </a:moveTo>
                  <a:lnTo>
                    <a:pt x="8836" y="6369"/>
                  </a:lnTo>
                  <a:lnTo>
                    <a:pt x="8836" y="6369"/>
                  </a:lnTo>
                  <a:lnTo>
                    <a:pt x="8836" y="6391"/>
                  </a:lnTo>
                  <a:lnTo>
                    <a:pt x="9976" y="6356"/>
                  </a:lnTo>
                  <a:close/>
                  <a:moveTo>
                    <a:pt x="6066" y="1"/>
                  </a:moveTo>
                  <a:lnTo>
                    <a:pt x="0" y="80"/>
                  </a:lnTo>
                  <a:lnTo>
                    <a:pt x="70" y="6470"/>
                  </a:lnTo>
                  <a:lnTo>
                    <a:pt x="8836" y="6369"/>
                  </a:lnTo>
                  <a:lnTo>
                    <a:pt x="8836" y="6369"/>
                  </a:lnTo>
                  <a:lnTo>
                    <a:pt x="8801" y="2227"/>
                  </a:lnTo>
                  <a:lnTo>
                    <a:pt x="6066" y="843"/>
                  </a:lnTo>
                  <a:lnTo>
                    <a:pt x="6066" y="1"/>
                  </a:ln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7100552" y="4284316"/>
              <a:ext cx="583639" cy="386796"/>
            </a:xfrm>
            <a:custGeom>
              <a:avLst/>
              <a:gdLst/>
              <a:ahLst/>
              <a:cxnLst/>
              <a:rect l="l" t="t" r="r" b="b"/>
              <a:pathLst>
                <a:path w="10081" h="6681" extrusionOk="0">
                  <a:moveTo>
                    <a:pt x="6057" y="220"/>
                  </a:moveTo>
                  <a:lnTo>
                    <a:pt x="6057" y="1018"/>
                  </a:lnTo>
                  <a:lnTo>
                    <a:pt x="8801" y="2411"/>
                  </a:lnTo>
                  <a:lnTo>
                    <a:pt x="8836" y="6391"/>
                  </a:lnTo>
                  <a:lnTo>
                    <a:pt x="289" y="6461"/>
                  </a:lnTo>
                  <a:lnTo>
                    <a:pt x="254" y="290"/>
                  </a:lnTo>
                  <a:lnTo>
                    <a:pt x="6057" y="220"/>
                  </a:lnTo>
                  <a:close/>
                  <a:moveTo>
                    <a:pt x="6276" y="1"/>
                  </a:moveTo>
                  <a:lnTo>
                    <a:pt x="0" y="71"/>
                  </a:lnTo>
                  <a:lnTo>
                    <a:pt x="70" y="6680"/>
                  </a:lnTo>
                  <a:lnTo>
                    <a:pt x="10081" y="6610"/>
                  </a:lnTo>
                  <a:lnTo>
                    <a:pt x="10081" y="6356"/>
                  </a:lnTo>
                  <a:lnTo>
                    <a:pt x="9055" y="6391"/>
                  </a:lnTo>
                  <a:lnTo>
                    <a:pt x="9020" y="2262"/>
                  </a:lnTo>
                  <a:lnTo>
                    <a:pt x="6312" y="877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7616165" y="4417243"/>
              <a:ext cx="361902" cy="243217"/>
            </a:xfrm>
            <a:custGeom>
              <a:avLst/>
              <a:gdLst/>
              <a:ahLst/>
              <a:cxnLst/>
              <a:rect l="l" t="t" r="r" b="b"/>
              <a:pathLst>
                <a:path w="6251" h="4201" extrusionOk="0">
                  <a:moveTo>
                    <a:pt x="3352" y="1"/>
                  </a:moveTo>
                  <a:cubicBezTo>
                    <a:pt x="3331" y="1"/>
                    <a:pt x="3309" y="1"/>
                    <a:pt x="3287" y="1"/>
                  </a:cubicBezTo>
                  <a:lnTo>
                    <a:pt x="0" y="1"/>
                  </a:lnTo>
                  <a:lnTo>
                    <a:pt x="0" y="36"/>
                  </a:lnTo>
                  <a:lnTo>
                    <a:pt x="35" y="4200"/>
                  </a:lnTo>
                  <a:lnTo>
                    <a:pt x="1175" y="4165"/>
                  </a:lnTo>
                  <a:lnTo>
                    <a:pt x="6250" y="4130"/>
                  </a:lnTo>
                  <a:lnTo>
                    <a:pt x="6215" y="2850"/>
                  </a:lnTo>
                  <a:cubicBezTo>
                    <a:pt x="6215" y="1268"/>
                    <a:pt x="4935" y="1"/>
                    <a:pt x="3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7610086" y="4409195"/>
              <a:ext cx="374060" cy="257864"/>
            </a:xfrm>
            <a:custGeom>
              <a:avLst/>
              <a:gdLst/>
              <a:ahLst/>
              <a:cxnLst/>
              <a:rect l="l" t="t" r="r" b="b"/>
              <a:pathLst>
                <a:path w="6461" h="4454" extrusionOk="0">
                  <a:moveTo>
                    <a:pt x="3392" y="254"/>
                  </a:moveTo>
                  <a:cubicBezTo>
                    <a:pt x="4164" y="254"/>
                    <a:pt x="4856" y="509"/>
                    <a:pt x="5365" y="1052"/>
                  </a:cubicBezTo>
                  <a:cubicBezTo>
                    <a:pt x="5917" y="1569"/>
                    <a:pt x="6206" y="2262"/>
                    <a:pt x="6206" y="2989"/>
                  </a:cubicBezTo>
                  <a:lnTo>
                    <a:pt x="6206" y="4164"/>
                  </a:lnTo>
                  <a:lnTo>
                    <a:pt x="254" y="4234"/>
                  </a:lnTo>
                  <a:lnTo>
                    <a:pt x="219" y="289"/>
                  </a:lnTo>
                  <a:lnTo>
                    <a:pt x="3392" y="254"/>
                  </a:lnTo>
                  <a:close/>
                  <a:moveTo>
                    <a:pt x="3392" y="0"/>
                  </a:moveTo>
                  <a:lnTo>
                    <a:pt x="105" y="35"/>
                  </a:lnTo>
                  <a:lnTo>
                    <a:pt x="0" y="70"/>
                  </a:lnTo>
                  <a:lnTo>
                    <a:pt x="35" y="4453"/>
                  </a:lnTo>
                  <a:lnTo>
                    <a:pt x="6460" y="4383"/>
                  </a:lnTo>
                  <a:lnTo>
                    <a:pt x="6460" y="2989"/>
                  </a:lnTo>
                  <a:cubicBezTo>
                    <a:pt x="6425" y="2192"/>
                    <a:pt x="6136" y="1455"/>
                    <a:pt x="5549" y="877"/>
                  </a:cubicBezTo>
                  <a:cubicBezTo>
                    <a:pt x="4962" y="325"/>
                    <a:pt x="4199" y="0"/>
                    <a:pt x="339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7110684" y="4582243"/>
              <a:ext cx="867383" cy="82790"/>
            </a:xfrm>
            <a:custGeom>
              <a:avLst/>
              <a:gdLst/>
              <a:ahLst/>
              <a:cxnLst/>
              <a:rect l="l" t="t" r="r" b="b"/>
              <a:pathLst>
                <a:path w="14982" h="1430" extrusionOk="0">
                  <a:moveTo>
                    <a:pt x="14946" y="0"/>
                  </a:moveTo>
                  <a:lnTo>
                    <a:pt x="0" y="149"/>
                  </a:lnTo>
                  <a:lnTo>
                    <a:pt x="0" y="1429"/>
                  </a:lnTo>
                  <a:lnTo>
                    <a:pt x="14981" y="1280"/>
                  </a:lnTo>
                  <a:lnTo>
                    <a:pt x="14946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7102579" y="4576164"/>
              <a:ext cx="881567" cy="94948"/>
            </a:xfrm>
            <a:custGeom>
              <a:avLst/>
              <a:gdLst/>
              <a:ahLst/>
              <a:cxnLst/>
              <a:rect l="l" t="t" r="r" b="b"/>
              <a:pathLst>
                <a:path w="15227" h="1640" extrusionOk="0">
                  <a:moveTo>
                    <a:pt x="14972" y="254"/>
                  </a:moveTo>
                  <a:lnTo>
                    <a:pt x="14972" y="1280"/>
                  </a:lnTo>
                  <a:lnTo>
                    <a:pt x="254" y="1420"/>
                  </a:lnTo>
                  <a:lnTo>
                    <a:pt x="254" y="403"/>
                  </a:lnTo>
                  <a:lnTo>
                    <a:pt x="14972" y="254"/>
                  </a:lnTo>
                  <a:close/>
                  <a:moveTo>
                    <a:pt x="15086" y="0"/>
                  </a:moveTo>
                  <a:lnTo>
                    <a:pt x="140" y="140"/>
                  </a:lnTo>
                  <a:cubicBezTo>
                    <a:pt x="70" y="140"/>
                    <a:pt x="0" y="219"/>
                    <a:pt x="0" y="254"/>
                  </a:cubicBezTo>
                  <a:lnTo>
                    <a:pt x="35" y="1534"/>
                  </a:lnTo>
                  <a:cubicBezTo>
                    <a:pt x="35" y="1569"/>
                    <a:pt x="35" y="1604"/>
                    <a:pt x="70" y="1604"/>
                  </a:cubicBezTo>
                  <a:cubicBezTo>
                    <a:pt x="70" y="1639"/>
                    <a:pt x="105" y="1639"/>
                    <a:pt x="140" y="1639"/>
                  </a:cubicBezTo>
                  <a:lnTo>
                    <a:pt x="15121" y="1499"/>
                  </a:lnTo>
                  <a:cubicBezTo>
                    <a:pt x="15156" y="1499"/>
                    <a:pt x="15226" y="1455"/>
                    <a:pt x="15226" y="1385"/>
                  </a:cubicBezTo>
                  <a:lnTo>
                    <a:pt x="15226" y="105"/>
                  </a:lnTo>
                  <a:cubicBezTo>
                    <a:pt x="15226" y="70"/>
                    <a:pt x="15191" y="70"/>
                    <a:pt x="15191" y="35"/>
                  </a:cubicBezTo>
                  <a:cubicBezTo>
                    <a:pt x="15156" y="0"/>
                    <a:pt x="15121" y="0"/>
                    <a:pt x="1508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7481154" y="4386327"/>
              <a:ext cx="90895" cy="96511"/>
            </a:xfrm>
            <a:custGeom>
              <a:avLst/>
              <a:gdLst/>
              <a:ahLst/>
              <a:cxnLst/>
              <a:rect l="l" t="t" r="r" b="b"/>
              <a:pathLst>
                <a:path w="1570" h="1667" extrusionOk="0">
                  <a:moveTo>
                    <a:pt x="1426" y="1"/>
                  </a:moveTo>
                  <a:cubicBezTo>
                    <a:pt x="1394" y="1"/>
                    <a:pt x="1368" y="9"/>
                    <a:pt x="1350" y="27"/>
                  </a:cubicBezTo>
                  <a:lnTo>
                    <a:pt x="36" y="1491"/>
                  </a:lnTo>
                  <a:cubicBezTo>
                    <a:pt x="0" y="1526"/>
                    <a:pt x="0" y="1596"/>
                    <a:pt x="36" y="1631"/>
                  </a:cubicBezTo>
                  <a:cubicBezTo>
                    <a:pt x="71" y="1666"/>
                    <a:pt x="106" y="1666"/>
                    <a:pt x="106" y="1666"/>
                  </a:cubicBezTo>
                  <a:cubicBezTo>
                    <a:pt x="141" y="1666"/>
                    <a:pt x="176" y="1666"/>
                    <a:pt x="220" y="1631"/>
                  </a:cubicBezTo>
                  <a:lnTo>
                    <a:pt x="1535" y="211"/>
                  </a:lnTo>
                  <a:cubicBezTo>
                    <a:pt x="1570" y="132"/>
                    <a:pt x="1570" y="62"/>
                    <a:pt x="1535" y="27"/>
                  </a:cubicBezTo>
                  <a:cubicBezTo>
                    <a:pt x="1495" y="9"/>
                    <a:pt x="1458" y="1"/>
                    <a:pt x="142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7440570" y="4365021"/>
              <a:ext cx="93443" cy="96974"/>
            </a:xfrm>
            <a:custGeom>
              <a:avLst/>
              <a:gdLst/>
              <a:ahLst/>
              <a:cxnLst/>
              <a:rect l="l" t="t" r="r" b="b"/>
              <a:pathLst>
                <a:path w="1614" h="1675" extrusionOk="0">
                  <a:moveTo>
                    <a:pt x="1464" y="1"/>
                  </a:moveTo>
                  <a:cubicBezTo>
                    <a:pt x="1438" y="1"/>
                    <a:pt x="1412" y="9"/>
                    <a:pt x="1394" y="27"/>
                  </a:cubicBezTo>
                  <a:lnTo>
                    <a:pt x="79" y="1491"/>
                  </a:lnTo>
                  <a:cubicBezTo>
                    <a:pt x="0" y="1526"/>
                    <a:pt x="0" y="1596"/>
                    <a:pt x="79" y="1640"/>
                  </a:cubicBezTo>
                  <a:cubicBezTo>
                    <a:pt x="79" y="1675"/>
                    <a:pt x="114" y="1675"/>
                    <a:pt x="149" y="1675"/>
                  </a:cubicBezTo>
                  <a:cubicBezTo>
                    <a:pt x="184" y="1675"/>
                    <a:pt x="219" y="1675"/>
                    <a:pt x="219" y="1640"/>
                  </a:cubicBezTo>
                  <a:lnTo>
                    <a:pt x="1578" y="211"/>
                  </a:lnTo>
                  <a:cubicBezTo>
                    <a:pt x="1613" y="141"/>
                    <a:pt x="1613" y="62"/>
                    <a:pt x="1534" y="27"/>
                  </a:cubicBezTo>
                  <a:cubicBezTo>
                    <a:pt x="1517" y="9"/>
                    <a:pt x="1490" y="1"/>
                    <a:pt x="146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7519191" y="4411743"/>
              <a:ext cx="92979" cy="96453"/>
            </a:xfrm>
            <a:custGeom>
              <a:avLst/>
              <a:gdLst/>
              <a:ahLst/>
              <a:cxnLst/>
              <a:rect l="l" t="t" r="r" b="b"/>
              <a:pathLst>
                <a:path w="1606" h="1666" extrusionOk="0">
                  <a:moveTo>
                    <a:pt x="1457" y="0"/>
                  </a:moveTo>
                  <a:cubicBezTo>
                    <a:pt x="1430" y="0"/>
                    <a:pt x="1403" y="9"/>
                    <a:pt x="1386" y="26"/>
                  </a:cubicBezTo>
                  <a:lnTo>
                    <a:pt x="36" y="1490"/>
                  </a:lnTo>
                  <a:cubicBezTo>
                    <a:pt x="1" y="1525"/>
                    <a:pt x="1" y="1595"/>
                    <a:pt x="71" y="1630"/>
                  </a:cubicBezTo>
                  <a:cubicBezTo>
                    <a:pt x="71" y="1665"/>
                    <a:pt x="106" y="1665"/>
                    <a:pt x="141" y="1665"/>
                  </a:cubicBezTo>
                  <a:cubicBezTo>
                    <a:pt x="176" y="1665"/>
                    <a:pt x="176" y="1665"/>
                    <a:pt x="220" y="1630"/>
                  </a:cubicBezTo>
                  <a:lnTo>
                    <a:pt x="1535" y="210"/>
                  </a:lnTo>
                  <a:cubicBezTo>
                    <a:pt x="1605" y="131"/>
                    <a:pt x="1570" y="61"/>
                    <a:pt x="1535" y="26"/>
                  </a:cubicBezTo>
                  <a:cubicBezTo>
                    <a:pt x="1513" y="9"/>
                    <a:pt x="1485" y="0"/>
                    <a:pt x="14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7119310" y="4222947"/>
              <a:ext cx="306554" cy="72079"/>
            </a:xfrm>
            <a:custGeom>
              <a:avLst/>
              <a:gdLst/>
              <a:ahLst/>
              <a:cxnLst/>
              <a:rect l="l" t="t" r="r" b="b"/>
              <a:pathLst>
                <a:path w="5295" h="1245" extrusionOk="0">
                  <a:moveTo>
                    <a:pt x="5295" y="0"/>
                  </a:moveTo>
                  <a:lnTo>
                    <a:pt x="0" y="35"/>
                  </a:lnTo>
                  <a:lnTo>
                    <a:pt x="0" y="1245"/>
                  </a:lnTo>
                  <a:lnTo>
                    <a:pt x="5295" y="1166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7111923" y="4214321"/>
              <a:ext cx="321317" cy="86843"/>
            </a:xfrm>
            <a:custGeom>
              <a:avLst/>
              <a:gdLst/>
              <a:ahLst/>
              <a:cxnLst/>
              <a:rect l="l" t="t" r="r" b="b"/>
              <a:pathLst>
                <a:path w="5550" h="1500" extrusionOk="0">
                  <a:moveTo>
                    <a:pt x="5295" y="254"/>
                  </a:moveTo>
                  <a:lnTo>
                    <a:pt x="5295" y="1210"/>
                  </a:lnTo>
                  <a:lnTo>
                    <a:pt x="219" y="1245"/>
                  </a:lnTo>
                  <a:lnTo>
                    <a:pt x="219" y="298"/>
                  </a:lnTo>
                  <a:lnTo>
                    <a:pt x="5295" y="254"/>
                  </a:lnTo>
                  <a:close/>
                  <a:moveTo>
                    <a:pt x="5400" y="0"/>
                  </a:moveTo>
                  <a:lnTo>
                    <a:pt x="105" y="79"/>
                  </a:lnTo>
                  <a:cubicBezTo>
                    <a:pt x="70" y="79"/>
                    <a:pt x="35" y="79"/>
                    <a:pt x="35" y="114"/>
                  </a:cubicBezTo>
                  <a:cubicBezTo>
                    <a:pt x="0" y="114"/>
                    <a:pt x="0" y="149"/>
                    <a:pt x="0" y="184"/>
                  </a:cubicBezTo>
                  <a:lnTo>
                    <a:pt x="0" y="1394"/>
                  </a:lnTo>
                  <a:cubicBezTo>
                    <a:pt x="0" y="1464"/>
                    <a:pt x="35" y="1499"/>
                    <a:pt x="105" y="1499"/>
                  </a:cubicBezTo>
                  <a:lnTo>
                    <a:pt x="5435" y="1464"/>
                  </a:lnTo>
                  <a:cubicBezTo>
                    <a:pt x="5435" y="1464"/>
                    <a:pt x="5479" y="1429"/>
                    <a:pt x="5514" y="1429"/>
                  </a:cubicBezTo>
                  <a:cubicBezTo>
                    <a:pt x="5514" y="1394"/>
                    <a:pt x="5549" y="1350"/>
                    <a:pt x="5549" y="1315"/>
                  </a:cubicBezTo>
                  <a:lnTo>
                    <a:pt x="5514" y="149"/>
                  </a:lnTo>
                  <a:cubicBezTo>
                    <a:pt x="5514" y="79"/>
                    <a:pt x="5479" y="0"/>
                    <a:pt x="54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6364649" y="4286342"/>
              <a:ext cx="397449" cy="226427"/>
            </a:xfrm>
            <a:custGeom>
              <a:avLst/>
              <a:gdLst/>
              <a:ahLst/>
              <a:cxnLst/>
              <a:rect l="l" t="t" r="r" b="b"/>
              <a:pathLst>
                <a:path w="6865" h="3911" extrusionOk="0">
                  <a:moveTo>
                    <a:pt x="1" y="1"/>
                  </a:moveTo>
                  <a:lnTo>
                    <a:pt x="1" y="3910"/>
                  </a:lnTo>
                  <a:lnTo>
                    <a:pt x="6864" y="3910"/>
                  </a:lnTo>
                  <a:lnTo>
                    <a:pt x="6864" y="1"/>
                  </a:ln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6356023" y="4279742"/>
              <a:ext cx="414702" cy="239106"/>
            </a:xfrm>
            <a:custGeom>
              <a:avLst/>
              <a:gdLst/>
              <a:ahLst/>
              <a:cxnLst/>
              <a:rect l="l" t="t" r="r" b="b"/>
              <a:pathLst>
                <a:path w="7163" h="4130" extrusionOk="0">
                  <a:moveTo>
                    <a:pt x="6899" y="220"/>
                  </a:moveTo>
                  <a:lnTo>
                    <a:pt x="6899" y="3875"/>
                  </a:lnTo>
                  <a:lnTo>
                    <a:pt x="255" y="3875"/>
                  </a:lnTo>
                  <a:lnTo>
                    <a:pt x="255" y="220"/>
                  </a:lnTo>
                  <a:close/>
                  <a:moveTo>
                    <a:pt x="150" y="1"/>
                  </a:moveTo>
                  <a:cubicBezTo>
                    <a:pt x="71" y="1"/>
                    <a:pt x="1" y="45"/>
                    <a:pt x="1" y="115"/>
                  </a:cubicBezTo>
                  <a:lnTo>
                    <a:pt x="1" y="4024"/>
                  </a:lnTo>
                  <a:cubicBezTo>
                    <a:pt x="1" y="4059"/>
                    <a:pt x="71" y="4130"/>
                    <a:pt x="150" y="4130"/>
                  </a:cubicBezTo>
                  <a:lnTo>
                    <a:pt x="7013" y="4130"/>
                  </a:lnTo>
                  <a:cubicBezTo>
                    <a:pt x="7083" y="4130"/>
                    <a:pt x="7162" y="4059"/>
                    <a:pt x="7162" y="4024"/>
                  </a:cubicBezTo>
                  <a:lnTo>
                    <a:pt x="7162" y="115"/>
                  </a:lnTo>
                  <a:cubicBezTo>
                    <a:pt x="7162" y="45"/>
                    <a:pt x="7083" y="1"/>
                    <a:pt x="701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6360075" y="4282289"/>
              <a:ext cx="406076" cy="232506"/>
            </a:xfrm>
            <a:custGeom>
              <a:avLst/>
              <a:gdLst/>
              <a:ahLst/>
              <a:cxnLst/>
              <a:rect l="l" t="t" r="r" b="b"/>
              <a:pathLst>
                <a:path w="7014" h="4016" extrusionOk="0">
                  <a:moveTo>
                    <a:pt x="6908" y="141"/>
                  </a:moveTo>
                  <a:lnTo>
                    <a:pt x="6908" y="3901"/>
                  </a:lnTo>
                  <a:lnTo>
                    <a:pt x="115" y="3901"/>
                  </a:lnTo>
                  <a:lnTo>
                    <a:pt x="115" y="141"/>
                  </a:lnTo>
                  <a:close/>
                  <a:moveTo>
                    <a:pt x="80" y="1"/>
                  </a:moveTo>
                  <a:cubicBezTo>
                    <a:pt x="36" y="1"/>
                    <a:pt x="1" y="36"/>
                    <a:pt x="1" y="71"/>
                  </a:cubicBezTo>
                  <a:lnTo>
                    <a:pt x="1" y="3980"/>
                  </a:lnTo>
                  <a:cubicBezTo>
                    <a:pt x="1" y="4015"/>
                    <a:pt x="36" y="4015"/>
                    <a:pt x="80" y="4015"/>
                  </a:cubicBezTo>
                  <a:lnTo>
                    <a:pt x="6943" y="4015"/>
                  </a:lnTo>
                  <a:cubicBezTo>
                    <a:pt x="6978" y="4015"/>
                    <a:pt x="7013" y="4015"/>
                    <a:pt x="7013" y="3980"/>
                  </a:cubicBezTo>
                  <a:lnTo>
                    <a:pt x="7013" y="71"/>
                  </a:lnTo>
                  <a:cubicBezTo>
                    <a:pt x="7013" y="36"/>
                    <a:pt x="6978" y="1"/>
                    <a:pt x="694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6438234" y="4307705"/>
              <a:ext cx="247733" cy="205064"/>
            </a:xfrm>
            <a:custGeom>
              <a:avLst/>
              <a:gdLst/>
              <a:ahLst/>
              <a:cxnLst/>
              <a:rect l="l" t="t" r="r" b="b"/>
              <a:pathLst>
                <a:path w="4279" h="3542" extrusionOk="0">
                  <a:moveTo>
                    <a:pt x="1061" y="0"/>
                  </a:moveTo>
                  <a:cubicBezTo>
                    <a:pt x="483" y="0"/>
                    <a:pt x="1" y="473"/>
                    <a:pt x="1" y="1052"/>
                  </a:cubicBezTo>
                  <a:lnTo>
                    <a:pt x="1" y="2446"/>
                  </a:lnTo>
                  <a:cubicBezTo>
                    <a:pt x="1" y="3068"/>
                    <a:pt x="483" y="3541"/>
                    <a:pt x="1061" y="3541"/>
                  </a:cubicBezTo>
                  <a:lnTo>
                    <a:pt x="3183" y="3541"/>
                  </a:lnTo>
                  <a:cubicBezTo>
                    <a:pt x="3770" y="3541"/>
                    <a:pt x="4278" y="3068"/>
                    <a:pt x="4278" y="2446"/>
                  </a:cubicBezTo>
                  <a:lnTo>
                    <a:pt x="4278" y="1052"/>
                  </a:lnTo>
                  <a:cubicBezTo>
                    <a:pt x="4278" y="473"/>
                    <a:pt x="3770" y="0"/>
                    <a:pt x="3183" y="0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6430128" y="4301105"/>
              <a:ext cx="261917" cy="217743"/>
            </a:xfrm>
            <a:custGeom>
              <a:avLst/>
              <a:gdLst/>
              <a:ahLst/>
              <a:cxnLst/>
              <a:rect l="l" t="t" r="r" b="b"/>
              <a:pathLst>
                <a:path w="4524" h="3761" extrusionOk="0">
                  <a:moveTo>
                    <a:pt x="2700" y="219"/>
                  </a:moveTo>
                  <a:cubicBezTo>
                    <a:pt x="3577" y="219"/>
                    <a:pt x="4269" y="947"/>
                    <a:pt x="4269" y="1823"/>
                  </a:cubicBezTo>
                  <a:lnTo>
                    <a:pt x="4269" y="1937"/>
                  </a:lnTo>
                  <a:cubicBezTo>
                    <a:pt x="4269" y="2814"/>
                    <a:pt x="3577" y="3506"/>
                    <a:pt x="2700" y="3506"/>
                  </a:cubicBezTo>
                  <a:lnTo>
                    <a:pt x="1824" y="3506"/>
                  </a:lnTo>
                  <a:cubicBezTo>
                    <a:pt x="947" y="3506"/>
                    <a:pt x="255" y="2814"/>
                    <a:pt x="255" y="1937"/>
                  </a:cubicBezTo>
                  <a:lnTo>
                    <a:pt x="255" y="1823"/>
                  </a:lnTo>
                  <a:cubicBezTo>
                    <a:pt x="255" y="947"/>
                    <a:pt x="947" y="219"/>
                    <a:pt x="1824" y="219"/>
                  </a:cubicBezTo>
                  <a:close/>
                  <a:moveTo>
                    <a:pt x="1824" y="0"/>
                  </a:moveTo>
                  <a:cubicBezTo>
                    <a:pt x="842" y="0"/>
                    <a:pt x="0" y="807"/>
                    <a:pt x="0" y="1823"/>
                  </a:cubicBezTo>
                  <a:lnTo>
                    <a:pt x="0" y="1937"/>
                  </a:lnTo>
                  <a:cubicBezTo>
                    <a:pt x="0" y="2919"/>
                    <a:pt x="842" y="3761"/>
                    <a:pt x="1824" y="3761"/>
                  </a:cubicBezTo>
                  <a:lnTo>
                    <a:pt x="2700" y="3761"/>
                  </a:lnTo>
                  <a:cubicBezTo>
                    <a:pt x="3691" y="3761"/>
                    <a:pt x="4524" y="2919"/>
                    <a:pt x="4524" y="1937"/>
                  </a:cubicBezTo>
                  <a:lnTo>
                    <a:pt x="4524" y="1823"/>
                  </a:lnTo>
                  <a:cubicBezTo>
                    <a:pt x="4524" y="807"/>
                    <a:pt x="3691" y="0"/>
                    <a:pt x="27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6434181" y="4303132"/>
              <a:ext cx="253812" cy="211664"/>
            </a:xfrm>
            <a:custGeom>
              <a:avLst/>
              <a:gdLst/>
              <a:ahLst/>
              <a:cxnLst/>
              <a:rect l="l" t="t" r="r" b="b"/>
              <a:pathLst>
                <a:path w="4384" h="3656" extrusionOk="0">
                  <a:moveTo>
                    <a:pt x="2630" y="149"/>
                  </a:moveTo>
                  <a:cubicBezTo>
                    <a:pt x="3542" y="149"/>
                    <a:pt x="4278" y="877"/>
                    <a:pt x="4278" y="1788"/>
                  </a:cubicBezTo>
                  <a:lnTo>
                    <a:pt x="4278" y="1902"/>
                  </a:lnTo>
                  <a:cubicBezTo>
                    <a:pt x="4278" y="2814"/>
                    <a:pt x="3542" y="3541"/>
                    <a:pt x="2630" y="3541"/>
                  </a:cubicBezTo>
                  <a:lnTo>
                    <a:pt x="1754" y="3541"/>
                  </a:lnTo>
                  <a:cubicBezTo>
                    <a:pt x="877" y="3541"/>
                    <a:pt x="114" y="2814"/>
                    <a:pt x="114" y="1902"/>
                  </a:cubicBezTo>
                  <a:lnTo>
                    <a:pt x="114" y="1788"/>
                  </a:lnTo>
                  <a:cubicBezTo>
                    <a:pt x="114" y="877"/>
                    <a:pt x="877" y="149"/>
                    <a:pt x="1754" y="149"/>
                  </a:cubicBezTo>
                  <a:close/>
                  <a:moveTo>
                    <a:pt x="1754" y="0"/>
                  </a:moveTo>
                  <a:cubicBezTo>
                    <a:pt x="807" y="0"/>
                    <a:pt x="0" y="807"/>
                    <a:pt x="0" y="1788"/>
                  </a:cubicBezTo>
                  <a:lnTo>
                    <a:pt x="0" y="1902"/>
                  </a:lnTo>
                  <a:cubicBezTo>
                    <a:pt x="0" y="2849"/>
                    <a:pt x="807" y="3655"/>
                    <a:pt x="1754" y="3655"/>
                  </a:cubicBezTo>
                  <a:lnTo>
                    <a:pt x="2630" y="3655"/>
                  </a:lnTo>
                  <a:cubicBezTo>
                    <a:pt x="3577" y="3655"/>
                    <a:pt x="4383" y="2849"/>
                    <a:pt x="4383" y="1902"/>
                  </a:cubicBezTo>
                  <a:lnTo>
                    <a:pt x="4383" y="1788"/>
                  </a:lnTo>
                  <a:cubicBezTo>
                    <a:pt x="4383" y="807"/>
                    <a:pt x="3577" y="0"/>
                    <a:pt x="263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6463592" y="4308690"/>
              <a:ext cx="116832" cy="125922"/>
            </a:xfrm>
            <a:custGeom>
              <a:avLst/>
              <a:gdLst/>
              <a:ahLst/>
              <a:cxnLst/>
              <a:rect l="l" t="t" r="r" b="b"/>
              <a:pathLst>
                <a:path w="2018" h="2175" extrusionOk="0">
                  <a:moveTo>
                    <a:pt x="772" y="237"/>
                  </a:moveTo>
                  <a:cubicBezTo>
                    <a:pt x="921" y="237"/>
                    <a:pt x="1097" y="307"/>
                    <a:pt x="1176" y="491"/>
                  </a:cubicBezTo>
                  <a:cubicBezTo>
                    <a:pt x="1395" y="816"/>
                    <a:pt x="1649" y="1841"/>
                    <a:pt x="1465" y="1955"/>
                  </a:cubicBezTo>
                  <a:cubicBezTo>
                    <a:pt x="1430" y="1955"/>
                    <a:pt x="1281" y="1955"/>
                    <a:pt x="921" y="1622"/>
                  </a:cubicBezTo>
                  <a:cubicBezTo>
                    <a:pt x="658" y="1403"/>
                    <a:pt x="404" y="1114"/>
                    <a:pt x="334" y="965"/>
                  </a:cubicBezTo>
                  <a:cubicBezTo>
                    <a:pt x="264" y="860"/>
                    <a:pt x="264" y="746"/>
                    <a:pt x="299" y="597"/>
                  </a:cubicBezTo>
                  <a:cubicBezTo>
                    <a:pt x="334" y="491"/>
                    <a:pt x="404" y="377"/>
                    <a:pt x="518" y="307"/>
                  </a:cubicBezTo>
                  <a:cubicBezTo>
                    <a:pt x="588" y="272"/>
                    <a:pt x="658" y="237"/>
                    <a:pt x="772" y="237"/>
                  </a:cubicBezTo>
                  <a:close/>
                  <a:moveTo>
                    <a:pt x="750" y="0"/>
                  </a:moveTo>
                  <a:cubicBezTo>
                    <a:pt x="631" y="0"/>
                    <a:pt x="512" y="29"/>
                    <a:pt x="404" y="88"/>
                  </a:cubicBezTo>
                  <a:cubicBezTo>
                    <a:pt x="220" y="202"/>
                    <a:pt x="115" y="342"/>
                    <a:pt x="45" y="527"/>
                  </a:cubicBezTo>
                  <a:cubicBezTo>
                    <a:pt x="1" y="746"/>
                    <a:pt x="45" y="930"/>
                    <a:pt x="150" y="1114"/>
                  </a:cubicBezTo>
                  <a:cubicBezTo>
                    <a:pt x="220" y="1254"/>
                    <a:pt x="483" y="1552"/>
                    <a:pt x="772" y="1806"/>
                  </a:cubicBezTo>
                  <a:cubicBezTo>
                    <a:pt x="1062" y="2061"/>
                    <a:pt x="1281" y="2174"/>
                    <a:pt x="1465" y="2174"/>
                  </a:cubicBezTo>
                  <a:cubicBezTo>
                    <a:pt x="1500" y="2174"/>
                    <a:pt x="1535" y="2174"/>
                    <a:pt x="1614" y="2131"/>
                  </a:cubicBezTo>
                  <a:cubicBezTo>
                    <a:pt x="2017" y="1876"/>
                    <a:pt x="1535" y="597"/>
                    <a:pt x="1395" y="342"/>
                  </a:cubicBezTo>
                  <a:cubicBezTo>
                    <a:pt x="1247" y="123"/>
                    <a:pt x="998" y="0"/>
                    <a:pt x="7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6546324" y="4308516"/>
              <a:ext cx="103574" cy="128122"/>
            </a:xfrm>
            <a:custGeom>
              <a:avLst/>
              <a:gdLst/>
              <a:ahLst/>
              <a:cxnLst/>
              <a:rect l="l" t="t" r="r" b="b"/>
              <a:pathLst>
                <a:path w="1789" h="2213" extrusionOk="0">
                  <a:moveTo>
                    <a:pt x="1026" y="240"/>
                  </a:moveTo>
                  <a:cubicBezTo>
                    <a:pt x="1132" y="240"/>
                    <a:pt x="1202" y="275"/>
                    <a:pt x="1281" y="310"/>
                  </a:cubicBezTo>
                  <a:cubicBezTo>
                    <a:pt x="1386" y="345"/>
                    <a:pt x="1465" y="459"/>
                    <a:pt x="1500" y="600"/>
                  </a:cubicBezTo>
                  <a:cubicBezTo>
                    <a:pt x="1535" y="714"/>
                    <a:pt x="1535" y="863"/>
                    <a:pt x="1465" y="968"/>
                  </a:cubicBezTo>
                  <a:cubicBezTo>
                    <a:pt x="1386" y="1117"/>
                    <a:pt x="1167" y="1406"/>
                    <a:pt x="912" y="1625"/>
                  </a:cubicBezTo>
                  <a:cubicBezTo>
                    <a:pt x="614" y="1895"/>
                    <a:pt x="466" y="1969"/>
                    <a:pt x="401" y="1969"/>
                  </a:cubicBezTo>
                  <a:cubicBezTo>
                    <a:pt x="386" y="1969"/>
                    <a:pt x="376" y="1965"/>
                    <a:pt x="369" y="1958"/>
                  </a:cubicBezTo>
                  <a:cubicBezTo>
                    <a:pt x="325" y="1958"/>
                    <a:pt x="255" y="1774"/>
                    <a:pt x="325" y="1336"/>
                  </a:cubicBezTo>
                  <a:cubicBezTo>
                    <a:pt x="404" y="968"/>
                    <a:pt x="544" y="643"/>
                    <a:pt x="623" y="494"/>
                  </a:cubicBezTo>
                  <a:cubicBezTo>
                    <a:pt x="658" y="380"/>
                    <a:pt x="763" y="275"/>
                    <a:pt x="912" y="240"/>
                  </a:cubicBezTo>
                  <a:close/>
                  <a:moveTo>
                    <a:pt x="1053" y="0"/>
                  </a:moveTo>
                  <a:cubicBezTo>
                    <a:pt x="982" y="0"/>
                    <a:pt x="910" y="8"/>
                    <a:pt x="842" y="21"/>
                  </a:cubicBezTo>
                  <a:cubicBezTo>
                    <a:pt x="658" y="91"/>
                    <a:pt x="509" y="205"/>
                    <a:pt x="404" y="380"/>
                  </a:cubicBezTo>
                  <a:cubicBezTo>
                    <a:pt x="325" y="530"/>
                    <a:pt x="185" y="898"/>
                    <a:pt x="106" y="1257"/>
                  </a:cubicBezTo>
                  <a:cubicBezTo>
                    <a:pt x="1" y="1774"/>
                    <a:pt x="71" y="2064"/>
                    <a:pt x="255" y="2177"/>
                  </a:cubicBezTo>
                  <a:cubicBezTo>
                    <a:pt x="290" y="2177"/>
                    <a:pt x="325" y="2213"/>
                    <a:pt x="369" y="2213"/>
                  </a:cubicBezTo>
                  <a:cubicBezTo>
                    <a:pt x="544" y="2213"/>
                    <a:pt x="763" y="2064"/>
                    <a:pt x="1061" y="1809"/>
                  </a:cubicBezTo>
                  <a:cubicBezTo>
                    <a:pt x="1351" y="1555"/>
                    <a:pt x="1570" y="1222"/>
                    <a:pt x="1684" y="1082"/>
                  </a:cubicBezTo>
                  <a:cubicBezTo>
                    <a:pt x="1754" y="898"/>
                    <a:pt x="1789" y="714"/>
                    <a:pt x="1754" y="530"/>
                  </a:cubicBezTo>
                  <a:cubicBezTo>
                    <a:pt x="1684" y="345"/>
                    <a:pt x="1570" y="205"/>
                    <a:pt x="1386" y="91"/>
                  </a:cubicBezTo>
                  <a:cubicBezTo>
                    <a:pt x="1297" y="25"/>
                    <a:pt x="1176" y="0"/>
                    <a:pt x="10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6385433" y="4220921"/>
              <a:ext cx="359875" cy="67506"/>
            </a:xfrm>
            <a:custGeom>
              <a:avLst/>
              <a:gdLst/>
              <a:ahLst/>
              <a:cxnLst/>
              <a:rect l="l" t="t" r="r" b="b"/>
              <a:pathLst>
                <a:path w="6216" h="1166" extrusionOk="0">
                  <a:moveTo>
                    <a:pt x="6216" y="0"/>
                  </a:moveTo>
                  <a:lnTo>
                    <a:pt x="1" y="70"/>
                  </a:lnTo>
                  <a:lnTo>
                    <a:pt x="1" y="1166"/>
                  </a:lnTo>
                  <a:lnTo>
                    <a:pt x="6216" y="1131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6384681" y="4216347"/>
              <a:ext cx="368039" cy="74106"/>
            </a:xfrm>
            <a:custGeom>
              <a:avLst/>
              <a:gdLst/>
              <a:ahLst/>
              <a:cxnLst/>
              <a:rect l="l" t="t" r="r" b="b"/>
              <a:pathLst>
                <a:path w="6357" h="1280" extrusionOk="0">
                  <a:moveTo>
                    <a:pt x="6207" y="149"/>
                  </a:moveTo>
                  <a:lnTo>
                    <a:pt x="6242" y="1140"/>
                  </a:lnTo>
                  <a:lnTo>
                    <a:pt x="106" y="1175"/>
                  </a:lnTo>
                  <a:lnTo>
                    <a:pt x="150" y="184"/>
                  </a:lnTo>
                  <a:lnTo>
                    <a:pt x="6207" y="149"/>
                  </a:lnTo>
                  <a:close/>
                  <a:moveTo>
                    <a:pt x="6286" y="0"/>
                  </a:moveTo>
                  <a:lnTo>
                    <a:pt x="71" y="79"/>
                  </a:lnTo>
                  <a:cubicBezTo>
                    <a:pt x="71" y="79"/>
                    <a:pt x="36" y="114"/>
                    <a:pt x="36" y="149"/>
                  </a:cubicBezTo>
                  <a:lnTo>
                    <a:pt x="1" y="1210"/>
                  </a:lnTo>
                  <a:lnTo>
                    <a:pt x="1" y="1280"/>
                  </a:lnTo>
                  <a:lnTo>
                    <a:pt x="6286" y="1280"/>
                  </a:lnTo>
                  <a:cubicBezTo>
                    <a:pt x="6321" y="1280"/>
                    <a:pt x="6321" y="1280"/>
                    <a:pt x="6321" y="1245"/>
                  </a:cubicBezTo>
                  <a:cubicBezTo>
                    <a:pt x="6356" y="1245"/>
                    <a:pt x="6356" y="1245"/>
                    <a:pt x="6356" y="1210"/>
                  </a:cubicBezTo>
                  <a:lnTo>
                    <a:pt x="6356" y="79"/>
                  </a:lnTo>
                  <a:cubicBezTo>
                    <a:pt x="6356" y="44"/>
                    <a:pt x="6356" y="44"/>
                    <a:pt x="6321" y="44"/>
                  </a:cubicBezTo>
                  <a:cubicBezTo>
                    <a:pt x="6321" y="0"/>
                    <a:pt x="6321" y="0"/>
                    <a:pt x="628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6334717" y="4419327"/>
              <a:ext cx="448686" cy="194932"/>
            </a:xfrm>
            <a:custGeom>
              <a:avLst/>
              <a:gdLst/>
              <a:ahLst/>
              <a:cxnLst/>
              <a:rect l="l" t="t" r="r" b="b"/>
              <a:pathLst>
                <a:path w="7750" h="3367" extrusionOk="0">
                  <a:moveTo>
                    <a:pt x="2665" y="0"/>
                  </a:moveTo>
                  <a:cubicBezTo>
                    <a:pt x="1210" y="0"/>
                    <a:pt x="0" y="1210"/>
                    <a:pt x="0" y="2674"/>
                  </a:cubicBezTo>
                  <a:cubicBezTo>
                    <a:pt x="0" y="3033"/>
                    <a:pt x="298" y="3367"/>
                    <a:pt x="693" y="3367"/>
                  </a:cubicBezTo>
                  <a:lnTo>
                    <a:pt x="7048" y="3367"/>
                  </a:lnTo>
                  <a:cubicBezTo>
                    <a:pt x="7416" y="3367"/>
                    <a:pt x="7749" y="3033"/>
                    <a:pt x="7749" y="2674"/>
                  </a:cubicBezTo>
                  <a:cubicBezTo>
                    <a:pt x="7749" y="1210"/>
                    <a:pt x="6540" y="0"/>
                    <a:pt x="5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6328638" y="4413248"/>
              <a:ext cx="460844" cy="207090"/>
            </a:xfrm>
            <a:custGeom>
              <a:avLst/>
              <a:gdLst/>
              <a:ahLst/>
              <a:cxnLst/>
              <a:rect l="l" t="t" r="r" b="b"/>
              <a:pathLst>
                <a:path w="7960" h="3577" extrusionOk="0">
                  <a:moveTo>
                    <a:pt x="5181" y="219"/>
                  </a:moveTo>
                  <a:cubicBezTo>
                    <a:pt x="6575" y="219"/>
                    <a:pt x="7705" y="1385"/>
                    <a:pt x="7705" y="2779"/>
                  </a:cubicBezTo>
                  <a:cubicBezTo>
                    <a:pt x="7705" y="3103"/>
                    <a:pt x="7451" y="3358"/>
                    <a:pt x="7153" y="3358"/>
                  </a:cubicBezTo>
                  <a:lnTo>
                    <a:pt x="798" y="3358"/>
                  </a:lnTo>
                  <a:cubicBezTo>
                    <a:pt x="474" y="3358"/>
                    <a:pt x="219" y="3103"/>
                    <a:pt x="219" y="2779"/>
                  </a:cubicBezTo>
                  <a:cubicBezTo>
                    <a:pt x="219" y="1385"/>
                    <a:pt x="1385" y="219"/>
                    <a:pt x="2770" y="219"/>
                  </a:cubicBezTo>
                  <a:close/>
                  <a:moveTo>
                    <a:pt x="2770" y="0"/>
                  </a:moveTo>
                  <a:cubicBezTo>
                    <a:pt x="1236" y="0"/>
                    <a:pt x="0" y="1245"/>
                    <a:pt x="0" y="2779"/>
                  </a:cubicBezTo>
                  <a:cubicBezTo>
                    <a:pt x="0" y="3217"/>
                    <a:pt x="360" y="3577"/>
                    <a:pt x="798" y="3577"/>
                  </a:cubicBezTo>
                  <a:lnTo>
                    <a:pt x="7153" y="3577"/>
                  </a:lnTo>
                  <a:cubicBezTo>
                    <a:pt x="7591" y="3577"/>
                    <a:pt x="7960" y="3217"/>
                    <a:pt x="7960" y="2779"/>
                  </a:cubicBezTo>
                  <a:cubicBezTo>
                    <a:pt x="7960" y="1245"/>
                    <a:pt x="6715" y="0"/>
                    <a:pt x="518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6328638" y="4586817"/>
              <a:ext cx="458818" cy="84295"/>
            </a:xfrm>
            <a:custGeom>
              <a:avLst/>
              <a:gdLst/>
              <a:ahLst/>
              <a:cxnLst/>
              <a:rect l="l" t="t" r="r" b="b"/>
              <a:pathLst>
                <a:path w="7925" h="1456" extrusionOk="0">
                  <a:moveTo>
                    <a:pt x="0" y="0"/>
                  </a:moveTo>
                  <a:lnTo>
                    <a:pt x="0" y="1455"/>
                  </a:lnTo>
                  <a:lnTo>
                    <a:pt x="7925" y="1455"/>
                  </a:lnTo>
                  <a:lnTo>
                    <a:pt x="7925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6317986" y="2372623"/>
              <a:ext cx="1188584" cy="1854435"/>
            </a:xfrm>
            <a:custGeom>
              <a:avLst/>
              <a:gdLst/>
              <a:ahLst/>
              <a:cxnLst/>
              <a:rect l="l" t="t" r="r" b="b"/>
              <a:pathLst>
                <a:path w="20530" h="32031" extrusionOk="0">
                  <a:moveTo>
                    <a:pt x="3173" y="0"/>
                  </a:moveTo>
                  <a:lnTo>
                    <a:pt x="0" y="32030"/>
                  </a:lnTo>
                  <a:lnTo>
                    <a:pt x="8871" y="31960"/>
                  </a:lnTo>
                  <a:lnTo>
                    <a:pt x="10808" y="13114"/>
                  </a:lnTo>
                  <a:cubicBezTo>
                    <a:pt x="10808" y="13114"/>
                    <a:pt x="10808" y="13114"/>
                    <a:pt x="10808" y="13114"/>
                  </a:cubicBezTo>
                  <a:cubicBezTo>
                    <a:pt x="10811" y="13114"/>
                    <a:pt x="12018" y="32030"/>
                    <a:pt x="12018" y="32030"/>
                  </a:cubicBezTo>
                  <a:lnTo>
                    <a:pt x="20530" y="31890"/>
                  </a:lnTo>
                  <a:lnTo>
                    <a:pt x="18557" y="254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5789173" y="4662949"/>
              <a:ext cx="311128" cy="10190"/>
            </a:xfrm>
            <a:custGeom>
              <a:avLst/>
              <a:gdLst/>
              <a:ahLst/>
              <a:cxnLst/>
              <a:rect l="l" t="t" r="r" b="b"/>
              <a:pathLst>
                <a:path w="5374" h="176" extrusionOk="0">
                  <a:moveTo>
                    <a:pt x="0" y="0"/>
                  </a:moveTo>
                  <a:lnTo>
                    <a:pt x="0" y="175"/>
                  </a:lnTo>
                  <a:lnTo>
                    <a:pt x="5374" y="175"/>
                  </a:lnTo>
                  <a:lnTo>
                    <a:pt x="5374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6421502" y="4662949"/>
              <a:ext cx="1759545" cy="10190"/>
            </a:xfrm>
            <a:custGeom>
              <a:avLst/>
              <a:gdLst/>
              <a:ahLst/>
              <a:cxnLst/>
              <a:rect l="l" t="t" r="r" b="b"/>
              <a:pathLst>
                <a:path w="30392" h="176" extrusionOk="0">
                  <a:moveTo>
                    <a:pt x="0" y="0"/>
                  </a:moveTo>
                  <a:lnTo>
                    <a:pt x="0" y="175"/>
                  </a:lnTo>
                  <a:lnTo>
                    <a:pt x="30392" y="175"/>
                  </a:lnTo>
                  <a:lnTo>
                    <a:pt x="30392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42"/>
          <p:cNvGrpSpPr/>
          <p:nvPr/>
        </p:nvGrpSpPr>
        <p:grpSpPr>
          <a:xfrm>
            <a:off x="2216600" y="3426963"/>
            <a:ext cx="798800" cy="638175"/>
            <a:chOff x="5626500" y="2101100"/>
            <a:chExt cx="798800" cy="638175"/>
          </a:xfrm>
        </p:grpSpPr>
        <p:sp>
          <p:nvSpPr>
            <p:cNvPr id="1048" name="Google Shape;1048;p42"/>
            <p:cNvSpPr/>
            <p:nvPr/>
          </p:nvSpPr>
          <p:spPr>
            <a:xfrm>
              <a:off x="5629125" y="2181550"/>
              <a:ext cx="776250" cy="555100"/>
            </a:xfrm>
            <a:custGeom>
              <a:avLst/>
              <a:gdLst/>
              <a:ahLst/>
              <a:cxnLst/>
              <a:rect l="l" t="t" r="r" b="b"/>
              <a:pathLst>
                <a:path w="31050" h="22204" extrusionOk="0">
                  <a:moveTo>
                    <a:pt x="1" y="0"/>
                  </a:moveTo>
                  <a:lnTo>
                    <a:pt x="1" y="22204"/>
                  </a:lnTo>
                  <a:lnTo>
                    <a:pt x="31049" y="22204"/>
                  </a:lnTo>
                  <a:lnTo>
                    <a:pt x="31049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5626500" y="2178700"/>
              <a:ext cx="781500" cy="560575"/>
            </a:xfrm>
            <a:custGeom>
              <a:avLst/>
              <a:gdLst/>
              <a:ahLst/>
              <a:cxnLst/>
              <a:rect l="l" t="t" r="r" b="b"/>
              <a:pathLst>
                <a:path w="31260" h="22423" extrusionOk="0">
                  <a:moveTo>
                    <a:pt x="31040" y="254"/>
                  </a:moveTo>
                  <a:lnTo>
                    <a:pt x="31040" y="22204"/>
                  </a:lnTo>
                  <a:lnTo>
                    <a:pt x="219" y="22204"/>
                  </a:lnTo>
                  <a:lnTo>
                    <a:pt x="219" y="254"/>
                  </a:lnTo>
                  <a:close/>
                  <a:moveTo>
                    <a:pt x="106" y="0"/>
                  </a:moveTo>
                  <a:cubicBezTo>
                    <a:pt x="35" y="0"/>
                    <a:pt x="0" y="70"/>
                    <a:pt x="0" y="114"/>
                  </a:cubicBezTo>
                  <a:lnTo>
                    <a:pt x="0" y="22318"/>
                  </a:lnTo>
                  <a:cubicBezTo>
                    <a:pt x="0" y="22388"/>
                    <a:pt x="35" y="22423"/>
                    <a:pt x="106" y="22423"/>
                  </a:cubicBezTo>
                  <a:lnTo>
                    <a:pt x="31154" y="22423"/>
                  </a:lnTo>
                  <a:cubicBezTo>
                    <a:pt x="31224" y="22423"/>
                    <a:pt x="31259" y="22388"/>
                    <a:pt x="31259" y="22318"/>
                  </a:cubicBezTo>
                  <a:lnTo>
                    <a:pt x="31259" y="114"/>
                  </a:lnTo>
                  <a:cubicBezTo>
                    <a:pt x="31259" y="70"/>
                    <a:pt x="31224" y="0"/>
                    <a:pt x="3115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5646450" y="2164000"/>
              <a:ext cx="776225" cy="554475"/>
            </a:xfrm>
            <a:custGeom>
              <a:avLst/>
              <a:gdLst/>
              <a:ahLst/>
              <a:cxnLst/>
              <a:rect l="l" t="t" r="r" b="b"/>
              <a:pathLst>
                <a:path w="31049" h="22179" extrusionOk="0">
                  <a:moveTo>
                    <a:pt x="0" y="1"/>
                  </a:moveTo>
                  <a:lnTo>
                    <a:pt x="0" y="22178"/>
                  </a:lnTo>
                  <a:lnTo>
                    <a:pt x="31049" y="22178"/>
                  </a:lnTo>
                  <a:lnTo>
                    <a:pt x="31049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5643800" y="2160500"/>
              <a:ext cx="781500" cy="560600"/>
            </a:xfrm>
            <a:custGeom>
              <a:avLst/>
              <a:gdLst/>
              <a:ahLst/>
              <a:cxnLst/>
              <a:rect l="l" t="t" r="r" b="b"/>
              <a:pathLst>
                <a:path w="31260" h="22424" extrusionOk="0">
                  <a:moveTo>
                    <a:pt x="31006" y="255"/>
                  </a:moveTo>
                  <a:lnTo>
                    <a:pt x="31006" y="22204"/>
                  </a:lnTo>
                  <a:lnTo>
                    <a:pt x="220" y="22204"/>
                  </a:lnTo>
                  <a:lnTo>
                    <a:pt x="220" y="255"/>
                  </a:lnTo>
                  <a:close/>
                  <a:moveTo>
                    <a:pt x="106" y="1"/>
                  </a:moveTo>
                  <a:cubicBezTo>
                    <a:pt x="36" y="1"/>
                    <a:pt x="1" y="71"/>
                    <a:pt x="1" y="141"/>
                  </a:cubicBezTo>
                  <a:lnTo>
                    <a:pt x="1" y="22318"/>
                  </a:lnTo>
                  <a:cubicBezTo>
                    <a:pt x="1" y="22388"/>
                    <a:pt x="36" y="22423"/>
                    <a:pt x="106" y="22423"/>
                  </a:cubicBezTo>
                  <a:lnTo>
                    <a:pt x="31155" y="22423"/>
                  </a:lnTo>
                  <a:cubicBezTo>
                    <a:pt x="31190" y="22423"/>
                    <a:pt x="31260" y="22388"/>
                    <a:pt x="31260" y="22318"/>
                  </a:cubicBezTo>
                  <a:lnTo>
                    <a:pt x="31260" y="141"/>
                  </a:lnTo>
                  <a:cubicBezTo>
                    <a:pt x="31260" y="71"/>
                    <a:pt x="31190" y="1"/>
                    <a:pt x="3115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5646450" y="2164000"/>
              <a:ext cx="776225" cy="61400"/>
            </a:xfrm>
            <a:custGeom>
              <a:avLst/>
              <a:gdLst/>
              <a:ahLst/>
              <a:cxnLst/>
              <a:rect l="l" t="t" r="r" b="b"/>
              <a:pathLst>
                <a:path w="31049" h="2456" extrusionOk="0">
                  <a:moveTo>
                    <a:pt x="0" y="1"/>
                  </a:moveTo>
                  <a:lnTo>
                    <a:pt x="0" y="2455"/>
                  </a:lnTo>
                  <a:lnTo>
                    <a:pt x="31049" y="2455"/>
                  </a:lnTo>
                  <a:lnTo>
                    <a:pt x="31049" y="1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5643800" y="2160500"/>
              <a:ext cx="781500" cy="68400"/>
            </a:xfrm>
            <a:custGeom>
              <a:avLst/>
              <a:gdLst/>
              <a:ahLst/>
              <a:cxnLst/>
              <a:rect l="l" t="t" r="r" b="b"/>
              <a:pathLst>
                <a:path w="31260" h="2736" extrusionOk="0">
                  <a:moveTo>
                    <a:pt x="31006" y="255"/>
                  </a:moveTo>
                  <a:lnTo>
                    <a:pt x="31006" y="2481"/>
                  </a:lnTo>
                  <a:lnTo>
                    <a:pt x="220" y="2481"/>
                  </a:lnTo>
                  <a:lnTo>
                    <a:pt x="220" y="255"/>
                  </a:lnTo>
                  <a:close/>
                  <a:moveTo>
                    <a:pt x="106" y="1"/>
                  </a:moveTo>
                  <a:cubicBezTo>
                    <a:pt x="36" y="1"/>
                    <a:pt x="1" y="71"/>
                    <a:pt x="1" y="141"/>
                  </a:cubicBezTo>
                  <a:lnTo>
                    <a:pt x="1" y="2595"/>
                  </a:lnTo>
                  <a:cubicBezTo>
                    <a:pt x="1" y="2665"/>
                    <a:pt x="36" y="2735"/>
                    <a:pt x="106" y="2735"/>
                  </a:cubicBezTo>
                  <a:lnTo>
                    <a:pt x="31155" y="2735"/>
                  </a:lnTo>
                  <a:cubicBezTo>
                    <a:pt x="31190" y="2735"/>
                    <a:pt x="31260" y="2665"/>
                    <a:pt x="31260" y="2595"/>
                  </a:cubicBezTo>
                  <a:lnTo>
                    <a:pt x="31260" y="141"/>
                  </a:lnTo>
                  <a:cubicBezTo>
                    <a:pt x="31260" y="71"/>
                    <a:pt x="31190" y="1"/>
                    <a:pt x="3115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6091100" y="2380525"/>
              <a:ext cx="241075" cy="6375"/>
            </a:xfrm>
            <a:custGeom>
              <a:avLst/>
              <a:gdLst/>
              <a:ahLst/>
              <a:cxnLst/>
              <a:rect l="l" t="t" r="r" b="b"/>
              <a:pathLst>
                <a:path w="9643" h="255" extrusionOk="0">
                  <a:moveTo>
                    <a:pt x="114" y="0"/>
                  </a:moveTo>
                  <a:cubicBezTo>
                    <a:pt x="44" y="0"/>
                    <a:pt x="0" y="70"/>
                    <a:pt x="0" y="149"/>
                  </a:cubicBezTo>
                  <a:cubicBezTo>
                    <a:pt x="0" y="184"/>
                    <a:pt x="44" y="255"/>
                    <a:pt x="114" y="255"/>
                  </a:cubicBezTo>
                  <a:lnTo>
                    <a:pt x="9537" y="255"/>
                  </a:lnTo>
                  <a:cubicBezTo>
                    <a:pt x="9607" y="255"/>
                    <a:pt x="9642" y="184"/>
                    <a:pt x="9642" y="149"/>
                  </a:cubicBezTo>
                  <a:cubicBezTo>
                    <a:pt x="9642" y="70"/>
                    <a:pt x="9607" y="0"/>
                    <a:pt x="953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6091100" y="2493825"/>
              <a:ext cx="123400" cy="6375"/>
            </a:xfrm>
            <a:custGeom>
              <a:avLst/>
              <a:gdLst/>
              <a:ahLst/>
              <a:cxnLst/>
              <a:rect l="l" t="t" r="r" b="b"/>
              <a:pathLst>
                <a:path w="4936" h="255" extrusionOk="0">
                  <a:moveTo>
                    <a:pt x="114" y="0"/>
                  </a:moveTo>
                  <a:cubicBezTo>
                    <a:pt x="44" y="0"/>
                    <a:pt x="0" y="70"/>
                    <a:pt x="0" y="140"/>
                  </a:cubicBezTo>
                  <a:cubicBezTo>
                    <a:pt x="0" y="176"/>
                    <a:pt x="44" y="254"/>
                    <a:pt x="114" y="254"/>
                  </a:cubicBezTo>
                  <a:lnTo>
                    <a:pt x="4821" y="254"/>
                  </a:lnTo>
                  <a:cubicBezTo>
                    <a:pt x="4900" y="254"/>
                    <a:pt x="4935" y="176"/>
                    <a:pt x="4935" y="140"/>
                  </a:cubicBezTo>
                  <a:cubicBezTo>
                    <a:pt x="4935" y="70"/>
                    <a:pt x="4900" y="0"/>
                    <a:pt x="482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6091100" y="2437925"/>
              <a:ext cx="94250" cy="6600"/>
            </a:xfrm>
            <a:custGeom>
              <a:avLst/>
              <a:gdLst/>
              <a:ahLst/>
              <a:cxnLst/>
              <a:rect l="l" t="t" r="r" b="b"/>
              <a:pathLst>
                <a:path w="3770" h="264" extrusionOk="0">
                  <a:moveTo>
                    <a:pt x="114" y="1"/>
                  </a:moveTo>
                  <a:cubicBezTo>
                    <a:pt x="44" y="1"/>
                    <a:pt x="0" y="80"/>
                    <a:pt x="0" y="150"/>
                  </a:cubicBezTo>
                  <a:cubicBezTo>
                    <a:pt x="0" y="185"/>
                    <a:pt x="44" y="264"/>
                    <a:pt x="114" y="264"/>
                  </a:cubicBezTo>
                  <a:lnTo>
                    <a:pt x="3620" y="264"/>
                  </a:lnTo>
                  <a:cubicBezTo>
                    <a:pt x="3690" y="264"/>
                    <a:pt x="3769" y="185"/>
                    <a:pt x="3769" y="150"/>
                  </a:cubicBezTo>
                  <a:cubicBezTo>
                    <a:pt x="3769" y="80"/>
                    <a:pt x="3690" y="1"/>
                    <a:pt x="362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6238125" y="2437925"/>
              <a:ext cx="94050" cy="6600"/>
            </a:xfrm>
            <a:custGeom>
              <a:avLst/>
              <a:gdLst/>
              <a:ahLst/>
              <a:cxnLst/>
              <a:rect l="l" t="t" r="r" b="b"/>
              <a:pathLst>
                <a:path w="3762" h="264" extrusionOk="0">
                  <a:moveTo>
                    <a:pt x="150" y="1"/>
                  </a:moveTo>
                  <a:cubicBezTo>
                    <a:pt x="80" y="1"/>
                    <a:pt x="1" y="80"/>
                    <a:pt x="1" y="150"/>
                  </a:cubicBezTo>
                  <a:cubicBezTo>
                    <a:pt x="1" y="185"/>
                    <a:pt x="80" y="264"/>
                    <a:pt x="150" y="264"/>
                  </a:cubicBezTo>
                  <a:lnTo>
                    <a:pt x="3656" y="264"/>
                  </a:lnTo>
                  <a:cubicBezTo>
                    <a:pt x="3726" y="264"/>
                    <a:pt x="3761" y="185"/>
                    <a:pt x="3761" y="150"/>
                  </a:cubicBezTo>
                  <a:cubicBezTo>
                    <a:pt x="3761" y="80"/>
                    <a:pt x="3726" y="1"/>
                    <a:pt x="365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5720500" y="2257150"/>
              <a:ext cx="80250" cy="344300"/>
            </a:xfrm>
            <a:custGeom>
              <a:avLst/>
              <a:gdLst/>
              <a:ahLst/>
              <a:cxnLst/>
              <a:rect l="l" t="t" r="r" b="b"/>
              <a:pathLst>
                <a:path w="3210" h="13772" extrusionOk="0">
                  <a:moveTo>
                    <a:pt x="1" y="0"/>
                  </a:moveTo>
                  <a:lnTo>
                    <a:pt x="1" y="13771"/>
                  </a:lnTo>
                  <a:lnTo>
                    <a:pt x="3209" y="13771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5717650" y="2254525"/>
              <a:ext cx="85950" cy="350650"/>
            </a:xfrm>
            <a:custGeom>
              <a:avLst/>
              <a:gdLst/>
              <a:ahLst/>
              <a:cxnLst/>
              <a:rect l="l" t="t" r="r" b="b"/>
              <a:pathLst>
                <a:path w="3438" h="14026" extrusionOk="0">
                  <a:moveTo>
                    <a:pt x="3218" y="219"/>
                  </a:moveTo>
                  <a:lnTo>
                    <a:pt x="3218" y="13771"/>
                  </a:lnTo>
                  <a:lnTo>
                    <a:pt x="220" y="13771"/>
                  </a:lnTo>
                  <a:lnTo>
                    <a:pt x="220" y="219"/>
                  </a:lnTo>
                  <a:close/>
                  <a:moveTo>
                    <a:pt x="115" y="0"/>
                  </a:moveTo>
                  <a:cubicBezTo>
                    <a:pt x="36" y="0"/>
                    <a:pt x="1" y="35"/>
                    <a:pt x="1" y="105"/>
                  </a:cubicBezTo>
                  <a:lnTo>
                    <a:pt x="1" y="13876"/>
                  </a:lnTo>
                  <a:cubicBezTo>
                    <a:pt x="1" y="13955"/>
                    <a:pt x="36" y="14025"/>
                    <a:pt x="115" y="14025"/>
                  </a:cubicBezTo>
                  <a:lnTo>
                    <a:pt x="3323" y="14025"/>
                  </a:lnTo>
                  <a:cubicBezTo>
                    <a:pt x="3402" y="14025"/>
                    <a:pt x="3437" y="13955"/>
                    <a:pt x="3437" y="13876"/>
                  </a:cubicBezTo>
                  <a:lnTo>
                    <a:pt x="3437" y="105"/>
                  </a:lnTo>
                  <a:cubicBezTo>
                    <a:pt x="3437" y="35"/>
                    <a:pt x="3402" y="0"/>
                    <a:pt x="332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5850025" y="2103750"/>
              <a:ext cx="80450" cy="497700"/>
            </a:xfrm>
            <a:custGeom>
              <a:avLst/>
              <a:gdLst/>
              <a:ahLst/>
              <a:cxnLst/>
              <a:rect l="l" t="t" r="r" b="b"/>
              <a:pathLst>
                <a:path w="3218" h="19908" extrusionOk="0">
                  <a:moveTo>
                    <a:pt x="1" y="0"/>
                  </a:moveTo>
                  <a:lnTo>
                    <a:pt x="1" y="19907"/>
                  </a:lnTo>
                  <a:lnTo>
                    <a:pt x="3218" y="19907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5847400" y="2101100"/>
              <a:ext cx="85925" cy="504075"/>
            </a:xfrm>
            <a:custGeom>
              <a:avLst/>
              <a:gdLst/>
              <a:ahLst/>
              <a:cxnLst/>
              <a:rect l="l" t="t" r="r" b="b"/>
              <a:pathLst>
                <a:path w="3437" h="20163" extrusionOk="0">
                  <a:moveTo>
                    <a:pt x="3217" y="255"/>
                  </a:moveTo>
                  <a:lnTo>
                    <a:pt x="3217" y="19908"/>
                  </a:lnTo>
                  <a:lnTo>
                    <a:pt x="219" y="19908"/>
                  </a:lnTo>
                  <a:lnTo>
                    <a:pt x="219" y="255"/>
                  </a:lnTo>
                  <a:close/>
                  <a:moveTo>
                    <a:pt x="106" y="1"/>
                  </a:moveTo>
                  <a:cubicBezTo>
                    <a:pt x="35" y="1"/>
                    <a:pt x="0" y="71"/>
                    <a:pt x="0" y="106"/>
                  </a:cubicBezTo>
                  <a:lnTo>
                    <a:pt x="0" y="20013"/>
                  </a:lnTo>
                  <a:cubicBezTo>
                    <a:pt x="0" y="20092"/>
                    <a:pt x="35" y="20162"/>
                    <a:pt x="106" y="20162"/>
                  </a:cubicBezTo>
                  <a:lnTo>
                    <a:pt x="3323" y="20162"/>
                  </a:lnTo>
                  <a:cubicBezTo>
                    <a:pt x="3393" y="20162"/>
                    <a:pt x="3437" y="20092"/>
                    <a:pt x="3437" y="20013"/>
                  </a:cubicBezTo>
                  <a:lnTo>
                    <a:pt x="3437" y="106"/>
                  </a:lnTo>
                  <a:cubicBezTo>
                    <a:pt x="3437" y="71"/>
                    <a:pt x="3393" y="1"/>
                    <a:pt x="33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5967050" y="2314775"/>
              <a:ext cx="80225" cy="286675"/>
            </a:xfrm>
            <a:custGeom>
              <a:avLst/>
              <a:gdLst/>
              <a:ahLst/>
              <a:cxnLst/>
              <a:rect l="l" t="t" r="r" b="b"/>
              <a:pathLst>
                <a:path w="3209" h="11467" extrusionOk="0">
                  <a:moveTo>
                    <a:pt x="1" y="1"/>
                  </a:moveTo>
                  <a:lnTo>
                    <a:pt x="1" y="11466"/>
                  </a:lnTo>
                  <a:lnTo>
                    <a:pt x="3209" y="11466"/>
                  </a:lnTo>
                  <a:lnTo>
                    <a:pt x="3209" y="1"/>
                  </a:ln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5964200" y="2311925"/>
              <a:ext cx="85925" cy="293250"/>
            </a:xfrm>
            <a:custGeom>
              <a:avLst/>
              <a:gdLst/>
              <a:ahLst/>
              <a:cxnLst/>
              <a:rect l="l" t="t" r="r" b="b"/>
              <a:pathLst>
                <a:path w="3437" h="11730" extrusionOk="0">
                  <a:moveTo>
                    <a:pt x="3218" y="264"/>
                  </a:moveTo>
                  <a:lnTo>
                    <a:pt x="3218" y="11475"/>
                  </a:lnTo>
                  <a:lnTo>
                    <a:pt x="220" y="11475"/>
                  </a:lnTo>
                  <a:lnTo>
                    <a:pt x="220" y="264"/>
                  </a:lnTo>
                  <a:close/>
                  <a:moveTo>
                    <a:pt x="115" y="1"/>
                  </a:moveTo>
                  <a:cubicBezTo>
                    <a:pt x="36" y="1"/>
                    <a:pt x="1" y="80"/>
                    <a:pt x="1" y="115"/>
                  </a:cubicBezTo>
                  <a:lnTo>
                    <a:pt x="1" y="11580"/>
                  </a:lnTo>
                  <a:cubicBezTo>
                    <a:pt x="1" y="11659"/>
                    <a:pt x="36" y="11729"/>
                    <a:pt x="115" y="11729"/>
                  </a:cubicBezTo>
                  <a:lnTo>
                    <a:pt x="3323" y="11729"/>
                  </a:lnTo>
                  <a:cubicBezTo>
                    <a:pt x="3402" y="11729"/>
                    <a:pt x="3437" y="11659"/>
                    <a:pt x="3437" y="11580"/>
                  </a:cubicBezTo>
                  <a:lnTo>
                    <a:pt x="3437" y="115"/>
                  </a:lnTo>
                  <a:cubicBezTo>
                    <a:pt x="3437" y="80"/>
                    <a:pt x="3402" y="1"/>
                    <a:pt x="33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42"/>
          <p:cNvGrpSpPr/>
          <p:nvPr/>
        </p:nvGrpSpPr>
        <p:grpSpPr>
          <a:xfrm>
            <a:off x="2881742" y="3583233"/>
            <a:ext cx="1563534" cy="771301"/>
            <a:chOff x="6539450" y="2236325"/>
            <a:chExt cx="834775" cy="411800"/>
          </a:xfrm>
        </p:grpSpPr>
        <p:sp>
          <p:nvSpPr>
            <p:cNvPr id="1065" name="Google Shape;1065;p42"/>
            <p:cNvSpPr/>
            <p:nvPr/>
          </p:nvSpPr>
          <p:spPr>
            <a:xfrm>
              <a:off x="6883750" y="2260000"/>
              <a:ext cx="404550" cy="356125"/>
            </a:xfrm>
            <a:custGeom>
              <a:avLst/>
              <a:gdLst/>
              <a:ahLst/>
              <a:cxnLst/>
              <a:rect l="l" t="t" r="r" b="b"/>
              <a:pathLst>
                <a:path w="16182" h="14245" extrusionOk="0">
                  <a:moveTo>
                    <a:pt x="368" y="0"/>
                  </a:moveTo>
                  <a:cubicBezTo>
                    <a:pt x="149" y="0"/>
                    <a:pt x="0" y="184"/>
                    <a:pt x="0" y="368"/>
                  </a:cubicBezTo>
                  <a:lnTo>
                    <a:pt x="0" y="13876"/>
                  </a:lnTo>
                  <a:cubicBezTo>
                    <a:pt x="0" y="14096"/>
                    <a:pt x="149" y="14245"/>
                    <a:pt x="368" y="14245"/>
                  </a:cubicBezTo>
                  <a:lnTo>
                    <a:pt x="14648" y="14245"/>
                  </a:lnTo>
                  <a:cubicBezTo>
                    <a:pt x="14797" y="14245"/>
                    <a:pt x="14937" y="14131"/>
                    <a:pt x="14972" y="14025"/>
                  </a:cubicBezTo>
                  <a:lnTo>
                    <a:pt x="16147" y="10808"/>
                  </a:lnTo>
                  <a:cubicBezTo>
                    <a:pt x="16182" y="10668"/>
                    <a:pt x="16147" y="10519"/>
                    <a:pt x="16033" y="10405"/>
                  </a:cubicBezTo>
                  <a:lnTo>
                    <a:pt x="5733" y="1937"/>
                  </a:lnTo>
                  <a:cubicBezTo>
                    <a:pt x="5663" y="1902"/>
                    <a:pt x="5628" y="1858"/>
                    <a:pt x="5628" y="1788"/>
                  </a:cubicBezTo>
                  <a:lnTo>
                    <a:pt x="5076" y="254"/>
                  </a:lnTo>
                  <a:cubicBezTo>
                    <a:pt x="5005" y="105"/>
                    <a:pt x="4892" y="0"/>
                    <a:pt x="471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6881100" y="2257150"/>
              <a:ext cx="410925" cy="361600"/>
            </a:xfrm>
            <a:custGeom>
              <a:avLst/>
              <a:gdLst/>
              <a:ahLst/>
              <a:cxnLst/>
              <a:rect l="l" t="t" r="r" b="b"/>
              <a:pathLst>
                <a:path w="16437" h="14464" extrusionOk="0">
                  <a:moveTo>
                    <a:pt x="4822" y="219"/>
                  </a:moveTo>
                  <a:cubicBezTo>
                    <a:pt x="4927" y="219"/>
                    <a:pt x="5041" y="298"/>
                    <a:pt x="5076" y="403"/>
                  </a:cubicBezTo>
                  <a:lnTo>
                    <a:pt x="5620" y="1937"/>
                  </a:lnTo>
                  <a:cubicBezTo>
                    <a:pt x="5655" y="2016"/>
                    <a:pt x="5699" y="2086"/>
                    <a:pt x="5769" y="2157"/>
                  </a:cubicBezTo>
                  <a:lnTo>
                    <a:pt x="16069" y="10598"/>
                  </a:lnTo>
                  <a:cubicBezTo>
                    <a:pt x="16139" y="10668"/>
                    <a:pt x="16174" y="10782"/>
                    <a:pt x="16139" y="10887"/>
                  </a:cubicBezTo>
                  <a:lnTo>
                    <a:pt x="14973" y="14069"/>
                  </a:lnTo>
                  <a:cubicBezTo>
                    <a:pt x="14938" y="14174"/>
                    <a:pt x="14859" y="14245"/>
                    <a:pt x="14754" y="14245"/>
                  </a:cubicBezTo>
                  <a:lnTo>
                    <a:pt x="474" y="14245"/>
                  </a:lnTo>
                  <a:cubicBezTo>
                    <a:pt x="325" y="14245"/>
                    <a:pt x="220" y="14139"/>
                    <a:pt x="220" y="13990"/>
                  </a:cubicBezTo>
                  <a:lnTo>
                    <a:pt x="220" y="482"/>
                  </a:lnTo>
                  <a:cubicBezTo>
                    <a:pt x="220" y="333"/>
                    <a:pt x="325" y="219"/>
                    <a:pt x="474" y="219"/>
                  </a:cubicBezTo>
                  <a:close/>
                  <a:moveTo>
                    <a:pt x="474" y="0"/>
                  </a:moveTo>
                  <a:cubicBezTo>
                    <a:pt x="176" y="0"/>
                    <a:pt x="1" y="219"/>
                    <a:pt x="1" y="482"/>
                  </a:cubicBezTo>
                  <a:lnTo>
                    <a:pt x="1" y="13990"/>
                  </a:lnTo>
                  <a:cubicBezTo>
                    <a:pt x="1" y="14245"/>
                    <a:pt x="176" y="14464"/>
                    <a:pt x="474" y="14464"/>
                  </a:cubicBezTo>
                  <a:lnTo>
                    <a:pt x="14754" y="14464"/>
                  </a:lnTo>
                  <a:cubicBezTo>
                    <a:pt x="14938" y="14464"/>
                    <a:pt x="15122" y="14359"/>
                    <a:pt x="15192" y="14174"/>
                  </a:cubicBezTo>
                  <a:lnTo>
                    <a:pt x="16358" y="10957"/>
                  </a:lnTo>
                  <a:cubicBezTo>
                    <a:pt x="16437" y="10782"/>
                    <a:pt x="16358" y="10563"/>
                    <a:pt x="16218" y="10414"/>
                  </a:cubicBezTo>
                  <a:lnTo>
                    <a:pt x="5918" y="1972"/>
                  </a:lnTo>
                  <a:cubicBezTo>
                    <a:pt x="5874" y="1937"/>
                    <a:pt x="5839" y="1902"/>
                    <a:pt x="5839" y="1867"/>
                  </a:cubicBezTo>
                  <a:lnTo>
                    <a:pt x="5296" y="333"/>
                  </a:lnTo>
                  <a:cubicBezTo>
                    <a:pt x="5217" y="149"/>
                    <a:pt x="5041" y="0"/>
                    <a:pt x="482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6898425" y="2239825"/>
              <a:ext cx="357900" cy="355250"/>
            </a:xfrm>
            <a:custGeom>
              <a:avLst/>
              <a:gdLst/>
              <a:ahLst/>
              <a:cxnLst/>
              <a:rect l="l" t="t" r="r" b="b"/>
              <a:pathLst>
                <a:path w="14316" h="14210" extrusionOk="0">
                  <a:moveTo>
                    <a:pt x="360" y="1"/>
                  </a:moveTo>
                  <a:cubicBezTo>
                    <a:pt x="185" y="1"/>
                    <a:pt x="0" y="150"/>
                    <a:pt x="0" y="334"/>
                  </a:cubicBezTo>
                  <a:lnTo>
                    <a:pt x="0" y="13886"/>
                  </a:lnTo>
                  <a:cubicBezTo>
                    <a:pt x="0" y="14061"/>
                    <a:pt x="185" y="14210"/>
                    <a:pt x="360" y="14210"/>
                  </a:cubicBezTo>
                  <a:lnTo>
                    <a:pt x="13947" y="14210"/>
                  </a:lnTo>
                  <a:cubicBezTo>
                    <a:pt x="14131" y="14210"/>
                    <a:pt x="14315" y="14061"/>
                    <a:pt x="14315" y="13886"/>
                  </a:cubicBezTo>
                  <a:lnTo>
                    <a:pt x="14315" y="2227"/>
                  </a:lnTo>
                  <a:cubicBezTo>
                    <a:pt x="14315" y="2008"/>
                    <a:pt x="14131" y="1868"/>
                    <a:pt x="13947" y="1868"/>
                  </a:cubicBezTo>
                  <a:lnTo>
                    <a:pt x="5917" y="1868"/>
                  </a:lnTo>
                  <a:cubicBezTo>
                    <a:pt x="5768" y="1868"/>
                    <a:pt x="5619" y="1754"/>
                    <a:pt x="5584" y="1614"/>
                  </a:cubicBezTo>
                  <a:lnTo>
                    <a:pt x="5076" y="220"/>
                  </a:lnTo>
                  <a:cubicBezTo>
                    <a:pt x="5041" y="80"/>
                    <a:pt x="4892" y="1"/>
                    <a:pt x="4743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895575" y="2236325"/>
              <a:ext cx="363600" cy="362500"/>
            </a:xfrm>
            <a:custGeom>
              <a:avLst/>
              <a:gdLst/>
              <a:ahLst/>
              <a:cxnLst/>
              <a:rect l="l" t="t" r="r" b="b"/>
              <a:pathLst>
                <a:path w="14544" h="14500" extrusionOk="0">
                  <a:moveTo>
                    <a:pt x="4857" y="255"/>
                  </a:moveTo>
                  <a:cubicBezTo>
                    <a:pt x="4971" y="255"/>
                    <a:pt x="5041" y="325"/>
                    <a:pt x="5076" y="395"/>
                  </a:cubicBezTo>
                  <a:lnTo>
                    <a:pt x="5593" y="1824"/>
                  </a:lnTo>
                  <a:cubicBezTo>
                    <a:pt x="5663" y="2008"/>
                    <a:pt x="5847" y="2113"/>
                    <a:pt x="6031" y="2113"/>
                  </a:cubicBezTo>
                  <a:lnTo>
                    <a:pt x="14061" y="2113"/>
                  </a:lnTo>
                  <a:cubicBezTo>
                    <a:pt x="14210" y="2113"/>
                    <a:pt x="14324" y="2227"/>
                    <a:pt x="14324" y="2367"/>
                  </a:cubicBezTo>
                  <a:lnTo>
                    <a:pt x="14324" y="14026"/>
                  </a:lnTo>
                  <a:cubicBezTo>
                    <a:pt x="14324" y="14131"/>
                    <a:pt x="14210" y="14245"/>
                    <a:pt x="14061" y="14245"/>
                  </a:cubicBezTo>
                  <a:lnTo>
                    <a:pt x="474" y="14245"/>
                  </a:lnTo>
                  <a:cubicBezTo>
                    <a:pt x="334" y="14245"/>
                    <a:pt x="220" y="14131"/>
                    <a:pt x="220" y="14026"/>
                  </a:cubicBezTo>
                  <a:lnTo>
                    <a:pt x="220" y="474"/>
                  </a:lnTo>
                  <a:cubicBezTo>
                    <a:pt x="220" y="360"/>
                    <a:pt x="334" y="255"/>
                    <a:pt x="474" y="255"/>
                  </a:cubicBezTo>
                  <a:close/>
                  <a:moveTo>
                    <a:pt x="474" y="0"/>
                  </a:moveTo>
                  <a:cubicBezTo>
                    <a:pt x="220" y="0"/>
                    <a:pt x="1" y="220"/>
                    <a:pt x="1" y="474"/>
                  </a:cubicBezTo>
                  <a:lnTo>
                    <a:pt x="1" y="14026"/>
                  </a:lnTo>
                  <a:cubicBezTo>
                    <a:pt x="1" y="14280"/>
                    <a:pt x="220" y="14499"/>
                    <a:pt x="474" y="14499"/>
                  </a:cubicBezTo>
                  <a:lnTo>
                    <a:pt x="14061" y="14499"/>
                  </a:lnTo>
                  <a:cubicBezTo>
                    <a:pt x="14324" y="14499"/>
                    <a:pt x="14543" y="14280"/>
                    <a:pt x="14543" y="14026"/>
                  </a:cubicBezTo>
                  <a:lnTo>
                    <a:pt x="14543" y="2367"/>
                  </a:lnTo>
                  <a:cubicBezTo>
                    <a:pt x="14543" y="2113"/>
                    <a:pt x="14324" y="1894"/>
                    <a:pt x="14061" y="1894"/>
                  </a:cubicBezTo>
                  <a:lnTo>
                    <a:pt x="6031" y="1894"/>
                  </a:lnTo>
                  <a:cubicBezTo>
                    <a:pt x="5918" y="1894"/>
                    <a:pt x="5847" y="1824"/>
                    <a:pt x="5812" y="1710"/>
                  </a:cubicBezTo>
                  <a:lnTo>
                    <a:pt x="5295" y="325"/>
                  </a:lnTo>
                  <a:cubicBezTo>
                    <a:pt x="5225" y="141"/>
                    <a:pt x="5041" y="0"/>
                    <a:pt x="48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570575" y="2335825"/>
              <a:ext cx="394500" cy="126025"/>
            </a:xfrm>
            <a:custGeom>
              <a:avLst/>
              <a:gdLst/>
              <a:ahLst/>
              <a:cxnLst/>
              <a:rect l="l" t="t" r="r" b="b"/>
              <a:pathLst>
                <a:path w="15780" h="5041" extrusionOk="0">
                  <a:moveTo>
                    <a:pt x="9713" y="0"/>
                  </a:moveTo>
                  <a:lnTo>
                    <a:pt x="4708" y="4707"/>
                  </a:lnTo>
                  <a:lnTo>
                    <a:pt x="220" y="70"/>
                  </a:lnTo>
                  <a:cubicBezTo>
                    <a:pt x="185" y="53"/>
                    <a:pt x="148" y="44"/>
                    <a:pt x="115" y="44"/>
                  </a:cubicBezTo>
                  <a:cubicBezTo>
                    <a:pt x="82" y="44"/>
                    <a:pt x="53" y="53"/>
                    <a:pt x="36" y="70"/>
                  </a:cubicBezTo>
                  <a:cubicBezTo>
                    <a:pt x="1" y="105"/>
                    <a:pt x="1" y="184"/>
                    <a:pt x="36" y="254"/>
                  </a:cubicBezTo>
                  <a:lnTo>
                    <a:pt x="4708" y="5040"/>
                  </a:lnTo>
                  <a:lnTo>
                    <a:pt x="9748" y="324"/>
                  </a:lnTo>
                  <a:lnTo>
                    <a:pt x="15560" y="4821"/>
                  </a:lnTo>
                  <a:cubicBezTo>
                    <a:pt x="15595" y="4839"/>
                    <a:pt x="15632" y="4848"/>
                    <a:pt x="15665" y="4848"/>
                  </a:cubicBezTo>
                  <a:cubicBezTo>
                    <a:pt x="15698" y="4848"/>
                    <a:pt x="15727" y="4839"/>
                    <a:pt x="15744" y="4821"/>
                  </a:cubicBezTo>
                  <a:cubicBezTo>
                    <a:pt x="15779" y="4742"/>
                    <a:pt x="15744" y="4672"/>
                    <a:pt x="15709" y="4637"/>
                  </a:cubicBezTo>
                  <a:lnTo>
                    <a:pt x="9713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542300" y="2308425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37" y="0"/>
                  </a:moveTo>
                  <a:cubicBezTo>
                    <a:pt x="544" y="0"/>
                    <a:pt x="1" y="544"/>
                    <a:pt x="1" y="1236"/>
                  </a:cubicBezTo>
                  <a:cubicBezTo>
                    <a:pt x="1" y="1938"/>
                    <a:pt x="544" y="2516"/>
                    <a:pt x="1237" y="2516"/>
                  </a:cubicBezTo>
                  <a:cubicBezTo>
                    <a:pt x="1938" y="2516"/>
                    <a:pt x="2517" y="1938"/>
                    <a:pt x="2517" y="1236"/>
                  </a:cubicBezTo>
                  <a:cubicBezTo>
                    <a:pt x="2517" y="544"/>
                    <a:pt x="1938" y="0"/>
                    <a:pt x="1237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539450" y="2305575"/>
              <a:ext cx="68625" cy="68625"/>
            </a:xfrm>
            <a:custGeom>
              <a:avLst/>
              <a:gdLst/>
              <a:ahLst/>
              <a:cxnLst/>
              <a:rect l="l" t="t" r="r" b="b"/>
              <a:pathLst>
                <a:path w="2745" h="2745" extrusionOk="0">
                  <a:moveTo>
                    <a:pt x="1351" y="220"/>
                  </a:moveTo>
                  <a:cubicBezTo>
                    <a:pt x="1973" y="220"/>
                    <a:pt x="2490" y="737"/>
                    <a:pt x="2490" y="1350"/>
                  </a:cubicBezTo>
                  <a:cubicBezTo>
                    <a:pt x="2490" y="2008"/>
                    <a:pt x="1973" y="2490"/>
                    <a:pt x="1351" y="2490"/>
                  </a:cubicBezTo>
                  <a:cubicBezTo>
                    <a:pt x="737" y="2490"/>
                    <a:pt x="220" y="2008"/>
                    <a:pt x="220" y="1350"/>
                  </a:cubicBezTo>
                  <a:cubicBezTo>
                    <a:pt x="220" y="737"/>
                    <a:pt x="737" y="220"/>
                    <a:pt x="1351" y="220"/>
                  </a:cubicBezTo>
                  <a:close/>
                  <a:moveTo>
                    <a:pt x="1351" y="0"/>
                  </a:moveTo>
                  <a:cubicBezTo>
                    <a:pt x="623" y="0"/>
                    <a:pt x="1" y="623"/>
                    <a:pt x="1" y="1350"/>
                  </a:cubicBezTo>
                  <a:cubicBezTo>
                    <a:pt x="1" y="2122"/>
                    <a:pt x="623" y="2744"/>
                    <a:pt x="1351" y="2744"/>
                  </a:cubicBezTo>
                  <a:cubicBezTo>
                    <a:pt x="2122" y="2744"/>
                    <a:pt x="2745" y="2122"/>
                    <a:pt x="2745" y="1350"/>
                  </a:cubicBezTo>
                  <a:cubicBezTo>
                    <a:pt x="2745" y="623"/>
                    <a:pt x="2122" y="0"/>
                    <a:pt x="135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782500" y="2308425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36" y="0"/>
                  </a:moveTo>
                  <a:cubicBezTo>
                    <a:pt x="544" y="0"/>
                    <a:pt x="0" y="544"/>
                    <a:pt x="0" y="1236"/>
                  </a:cubicBezTo>
                  <a:cubicBezTo>
                    <a:pt x="0" y="1938"/>
                    <a:pt x="544" y="2516"/>
                    <a:pt x="1236" y="2516"/>
                  </a:cubicBezTo>
                  <a:cubicBezTo>
                    <a:pt x="1929" y="2516"/>
                    <a:pt x="2516" y="1938"/>
                    <a:pt x="2516" y="1236"/>
                  </a:cubicBezTo>
                  <a:cubicBezTo>
                    <a:pt x="2516" y="544"/>
                    <a:pt x="1929" y="0"/>
                    <a:pt x="1236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779650" y="2305575"/>
              <a:ext cx="68625" cy="68625"/>
            </a:xfrm>
            <a:custGeom>
              <a:avLst/>
              <a:gdLst/>
              <a:ahLst/>
              <a:cxnLst/>
              <a:rect l="l" t="t" r="r" b="b"/>
              <a:pathLst>
                <a:path w="2745" h="2745" extrusionOk="0">
                  <a:moveTo>
                    <a:pt x="1350" y="220"/>
                  </a:moveTo>
                  <a:cubicBezTo>
                    <a:pt x="2008" y="220"/>
                    <a:pt x="2525" y="737"/>
                    <a:pt x="2525" y="1350"/>
                  </a:cubicBezTo>
                  <a:cubicBezTo>
                    <a:pt x="2525" y="2008"/>
                    <a:pt x="2008" y="2490"/>
                    <a:pt x="1350" y="2490"/>
                  </a:cubicBezTo>
                  <a:cubicBezTo>
                    <a:pt x="728" y="2490"/>
                    <a:pt x="220" y="2008"/>
                    <a:pt x="220" y="1350"/>
                  </a:cubicBezTo>
                  <a:cubicBezTo>
                    <a:pt x="220" y="737"/>
                    <a:pt x="728" y="220"/>
                    <a:pt x="1350" y="220"/>
                  </a:cubicBezTo>
                  <a:close/>
                  <a:moveTo>
                    <a:pt x="1350" y="0"/>
                  </a:moveTo>
                  <a:cubicBezTo>
                    <a:pt x="623" y="0"/>
                    <a:pt x="0" y="623"/>
                    <a:pt x="0" y="1350"/>
                  </a:cubicBezTo>
                  <a:cubicBezTo>
                    <a:pt x="0" y="2122"/>
                    <a:pt x="623" y="2744"/>
                    <a:pt x="1350" y="2744"/>
                  </a:cubicBezTo>
                  <a:cubicBezTo>
                    <a:pt x="2122" y="2744"/>
                    <a:pt x="2744" y="2122"/>
                    <a:pt x="2744" y="1350"/>
                  </a:cubicBezTo>
                  <a:cubicBezTo>
                    <a:pt x="2744" y="623"/>
                    <a:pt x="2122" y="0"/>
                    <a:pt x="13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6656475" y="242260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72" y="0"/>
                  </a:moveTo>
                  <a:cubicBezTo>
                    <a:pt x="580" y="0"/>
                    <a:pt x="1" y="579"/>
                    <a:pt x="1" y="1271"/>
                  </a:cubicBezTo>
                  <a:cubicBezTo>
                    <a:pt x="1" y="1973"/>
                    <a:pt x="580" y="2516"/>
                    <a:pt x="1272" y="2516"/>
                  </a:cubicBezTo>
                  <a:cubicBezTo>
                    <a:pt x="1973" y="2516"/>
                    <a:pt x="2517" y="1973"/>
                    <a:pt x="2517" y="1271"/>
                  </a:cubicBezTo>
                  <a:cubicBezTo>
                    <a:pt x="2517" y="579"/>
                    <a:pt x="1973" y="0"/>
                    <a:pt x="127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6653650" y="2419750"/>
              <a:ext cx="68600" cy="68625"/>
            </a:xfrm>
            <a:custGeom>
              <a:avLst/>
              <a:gdLst/>
              <a:ahLst/>
              <a:cxnLst/>
              <a:rect l="l" t="t" r="r" b="b"/>
              <a:pathLst>
                <a:path w="2744" h="2745" extrusionOk="0">
                  <a:moveTo>
                    <a:pt x="1385" y="255"/>
                  </a:moveTo>
                  <a:cubicBezTo>
                    <a:pt x="2007" y="255"/>
                    <a:pt x="2525" y="772"/>
                    <a:pt x="2525" y="1385"/>
                  </a:cubicBezTo>
                  <a:cubicBezTo>
                    <a:pt x="2525" y="2008"/>
                    <a:pt x="2007" y="2525"/>
                    <a:pt x="1385" y="2525"/>
                  </a:cubicBezTo>
                  <a:cubicBezTo>
                    <a:pt x="728" y="2525"/>
                    <a:pt x="254" y="2008"/>
                    <a:pt x="254" y="1385"/>
                  </a:cubicBezTo>
                  <a:cubicBezTo>
                    <a:pt x="254" y="772"/>
                    <a:pt x="728" y="255"/>
                    <a:pt x="1385" y="255"/>
                  </a:cubicBezTo>
                  <a:close/>
                  <a:moveTo>
                    <a:pt x="1385" y="0"/>
                  </a:moveTo>
                  <a:cubicBezTo>
                    <a:pt x="622" y="0"/>
                    <a:pt x="0" y="623"/>
                    <a:pt x="0" y="1385"/>
                  </a:cubicBezTo>
                  <a:cubicBezTo>
                    <a:pt x="0" y="2122"/>
                    <a:pt x="622" y="2744"/>
                    <a:pt x="1385" y="2744"/>
                  </a:cubicBezTo>
                  <a:cubicBezTo>
                    <a:pt x="2121" y="2744"/>
                    <a:pt x="2744" y="2122"/>
                    <a:pt x="2744" y="1385"/>
                  </a:cubicBezTo>
                  <a:cubicBezTo>
                    <a:pt x="2744" y="623"/>
                    <a:pt x="2121" y="0"/>
                    <a:pt x="138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6930425" y="2422600"/>
              <a:ext cx="62050" cy="62925"/>
            </a:xfrm>
            <a:custGeom>
              <a:avLst/>
              <a:gdLst/>
              <a:ahLst/>
              <a:cxnLst/>
              <a:rect l="l" t="t" r="r" b="b"/>
              <a:pathLst>
                <a:path w="2482" h="2517" extrusionOk="0">
                  <a:moveTo>
                    <a:pt x="1236" y="0"/>
                  </a:moveTo>
                  <a:cubicBezTo>
                    <a:pt x="544" y="0"/>
                    <a:pt x="0" y="579"/>
                    <a:pt x="0" y="1271"/>
                  </a:cubicBezTo>
                  <a:cubicBezTo>
                    <a:pt x="0" y="1973"/>
                    <a:pt x="544" y="2516"/>
                    <a:pt x="1236" y="2516"/>
                  </a:cubicBezTo>
                  <a:cubicBezTo>
                    <a:pt x="1929" y="2516"/>
                    <a:pt x="2481" y="1973"/>
                    <a:pt x="2481" y="1271"/>
                  </a:cubicBezTo>
                  <a:cubicBezTo>
                    <a:pt x="2481" y="579"/>
                    <a:pt x="1929" y="0"/>
                    <a:pt x="1236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6927575" y="2419750"/>
              <a:ext cx="68625" cy="68625"/>
            </a:xfrm>
            <a:custGeom>
              <a:avLst/>
              <a:gdLst/>
              <a:ahLst/>
              <a:cxnLst/>
              <a:rect l="l" t="t" r="r" b="b"/>
              <a:pathLst>
                <a:path w="2745" h="2745" extrusionOk="0">
                  <a:moveTo>
                    <a:pt x="1350" y="255"/>
                  </a:moveTo>
                  <a:cubicBezTo>
                    <a:pt x="1973" y="255"/>
                    <a:pt x="2481" y="772"/>
                    <a:pt x="2481" y="1385"/>
                  </a:cubicBezTo>
                  <a:cubicBezTo>
                    <a:pt x="2481" y="2008"/>
                    <a:pt x="1973" y="2525"/>
                    <a:pt x="1350" y="2525"/>
                  </a:cubicBezTo>
                  <a:cubicBezTo>
                    <a:pt x="728" y="2525"/>
                    <a:pt x="220" y="2008"/>
                    <a:pt x="220" y="1385"/>
                  </a:cubicBezTo>
                  <a:cubicBezTo>
                    <a:pt x="220" y="772"/>
                    <a:pt x="728" y="255"/>
                    <a:pt x="1350" y="255"/>
                  </a:cubicBezTo>
                  <a:close/>
                  <a:moveTo>
                    <a:pt x="1350" y="0"/>
                  </a:moveTo>
                  <a:cubicBezTo>
                    <a:pt x="588" y="0"/>
                    <a:pt x="0" y="623"/>
                    <a:pt x="0" y="1385"/>
                  </a:cubicBezTo>
                  <a:cubicBezTo>
                    <a:pt x="0" y="2122"/>
                    <a:pt x="588" y="2744"/>
                    <a:pt x="1350" y="2744"/>
                  </a:cubicBezTo>
                  <a:cubicBezTo>
                    <a:pt x="2122" y="2744"/>
                    <a:pt x="2744" y="2122"/>
                    <a:pt x="2744" y="1385"/>
                  </a:cubicBezTo>
                  <a:cubicBezTo>
                    <a:pt x="2744" y="623"/>
                    <a:pt x="2122" y="0"/>
                    <a:pt x="13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6901050" y="2380525"/>
              <a:ext cx="471200" cy="214550"/>
            </a:xfrm>
            <a:custGeom>
              <a:avLst/>
              <a:gdLst/>
              <a:ahLst/>
              <a:cxnLst/>
              <a:rect l="l" t="t" r="r" b="b"/>
              <a:pathLst>
                <a:path w="18848" h="8582" extrusionOk="0">
                  <a:moveTo>
                    <a:pt x="3945" y="0"/>
                  </a:moveTo>
                  <a:cubicBezTo>
                    <a:pt x="3805" y="0"/>
                    <a:pt x="3656" y="70"/>
                    <a:pt x="3621" y="219"/>
                  </a:cubicBezTo>
                  <a:lnTo>
                    <a:pt x="115" y="8109"/>
                  </a:lnTo>
                  <a:cubicBezTo>
                    <a:pt x="1" y="8328"/>
                    <a:pt x="185" y="8582"/>
                    <a:pt x="439" y="8582"/>
                  </a:cubicBezTo>
                  <a:lnTo>
                    <a:pt x="14868" y="8582"/>
                  </a:lnTo>
                  <a:cubicBezTo>
                    <a:pt x="15017" y="8582"/>
                    <a:pt x="15122" y="8512"/>
                    <a:pt x="15201" y="8398"/>
                  </a:cubicBezTo>
                  <a:lnTo>
                    <a:pt x="18742" y="509"/>
                  </a:lnTo>
                  <a:cubicBezTo>
                    <a:pt x="18847" y="255"/>
                    <a:pt x="18663" y="0"/>
                    <a:pt x="18409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6900175" y="2376800"/>
              <a:ext cx="474050" cy="222025"/>
            </a:xfrm>
            <a:custGeom>
              <a:avLst/>
              <a:gdLst/>
              <a:ahLst/>
              <a:cxnLst/>
              <a:rect l="l" t="t" r="r" b="b"/>
              <a:pathLst>
                <a:path w="18962" h="8881" extrusionOk="0">
                  <a:moveTo>
                    <a:pt x="18444" y="255"/>
                  </a:moveTo>
                  <a:cubicBezTo>
                    <a:pt x="18523" y="255"/>
                    <a:pt x="18593" y="298"/>
                    <a:pt x="18663" y="368"/>
                  </a:cubicBezTo>
                  <a:cubicBezTo>
                    <a:pt x="18698" y="439"/>
                    <a:pt x="18698" y="517"/>
                    <a:pt x="18663" y="588"/>
                  </a:cubicBezTo>
                  <a:lnTo>
                    <a:pt x="15122" y="8477"/>
                  </a:lnTo>
                  <a:cubicBezTo>
                    <a:pt x="15087" y="8582"/>
                    <a:pt x="14973" y="8626"/>
                    <a:pt x="14903" y="8626"/>
                  </a:cubicBezTo>
                  <a:lnTo>
                    <a:pt x="474" y="8626"/>
                  </a:lnTo>
                  <a:cubicBezTo>
                    <a:pt x="404" y="8626"/>
                    <a:pt x="334" y="8582"/>
                    <a:pt x="290" y="8512"/>
                  </a:cubicBezTo>
                  <a:cubicBezTo>
                    <a:pt x="220" y="8442"/>
                    <a:pt x="220" y="8363"/>
                    <a:pt x="255" y="8293"/>
                  </a:cubicBezTo>
                  <a:lnTo>
                    <a:pt x="3761" y="404"/>
                  </a:lnTo>
                  <a:cubicBezTo>
                    <a:pt x="3796" y="298"/>
                    <a:pt x="3875" y="255"/>
                    <a:pt x="3980" y="255"/>
                  </a:cubicBezTo>
                  <a:close/>
                  <a:moveTo>
                    <a:pt x="3980" y="0"/>
                  </a:moveTo>
                  <a:cubicBezTo>
                    <a:pt x="3796" y="0"/>
                    <a:pt x="3621" y="149"/>
                    <a:pt x="3542" y="298"/>
                  </a:cubicBezTo>
                  <a:lnTo>
                    <a:pt x="36" y="8188"/>
                  </a:lnTo>
                  <a:cubicBezTo>
                    <a:pt x="1" y="8328"/>
                    <a:pt x="1" y="8512"/>
                    <a:pt x="71" y="8661"/>
                  </a:cubicBezTo>
                  <a:cubicBezTo>
                    <a:pt x="185" y="8766"/>
                    <a:pt x="334" y="8880"/>
                    <a:pt x="474" y="8880"/>
                  </a:cubicBezTo>
                  <a:lnTo>
                    <a:pt x="14903" y="8880"/>
                  </a:lnTo>
                  <a:cubicBezTo>
                    <a:pt x="15087" y="8880"/>
                    <a:pt x="15271" y="8766"/>
                    <a:pt x="15341" y="8582"/>
                  </a:cubicBezTo>
                  <a:lnTo>
                    <a:pt x="18882" y="693"/>
                  </a:lnTo>
                  <a:cubicBezTo>
                    <a:pt x="18961" y="553"/>
                    <a:pt x="18917" y="368"/>
                    <a:pt x="18847" y="219"/>
                  </a:cubicBezTo>
                  <a:cubicBezTo>
                    <a:pt x="18777" y="114"/>
                    <a:pt x="18593" y="0"/>
                    <a:pt x="1844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7075500" y="2380525"/>
              <a:ext cx="216525" cy="263875"/>
            </a:xfrm>
            <a:custGeom>
              <a:avLst/>
              <a:gdLst/>
              <a:ahLst/>
              <a:cxnLst/>
              <a:rect l="l" t="t" r="r" b="b"/>
              <a:pathLst>
                <a:path w="8661" h="10555" extrusionOk="0">
                  <a:moveTo>
                    <a:pt x="0" y="0"/>
                  </a:moveTo>
                  <a:cubicBezTo>
                    <a:pt x="658" y="70"/>
                    <a:pt x="1166" y="623"/>
                    <a:pt x="1245" y="1315"/>
                  </a:cubicBezTo>
                  <a:lnTo>
                    <a:pt x="1245" y="8617"/>
                  </a:lnTo>
                  <a:cubicBezTo>
                    <a:pt x="1245" y="9713"/>
                    <a:pt x="2087" y="10554"/>
                    <a:pt x="3182" y="10554"/>
                  </a:cubicBezTo>
                  <a:lnTo>
                    <a:pt x="8661" y="10554"/>
                  </a:lnTo>
                  <a:lnTo>
                    <a:pt x="8661" y="1938"/>
                  </a:lnTo>
                  <a:cubicBezTo>
                    <a:pt x="8661" y="1245"/>
                    <a:pt x="8293" y="623"/>
                    <a:pt x="7706" y="290"/>
                  </a:cubicBezTo>
                  <a:cubicBezTo>
                    <a:pt x="7486" y="106"/>
                    <a:pt x="7197" y="0"/>
                    <a:pt x="6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7071775" y="2376800"/>
              <a:ext cx="222900" cy="271325"/>
            </a:xfrm>
            <a:custGeom>
              <a:avLst/>
              <a:gdLst/>
              <a:ahLst/>
              <a:cxnLst/>
              <a:rect l="l" t="t" r="r" b="b"/>
              <a:pathLst>
                <a:path w="8916" h="10853" extrusionOk="0">
                  <a:moveTo>
                    <a:pt x="7013" y="255"/>
                  </a:moveTo>
                  <a:cubicBezTo>
                    <a:pt x="7311" y="255"/>
                    <a:pt x="7565" y="333"/>
                    <a:pt x="7784" y="517"/>
                  </a:cubicBezTo>
                  <a:lnTo>
                    <a:pt x="7819" y="517"/>
                  </a:lnTo>
                  <a:cubicBezTo>
                    <a:pt x="8372" y="877"/>
                    <a:pt x="8696" y="1429"/>
                    <a:pt x="8696" y="2087"/>
                  </a:cubicBezTo>
                  <a:lnTo>
                    <a:pt x="8696" y="10598"/>
                  </a:lnTo>
                  <a:lnTo>
                    <a:pt x="3331" y="10598"/>
                  </a:lnTo>
                  <a:cubicBezTo>
                    <a:pt x="2306" y="10598"/>
                    <a:pt x="1499" y="9792"/>
                    <a:pt x="1499" y="8766"/>
                  </a:cubicBezTo>
                  <a:lnTo>
                    <a:pt x="1499" y="1429"/>
                  </a:lnTo>
                  <a:cubicBezTo>
                    <a:pt x="1464" y="956"/>
                    <a:pt x="1175" y="517"/>
                    <a:pt x="772" y="255"/>
                  </a:cubicBezTo>
                  <a:close/>
                  <a:moveTo>
                    <a:pt x="7013" y="0"/>
                  </a:moveTo>
                  <a:lnTo>
                    <a:pt x="2674" y="35"/>
                  </a:lnTo>
                  <a:lnTo>
                    <a:pt x="114" y="35"/>
                  </a:lnTo>
                  <a:cubicBezTo>
                    <a:pt x="79" y="35"/>
                    <a:pt x="0" y="79"/>
                    <a:pt x="0" y="149"/>
                  </a:cubicBezTo>
                  <a:cubicBezTo>
                    <a:pt x="0" y="219"/>
                    <a:pt x="79" y="255"/>
                    <a:pt x="114" y="255"/>
                  </a:cubicBezTo>
                  <a:cubicBezTo>
                    <a:pt x="737" y="333"/>
                    <a:pt x="1210" y="842"/>
                    <a:pt x="1245" y="1464"/>
                  </a:cubicBezTo>
                  <a:lnTo>
                    <a:pt x="1245" y="8766"/>
                  </a:lnTo>
                  <a:cubicBezTo>
                    <a:pt x="1245" y="9897"/>
                    <a:pt x="2192" y="10852"/>
                    <a:pt x="3331" y="10852"/>
                  </a:cubicBezTo>
                  <a:lnTo>
                    <a:pt x="8810" y="10852"/>
                  </a:lnTo>
                  <a:cubicBezTo>
                    <a:pt x="8880" y="10852"/>
                    <a:pt x="8915" y="10773"/>
                    <a:pt x="8915" y="10703"/>
                  </a:cubicBezTo>
                  <a:lnTo>
                    <a:pt x="8915" y="2087"/>
                  </a:lnTo>
                  <a:cubicBezTo>
                    <a:pt x="8915" y="1350"/>
                    <a:pt x="8547" y="693"/>
                    <a:pt x="7933" y="333"/>
                  </a:cubicBezTo>
                  <a:cubicBezTo>
                    <a:pt x="7670" y="114"/>
                    <a:pt x="7346" y="0"/>
                    <a:pt x="701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7150450" y="2588700"/>
              <a:ext cx="205350" cy="56575"/>
            </a:xfrm>
            <a:custGeom>
              <a:avLst/>
              <a:gdLst/>
              <a:ahLst/>
              <a:cxnLst/>
              <a:rect l="l" t="t" r="r" b="b"/>
              <a:pathLst>
                <a:path w="8214" h="2263" extrusionOk="0">
                  <a:moveTo>
                    <a:pt x="1166" y="1"/>
                  </a:moveTo>
                  <a:lnTo>
                    <a:pt x="1166" y="807"/>
                  </a:lnTo>
                  <a:cubicBezTo>
                    <a:pt x="1166" y="1500"/>
                    <a:pt x="658" y="2122"/>
                    <a:pt x="0" y="2227"/>
                  </a:cubicBezTo>
                  <a:lnTo>
                    <a:pt x="360" y="2227"/>
                  </a:lnTo>
                  <a:lnTo>
                    <a:pt x="6794" y="2262"/>
                  </a:lnTo>
                  <a:cubicBezTo>
                    <a:pt x="7591" y="2227"/>
                    <a:pt x="8214" y="1605"/>
                    <a:pt x="8214" y="807"/>
                  </a:cubicBezTo>
                  <a:lnTo>
                    <a:pt x="8214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7147600" y="2585850"/>
              <a:ext cx="211050" cy="62275"/>
            </a:xfrm>
            <a:custGeom>
              <a:avLst/>
              <a:gdLst/>
              <a:ahLst/>
              <a:cxnLst/>
              <a:rect l="l" t="t" r="r" b="b"/>
              <a:pathLst>
                <a:path w="8442" h="2491" extrusionOk="0">
                  <a:moveTo>
                    <a:pt x="8223" y="220"/>
                  </a:moveTo>
                  <a:lnTo>
                    <a:pt x="8223" y="921"/>
                  </a:lnTo>
                  <a:cubicBezTo>
                    <a:pt x="8223" y="1281"/>
                    <a:pt x="8074" y="1614"/>
                    <a:pt x="7819" y="1868"/>
                  </a:cubicBezTo>
                  <a:cubicBezTo>
                    <a:pt x="7600" y="2087"/>
                    <a:pt x="7267" y="2236"/>
                    <a:pt x="6908" y="2236"/>
                  </a:cubicBezTo>
                  <a:lnTo>
                    <a:pt x="693" y="2236"/>
                  </a:lnTo>
                  <a:cubicBezTo>
                    <a:pt x="1131" y="1938"/>
                    <a:pt x="1394" y="1465"/>
                    <a:pt x="1394" y="921"/>
                  </a:cubicBezTo>
                  <a:lnTo>
                    <a:pt x="1394" y="220"/>
                  </a:lnTo>
                  <a:close/>
                  <a:moveTo>
                    <a:pt x="1280" y="1"/>
                  </a:moveTo>
                  <a:cubicBezTo>
                    <a:pt x="1245" y="1"/>
                    <a:pt x="1210" y="1"/>
                    <a:pt x="1210" y="45"/>
                  </a:cubicBezTo>
                  <a:cubicBezTo>
                    <a:pt x="1175" y="45"/>
                    <a:pt x="1175" y="80"/>
                    <a:pt x="1175" y="115"/>
                  </a:cubicBezTo>
                  <a:lnTo>
                    <a:pt x="1175" y="921"/>
                  </a:lnTo>
                  <a:cubicBezTo>
                    <a:pt x="1175" y="1535"/>
                    <a:pt x="693" y="2122"/>
                    <a:pt x="79" y="2236"/>
                  </a:cubicBezTo>
                  <a:cubicBezTo>
                    <a:pt x="35" y="2236"/>
                    <a:pt x="0" y="2306"/>
                    <a:pt x="0" y="2341"/>
                  </a:cubicBezTo>
                  <a:cubicBezTo>
                    <a:pt x="0" y="2455"/>
                    <a:pt x="79" y="2455"/>
                    <a:pt x="219" y="2490"/>
                  </a:cubicBezTo>
                  <a:lnTo>
                    <a:pt x="6908" y="2490"/>
                  </a:lnTo>
                  <a:cubicBezTo>
                    <a:pt x="7749" y="2490"/>
                    <a:pt x="8442" y="1798"/>
                    <a:pt x="8442" y="921"/>
                  </a:cubicBezTo>
                  <a:lnTo>
                    <a:pt x="8442" y="115"/>
                  </a:lnTo>
                  <a:cubicBezTo>
                    <a:pt x="8442" y="45"/>
                    <a:pt x="8407" y="1"/>
                    <a:pt x="832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7137525" y="2422600"/>
              <a:ext cx="107825" cy="25"/>
            </a:xfrm>
            <a:custGeom>
              <a:avLst/>
              <a:gdLst/>
              <a:ahLst/>
              <a:cxnLst/>
              <a:rect l="l" t="t" r="r" b="b"/>
              <a:pathLst>
                <a:path w="4313" h="1" extrusionOk="0">
                  <a:moveTo>
                    <a:pt x="0" y="0"/>
                  </a:moveTo>
                  <a:lnTo>
                    <a:pt x="4313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7134000" y="2418875"/>
              <a:ext cx="114200" cy="6375"/>
            </a:xfrm>
            <a:custGeom>
              <a:avLst/>
              <a:gdLst/>
              <a:ahLst/>
              <a:cxnLst/>
              <a:rect l="l" t="t" r="r" b="b"/>
              <a:pathLst>
                <a:path w="4568" h="255" extrusionOk="0">
                  <a:moveTo>
                    <a:pt x="141" y="0"/>
                  </a:moveTo>
                  <a:cubicBezTo>
                    <a:pt x="71" y="0"/>
                    <a:pt x="1" y="70"/>
                    <a:pt x="1" y="149"/>
                  </a:cubicBezTo>
                  <a:cubicBezTo>
                    <a:pt x="1" y="184"/>
                    <a:pt x="71" y="255"/>
                    <a:pt x="141" y="255"/>
                  </a:cubicBezTo>
                  <a:lnTo>
                    <a:pt x="4454" y="255"/>
                  </a:lnTo>
                  <a:cubicBezTo>
                    <a:pt x="4524" y="255"/>
                    <a:pt x="4568" y="184"/>
                    <a:pt x="4568" y="149"/>
                  </a:cubicBezTo>
                  <a:cubicBezTo>
                    <a:pt x="4568" y="70"/>
                    <a:pt x="4524" y="0"/>
                    <a:pt x="445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7143000" y="2458975"/>
              <a:ext cx="108725" cy="25"/>
            </a:xfrm>
            <a:custGeom>
              <a:avLst/>
              <a:gdLst/>
              <a:ahLst/>
              <a:cxnLst/>
              <a:rect l="l" t="t" r="r" b="b"/>
              <a:pathLst>
                <a:path w="4349" h="1" extrusionOk="0">
                  <a:moveTo>
                    <a:pt x="0" y="0"/>
                  </a:moveTo>
                  <a:lnTo>
                    <a:pt x="4348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7140375" y="2456350"/>
              <a:ext cx="114200" cy="5500"/>
            </a:xfrm>
            <a:custGeom>
              <a:avLst/>
              <a:gdLst/>
              <a:ahLst/>
              <a:cxnLst/>
              <a:rect l="l" t="t" r="r" b="b"/>
              <a:pathLst>
                <a:path w="4568" h="220" extrusionOk="0">
                  <a:moveTo>
                    <a:pt x="105" y="0"/>
                  </a:moveTo>
                  <a:cubicBezTo>
                    <a:pt x="70" y="0"/>
                    <a:pt x="0" y="35"/>
                    <a:pt x="0" y="105"/>
                  </a:cubicBezTo>
                  <a:cubicBezTo>
                    <a:pt x="0" y="184"/>
                    <a:pt x="70" y="219"/>
                    <a:pt x="105" y="219"/>
                  </a:cubicBezTo>
                  <a:lnTo>
                    <a:pt x="4453" y="219"/>
                  </a:lnTo>
                  <a:cubicBezTo>
                    <a:pt x="4532" y="219"/>
                    <a:pt x="4567" y="184"/>
                    <a:pt x="4567" y="105"/>
                  </a:cubicBezTo>
                  <a:cubicBezTo>
                    <a:pt x="4567" y="35"/>
                    <a:pt x="4532" y="0"/>
                    <a:pt x="44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7144975" y="2498200"/>
              <a:ext cx="108700" cy="25"/>
            </a:xfrm>
            <a:custGeom>
              <a:avLst/>
              <a:gdLst/>
              <a:ahLst/>
              <a:cxnLst/>
              <a:rect l="l" t="t" r="r" b="b"/>
              <a:pathLst>
                <a:path w="4348" h="1" extrusionOk="0">
                  <a:moveTo>
                    <a:pt x="0" y="1"/>
                  </a:moveTo>
                  <a:lnTo>
                    <a:pt x="4348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7142125" y="2495575"/>
              <a:ext cx="114200" cy="5500"/>
            </a:xfrm>
            <a:custGeom>
              <a:avLst/>
              <a:gdLst/>
              <a:ahLst/>
              <a:cxnLst/>
              <a:rect l="l" t="t" r="r" b="b"/>
              <a:pathLst>
                <a:path w="4568" h="220" extrusionOk="0">
                  <a:moveTo>
                    <a:pt x="114" y="0"/>
                  </a:moveTo>
                  <a:cubicBezTo>
                    <a:pt x="35" y="0"/>
                    <a:pt x="0" y="35"/>
                    <a:pt x="0" y="106"/>
                  </a:cubicBezTo>
                  <a:cubicBezTo>
                    <a:pt x="0" y="184"/>
                    <a:pt x="35" y="219"/>
                    <a:pt x="114" y="219"/>
                  </a:cubicBezTo>
                  <a:lnTo>
                    <a:pt x="4462" y="219"/>
                  </a:lnTo>
                  <a:cubicBezTo>
                    <a:pt x="4497" y="219"/>
                    <a:pt x="4567" y="184"/>
                    <a:pt x="4567" y="106"/>
                  </a:cubicBezTo>
                  <a:cubicBezTo>
                    <a:pt x="4567" y="35"/>
                    <a:pt x="4497" y="0"/>
                    <a:pt x="446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7144100" y="2536550"/>
              <a:ext cx="108500" cy="25"/>
            </a:xfrm>
            <a:custGeom>
              <a:avLst/>
              <a:gdLst/>
              <a:ahLst/>
              <a:cxnLst/>
              <a:rect l="l" t="t" r="r" b="b"/>
              <a:pathLst>
                <a:path w="4340" h="1" extrusionOk="0">
                  <a:moveTo>
                    <a:pt x="0" y="1"/>
                  </a:moveTo>
                  <a:lnTo>
                    <a:pt x="4339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7141250" y="2533925"/>
              <a:ext cx="114200" cy="6375"/>
            </a:xfrm>
            <a:custGeom>
              <a:avLst/>
              <a:gdLst/>
              <a:ahLst/>
              <a:cxnLst/>
              <a:rect l="l" t="t" r="r" b="b"/>
              <a:pathLst>
                <a:path w="4568" h="255" extrusionOk="0">
                  <a:moveTo>
                    <a:pt x="114" y="0"/>
                  </a:moveTo>
                  <a:cubicBezTo>
                    <a:pt x="35" y="0"/>
                    <a:pt x="0" y="70"/>
                    <a:pt x="0" y="106"/>
                  </a:cubicBezTo>
                  <a:cubicBezTo>
                    <a:pt x="0" y="184"/>
                    <a:pt x="35" y="255"/>
                    <a:pt x="114" y="255"/>
                  </a:cubicBezTo>
                  <a:lnTo>
                    <a:pt x="4453" y="255"/>
                  </a:lnTo>
                  <a:cubicBezTo>
                    <a:pt x="4532" y="255"/>
                    <a:pt x="4567" y="184"/>
                    <a:pt x="4567" y="106"/>
                  </a:cubicBezTo>
                  <a:cubicBezTo>
                    <a:pt x="4567" y="70"/>
                    <a:pt x="4532" y="0"/>
                    <a:pt x="44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42"/>
          <p:cNvGrpSpPr/>
          <p:nvPr/>
        </p:nvGrpSpPr>
        <p:grpSpPr>
          <a:xfrm>
            <a:off x="6020390" y="3258516"/>
            <a:ext cx="1160844" cy="975060"/>
            <a:chOff x="6281527" y="838138"/>
            <a:chExt cx="891859" cy="749124"/>
          </a:xfrm>
        </p:grpSpPr>
        <p:sp>
          <p:nvSpPr>
            <p:cNvPr id="1093" name="Google Shape;1093;p42"/>
            <p:cNvSpPr/>
            <p:nvPr/>
          </p:nvSpPr>
          <p:spPr>
            <a:xfrm>
              <a:off x="6491674" y="994166"/>
              <a:ext cx="423780" cy="395296"/>
            </a:xfrm>
            <a:custGeom>
              <a:avLst/>
              <a:gdLst/>
              <a:ahLst/>
              <a:cxnLst/>
              <a:rect l="l" t="t" r="r" b="b"/>
              <a:pathLst>
                <a:path w="5356" h="4996" extrusionOk="0">
                  <a:moveTo>
                    <a:pt x="2676" y="0"/>
                  </a:moveTo>
                  <a:cubicBezTo>
                    <a:pt x="1464" y="0"/>
                    <a:pt x="399" y="883"/>
                    <a:pt x="209" y="2118"/>
                  </a:cubicBezTo>
                  <a:cubicBezTo>
                    <a:pt x="1" y="3480"/>
                    <a:pt x="935" y="4757"/>
                    <a:pt x="2298" y="4966"/>
                  </a:cubicBezTo>
                  <a:cubicBezTo>
                    <a:pt x="2426" y="4986"/>
                    <a:pt x="2554" y="4995"/>
                    <a:pt x="2680" y="4995"/>
                  </a:cubicBezTo>
                  <a:cubicBezTo>
                    <a:pt x="3893" y="4995"/>
                    <a:pt x="4957" y="4112"/>
                    <a:pt x="5146" y="2878"/>
                  </a:cubicBezTo>
                  <a:cubicBezTo>
                    <a:pt x="5355" y="1515"/>
                    <a:pt x="4421" y="238"/>
                    <a:pt x="3058" y="29"/>
                  </a:cubicBezTo>
                  <a:cubicBezTo>
                    <a:pt x="2930" y="10"/>
                    <a:pt x="2802" y="0"/>
                    <a:pt x="267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6494997" y="989023"/>
              <a:ext cx="417213" cy="405503"/>
            </a:xfrm>
            <a:custGeom>
              <a:avLst/>
              <a:gdLst/>
              <a:ahLst/>
              <a:cxnLst/>
              <a:rect l="l" t="t" r="r" b="b"/>
              <a:pathLst>
                <a:path w="5273" h="5125" extrusionOk="0">
                  <a:moveTo>
                    <a:pt x="2633" y="129"/>
                  </a:moveTo>
                  <a:cubicBezTo>
                    <a:pt x="2756" y="129"/>
                    <a:pt x="2882" y="142"/>
                    <a:pt x="3005" y="158"/>
                  </a:cubicBezTo>
                  <a:cubicBezTo>
                    <a:pt x="3648" y="257"/>
                    <a:pt x="4212" y="600"/>
                    <a:pt x="4595" y="1127"/>
                  </a:cubicBezTo>
                  <a:cubicBezTo>
                    <a:pt x="4978" y="1649"/>
                    <a:pt x="5139" y="2287"/>
                    <a:pt x="5040" y="2932"/>
                  </a:cubicBezTo>
                  <a:cubicBezTo>
                    <a:pt x="4857" y="4130"/>
                    <a:pt x="3815" y="4995"/>
                    <a:pt x="2637" y="4995"/>
                  </a:cubicBezTo>
                  <a:cubicBezTo>
                    <a:pt x="2515" y="4995"/>
                    <a:pt x="2392" y="4986"/>
                    <a:pt x="2268" y="4967"/>
                  </a:cubicBezTo>
                  <a:cubicBezTo>
                    <a:pt x="1624" y="4868"/>
                    <a:pt x="1061" y="4527"/>
                    <a:pt x="678" y="4005"/>
                  </a:cubicBezTo>
                  <a:cubicBezTo>
                    <a:pt x="290" y="3476"/>
                    <a:pt x="133" y="2838"/>
                    <a:pt x="232" y="2195"/>
                  </a:cubicBezTo>
                  <a:cubicBezTo>
                    <a:pt x="418" y="994"/>
                    <a:pt x="1455" y="129"/>
                    <a:pt x="2633" y="129"/>
                  </a:cubicBezTo>
                  <a:close/>
                  <a:moveTo>
                    <a:pt x="2633" y="0"/>
                  </a:moveTo>
                  <a:cubicBezTo>
                    <a:pt x="1393" y="0"/>
                    <a:pt x="299" y="910"/>
                    <a:pt x="105" y="2177"/>
                  </a:cubicBezTo>
                  <a:cubicBezTo>
                    <a:pt x="0" y="2849"/>
                    <a:pt x="167" y="3529"/>
                    <a:pt x="574" y="4080"/>
                  </a:cubicBezTo>
                  <a:cubicBezTo>
                    <a:pt x="975" y="4631"/>
                    <a:pt x="1572" y="4991"/>
                    <a:pt x="2250" y="5095"/>
                  </a:cubicBezTo>
                  <a:cubicBezTo>
                    <a:pt x="2378" y="5112"/>
                    <a:pt x="2512" y="5124"/>
                    <a:pt x="2639" y="5124"/>
                  </a:cubicBezTo>
                  <a:cubicBezTo>
                    <a:pt x="3880" y="5124"/>
                    <a:pt x="4971" y="4214"/>
                    <a:pt x="5168" y="2948"/>
                  </a:cubicBezTo>
                  <a:cubicBezTo>
                    <a:pt x="5273" y="2276"/>
                    <a:pt x="5104" y="1596"/>
                    <a:pt x="4699" y="1046"/>
                  </a:cubicBezTo>
                  <a:cubicBezTo>
                    <a:pt x="4298" y="495"/>
                    <a:pt x="3701" y="135"/>
                    <a:pt x="3021" y="30"/>
                  </a:cubicBezTo>
                  <a:cubicBezTo>
                    <a:pt x="2891" y="10"/>
                    <a:pt x="2761" y="0"/>
                    <a:pt x="263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6511929" y="982219"/>
              <a:ext cx="423226" cy="395296"/>
            </a:xfrm>
            <a:custGeom>
              <a:avLst/>
              <a:gdLst/>
              <a:ahLst/>
              <a:cxnLst/>
              <a:rect l="l" t="t" r="r" b="b"/>
              <a:pathLst>
                <a:path w="5349" h="4996" extrusionOk="0">
                  <a:moveTo>
                    <a:pt x="2670" y="1"/>
                  </a:moveTo>
                  <a:cubicBezTo>
                    <a:pt x="1459" y="1"/>
                    <a:pt x="399" y="883"/>
                    <a:pt x="210" y="2118"/>
                  </a:cubicBezTo>
                  <a:cubicBezTo>
                    <a:pt x="1" y="3481"/>
                    <a:pt x="935" y="4758"/>
                    <a:pt x="2298" y="4967"/>
                  </a:cubicBezTo>
                  <a:cubicBezTo>
                    <a:pt x="2426" y="4986"/>
                    <a:pt x="2554" y="4996"/>
                    <a:pt x="2679" y="4996"/>
                  </a:cubicBezTo>
                  <a:cubicBezTo>
                    <a:pt x="3891" y="4996"/>
                    <a:pt x="4950" y="4113"/>
                    <a:pt x="5139" y="2878"/>
                  </a:cubicBezTo>
                  <a:cubicBezTo>
                    <a:pt x="5348" y="1515"/>
                    <a:pt x="4415" y="239"/>
                    <a:pt x="3051" y="30"/>
                  </a:cubicBezTo>
                  <a:cubicBezTo>
                    <a:pt x="2923" y="10"/>
                    <a:pt x="2795" y="1"/>
                    <a:pt x="2670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6515173" y="977076"/>
              <a:ext cx="416738" cy="405424"/>
            </a:xfrm>
            <a:custGeom>
              <a:avLst/>
              <a:gdLst/>
              <a:ahLst/>
              <a:cxnLst/>
              <a:rect l="l" t="t" r="r" b="b"/>
              <a:pathLst>
                <a:path w="5267" h="5124" extrusionOk="0">
                  <a:moveTo>
                    <a:pt x="2627" y="130"/>
                  </a:moveTo>
                  <a:cubicBezTo>
                    <a:pt x="2750" y="130"/>
                    <a:pt x="2878" y="141"/>
                    <a:pt x="2999" y="159"/>
                  </a:cubicBezTo>
                  <a:cubicBezTo>
                    <a:pt x="3644" y="258"/>
                    <a:pt x="4206" y="599"/>
                    <a:pt x="4594" y="1128"/>
                  </a:cubicBezTo>
                  <a:cubicBezTo>
                    <a:pt x="4977" y="1650"/>
                    <a:pt x="5133" y="2288"/>
                    <a:pt x="5036" y="2931"/>
                  </a:cubicBezTo>
                  <a:cubicBezTo>
                    <a:pt x="4937" y="3575"/>
                    <a:pt x="4594" y="4138"/>
                    <a:pt x="4072" y="4521"/>
                  </a:cubicBezTo>
                  <a:cubicBezTo>
                    <a:pt x="3652" y="4833"/>
                    <a:pt x="3152" y="4996"/>
                    <a:pt x="2638" y="4996"/>
                  </a:cubicBezTo>
                  <a:cubicBezTo>
                    <a:pt x="2513" y="4996"/>
                    <a:pt x="2388" y="4987"/>
                    <a:pt x="2263" y="4968"/>
                  </a:cubicBezTo>
                  <a:cubicBezTo>
                    <a:pt x="1625" y="4869"/>
                    <a:pt x="1055" y="4526"/>
                    <a:pt x="673" y="4004"/>
                  </a:cubicBezTo>
                  <a:cubicBezTo>
                    <a:pt x="290" y="3476"/>
                    <a:pt x="134" y="2839"/>
                    <a:pt x="233" y="2194"/>
                  </a:cubicBezTo>
                  <a:cubicBezTo>
                    <a:pt x="330" y="1551"/>
                    <a:pt x="673" y="989"/>
                    <a:pt x="1195" y="606"/>
                  </a:cubicBezTo>
                  <a:cubicBezTo>
                    <a:pt x="1618" y="293"/>
                    <a:pt x="2112" y="130"/>
                    <a:pt x="2627" y="130"/>
                  </a:cubicBezTo>
                  <a:close/>
                  <a:moveTo>
                    <a:pt x="2629" y="1"/>
                  </a:moveTo>
                  <a:cubicBezTo>
                    <a:pt x="2087" y="1"/>
                    <a:pt x="1564" y="174"/>
                    <a:pt x="1120" y="501"/>
                  </a:cubicBezTo>
                  <a:cubicBezTo>
                    <a:pt x="568" y="901"/>
                    <a:pt x="203" y="1498"/>
                    <a:pt x="99" y="2178"/>
                  </a:cubicBezTo>
                  <a:cubicBezTo>
                    <a:pt x="0" y="2850"/>
                    <a:pt x="163" y="3529"/>
                    <a:pt x="568" y="4079"/>
                  </a:cubicBezTo>
                  <a:cubicBezTo>
                    <a:pt x="975" y="4631"/>
                    <a:pt x="1566" y="4991"/>
                    <a:pt x="2244" y="5096"/>
                  </a:cubicBezTo>
                  <a:cubicBezTo>
                    <a:pt x="2378" y="5112"/>
                    <a:pt x="2506" y="5123"/>
                    <a:pt x="2640" y="5123"/>
                  </a:cubicBezTo>
                  <a:cubicBezTo>
                    <a:pt x="3179" y="5123"/>
                    <a:pt x="3706" y="4956"/>
                    <a:pt x="4148" y="4625"/>
                  </a:cubicBezTo>
                  <a:cubicBezTo>
                    <a:pt x="4699" y="4225"/>
                    <a:pt x="5058" y="3627"/>
                    <a:pt x="5162" y="2949"/>
                  </a:cubicBezTo>
                  <a:cubicBezTo>
                    <a:pt x="5267" y="2276"/>
                    <a:pt x="5098" y="1597"/>
                    <a:pt x="4699" y="1046"/>
                  </a:cubicBezTo>
                  <a:cubicBezTo>
                    <a:pt x="4292" y="494"/>
                    <a:pt x="3695" y="135"/>
                    <a:pt x="3023" y="31"/>
                  </a:cubicBezTo>
                  <a:cubicBezTo>
                    <a:pt x="2891" y="11"/>
                    <a:pt x="2760" y="1"/>
                    <a:pt x="262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7050745" y="1498170"/>
              <a:ext cx="90041" cy="83632"/>
            </a:xfrm>
            <a:custGeom>
              <a:avLst/>
              <a:gdLst/>
              <a:ahLst/>
              <a:cxnLst/>
              <a:rect l="l" t="t" r="r" b="b"/>
              <a:pathLst>
                <a:path w="1138" h="1057" extrusionOk="0">
                  <a:moveTo>
                    <a:pt x="573" y="1"/>
                  </a:moveTo>
                  <a:cubicBezTo>
                    <a:pt x="314" y="1"/>
                    <a:pt x="89" y="188"/>
                    <a:pt x="47" y="452"/>
                  </a:cubicBezTo>
                  <a:cubicBezTo>
                    <a:pt x="0" y="737"/>
                    <a:pt x="203" y="1009"/>
                    <a:pt x="487" y="1050"/>
                  </a:cubicBezTo>
                  <a:cubicBezTo>
                    <a:pt x="516" y="1055"/>
                    <a:pt x="544" y="1057"/>
                    <a:pt x="571" y="1057"/>
                  </a:cubicBezTo>
                  <a:cubicBezTo>
                    <a:pt x="829" y="1057"/>
                    <a:pt x="1055" y="870"/>
                    <a:pt x="1092" y="609"/>
                  </a:cubicBezTo>
                  <a:cubicBezTo>
                    <a:pt x="1137" y="319"/>
                    <a:pt x="940" y="52"/>
                    <a:pt x="650" y="6"/>
                  </a:cubicBezTo>
                  <a:cubicBezTo>
                    <a:pt x="624" y="2"/>
                    <a:pt x="598" y="1"/>
                    <a:pt x="573" y="1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7047501" y="1493028"/>
              <a:ext cx="98824" cy="94235"/>
            </a:xfrm>
            <a:custGeom>
              <a:avLst/>
              <a:gdLst/>
              <a:ahLst/>
              <a:cxnLst/>
              <a:rect l="l" t="t" r="r" b="b"/>
              <a:pathLst>
                <a:path w="1249" h="1191" extrusionOk="0">
                  <a:moveTo>
                    <a:pt x="610" y="128"/>
                  </a:moveTo>
                  <a:cubicBezTo>
                    <a:pt x="633" y="128"/>
                    <a:pt x="656" y="134"/>
                    <a:pt x="680" y="134"/>
                  </a:cubicBezTo>
                  <a:cubicBezTo>
                    <a:pt x="935" y="176"/>
                    <a:pt x="1109" y="412"/>
                    <a:pt x="1068" y="663"/>
                  </a:cubicBezTo>
                  <a:cubicBezTo>
                    <a:pt x="1050" y="790"/>
                    <a:pt x="988" y="894"/>
                    <a:pt x="889" y="969"/>
                  </a:cubicBezTo>
                  <a:cubicBezTo>
                    <a:pt x="806" y="1025"/>
                    <a:pt x="711" y="1058"/>
                    <a:pt x="615" y="1058"/>
                  </a:cubicBezTo>
                  <a:cubicBezTo>
                    <a:pt x="590" y="1058"/>
                    <a:pt x="565" y="1056"/>
                    <a:pt x="541" y="1051"/>
                  </a:cubicBezTo>
                  <a:cubicBezTo>
                    <a:pt x="418" y="1033"/>
                    <a:pt x="308" y="969"/>
                    <a:pt x="239" y="872"/>
                  </a:cubicBezTo>
                  <a:cubicBezTo>
                    <a:pt x="164" y="767"/>
                    <a:pt x="134" y="645"/>
                    <a:pt x="152" y="524"/>
                  </a:cubicBezTo>
                  <a:cubicBezTo>
                    <a:pt x="169" y="401"/>
                    <a:pt x="239" y="291"/>
                    <a:pt x="338" y="222"/>
                  </a:cubicBezTo>
                  <a:cubicBezTo>
                    <a:pt x="418" y="163"/>
                    <a:pt x="512" y="128"/>
                    <a:pt x="610" y="128"/>
                  </a:cubicBezTo>
                  <a:close/>
                  <a:moveTo>
                    <a:pt x="615" y="1"/>
                  </a:moveTo>
                  <a:cubicBezTo>
                    <a:pt x="488" y="1"/>
                    <a:pt x="365" y="41"/>
                    <a:pt x="262" y="117"/>
                  </a:cubicBezTo>
                  <a:cubicBezTo>
                    <a:pt x="134" y="210"/>
                    <a:pt x="48" y="350"/>
                    <a:pt x="24" y="506"/>
                  </a:cubicBezTo>
                  <a:cubicBezTo>
                    <a:pt x="1" y="663"/>
                    <a:pt x="41" y="819"/>
                    <a:pt x="134" y="947"/>
                  </a:cubicBezTo>
                  <a:cubicBezTo>
                    <a:pt x="228" y="1074"/>
                    <a:pt x="367" y="1156"/>
                    <a:pt x="523" y="1185"/>
                  </a:cubicBezTo>
                  <a:cubicBezTo>
                    <a:pt x="552" y="1185"/>
                    <a:pt x="581" y="1191"/>
                    <a:pt x="610" y="1191"/>
                  </a:cubicBezTo>
                  <a:cubicBezTo>
                    <a:pt x="737" y="1191"/>
                    <a:pt x="860" y="1150"/>
                    <a:pt x="964" y="1074"/>
                  </a:cubicBezTo>
                  <a:cubicBezTo>
                    <a:pt x="1092" y="982"/>
                    <a:pt x="1173" y="842"/>
                    <a:pt x="1197" y="685"/>
                  </a:cubicBezTo>
                  <a:cubicBezTo>
                    <a:pt x="1248" y="361"/>
                    <a:pt x="1028" y="59"/>
                    <a:pt x="702" y="7"/>
                  </a:cubicBezTo>
                  <a:cubicBezTo>
                    <a:pt x="673" y="3"/>
                    <a:pt x="644" y="1"/>
                    <a:pt x="6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6585353" y="1510830"/>
              <a:ext cx="28563" cy="25082"/>
            </a:xfrm>
            <a:custGeom>
              <a:avLst/>
              <a:gdLst/>
              <a:ahLst/>
              <a:cxnLst/>
              <a:rect l="l" t="t" r="r" b="b"/>
              <a:pathLst>
                <a:path w="361" h="317" extrusionOk="0">
                  <a:moveTo>
                    <a:pt x="179" y="1"/>
                  </a:moveTo>
                  <a:cubicBezTo>
                    <a:pt x="147" y="1"/>
                    <a:pt x="115" y="11"/>
                    <a:pt x="88" y="31"/>
                  </a:cubicBezTo>
                  <a:cubicBezTo>
                    <a:pt x="18" y="83"/>
                    <a:pt x="0" y="182"/>
                    <a:pt x="53" y="251"/>
                  </a:cubicBezTo>
                  <a:cubicBezTo>
                    <a:pt x="84" y="294"/>
                    <a:pt x="133" y="317"/>
                    <a:pt x="182" y="317"/>
                  </a:cubicBezTo>
                  <a:cubicBezTo>
                    <a:pt x="214" y="317"/>
                    <a:pt x="245" y="307"/>
                    <a:pt x="273" y="286"/>
                  </a:cubicBezTo>
                  <a:cubicBezTo>
                    <a:pt x="348" y="235"/>
                    <a:pt x="361" y="136"/>
                    <a:pt x="308" y="66"/>
                  </a:cubicBezTo>
                  <a:cubicBezTo>
                    <a:pt x="276" y="24"/>
                    <a:pt x="228" y="1"/>
                    <a:pt x="17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6579815" y="1505608"/>
              <a:ext cx="40036" cy="35289"/>
            </a:xfrm>
            <a:custGeom>
              <a:avLst/>
              <a:gdLst/>
              <a:ahLst/>
              <a:cxnLst/>
              <a:rect l="l" t="t" r="r" b="b"/>
              <a:pathLst>
                <a:path w="506" h="446" extrusionOk="0">
                  <a:moveTo>
                    <a:pt x="254" y="132"/>
                  </a:moveTo>
                  <a:cubicBezTo>
                    <a:pt x="282" y="132"/>
                    <a:pt x="309" y="143"/>
                    <a:pt x="326" y="167"/>
                  </a:cubicBezTo>
                  <a:cubicBezTo>
                    <a:pt x="361" y="213"/>
                    <a:pt x="348" y="271"/>
                    <a:pt x="308" y="301"/>
                  </a:cubicBezTo>
                  <a:cubicBezTo>
                    <a:pt x="292" y="312"/>
                    <a:pt x="273" y="318"/>
                    <a:pt x="254" y="318"/>
                  </a:cubicBezTo>
                  <a:cubicBezTo>
                    <a:pt x="225" y="318"/>
                    <a:pt x="195" y="305"/>
                    <a:pt x="174" y="277"/>
                  </a:cubicBezTo>
                  <a:cubicBezTo>
                    <a:pt x="147" y="237"/>
                    <a:pt x="158" y="178"/>
                    <a:pt x="198" y="149"/>
                  </a:cubicBezTo>
                  <a:cubicBezTo>
                    <a:pt x="215" y="137"/>
                    <a:pt x="235" y="132"/>
                    <a:pt x="254" y="132"/>
                  </a:cubicBezTo>
                  <a:close/>
                  <a:moveTo>
                    <a:pt x="254" y="0"/>
                  </a:moveTo>
                  <a:cubicBezTo>
                    <a:pt x="208" y="0"/>
                    <a:pt x="162" y="14"/>
                    <a:pt x="123" y="44"/>
                  </a:cubicBezTo>
                  <a:cubicBezTo>
                    <a:pt x="19" y="114"/>
                    <a:pt x="0" y="260"/>
                    <a:pt x="70" y="358"/>
                  </a:cubicBezTo>
                  <a:cubicBezTo>
                    <a:pt x="117" y="416"/>
                    <a:pt x="187" y="445"/>
                    <a:pt x="251" y="445"/>
                  </a:cubicBezTo>
                  <a:cubicBezTo>
                    <a:pt x="297" y="445"/>
                    <a:pt x="343" y="434"/>
                    <a:pt x="383" y="405"/>
                  </a:cubicBezTo>
                  <a:cubicBezTo>
                    <a:pt x="482" y="330"/>
                    <a:pt x="506" y="191"/>
                    <a:pt x="431" y="92"/>
                  </a:cubicBezTo>
                  <a:cubicBezTo>
                    <a:pt x="389" y="32"/>
                    <a:pt x="322" y="0"/>
                    <a:pt x="25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7008494" y="843202"/>
              <a:ext cx="62111" cy="54911"/>
            </a:xfrm>
            <a:custGeom>
              <a:avLst/>
              <a:gdLst/>
              <a:ahLst/>
              <a:cxnLst/>
              <a:rect l="l" t="t" r="r" b="b"/>
              <a:pathLst>
                <a:path w="785" h="694" extrusionOk="0">
                  <a:moveTo>
                    <a:pt x="393" y="1"/>
                  </a:moveTo>
                  <a:cubicBezTo>
                    <a:pt x="321" y="1"/>
                    <a:pt x="249" y="23"/>
                    <a:pt x="186" y="70"/>
                  </a:cubicBezTo>
                  <a:cubicBezTo>
                    <a:pt x="36" y="180"/>
                    <a:pt x="1" y="400"/>
                    <a:pt x="111" y="551"/>
                  </a:cubicBezTo>
                  <a:cubicBezTo>
                    <a:pt x="181" y="645"/>
                    <a:pt x="286" y="693"/>
                    <a:pt x="392" y="693"/>
                  </a:cubicBezTo>
                  <a:cubicBezTo>
                    <a:pt x="463" y="693"/>
                    <a:pt x="535" y="671"/>
                    <a:pt x="598" y="627"/>
                  </a:cubicBezTo>
                  <a:cubicBezTo>
                    <a:pt x="750" y="510"/>
                    <a:pt x="785" y="296"/>
                    <a:pt x="673" y="145"/>
                  </a:cubicBezTo>
                  <a:cubicBezTo>
                    <a:pt x="604" y="51"/>
                    <a:pt x="499" y="1"/>
                    <a:pt x="393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7006200" y="838138"/>
              <a:ext cx="70340" cy="65197"/>
            </a:xfrm>
            <a:custGeom>
              <a:avLst/>
              <a:gdLst/>
              <a:ahLst/>
              <a:cxnLst/>
              <a:rect l="l" t="t" r="r" b="b"/>
              <a:pathLst>
                <a:path w="889" h="824" extrusionOk="0">
                  <a:moveTo>
                    <a:pt x="418" y="127"/>
                  </a:moveTo>
                  <a:cubicBezTo>
                    <a:pt x="506" y="127"/>
                    <a:pt x="592" y="169"/>
                    <a:pt x="645" y="244"/>
                  </a:cubicBezTo>
                  <a:cubicBezTo>
                    <a:pt x="691" y="308"/>
                    <a:pt x="709" y="378"/>
                    <a:pt x="697" y="453"/>
                  </a:cubicBezTo>
                  <a:cubicBezTo>
                    <a:pt x="686" y="528"/>
                    <a:pt x="651" y="592"/>
                    <a:pt x="587" y="638"/>
                  </a:cubicBezTo>
                  <a:cubicBezTo>
                    <a:pt x="539" y="675"/>
                    <a:pt x="481" y="694"/>
                    <a:pt x="421" y="694"/>
                  </a:cubicBezTo>
                  <a:cubicBezTo>
                    <a:pt x="407" y="694"/>
                    <a:pt x="392" y="693"/>
                    <a:pt x="378" y="691"/>
                  </a:cubicBezTo>
                  <a:cubicBezTo>
                    <a:pt x="303" y="679"/>
                    <a:pt x="239" y="638"/>
                    <a:pt x="193" y="574"/>
                  </a:cubicBezTo>
                  <a:cubicBezTo>
                    <a:pt x="152" y="517"/>
                    <a:pt x="134" y="441"/>
                    <a:pt x="140" y="365"/>
                  </a:cubicBezTo>
                  <a:cubicBezTo>
                    <a:pt x="152" y="296"/>
                    <a:pt x="193" y="226"/>
                    <a:pt x="257" y="186"/>
                  </a:cubicBezTo>
                  <a:cubicBezTo>
                    <a:pt x="303" y="145"/>
                    <a:pt x="361" y="127"/>
                    <a:pt x="418" y="127"/>
                  </a:cubicBezTo>
                  <a:close/>
                  <a:moveTo>
                    <a:pt x="423" y="1"/>
                  </a:moveTo>
                  <a:cubicBezTo>
                    <a:pt x="337" y="1"/>
                    <a:pt x="250" y="27"/>
                    <a:pt x="175" y="81"/>
                  </a:cubicBezTo>
                  <a:cubicBezTo>
                    <a:pt x="88" y="145"/>
                    <a:pt x="30" y="239"/>
                    <a:pt x="13" y="349"/>
                  </a:cubicBezTo>
                  <a:cubicBezTo>
                    <a:pt x="1" y="459"/>
                    <a:pt x="24" y="563"/>
                    <a:pt x="88" y="656"/>
                  </a:cubicBezTo>
                  <a:cubicBezTo>
                    <a:pt x="158" y="743"/>
                    <a:pt x="250" y="801"/>
                    <a:pt x="361" y="818"/>
                  </a:cubicBezTo>
                  <a:cubicBezTo>
                    <a:pt x="378" y="818"/>
                    <a:pt x="402" y="823"/>
                    <a:pt x="424" y="823"/>
                  </a:cubicBezTo>
                  <a:cubicBezTo>
                    <a:pt x="512" y="823"/>
                    <a:pt x="592" y="796"/>
                    <a:pt x="662" y="743"/>
                  </a:cubicBezTo>
                  <a:cubicBezTo>
                    <a:pt x="848" y="609"/>
                    <a:pt x="889" y="349"/>
                    <a:pt x="755" y="169"/>
                  </a:cubicBezTo>
                  <a:cubicBezTo>
                    <a:pt x="672" y="58"/>
                    <a:pt x="549" y="1"/>
                    <a:pt x="4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6950261" y="1118624"/>
              <a:ext cx="218062" cy="28009"/>
            </a:xfrm>
            <a:custGeom>
              <a:avLst/>
              <a:gdLst/>
              <a:ahLst/>
              <a:cxnLst/>
              <a:rect l="l" t="t" r="r" b="b"/>
              <a:pathLst>
                <a:path w="2756" h="354" extrusionOk="0">
                  <a:moveTo>
                    <a:pt x="0" y="0"/>
                  </a:moveTo>
                  <a:lnTo>
                    <a:pt x="0" y="354"/>
                  </a:lnTo>
                  <a:lnTo>
                    <a:pt x="2756" y="35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6945197" y="1113561"/>
              <a:ext cx="228189" cy="38137"/>
            </a:xfrm>
            <a:custGeom>
              <a:avLst/>
              <a:gdLst/>
              <a:ahLst/>
              <a:cxnLst/>
              <a:rect l="l" t="t" r="r" b="b"/>
              <a:pathLst>
                <a:path w="2884" h="482" extrusionOk="0">
                  <a:moveTo>
                    <a:pt x="2755" y="127"/>
                  </a:moveTo>
                  <a:lnTo>
                    <a:pt x="2755" y="348"/>
                  </a:lnTo>
                  <a:lnTo>
                    <a:pt x="134" y="348"/>
                  </a:lnTo>
                  <a:lnTo>
                    <a:pt x="134" y="127"/>
                  </a:lnTo>
                  <a:close/>
                  <a:moveTo>
                    <a:pt x="64" y="0"/>
                  </a:moveTo>
                  <a:cubicBezTo>
                    <a:pt x="30" y="0"/>
                    <a:pt x="0" y="29"/>
                    <a:pt x="0" y="64"/>
                  </a:cubicBezTo>
                  <a:lnTo>
                    <a:pt x="0" y="418"/>
                  </a:lnTo>
                  <a:cubicBezTo>
                    <a:pt x="0" y="453"/>
                    <a:pt x="30" y="482"/>
                    <a:pt x="64" y="482"/>
                  </a:cubicBezTo>
                  <a:lnTo>
                    <a:pt x="2820" y="482"/>
                  </a:lnTo>
                  <a:cubicBezTo>
                    <a:pt x="2854" y="482"/>
                    <a:pt x="2884" y="453"/>
                    <a:pt x="2884" y="418"/>
                  </a:cubicBezTo>
                  <a:lnTo>
                    <a:pt x="2884" y="64"/>
                  </a:lnTo>
                  <a:cubicBezTo>
                    <a:pt x="2884" y="29"/>
                    <a:pt x="2854" y="0"/>
                    <a:pt x="282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6950261" y="1180102"/>
              <a:ext cx="125330" cy="18436"/>
            </a:xfrm>
            <a:custGeom>
              <a:avLst/>
              <a:gdLst/>
              <a:ahLst/>
              <a:cxnLst/>
              <a:rect l="l" t="t" r="r" b="b"/>
              <a:pathLst>
                <a:path w="1584" h="233" extrusionOk="0">
                  <a:moveTo>
                    <a:pt x="0" y="0"/>
                  </a:moveTo>
                  <a:lnTo>
                    <a:pt x="0" y="233"/>
                  </a:lnTo>
                  <a:lnTo>
                    <a:pt x="1583" y="23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6945197" y="1174959"/>
              <a:ext cx="135458" cy="28563"/>
            </a:xfrm>
            <a:custGeom>
              <a:avLst/>
              <a:gdLst/>
              <a:ahLst/>
              <a:cxnLst/>
              <a:rect l="l" t="t" r="r" b="b"/>
              <a:pathLst>
                <a:path w="1712" h="361" extrusionOk="0">
                  <a:moveTo>
                    <a:pt x="1585" y="135"/>
                  </a:moveTo>
                  <a:lnTo>
                    <a:pt x="1585" y="233"/>
                  </a:lnTo>
                  <a:lnTo>
                    <a:pt x="134" y="233"/>
                  </a:lnTo>
                  <a:lnTo>
                    <a:pt x="134" y="135"/>
                  </a:lnTo>
                  <a:close/>
                  <a:moveTo>
                    <a:pt x="64" y="1"/>
                  </a:moveTo>
                  <a:cubicBezTo>
                    <a:pt x="30" y="1"/>
                    <a:pt x="0" y="30"/>
                    <a:pt x="0" y="65"/>
                  </a:cubicBezTo>
                  <a:lnTo>
                    <a:pt x="0" y="298"/>
                  </a:lnTo>
                  <a:cubicBezTo>
                    <a:pt x="0" y="332"/>
                    <a:pt x="30" y="360"/>
                    <a:pt x="64" y="360"/>
                  </a:cubicBezTo>
                  <a:lnTo>
                    <a:pt x="1647" y="360"/>
                  </a:lnTo>
                  <a:cubicBezTo>
                    <a:pt x="1682" y="360"/>
                    <a:pt x="1711" y="332"/>
                    <a:pt x="1711" y="298"/>
                  </a:cubicBezTo>
                  <a:lnTo>
                    <a:pt x="1711" y="65"/>
                  </a:lnTo>
                  <a:cubicBezTo>
                    <a:pt x="1711" y="30"/>
                    <a:pt x="1682" y="1"/>
                    <a:pt x="164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6950261" y="1232401"/>
              <a:ext cx="125330" cy="17882"/>
            </a:xfrm>
            <a:custGeom>
              <a:avLst/>
              <a:gdLst/>
              <a:ahLst/>
              <a:cxnLst/>
              <a:rect l="l" t="t" r="r" b="b"/>
              <a:pathLst>
                <a:path w="1584" h="226" extrusionOk="0">
                  <a:moveTo>
                    <a:pt x="0" y="0"/>
                  </a:moveTo>
                  <a:lnTo>
                    <a:pt x="0" y="226"/>
                  </a:lnTo>
                  <a:lnTo>
                    <a:pt x="1583" y="226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6945197" y="1227337"/>
              <a:ext cx="135458" cy="28484"/>
            </a:xfrm>
            <a:custGeom>
              <a:avLst/>
              <a:gdLst/>
              <a:ahLst/>
              <a:cxnLst/>
              <a:rect l="l" t="t" r="r" b="b"/>
              <a:pathLst>
                <a:path w="1712" h="360" extrusionOk="0">
                  <a:moveTo>
                    <a:pt x="1585" y="128"/>
                  </a:moveTo>
                  <a:lnTo>
                    <a:pt x="1585" y="227"/>
                  </a:lnTo>
                  <a:lnTo>
                    <a:pt x="134" y="227"/>
                  </a:lnTo>
                  <a:lnTo>
                    <a:pt x="134" y="128"/>
                  </a:lnTo>
                  <a:close/>
                  <a:moveTo>
                    <a:pt x="64" y="0"/>
                  </a:moveTo>
                  <a:cubicBezTo>
                    <a:pt x="30" y="0"/>
                    <a:pt x="0" y="29"/>
                    <a:pt x="0" y="64"/>
                  </a:cubicBezTo>
                  <a:lnTo>
                    <a:pt x="0" y="290"/>
                  </a:lnTo>
                  <a:cubicBezTo>
                    <a:pt x="0" y="332"/>
                    <a:pt x="30" y="359"/>
                    <a:pt x="64" y="359"/>
                  </a:cubicBezTo>
                  <a:lnTo>
                    <a:pt x="1647" y="359"/>
                  </a:lnTo>
                  <a:cubicBezTo>
                    <a:pt x="1682" y="359"/>
                    <a:pt x="1711" y="332"/>
                    <a:pt x="1711" y="290"/>
                  </a:cubicBezTo>
                  <a:lnTo>
                    <a:pt x="1711" y="64"/>
                  </a:lnTo>
                  <a:cubicBezTo>
                    <a:pt x="1711" y="29"/>
                    <a:pt x="1682" y="0"/>
                    <a:pt x="16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6311831" y="1275602"/>
              <a:ext cx="211653" cy="90912"/>
            </a:xfrm>
            <a:custGeom>
              <a:avLst/>
              <a:gdLst/>
              <a:ahLst/>
              <a:cxnLst/>
              <a:rect l="l" t="t" r="r" b="b"/>
              <a:pathLst>
                <a:path w="2675" h="1149" extrusionOk="0">
                  <a:moveTo>
                    <a:pt x="2675" y="0"/>
                  </a:moveTo>
                  <a:lnTo>
                    <a:pt x="0" y="1149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6305897" y="1270379"/>
              <a:ext cx="223125" cy="101672"/>
            </a:xfrm>
            <a:custGeom>
              <a:avLst/>
              <a:gdLst/>
              <a:ahLst/>
              <a:cxnLst/>
              <a:rect l="l" t="t" r="r" b="b"/>
              <a:pathLst>
                <a:path w="2820" h="1285" extrusionOk="0">
                  <a:moveTo>
                    <a:pt x="2748" y="0"/>
                  </a:moveTo>
                  <a:cubicBezTo>
                    <a:pt x="2739" y="0"/>
                    <a:pt x="2730" y="3"/>
                    <a:pt x="2720" y="8"/>
                  </a:cubicBezTo>
                  <a:lnTo>
                    <a:pt x="52" y="1156"/>
                  </a:lnTo>
                  <a:cubicBezTo>
                    <a:pt x="17" y="1167"/>
                    <a:pt x="0" y="1208"/>
                    <a:pt x="17" y="1242"/>
                  </a:cubicBezTo>
                  <a:cubicBezTo>
                    <a:pt x="24" y="1266"/>
                    <a:pt x="52" y="1284"/>
                    <a:pt x="75" y="1284"/>
                  </a:cubicBezTo>
                  <a:cubicBezTo>
                    <a:pt x="81" y="1284"/>
                    <a:pt x="93" y="1277"/>
                    <a:pt x="99" y="1277"/>
                  </a:cubicBezTo>
                  <a:lnTo>
                    <a:pt x="2773" y="123"/>
                  </a:lnTo>
                  <a:cubicBezTo>
                    <a:pt x="2808" y="112"/>
                    <a:pt x="2819" y="72"/>
                    <a:pt x="2808" y="42"/>
                  </a:cubicBezTo>
                  <a:cubicBezTo>
                    <a:pt x="2795" y="17"/>
                    <a:pt x="2773" y="0"/>
                    <a:pt x="274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6287461" y="1352666"/>
              <a:ext cx="34577" cy="34418"/>
            </a:xfrm>
            <a:custGeom>
              <a:avLst/>
              <a:gdLst/>
              <a:ahLst/>
              <a:cxnLst/>
              <a:rect l="l" t="t" r="r" b="b"/>
              <a:pathLst>
                <a:path w="437" h="435" extrusionOk="0">
                  <a:moveTo>
                    <a:pt x="117" y="1"/>
                  </a:moveTo>
                  <a:lnTo>
                    <a:pt x="1" y="325"/>
                  </a:lnTo>
                  <a:lnTo>
                    <a:pt x="319" y="435"/>
                  </a:lnTo>
                  <a:lnTo>
                    <a:pt x="436" y="11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6281527" y="1347681"/>
              <a:ext cx="45970" cy="44942"/>
            </a:xfrm>
            <a:custGeom>
              <a:avLst/>
              <a:gdLst/>
              <a:ahLst/>
              <a:cxnLst/>
              <a:rect l="l" t="t" r="r" b="b"/>
              <a:pathLst>
                <a:path w="581" h="568" extrusionOk="0">
                  <a:moveTo>
                    <a:pt x="233" y="150"/>
                  </a:moveTo>
                  <a:lnTo>
                    <a:pt x="429" y="219"/>
                  </a:lnTo>
                  <a:lnTo>
                    <a:pt x="354" y="417"/>
                  </a:lnTo>
                  <a:lnTo>
                    <a:pt x="158" y="348"/>
                  </a:lnTo>
                  <a:lnTo>
                    <a:pt x="233" y="150"/>
                  </a:lnTo>
                  <a:close/>
                  <a:moveTo>
                    <a:pt x="189" y="1"/>
                  </a:moveTo>
                  <a:cubicBezTo>
                    <a:pt x="180" y="1"/>
                    <a:pt x="172" y="2"/>
                    <a:pt x="163" y="5"/>
                  </a:cubicBezTo>
                  <a:cubicBezTo>
                    <a:pt x="151" y="16"/>
                    <a:pt x="140" y="29"/>
                    <a:pt x="134" y="45"/>
                  </a:cubicBezTo>
                  <a:lnTo>
                    <a:pt x="18" y="364"/>
                  </a:lnTo>
                  <a:cubicBezTo>
                    <a:pt x="0" y="399"/>
                    <a:pt x="18" y="434"/>
                    <a:pt x="53" y="446"/>
                  </a:cubicBezTo>
                  <a:lnTo>
                    <a:pt x="372" y="562"/>
                  </a:lnTo>
                  <a:cubicBezTo>
                    <a:pt x="383" y="562"/>
                    <a:pt x="389" y="568"/>
                    <a:pt x="394" y="568"/>
                  </a:cubicBezTo>
                  <a:cubicBezTo>
                    <a:pt x="424" y="568"/>
                    <a:pt x="447" y="551"/>
                    <a:pt x="458" y="522"/>
                  </a:cubicBezTo>
                  <a:lnTo>
                    <a:pt x="575" y="203"/>
                  </a:lnTo>
                  <a:cubicBezTo>
                    <a:pt x="581" y="185"/>
                    <a:pt x="581" y="168"/>
                    <a:pt x="568" y="155"/>
                  </a:cubicBezTo>
                  <a:cubicBezTo>
                    <a:pt x="563" y="139"/>
                    <a:pt x="552" y="126"/>
                    <a:pt x="534" y="121"/>
                  </a:cubicBezTo>
                  <a:lnTo>
                    <a:pt x="215" y="5"/>
                  </a:lnTo>
                  <a:cubicBezTo>
                    <a:pt x="206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6619375" y="1105411"/>
              <a:ext cx="196936" cy="142579"/>
            </a:xfrm>
            <a:custGeom>
              <a:avLst/>
              <a:gdLst/>
              <a:ahLst/>
              <a:cxnLst/>
              <a:rect l="l" t="t" r="r" b="b"/>
              <a:pathLst>
                <a:path w="2489" h="1802" extrusionOk="0">
                  <a:moveTo>
                    <a:pt x="966" y="0"/>
                  </a:moveTo>
                  <a:cubicBezTo>
                    <a:pt x="963" y="0"/>
                    <a:pt x="959" y="1"/>
                    <a:pt x="957" y="4"/>
                  </a:cubicBezTo>
                  <a:lnTo>
                    <a:pt x="0" y="891"/>
                  </a:lnTo>
                  <a:lnTo>
                    <a:pt x="0" y="909"/>
                  </a:lnTo>
                  <a:lnTo>
                    <a:pt x="957" y="1796"/>
                  </a:lnTo>
                  <a:cubicBezTo>
                    <a:pt x="959" y="1800"/>
                    <a:pt x="963" y="1801"/>
                    <a:pt x="966" y="1801"/>
                  </a:cubicBezTo>
                  <a:cubicBezTo>
                    <a:pt x="969" y="1801"/>
                    <a:pt x="972" y="1800"/>
                    <a:pt x="975" y="1796"/>
                  </a:cubicBezTo>
                  <a:lnTo>
                    <a:pt x="1328" y="1413"/>
                  </a:lnTo>
                  <a:lnTo>
                    <a:pt x="1328" y="1402"/>
                  </a:lnTo>
                  <a:lnTo>
                    <a:pt x="1096" y="1188"/>
                  </a:lnTo>
                  <a:cubicBezTo>
                    <a:pt x="1090" y="1182"/>
                    <a:pt x="1096" y="1170"/>
                    <a:pt x="1101" y="1170"/>
                  </a:cubicBezTo>
                  <a:lnTo>
                    <a:pt x="2175" y="1170"/>
                  </a:lnTo>
                  <a:cubicBezTo>
                    <a:pt x="2308" y="1170"/>
                    <a:pt x="2431" y="1083"/>
                    <a:pt x="2453" y="950"/>
                  </a:cubicBezTo>
                  <a:cubicBezTo>
                    <a:pt x="2488" y="781"/>
                    <a:pt x="2354" y="631"/>
                    <a:pt x="2193" y="631"/>
                  </a:cubicBezTo>
                  <a:lnTo>
                    <a:pt x="1101" y="631"/>
                  </a:lnTo>
                  <a:cubicBezTo>
                    <a:pt x="1096" y="631"/>
                    <a:pt x="1090" y="620"/>
                    <a:pt x="1096" y="613"/>
                  </a:cubicBezTo>
                  <a:lnTo>
                    <a:pt x="1328" y="398"/>
                  </a:lnTo>
                  <a:lnTo>
                    <a:pt x="1328" y="387"/>
                  </a:lnTo>
                  <a:lnTo>
                    <a:pt x="975" y="4"/>
                  </a:lnTo>
                  <a:cubicBezTo>
                    <a:pt x="972" y="1"/>
                    <a:pt x="969" y="0"/>
                    <a:pt x="966" y="0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6614312" y="1100189"/>
              <a:ext cx="205718" cy="152865"/>
            </a:xfrm>
            <a:custGeom>
              <a:avLst/>
              <a:gdLst/>
              <a:ahLst/>
              <a:cxnLst/>
              <a:rect l="l" t="t" r="r" b="b"/>
              <a:pathLst>
                <a:path w="2600" h="1932" extrusionOk="0">
                  <a:moveTo>
                    <a:pt x="1026" y="157"/>
                  </a:moveTo>
                  <a:lnTo>
                    <a:pt x="1305" y="453"/>
                  </a:lnTo>
                  <a:lnTo>
                    <a:pt x="1114" y="633"/>
                  </a:lnTo>
                  <a:cubicBezTo>
                    <a:pt x="1090" y="651"/>
                    <a:pt x="1085" y="686"/>
                    <a:pt x="1096" y="713"/>
                  </a:cubicBezTo>
                  <a:cubicBezTo>
                    <a:pt x="1108" y="737"/>
                    <a:pt x="1143" y="761"/>
                    <a:pt x="1165" y="761"/>
                  </a:cubicBezTo>
                  <a:lnTo>
                    <a:pt x="2257" y="761"/>
                  </a:lnTo>
                  <a:cubicBezTo>
                    <a:pt x="2314" y="761"/>
                    <a:pt x="2372" y="790"/>
                    <a:pt x="2413" y="836"/>
                  </a:cubicBezTo>
                  <a:cubicBezTo>
                    <a:pt x="2453" y="882"/>
                    <a:pt x="2466" y="940"/>
                    <a:pt x="2453" y="1004"/>
                  </a:cubicBezTo>
                  <a:cubicBezTo>
                    <a:pt x="2442" y="1096"/>
                    <a:pt x="2343" y="1173"/>
                    <a:pt x="2239" y="1173"/>
                  </a:cubicBezTo>
                  <a:lnTo>
                    <a:pt x="1165" y="1173"/>
                  </a:lnTo>
                  <a:cubicBezTo>
                    <a:pt x="1138" y="1173"/>
                    <a:pt x="1108" y="1190"/>
                    <a:pt x="1096" y="1219"/>
                  </a:cubicBezTo>
                  <a:cubicBezTo>
                    <a:pt x="1085" y="1243"/>
                    <a:pt x="1096" y="1283"/>
                    <a:pt x="1114" y="1300"/>
                  </a:cubicBezTo>
                  <a:lnTo>
                    <a:pt x="1305" y="1479"/>
                  </a:lnTo>
                  <a:lnTo>
                    <a:pt x="1026" y="1776"/>
                  </a:lnTo>
                  <a:lnTo>
                    <a:pt x="156" y="964"/>
                  </a:lnTo>
                  <a:lnTo>
                    <a:pt x="1026" y="157"/>
                  </a:lnTo>
                  <a:close/>
                  <a:moveTo>
                    <a:pt x="1033" y="1"/>
                  </a:moveTo>
                  <a:cubicBezTo>
                    <a:pt x="1015" y="1"/>
                    <a:pt x="991" y="12"/>
                    <a:pt x="980" y="24"/>
                  </a:cubicBezTo>
                  <a:lnTo>
                    <a:pt x="24" y="911"/>
                  </a:lnTo>
                  <a:cubicBezTo>
                    <a:pt x="6" y="922"/>
                    <a:pt x="0" y="946"/>
                    <a:pt x="0" y="964"/>
                  </a:cubicBezTo>
                  <a:cubicBezTo>
                    <a:pt x="0" y="986"/>
                    <a:pt x="11" y="1010"/>
                    <a:pt x="24" y="1021"/>
                  </a:cubicBezTo>
                  <a:lnTo>
                    <a:pt x="980" y="1909"/>
                  </a:lnTo>
                  <a:cubicBezTo>
                    <a:pt x="991" y="1920"/>
                    <a:pt x="1015" y="1932"/>
                    <a:pt x="1033" y="1932"/>
                  </a:cubicBezTo>
                  <a:cubicBezTo>
                    <a:pt x="1050" y="1926"/>
                    <a:pt x="1074" y="1920"/>
                    <a:pt x="1085" y="1904"/>
                  </a:cubicBezTo>
                  <a:lnTo>
                    <a:pt x="1438" y="1527"/>
                  </a:lnTo>
                  <a:cubicBezTo>
                    <a:pt x="1451" y="1514"/>
                    <a:pt x="1456" y="1492"/>
                    <a:pt x="1456" y="1474"/>
                  </a:cubicBezTo>
                  <a:cubicBezTo>
                    <a:pt x="1456" y="1457"/>
                    <a:pt x="1444" y="1433"/>
                    <a:pt x="1433" y="1422"/>
                  </a:cubicBezTo>
                  <a:lnTo>
                    <a:pt x="1305" y="1300"/>
                  </a:lnTo>
                  <a:lnTo>
                    <a:pt x="2239" y="1300"/>
                  </a:lnTo>
                  <a:cubicBezTo>
                    <a:pt x="2407" y="1300"/>
                    <a:pt x="2558" y="1184"/>
                    <a:pt x="2581" y="1027"/>
                  </a:cubicBezTo>
                  <a:cubicBezTo>
                    <a:pt x="2599" y="929"/>
                    <a:pt x="2576" y="830"/>
                    <a:pt x="2512" y="748"/>
                  </a:cubicBezTo>
                  <a:cubicBezTo>
                    <a:pt x="2448" y="673"/>
                    <a:pt x="2356" y="633"/>
                    <a:pt x="2257" y="633"/>
                  </a:cubicBezTo>
                  <a:lnTo>
                    <a:pt x="1305" y="633"/>
                  </a:lnTo>
                  <a:lnTo>
                    <a:pt x="1433" y="512"/>
                  </a:lnTo>
                  <a:cubicBezTo>
                    <a:pt x="1444" y="499"/>
                    <a:pt x="1456" y="477"/>
                    <a:pt x="1456" y="459"/>
                  </a:cubicBezTo>
                  <a:cubicBezTo>
                    <a:pt x="1456" y="442"/>
                    <a:pt x="1451" y="418"/>
                    <a:pt x="1438" y="407"/>
                  </a:cubicBezTo>
                  <a:lnTo>
                    <a:pt x="1085" y="30"/>
                  </a:lnTo>
                  <a:cubicBezTo>
                    <a:pt x="1074" y="12"/>
                    <a:pt x="1050" y="1"/>
                    <a:pt x="103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42"/>
          <p:cNvGrpSpPr/>
          <p:nvPr/>
        </p:nvGrpSpPr>
        <p:grpSpPr>
          <a:xfrm>
            <a:off x="2646272" y="4233573"/>
            <a:ext cx="581991" cy="600412"/>
            <a:chOff x="-995538" y="5656067"/>
            <a:chExt cx="925411" cy="954701"/>
          </a:xfrm>
        </p:grpSpPr>
        <p:sp>
          <p:nvSpPr>
            <p:cNvPr id="1116" name="Google Shape;1116;p42"/>
            <p:cNvSpPr/>
            <p:nvPr/>
          </p:nvSpPr>
          <p:spPr>
            <a:xfrm>
              <a:off x="-984011" y="5702271"/>
              <a:ext cx="910576" cy="902356"/>
            </a:xfrm>
            <a:custGeom>
              <a:avLst/>
              <a:gdLst/>
              <a:ahLst/>
              <a:cxnLst/>
              <a:rect l="l" t="t" r="r" b="b"/>
              <a:pathLst>
                <a:path w="9637" h="9550" extrusionOk="0">
                  <a:moveTo>
                    <a:pt x="4825" y="2671"/>
                  </a:moveTo>
                  <a:cubicBezTo>
                    <a:pt x="5066" y="2671"/>
                    <a:pt x="5312" y="2712"/>
                    <a:pt x="5552" y="2799"/>
                  </a:cubicBezTo>
                  <a:cubicBezTo>
                    <a:pt x="6654" y="3200"/>
                    <a:pt x="7229" y="4418"/>
                    <a:pt x="6823" y="5526"/>
                  </a:cubicBezTo>
                  <a:cubicBezTo>
                    <a:pt x="6508" y="6389"/>
                    <a:pt x="5692" y="6929"/>
                    <a:pt x="4821" y="6929"/>
                  </a:cubicBezTo>
                  <a:cubicBezTo>
                    <a:pt x="4581" y="6929"/>
                    <a:pt x="4336" y="6888"/>
                    <a:pt x="4097" y="6801"/>
                  </a:cubicBezTo>
                  <a:cubicBezTo>
                    <a:pt x="2994" y="6396"/>
                    <a:pt x="2426" y="5178"/>
                    <a:pt x="2826" y="4075"/>
                  </a:cubicBezTo>
                  <a:cubicBezTo>
                    <a:pt x="3140" y="3208"/>
                    <a:pt x="3955" y="2671"/>
                    <a:pt x="4825" y="2671"/>
                  </a:cubicBezTo>
                  <a:close/>
                  <a:moveTo>
                    <a:pt x="6056" y="0"/>
                  </a:moveTo>
                  <a:cubicBezTo>
                    <a:pt x="5922" y="0"/>
                    <a:pt x="5799" y="82"/>
                    <a:pt x="5749" y="218"/>
                  </a:cubicBezTo>
                  <a:lnTo>
                    <a:pt x="5425" y="1117"/>
                  </a:lnTo>
                  <a:cubicBezTo>
                    <a:pt x="5223" y="1084"/>
                    <a:pt x="5022" y="1067"/>
                    <a:pt x="4822" y="1067"/>
                  </a:cubicBezTo>
                  <a:cubicBezTo>
                    <a:pt x="4506" y="1067"/>
                    <a:pt x="4196" y="1108"/>
                    <a:pt x="3894" y="1187"/>
                  </a:cubicBezTo>
                  <a:lnTo>
                    <a:pt x="3487" y="316"/>
                  </a:lnTo>
                  <a:cubicBezTo>
                    <a:pt x="3433" y="199"/>
                    <a:pt x="3315" y="127"/>
                    <a:pt x="3192" y="127"/>
                  </a:cubicBezTo>
                  <a:cubicBezTo>
                    <a:pt x="3145" y="127"/>
                    <a:pt x="3098" y="138"/>
                    <a:pt x="3053" y="161"/>
                  </a:cubicBezTo>
                  <a:lnTo>
                    <a:pt x="2414" y="456"/>
                  </a:lnTo>
                  <a:cubicBezTo>
                    <a:pt x="2252" y="531"/>
                    <a:pt x="2176" y="729"/>
                    <a:pt x="2258" y="891"/>
                  </a:cubicBezTo>
                  <a:lnTo>
                    <a:pt x="2663" y="1762"/>
                  </a:lnTo>
                  <a:cubicBezTo>
                    <a:pt x="2252" y="2057"/>
                    <a:pt x="1892" y="2440"/>
                    <a:pt x="1626" y="2892"/>
                  </a:cubicBezTo>
                  <a:lnTo>
                    <a:pt x="726" y="2562"/>
                  </a:lnTo>
                  <a:cubicBezTo>
                    <a:pt x="691" y="2550"/>
                    <a:pt x="654" y="2544"/>
                    <a:pt x="618" y="2544"/>
                  </a:cubicBezTo>
                  <a:cubicBezTo>
                    <a:pt x="482" y="2544"/>
                    <a:pt x="352" y="2626"/>
                    <a:pt x="303" y="2758"/>
                  </a:cubicBezTo>
                  <a:lnTo>
                    <a:pt x="65" y="3420"/>
                  </a:lnTo>
                  <a:cubicBezTo>
                    <a:pt x="1" y="3594"/>
                    <a:pt x="94" y="3780"/>
                    <a:pt x="261" y="3843"/>
                  </a:cubicBezTo>
                  <a:lnTo>
                    <a:pt x="1161" y="4169"/>
                  </a:lnTo>
                  <a:cubicBezTo>
                    <a:pt x="1080" y="4691"/>
                    <a:pt x="1104" y="5213"/>
                    <a:pt x="1230" y="5700"/>
                  </a:cubicBezTo>
                  <a:lnTo>
                    <a:pt x="360" y="6105"/>
                  </a:lnTo>
                  <a:cubicBezTo>
                    <a:pt x="199" y="6182"/>
                    <a:pt x="129" y="6378"/>
                    <a:pt x="204" y="6541"/>
                  </a:cubicBezTo>
                  <a:lnTo>
                    <a:pt x="499" y="7179"/>
                  </a:lnTo>
                  <a:cubicBezTo>
                    <a:pt x="559" y="7301"/>
                    <a:pt x="677" y="7372"/>
                    <a:pt x="801" y="7372"/>
                  </a:cubicBezTo>
                  <a:cubicBezTo>
                    <a:pt x="848" y="7372"/>
                    <a:pt x="895" y="7362"/>
                    <a:pt x="941" y="7341"/>
                  </a:cubicBezTo>
                  <a:lnTo>
                    <a:pt x="1805" y="6935"/>
                  </a:lnTo>
                  <a:cubicBezTo>
                    <a:pt x="2100" y="7347"/>
                    <a:pt x="2483" y="7701"/>
                    <a:pt x="2936" y="7968"/>
                  </a:cubicBezTo>
                  <a:lnTo>
                    <a:pt x="2611" y="8867"/>
                  </a:lnTo>
                  <a:cubicBezTo>
                    <a:pt x="2547" y="9041"/>
                    <a:pt x="2635" y="9227"/>
                    <a:pt x="2809" y="9291"/>
                  </a:cubicBezTo>
                  <a:lnTo>
                    <a:pt x="3470" y="9529"/>
                  </a:lnTo>
                  <a:cubicBezTo>
                    <a:pt x="3507" y="9543"/>
                    <a:pt x="3546" y="9550"/>
                    <a:pt x="3583" y="9550"/>
                  </a:cubicBezTo>
                  <a:cubicBezTo>
                    <a:pt x="3716" y="9550"/>
                    <a:pt x="3842" y="9466"/>
                    <a:pt x="3888" y="9331"/>
                  </a:cubicBezTo>
                  <a:lnTo>
                    <a:pt x="4218" y="8432"/>
                  </a:lnTo>
                  <a:cubicBezTo>
                    <a:pt x="4418" y="8465"/>
                    <a:pt x="4618" y="8482"/>
                    <a:pt x="4817" y="8482"/>
                  </a:cubicBezTo>
                  <a:cubicBezTo>
                    <a:pt x="5133" y="8482"/>
                    <a:pt x="5445" y="8441"/>
                    <a:pt x="5744" y="8362"/>
                  </a:cubicBezTo>
                  <a:lnTo>
                    <a:pt x="6156" y="9232"/>
                  </a:lnTo>
                  <a:cubicBezTo>
                    <a:pt x="6211" y="9351"/>
                    <a:pt x="6326" y="9420"/>
                    <a:pt x="6450" y="9420"/>
                  </a:cubicBezTo>
                  <a:cubicBezTo>
                    <a:pt x="6497" y="9420"/>
                    <a:pt x="6544" y="9410"/>
                    <a:pt x="6590" y="9389"/>
                  </a:cubicBezTo>
                  <a:lnTo>
                    <a:pt x="7229" y="9093"/>
                  </a:lnTo>
                  <a:cubicBezTo>
                    <a:pt x="7391" y="9018"/>
                    <a:pt x="7460" y="8820"/>
                    <a:pt x="7385" y="8658"/>
                  </a:cubicBezTo>
                  <a:lnTo>
                    <a:pt x="6979" y="7788"/>
                  </a:lnTo>
                  <a:cubicBezTo>
                    <a:pt x="7391" y="7492"/>
                    <a:pt x="7744" y="7109"/>
                    <a:pt x="8012" y="6657"/>
                  </a:cubicBezTo>
                  <a:lnTo>
                    <a:pt x="8917" y="6982"/>
                  </a:lnTo>
                  <a:cubicBezTo>
                    <a:pt x="8954" y="6996"/>
                    <a:pt x="8992" y="7003"/>
                    <a:pt x="9029" y="7003"/>
                  </a:cubicBezTo>
                  <a:cubicBezTo>
                    <a:pt x="9161" y="7003"/>
                    <a:pt x="9284" y="6921"/>
                    <a:pt x="9334" y="6790"/>
                  </a:cubicBezTo>
                  <a:lnTo>
                    <a:pt x="9578" y="6123"/>
                  </a:lnTo>
                  <a:cubicBezTo>
                    <a:pt x="9636" y="5955"/>
                    <a:pt x="9549" y="5770"/>
                    <a:pt x="9380" y="5706"/>
                  </a:cubicBezTo>
                  <a:lnTo>
                    <a:pt x="8475" y="5381"/>
                  </a:lnTo>
                  <a:cubicBezTo>
                    <a:pt x="8563" y="4859"/>
                    <a:pt x="8534" y="4337"/>
                    <a:pt x="8406" y="3850"/>
                  </a:cubicBezTo>
                  <a:lnTo>
                    <a:pt x="9276" y="3443"/>
                  </a:lnTo>
                  <a:cubicBezTo>
                    <a:pt x="9444" y="3363"/>
                    <a:pt x="9514" y="3170"/>
                    <a:pt x="9439" y="3008"/>
                  </a:cubicBezTo>
                  <a:lnTo>
                    <a:pt x="9137" y="2370"/>
                  </a:lnTo>
                  <a:cubicBezTo>
                    <a:pt x="9082" y="2247"/>
                    <a:pt x="8963" y="2177"/>
                    <a:pt x="8839" y="2177"/>
                  </a:cubicBezTo>
                  <a:cubicBezTo>
                    <a:pt x="8793" y="2177"/>
                    <a:pt x="8746" y="2187"/>
                    <a:pt x="8702" y="2207"/>
                  </a:cubicBezTo>
                  <a:lnTo>
                    <a:pt x="7832" y="2614"/>
                  </a:lnTo>
                  <a:cubicBezTo>
                    <a:pt x="7536" y="2202"/>
                    <a:pt x="7160" y="1848"/>
                    <a:pt x="6700" y="1581"/>
                  </a:cubicBezTo>
                  <a:lnTo>
                    <a:pt x="7032" y="683"/>
                  </a:lnTo>
                  <a:cubicBezTo>
                    <a:pt x="7090" y="509"/>
                    <a:pt x="7002" y="322"/>
                    <a:pt x="6834" y="258"/>
                  </a:cubicBezTo>
                  <a:lnTo>
                    <a:pt x="6173" y="21"/>
                  </a:lnTo>
                  <a:cubicBezTo>
                    <a:pt x="6134" y="7"/>
                    <a:pt x="6094" y="0"/>
                    <a:pt x="605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-987223" y="5696035"/>
              <a:ext cx="917096" cy="914733"/>
            </a:xfrm>
            <a:custGeom>
              <a:avLst/>
              <a:gdLst/>
              <a:ahLst/>
              <a:cxnLst/>
              <a:rect l="l" t="t" r="r" b="b"/>
              <a:pathLst>
                <a:path w="9706" h="9681" extrusionOk="0">
                  <a:moveTo>
                    <a:pt x="4863" y="2799"/>
                  </a:moveTo>
                  <a:cubicBezTo>
                    <a:pt x="5096" y="2799"/>
                    <a:pt x="5333" y="2839"/>
                    <a:pt x="5563" y="2923"/>
                  </a:cubicBezTo>
                  <a:cubicBezTo>
                    <a:pt x="6630" y="3312"/>
                    <a:pt x="7187" y="4501"/>
                    <a:pt x="6798" y="5568"/>
                  </a:cubicBezTo>
                  <a:cubicBezTo>
                    <a:pt x="6494" y="6405"/>
                    <a:pt x="5701" y="6928"/>
                    <a:pt x="4856" y="6928"/>
                  </a:cubicBezTo>
                  <a:cubicBezTo>
                    <a:pt x="4622" y="6928"/>
                    <a:pt x="4385" y="6889"/>
                    <a:pt x="4153" y="6805"/>
                  </a:cubicBezTo>
                  <a:cubicBezTo>
                    <a:pt x="3087" y="6415"/>
                    <a:pt x="2530" y="5231"/>
                    <a:pt x="2918" y="4160"/>
                  </a:cubicBezTo>
                  <a:cubicBezTo>
                    <a:pt x="3223" y="3323"/>
                    <a:pt x="4019" y="2799"/>
                    <a:pt x="4863" y="2799"/>
                  </a:cubicBezTo>
                  <a:close/>
                  <a:moveTo>
                    <a:pt x="4865" y="2671"/>
                  </a:moveTo>
                  <a:cubicBezTo>
                    <a:pt x="3966" y="2671"/>
                    <a:pt x="3119" y="3227"/>
                    <a:pt x="2796" y="4118"/>
                  </a:cubicBezTo>
                  <a:cubicBezTo>
                    <a:pt x="2384" y="5255"/>
                    <a:pt x="2975" y="6514"/>
                    <a:pt x="4113" y="6926"/>
                  </a:cubicBezTo>
                  <a:cubicBezTo>
                    <a:pt x="4356" y="7013"/>
                    <a:pt x="4611" y="7059"/>
                    <a:pt x="4855" y="7059"/>
                  </a:cubicBezTo>
                  <a:cubicBezTo>
                    <a:pt x="5754" y="7059"/>
                    <a:pt x="6595" y="6503"/>
                    <a:pt x="6921" y="5614"/>
                  </a:cubicBezTo>
                  <a:cubicBezTo>
                    <a:pt x="7333" y="4478"/>
                    <a:pt x="6747" y="3220"/>
                    <a:pt x="5609" y="2802"/>
                  </a:cubicBezTo>
                  <a:cubicBezTo>
                    <a:pt x="5364" y="2713"/>
                    <a:pt x="5112" y="2671"/>
                    <a:pt x="4865" y="2671"/>
                  </a:cubicBezTo>
                  <a:close/>
                  <a:moveTo>
                    <a:pt x="6101" y="131"/>
                  </a:moveTo>
                  <a:cubicBezTo>
                    <a:pt x="6130" y="131"/>
                    <a:pt x="6158" y="135"/>
                    <a:pt x="6184" y="144"/>
                  </a:cubicBezTo>
                  <a:lnTo>
                    <a:pt x="6846" y="388"/>
                  </a:lnTo>
                  <a:cubicBezTo>
                    <a:pt x="6908" y="412"/>
                    <a:pt x="6967" y="458"/>
                    <a:pt x="6996" y="522"/>
                  </a:cubicBezTo>
                  <a:cubicBezTo>
                    <a:pt x="7025" y="586"/>
                    <a:pt x="7025" y="655"/>
                    <a:pt x="7002" y="725"/>
                  </a:cubicBezTo>
                  <a:lnTo>
                    <a:pt x="6677" y="1624"/>
                  </a:lnTo>
                  <a:cubicBezTo>
                    <a:pt x="6665" y="1654"/>
                    <a:pt x="6677" y="1688"/>
                    <a:pt x="6706" y="1705"/>
                  </a:cubicBezTo>
                  <a:cubicBezTo>
                    <a:pt x="7141" y="1960"/>
                    <a:pt x="7518" y="2302"/>
                    <a:pt x="7813" y="2720"/>
                  </a:cubicBezTo>
                  <a:cubicBezTo>
                    <a:pt x="7825" y="2736"/>
                    <a:pt x="7845" y="2746"/>
                    <a:pt x="7865" y="2746"/>
                  </a:cubicBezTo>
                  <a:cubicBezTo>
                    <a:pt x="7875" y="2746"/>
                    <a:pt x="7886" y="2744"/>
                    <a:pt x="7895" y="2738"/>
                  </a:cubicBezTo>
                  <a:lnTo>
                    <a:pt x="8765" y="2332"/>
                  </a:lnTo>
                  <a:cubicBezTo>
                    <a:pt x="8799" y="2316"/>
                    <a:pt x="8834" y="2309"/>
                    <a:pt x="8870" y="2309"/>
                  </a:cubicBezTo>
                  <a:cubicBezTo>
                    <a:pt x="8969" y="2309"/>
                    <a:pt x="9066" y="2365"/>
                    <a:pt x="9113" y="2460"/>
                  </a:cubicBezTo>
                  <a:lnTo>
                    <a:pt x="9409" y="3097"/>
                  </a:lnTo>
                  <a:cubicBezTo>
                    <a:pt x="9443" y="3161"/>
                    <a:pt x="9443" y="3236"/>
                    <a:pt x="9421" y="3301"/>
                  </a:cubicBezTo>
                  <a:cubicBezTo>
                    <a:pt x="9397" y="3365"/>
                    <a:pt x="9352" y="3416"/>
                    <a:pt x="9288" y="3451"/>
                  </a:cubicBezTo>
                  <a:lnTo>
                    <a:pt x="8417" y="3857"/>
                  </a:lnTo>
                  <a:cubicBezTo>
                    <a:pt x="8388" y="3869"/>
                    <a:pt x="8370" y="3898"/>
                    <a:pt x="8383" y="3933"/>
                  </a:cubicBezTo>
                  <a:cubicBezTo>
                    <a:pt x="8509" y="4425"/>
                    <a:pt x="8533" y="4931"/>
                    <a:pt x="8447" y="5435"/>
                  </a:cubicBezTo>
                  <a:cubicBezTo>
                    <a:pt x="8440" y="5464"/>
                    <a:pt x="8458" y="5493"/>
                    <a:pt x="8487" y="5504"/>
                  </a:cubicBezTo>
                  <a:lnTo>
                    <a:pt x="9392" y="5836"/>
                  </a:lnTo>
                  <a:cubicBezTo>
                    <a:pt x="9456" y="5858"/>
                    <a:pt x="9507" y="5905"/>
                    <a:pt x="9537" y="5969"/>
                  </a:cubicBezTo>
                  <a:cubicBezTo>
                    <a:pt x="9572" y="6032"/>
                    <a:pt x="9572" y="6102"/>
                    <a:pt x="9548" y="6171"/>
                  </a:cubicBezTo>
                  <a:lnTo>
                    <a:pt x="9310" y="6833"/>
                  </a:lnTo>
                  <a:cubicBezTo>
                    <a:pt x="9282" y="6897"/>
                    <a:pt x="9235" y="6949"/>
                    <a:pt x="9171" y="6979"/>
                  </a:cubicBezTo>
                  <a:cubicBezTo>
                    <a:pt x="9134" y="6995"/>
                    <a:pt x="9095" y="7004"/>
                    <a:pt x="9055" y="7004"/>
                  </a:cubicBezTo>
                  <a:cubicBezTo>
                    <a:pt x="9026" y="7004"/>
                    <a:pt x="8997" y="7000"/>
                    <a:pt x="8969" y="6990"/>
                  </a:cubicBezTo>
                  <a:lnTo>
                    <a:pt x="8069" y="6658"/>
                  </a:lnTo>
                  <a:cubicBezTo>
                    <a:pt x="8065" y="6658"/>
                    <a:pt x="8060" y="6657"/>
                    <a:pt x="8055" y="6657"/>
                  </a:cubicBezTo>
                  <a:cubicBezTo>
                    <a:pt x="8030" y="6657"/>
                    <a:pt x="8004" y="6669"/>
                    <a:pt x="7994" y="6688"/>
                  </a:cubicBezTo>
                  <a:cubicBezTo>
                    <a:pt x="7732" y="7129"/>
                    <a:pt x="7390" y="7506"/>
                    <a:pt x="6972" y="7801"/>
                  </a:cubicBezTo>
                  <a:cubicBezTo>
                    <a:pt x="6950" y="7820"/>
                    <a:pt x="6943" y="7854"/>
                    <a:pt x="6956" y="7884"/>
                  </a:cubicBezTo>
                  <a:lnTo>
                    <a:pt x="7361" y="8747"/>
                  </a:lnTo>
                  <a:cubicBezTo>
                    <a:pt x="7390" y="8811"/>
                    <a:pt x="7390" y="8886"/>
                    <a:pt x="7368" y="8950"/>
                  </a:cubicBezTo>
                  <a:cubicBezTo>
                    <a:pt x="7344" y="9014"/>
                    <a:pt x="7298" y="9073"/>
                    <a:pt x="7234" y="9102"/>
                  </a:cubicBezTo>
                  <a:lnTo>
                    <a:pt x="6595" y="9397"/>
                  </a:lnTo>
                  <a:cubicBezTo>
                    <a:pt x="6559" y="9414"/>
                    <a:pt x="6520" y="9423"/>
                    <a:pt x="6481" y="9423"/>
                  </a:cubicBezTo>
                  <a:cubicBezTo>
                    <a:pt x="6452" y="9423"/>
                    <a:pt x="6422" y="9418"/>
                    <a:pt x="6393" y="9408"/>
                  </a:cubicBezTo>
                  <a:cubicBezTo>
                    <a:pt x="6329" y="9386"/>
                    <a:pt x="6276" y="9333"/>
                    <a:pt x="6247" y="9269"/>
                  </a:cubicBezTo>
                  <a:lnTo>
                    <a:pt x="5842" y="8399"/>
                  </a:lnTo>
                  <a:cubicBezTo>
                    <a:pt x="5826" y="8379"/>
                    <a:pt x="5802" y="8363"/>
                    <a:pt x="5777" y="8363"/>
                  </a:cubicBezTo>
                  <a:cubicBezTo>
                    <a:pt x="5774" y="8363"/>
                    <a:pt x="5770" y="8363"/>
                    <a:pt x="5767" y="8364"/>
                  </a:cubicBezTo>
                  <a:cubicBezTo>
                    <a:pt x="5461" y="8442"/>
                    <a:pt x="5154" y="8481"/>
                    <a:pt x="4848" y="8481"/>
                  </a:cubicBezTo>
                  <a:cubicBezTo>
                    <a:pt x="4653" y="8481"/>
                    <a:pt x="4458" y="8465"/>
                    <a:pt x="4263" y="8434"/>
                  </a:cubicBezTo>
                  <a:cubicBezTo>
                    <a:pt x="4259" y="8433"/>
                    <a:pt x="4255" y="8433"/>
                    <a:pt x="4251" y="8433"/>
                  </a:cubicBezTo>
                  <a:cubicBezTo>
                    <a:pt x="4222" y="8433"/>
                    <a:pt x="4199" y="8450"/>
                    <a:pt x="4188" y="8475"/>
                  </a:cubicBezTo>
                  <a:lnTo>
                    <a:pt x="3864" y="9380"/>
                  </a:lnTo>
                  <a:cubicBezTo>
                    <a:pt x="3840" y="9443"/>
                    <a:pt x="3788" y="9496"/>
                    <a:pt x="3724" y="9525"/>
                  </a:cubicBezTo>
                  <a:cubicBezTo>
                    <a:pt x="3687" y="9542"/>
                    <a:pt x="3648" y="9551"/>
                    <a:pt x="3610" y="9551"/>
                  </a:cubicBezTo>
                  <a:cubicBezTo>
                    <a:pt x="3582" y="9551"/>
                    <a:pt x="3554" y="9546"/>
                    <a:pt x="3527" y="9536"/>
                  </a:cubicBezTo>
                  <a:lnTo>
                    <a:pt x="2865" y="9293"/>
                  </a:lnTo>
                  <a:cubicBezTo>
                    <a:pt x="2726" y="9247"/>
                    <a:pt x="2656" y="9095"/>
                    <a:pt x="2704" y="8956"/>
                  </a:cubicBezTo>
                  <a:lnTo>
                    <a:pt x="3034" y="8058"/>
                  </a:lnTo>
                  <a:cubicBezTo>
                    <a:pt x="3045" y="8028"/>
                    <a:pt x="3034" y="7994"/>
                    <a:pt x="3005" y="7975"/>
                  </a:cubicBezTo>
                  <a:cubicBezTo>
                    <a:pt x="2565" y="7721"/>
                    <a:pt x="2193" y="7378"/>
                    <a:pt x="1891" y="6961"/>
                  </a:cubicBezTo>
                  <a:cubicBezTo>
                    <a:pt x="1880" y="6944"/>
                    <a:pt x="1862" y="6931"/>
                    <a:pt x="1839" y="6931"/>
                  </a:cubicBezTo>
                  <a:cubicBezTo>
                    <a:pt x="1834" y="6931"/>
                    <a:pt x="1821" y="6937"/>
                    <a:pt x="1816" y="6937"/>
                  </a:cubicBezTo>
                  <a:lnTo>
                    <a:pt x="945" y="7343"/>
                  </a:lnTo>
                  <a:cubicBezTo>
                    <a:pt x="910" y="7363"/>
                    <a:pt x="874" y="7371"/>
                    <a:pt x="836" y="7371"/>
                  </a:cubicBezTo>
                  <a:cubicBezTo>
                    <a:pt x="805" y="7371"/>
                    <a:pt x="774" y="7365"/>
                    <a:pt x="742" y="7355"/>
                  </a:cubicBezTo>
                  <a:cubicBezTo>
                    <a:pt x="678" y="7332"/>
                    <a:pt x="627" y="7285"/>
                    <a:pt x="597" y="7222"/>
                  </a:cubicBezTo>
                  <a:lnTo>
                    <a:pt x="295" y="6583"/>
                  </a:lnTo>
                  <a:cubicBezTo>
                    <a:pt x="267" y="6519"/>
                    <a:pt x="261" y="6444"/>
                    <a:pt x="290" y="6380"/>
                  </a:cubicBezTo>
                  <a:cubicBezTo>
                    <a:pt x="313" y="6317"/>
                    <a:pt x="359" y="6259"/>
                    <a:pt x="423" y="6230"/>
                  </a:cubicBezTo>
                  <a:lnTo>
                    <a:pt x="1294" y="5823"/>
                  </a:lnTo>
                  <a:cubicBezTo>
                    <a:pt x="1323" y="5812"/>
                    <a:pt x="1334" y="5783"/>
                    <a:pt x="1328" y="5748"/>
                  </a:cubicBezTo>
                  <a:cubicBezTo>
                    <a:pt x="1200" y="5255"/>
                    <a:pt x="1178" y="4751"/>
                    <a:pt x="1259" y="4246"/>
                  </a:cubicBezTo>
                  <a:cubicBezTo>
                    <a:pt x="1264" y="4217"/>
                    <a:pt x="1248" y="4187"/>
                    <a:pt x="1218" y="4176"/>
                  </a:cubicBezTo>
                  <a:lnTo>
                    <a:pt x="319" y="3846"/>
                  </a:lnTo>
                  <a:cubicBezTo>
                    <a:pt x="249" y="3823"/>
                    <a:pt x="198" y="3777"/>
                    <a:pt x="169" y="3713"/>
                  </a:cubicBezTo>
                  <a:cubicBezTo>
                    <a:pt x="139" y="3649"/>
                    <a:pt x="134" y="3579"/>
                    <a:pt x="163" y="3509"/>
                  </a:cubicBezTo>
                  <a:lnTo>
                    <a:pt x="400" y="2848"/>
                  </a:lnTo>
                  <a:cubicBezTo>
                    <a:pt x="437" y="2743"/>
                    <a:pt x="541" y="2674"/>
                    <a:pt x="648" y="2674"/>
                  </a:cubicBezTo>
                  <a:cubicBezTo>
                    <a:pt x="678" y="2674"/>
                    <a:pt x="708" y="2680"/>
                    <a:pt x="737" y="2691"/>
                  </a:cubicBezTo>
                  <a:lnTo>
                    <a:pt x="1642" y="3017"/>
                  </a:lnTo>
                  <a:cubicBezTo>
                    <a:pt x="1649" y="3019"/>
                    <a:pt x="1657" y="3021"/>
                    <a:pt x="1665" y="3021"/>
                  </a:cubicBezTo>
                  <a:cubicBezTo>
                    <a:pt x="1685" y="3021"/>
                    <a:pt x="1704" y="3010"/>
                    <a:pt x="1717" y="2993"/>
                  </a:cubicBezTo>
                  <a:cubicBezTo>
                    <a:pt x="1978" y="2552"/>
                    <a:pt x="2321" y="2176"/>
                    <a:pt x="2732" y="1879"/>
                  </a:cubicBezTo>
                  <a:cubicBezTo>
                    <a:pt x="2761" y="1862"/>
                    <a:pt x="2766" y="1828"/>
                    <a:pt x="2755" y="1798"/>
                  </a:cubicBezTo>
                  <a:lnTo>
                    <a:pt x="2349" y="928"/>
                  </a:lnTo>
                  <a:cubicBezTo>
                    <a:pt x="2321" y="870"/>
                    <a:pt x="2314" y="795"/>
                    <a:pt x="2338" y="731"/>
                  </a:cubicBezTo>
                  <a:cubicBezTo>
                    <a:pt x="2361" y="661"/>
                    <a:pt x="2413" y="609"/>
                    <a:pt x="2477" y="580"/>
                  </a:cubicBezTo>
                  <a:lnTo>
                    <a:pt x="3115" y="284"/>
                  </a:lnTo>
                  <a:cubicBezTo>
                    <a:pt x="3152" y="267"/>
                    <a:pt x="3190" y="258"/>
                    <a:pt x="3229" y="258"/>
                  </a:cubicBezTo>
                  <a:cubicBezTo>
                    <a:pt x="3257" y="258"/>
                    <a:pt x="3285" y="263"/>
                    <a:pt x="3312" y="272"/>
                  </a:cubicBezTo>
                  <a:cubicBezTo>
                    <a:pt x="3382" y="296"/>
                    <a:pt x="3435" y="348"/>
                    <a:pt x="3463" y="412"/>
                  </a:cubicBezTo>
                  <a:lnTo>
                    <a:pt x="3869" y="1282"/>
                  </a:lnTo>
                  <a:cubicBezTo>
                    <a:pt x="3879" y="1302"/>
                    <a:pt x="3906" y="1318"/>
                    <a:pt x="3933" y="1318"/>
                  </a:cubicBezTo>
                  <a:cubicBezTo>
                    <a:pt x="3937" y="1318"/>
                    <a:pt x="3940" y="1317"/>
                    <a:pt x="3944" y="1317"/>
                  </a:cubicBezTo>
                  <a:cubicBezTo>
                    <a:pt x="4245" y="1238"/>
                    <a:pt x="4550" y="1200"/>
                    <a:pt x="4857" y="1200"/>
                  </a:cubicBezTo>
                  <a:cubicBezTo>
                    <a:pt x="5053" y="1200"/>
                    <a:pt x="5250" y="1216"/>
                    <a:pt x="5446" y="1247"/>
                  </a:cubicBezTo>
                  <a:cubicBezTo>
                    <a:pt x="5450" y="1248"/>
                    <a:pt x="5454" y="1248"/>
                    <a:pt x="5458" y="1248"/>
                  </a:cubicBezTo>
                  <a:cubicBezTo>
                    <a:pt x="5484" y="1248"/>
                    <a:pt x="5511" y="1232"/>
                    <a:pt x="5516" y="1207"/>
                  </a:cubicBezTo>
                  <a:lnTo>
                    <a:pt x="5847" y="302"/>
                  </a:lnTo>
                  <a:cubicBezTo>
                    <a:pt x="5871" y="238"/>
                    <a:pt x="5917" y="185"/>
                    <a:pt x="5981" y="157"/>
                  </a:cubicBezTo>
                  <a:cubicBezTo>
                    <a:pt x="6019" y="140"/>
                    <a:pt x="6060" y="131"/>
                    <a:pt x="6101" y="131"/>
                  </a:cubicBezTo>
                  <a:close/>
                  <a:moveTo>
                    <a:pt x="6094" y="0"/>
                  </a:moveTo>
                  <a:cubicBezTo>
                    <a:pt x="6037" y="0"/>
                    <a:pt x="5980" y="12"/>
                    <a:pt x="5928" y="34"/>
                  </a:cubicBezTo>
                  <a:cubicBezTo>
                    <a:pt x="5829" y="80"/>
                    <a:pt x="5760" y="163"/>
                    <a:pt x="5725" y="261"/>
                  </a:cubicBezTo>
                  <a:lnTo>
                    <a:pt x="5419" y="1113"/>
                  </a:lnTo>
                  <a:cubicBezTo>
                    <a:pt x="5231" y="1084"/>
                    <a:pt x="5043" y="1070"/>
                    <a:pt x="4855" y="1070"/>
                  </a:cubicBezTo>
                  <a:cubicBezTo>
                    <a:pt x="4556" y="1070"/>
                    <a:pt x="4258" y="1106"/>
                    <a:pt x="3962" y="1177"/>
                  </a:cubicBezTo>
                  <a:lnTo>
                    <a:pt x="3580" y="353"/>
                  </a:lnTo>
                  <a:cubicBezTo>
                    <a:pt x="3539" y="261"/>
                    <a:pt x="3457" y="185"/>
                    <a:pt x="3358" y="150"/>
                  </a:cubicBezTo>
                  <a:cubicBezTo>
                    <a:pt x="3317" y="135"/>
                    <a:pt x="3275" y="128"/>
                    <a:pt x="3232" y="128"/>
                  </a:cubicBezTo>
                  <a:cubicBezTo>
                    <a:pt x="3173" y="128"/>
                    <a:pt x="3115" y="142"/>
                    <a:pt x="3057" y="168"/>
                  </a:cubicBezTo>
                  <a:lnTo>
                    <a:pt x="2418" y="463"/>
                  </a:lnTo>
                  <a:cubicBezTo>
                    <a:pt x="2327" y="511"/>
                    <a:pt x="2251" y="586"/>
                    <a:pt x="2217" y="685"/>
                  </a:cubicBezTo>
                  <a:cubicBezTo>
                    <a:pt x="2182" y="783"/>
                    <a:pt x="2187" y="893"/>
                    <a:pt x="2228" y="985"/>
                  </a:cubicBezTo>
                  <a:lnTo>
                    <a:pt x="2616" y="1804"/>
                  </a:lnTo>
                  <a:cubicBezTo>
                    <a:pt x="2217" y="2099"/>
                    <a:pt x="1891" y="2460"/>
                    <a:pt x="1636" y="2877"/>
                  </a:cubicBezTo>
                  <a:lnTo>
                    <a:pt x="783" y="2570"/>
                  </a:lnTo>
                  <a:cubicBezTo>
                    <a:pt x="738" y="2553"/>
                    <a:pt x="693" y="2545"/>
                    <a:pt x="648" y="2545"/>
                  </a:cubicBezTo>
                  <a:cubicBezTo>
                    <a:pt x="488" y="2545"/>
                    <a:pt x="337" y="2645"/>
                    <a:pt x="279" y="2808"/>
                  </a:cubicBezTo>
                  <a:lnTo>
                    <a:pt x="41" y="3469"/>
                  </a:lnTo>
                  <a:cubicBezTo>
                    <a:pt x="0" y="3568"/>
                    <a:pt x="6" y="3672"/>
                    <a:pt x="52" y="3764"/>
                  </a:cubicBezTo>
                  <a:cubicBezTo>
                    <a:pt x="93" y="3863"/>
                    <a:pt x="174" y="3933"/>
                    <a:pt x="273" y="3967"/>
                  </a:cubicBezTo>
                  <a:lnTo>
                    <a:pt x="1125" y="4281"/>
                  </a:lnTo>
                  <a:cubicBezTo>
                    <a:pt x="1050" y="4768"/>
                    <a:pt x="1074" y="5255"/>
                    <a:pt x="1189" y="5731"/>
                  </a:cubicBezTo>
                  <a:lnTo>
                    <a:pt x="372" y="6114"/>
                  </a:lnTo>
                  <a:cubicBezTo>
                    <a:pt x="273" y="6160"/>
                    <a:pt x="203" y="6235"/>
                    <a:pt x="169" y="6334"/>
                  </a:cubicBezTo>
                  <a:cubicBezTo>
                    <a:pt x="128" y="6433"/>
                    <a:pt x="134" y="6543"/>
                    <a:pt x="180" y="6636"/>
                  </a:cubicBezTo>
                  <a:lnTo>
                    <a:pt x="476" y="7274"/>
                  </a:lnTo>
                  <a:cubicBezTo>
                    <a:pt x="522" y="7367"/>
                    <a:pt x="597" y="7442"/>
                    <a:pt x="702" y="7477"/>
                  </a:cubicBezTo>
                  <a:cubicBezTo>
                    <a:pt x="746" y="7493"/>
                    <a:pt x="791" y="7500"/>
                    <a:pt x="836" y="7500"/>
                  </a:cubicBezTo>
                  <a:cubicBezTo>
                    <a:pt x="891" y="7500"/>
                    <a:pt x="947" y="7488"/>
                    <a:pt x="998" y="7466"/>
                  </a:cubicBezTo>
                  <a:lnTo>
                    <a:pt x="1821" y="7083"/>
                  </a:lnTo>
                  <a:cubicBezTo>
                    <a:pt x="2112" y="7477"/>
                    <a:pt x="2471" y="7807"/>
                    <a:pt x="2895" y="8063"/>
                  </a:cubicBezTo>
                  <a:lnTo>
                    <a:pt x="2581" y="8910"/>
                  </a:lnTo>
                  <a:cubicBezTo>
                    <a:pt x="2512" y="9118"/>
                    <a:pt x="2616" y="9345"/>
                    <a:pt x="2819" y="9415"/>
                  </a:cubicBezTo>
                  <a:lnTo>
                    <a:pt x="3481" y="9659"/>
                  </a:lnTo>
                  <a:cubicBezTo>
                    <a:pt x="3521" y="9670"/>
                    <a:pt x="3567" y="9681"/>
                    <a:pt x="3614" y="9681"/>
                  </a:cubicBezTo>
                  <a:cubicBezTo>
                    <a:pt x="3671" y="9681"/>
                    <a:pt x="3730" y="9670"/>
                    <a:pt x="3783" y="9641"/>
                  </a:cubicBezTo>
                  <a:cubicBezTo>
                    <a:pt x="3875" y="9600"/>
                    <a:pt x="3950" y="9519"/>
                    <a:pt x="3985" y="9421"/>
                  </a:cubicBezTo>
                  <a:lnTo>
                    <a:pt x="4292" y="8567"/>
                  </a:lnTo>
                  <a:cubicBezTo>
                    <a:pt x="4481" y="8596"/>
                    <a:pt x="4670" y="8611"/>
                    <a:pt x="4859" y="8611"/>
                  </a:cubicBezTo>
                  <a:cubicBezTo>
                    <a:pt x="5156" y="8611"/>
                    <a:pt x="5452" y="8575"/>
                    <a:pt x="5743" y="8503"/>
                  </a:cubicBezTo>
                  <a:lnTo>
                    <a:pt x="6126" y="9327"/>
                  </a:lnTo>
                  <a:cubicBezTo>
                    <a:pt x="6172" y="9421"/>
                    <a:pt x="6254" y="9496"/>
                    <a:pt x="6351" y="9531"/>
                  </a:cubicBezTo>
                  <a:cubicBezTo>
                    <a:pt x="6394" y="9545"/>
                    <a:pt x="6437" y="9553"/>
                    <a:pt x="6480" y="9553"/>
                  </a:cubicBezTo>
                  <a:cubicBezTo>
                    <a:pt x="6538" y="9553"/>
                    <a:pt x="6595" y="9540"/>
                    <a:pt x="6648" y="9512"/>
                  </a:cubicBezTo>
                  <a:lnTo>
                    <a:pt x="7286" y="9217"/>
                  </a:lnTo>
                  <a:cubicBezTo>
                    <a:pt x="7384" y="9171"/>
                    <a:pt x="7454" y="9095"/>
                    <a:pt x="7489" y="8997"/>
                  </a:cubicBezTo>
                  <a:cubicBezTo>
                    <a:pt x="7529" y="8899"/>
                    <a:pt x="7524" y="8789"/>
                    <a:pt x="7478" y="8695"/>
                  </a:cubicBezTo>
                  <a:lnTo>
                    <a:pt x="7095" y="7871"/>
                  </a:lnTo>
                  <a:cubicBezTo>
                    <a:pt x="7489" y="7582"/>
                    <a:pt x="7820" y="7222"/>
                    <a:pt x="8075" y="6805"/>
                  </a:cubicBezTo>
                  <a:lnTo>
                    <a:pt x="8927" y="7111"/>
                  </a:lnTo>
                  <a:cubicBezTo>
                    <a:pt x="8971" y="7126"/>
                    <a:pt x="9016" y="7134"/>
                    <a:pt x="9061" y="7134"/>
                  </a:cubicBezTo>
                  <a:cubicBezTo>
                    <a:pt x="9118" y="7134"/>
                    <a:pt x="9174" y="7122"/>
                    <a:pt x="9229" y="7100"/>
                  </a:cubicBezTo>
                  <a:cubicBezTo>
                    <a:pt x="9322" y="7054"/>
                    <a:pt x="9392" y="6972"/>
                    <a:pt x="9432" y="6874"/>
                  </a:cubicBezTo>
                  <a:lnTo>
                    <a:pt x="9670" y="6213"/>
                  </a:lnTo>
                  <a:cubicBezTo>
                    <a:pt x="9705" y="6114"/>
                    <a:pt x="9700" y="6010"/>
                    <a:pt x="9658" y="5911"/>
                  </a:cubicBezTo>
                  <a:cubicBezTo>
                    <a:pt x="9612" y="5818"/>
                    <a:pt x="9531" y="5748"/>
                    <a:pt x="9432" y="5708"/>
                  </a:cubicBezTo>
                  <a:lnTo>
                    <a:pt x="8586" y="5400"/>
                  </a:lnTo>
                  <a:cubicBezTo>
                    <a:pt x="8655" y="4913"/>
                    <a:pt x="8637" y="4425"/>
                    <a:pt x="8522" y="3951"/>
                  </a:cubicBezTo>
                  <a:lnTo>
                    <a:pt x="9339" y="3568"/>
                  </a:lnTo>
                  <a:cubicBezTo>
                    <a:pt x="9432" y="3520"/>
                    <a:pt x="9507" y="3445"/>
                    <a:pt x="9542" y="3346"/>
                  </a:cubicBezTo>
                  <a:cubicBezTo>
                    <a:pt x="9577" y="3248"/>
                    <a:pt x="9572" y="3138"/>
                    <a:pt x="9531" y="3046"/>
                  </a:cubicBezTo>
                  <a:lnTo>
                    <a:pt x="9229" y="2407"/>
                  </a:lnTo>
                  <a:cubicBezTo>
                    <a:pt x="9161" y="2264"/>
                    <a:pt x="9020" y="2179"/>
                    <a:pt x="8873" y="2179"/>
                  </a:cubicBezTo>
                  <a:cubicBezTo>
                    <a:pt x="8817" y="2179"/>
                    <a:pt x="8761" y="2191"/>
                    <a:pt x="8707" y="2216"/>
                  </a:cubicBezTo>
                  <a:lnTo>
                    <a:pt x="7890" y="2599"/>
                  </a:lnTo>
                  <a:cubicBezTo>
                    <a:pt x="7599" y="2203"/>
                    <a:pt x="7234" y="1874"/>
                    <a:pt x="6816" y="1619"/>
                  </a:cubicBezTo>
                  <a:lnTo>
                    <a:pt x="7124" y="765"/>
                  </a:lnTo>
                  <a:cubicBezTo>
                    <a:pt x="7159" y="666"/>
                    <a:pt x="7159" y="562"/>
                    <a:pt x="7112" y="470"/>
                  </a:cubicBezTo>
                  <a:cubicBezTo>
                    <a:pt x="7066" y="371"/>
                    <a:pt x="6990" y="302"/>
                    <a:pt x="6892" y="267"/>
                  </a:cubicBezTo>
                  <a:lnTo>
                    <a:pt x="6230" y="23"/>
                  </a:lnTo>
                  <a:cubicBezTo>
                    <a:pt x="6186" y="8"/>
                    <a:pt x="6140" y="0"/>
                    <a:pt x="609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-992231" y="5662209"/>
              <a:ext cx="910482" cy="902356"/>
            </a:xfrm>
            <a:custGeom>
              <a:avLst/>
              <a:gdLst/>
              <a:ahLst/>
              <a:cxnLst/>
              <a:rect l="l" t="t" r="r" b="b"/>
              <a:pathLst>
                <a:path w="9636" h="9550" extrusionOk="0">
                  <a:moveTo>
                    <a:pt x="4813" y="2620"/>
                  </a:moveTo>
                  <a:cubicBezTo>
                    <a:pt x="5055" y="2620"/>
                    <a:pt x="5301" y="2661"/>
                    <a:pt x="5541" y="2748"/>
                  </a:cubicBezTo>
                  <a:cubicBezTo>
                    <a:pt x="6642" y="3148"/>
                    <a:pt x="7217" y="4371"/>
                    <a:pt x="6816" y="5474"/>
                  </a:cubicBezTo>
                  <a:cubicBezTo>
                    <a:pt x="6499" y="6342"/>
                    <a:pt x="5683" y="6878"/>
                    <a:pt x="4815" y="6878"/>
                  </a:cubicBezTo>
                  <a:cubicBezTo>
                    <a:pt x="4574" y="6878"/>
                    <a:pt x="4330" y="6837"/>
                    <a:pt x="4091" y="6751"/>
                  </a:cubicBezTo>
                  <a:cubicBezTo>
                    <a:pt x="2982" y="6350"/>
                    <a:pt x="2414" y="5126"/>
                    <a:pt x="2814" y="4023"/>
                  </a:cubicBezTo>
                  <a:cubicBezTo>
                    <a:pt x="3128" y="3157"/>
                    <a:pt x="3943" y="2620"/>
                    <a:pt x="4813" y="2620"/>
                  </a:cubicBezTo>
                  <a:close/>
                  <a:moveTo>
                    <a:pt x="6057" y="0"/>
                  </a:moveTo>
                  <a:cubicBezTo>
                    <a:pt x="5923" y="0"/>
                    <a:pt x="5799" y="82"/>
                    <a:pt x="5750" y="213"/>
                  </a:cubicBezTo>
                  <a:lnTo>
                    <a:pt x="5424" y="1118"/>
                  </a:lnTo>
                  <a:cubicBezTo>
                    <a:pt x="5222" y="1084"/>
                    <a:pt x="5021" y="1067"/>
                    <a:pt x="4822" y="1067"/>
                  </a:cubicBezTo>
                  <a:cubicBezTo>
                    <a:pt x="4506" y="1067"/>
                    <a:pt x="4195" y="1109"/>
                    <a:pt x="3893" y="1187"/>
                  </a:cubicBezTo>
                  <a:lnTo>
                    <a:pt x="3488" y="317"/>
                  </a:lnTo>
                  <a:cubicBezTo>
                    <a:pt x="3432" y="195"/>
                    <a:pt x="3313" y="124"/>
                    <a:pt x="3189" y="124"/>
                  </a:cubicBezTo>
                  <a:cubicBezTo>
                    <a:pt x="3143" y="124"/>
                    <a:pt x="3096" y="134"/>
                    <a:pt x="3052" y="154"/>
                  </a:cubicBezTo>
                  <a:lnTo>
                    <a:pt x="2414" y="456"/>
                  </a:lnTo>
                  <a:cubicBezTo>
                    <a:pt x="2246" y="532"/>
                    <a:pt x="2176" y="729"/>
                    <a:pt x="2251" y="891"/>
                  </a:cubicBezTo>
                  <a:lnTo>
                    <a:pt x="2658" y="1761"/>
                  </a:lnTo>
                  <a:cubicBezTo>
                    <a:pt x="2246" y="2057"/>
                    <a:pt x="1892" y="2440"/>
                    <a:pt x="1625" y="2893"/>
                  </a:cubicBezTo>
                  <a:lnTo>
                    <a:pt x="726" y="2561"/>
                  </a:lnTo>
                  <a:cubicBezTo>
                    <a:pt x="689" y="2550"/>
                    <a:pt x="653" y="2544"/>
                    <a:pt x="617" y="2544"/>
                  </a:cubicBezTo>
                  <a:cubicBezTo>
                    <a:pt x="480" y="2544"/>
                    <a:pt x="353" y="2626"/>
                    <a:pt x="302" y="2759"/>
                  </a:cubicBezTo>
                  <a:lnTo>
                    <a:pt x="64" y="3420"/>
                  </a:lnTo>
                  <a:cubicBezTo>
                    <a:pt x="0" y="3594"/>
                    <a:pt x="88" y="3780"/>
                    <a:pt x="262" y="3844"/>
                  </a:cubicBezTo>
                  <a:lnTo>
                    <a:pt x="1161" y="4169"/>
                  </a:lnTo>
                  <a:cubicBezTo>
                    <a:pt x="1074" y="4692"/>
                    <a:pt x="1103" y="5207"/>
                    <a:pt x="1231" y="5701"/>
                  </a:cubicBezTo>
                  <a:lnTo>
                    <a:pt x="361" y="6106"/>
                  </a:lnTo>
                  <a:cubicBezTo>
                    <a:pt x="198" y="6181"/>
                    <a:pt x="128" y="6379"/>
                    <a:pt x="204" y="6542"/>
                  </a:cubicBezTo>
                  <a:lnTo>
                    <a:pt x="500" y="7179"/>
                  </a:lnTo>
                  <a:cubicBezTo>
                    <a:pt x="555" y="7297"/>
                    <a:pt x="673" y="7369"/>
                    <a:pt x="796" y="7369"/>
                  </a:cubicBezTo>
                  <a:cubicBezTo>
                    <a:pt x="843" y="7369"/>
                    <a:pt x="890" y="7359"/>
                    <a:pt x="934" y="7337"/>
                  </a:cubicBezTo>
                  <a:lnTo>
                    <a:pt x="1805" y="6930"/>
                  </a:lnTo>
                  <a:cubicBezTo>
                    <a:pt x="2101" y="7348"/>
                    <a:pt x="2484" y="7701"/>
                    <a:pt x="2936" y="7969"/>
                  </a:cubicBezTo>
                  <a:lnTo>
                    <a:pt x="2611" y="8868"/>
                  </a:lnTo>
                  <a:cubicBezTo>
                    <a:pt x="2548" y="9035"/>
                    <a:pt x="2634" y="9227"/>
                    <a:pt x="2808" y="9291"/>
                  </a:cubicBezTo>
                  <a:lnTo>
                    <a:pt x="3470" y="9529"/>
                  </a:lnTo>
                  <a:cubicBezTo>
                    <a:pt x="3506" y="9543"/>
                    <a:pt x="3543" y="9549"/>
                    <a:pt x="3579" y="9549"/>
                  </a:cubicBezTo>
                  <a:cubicBezTo>
                    <a:pt x="3712" y="9549"/>
                    <a:pt x="3837" y="9464"/>
                    <a:pt x="3887" y="9332"/>
                  </a:cubicBezTo>
                  <a:lnTo>
                    <a:pt x="4219" y="8432"/>
                  </a:lnTo>
                  <a:cubicBezTo>
                    <a:pt x="4418" y="8466"/>
                    <a:pt x="4618" y="8483"/>
                    <a:pt x="4817" y="8483"/>
                  </a:cubicBezTo>
                  <a:cubicBezTo>
                    <a:pt x="5132" y="8483"/>
                    <a:pt x="5444" y="8441"/>
                    <a:pt x="5743" y="8363"/>
                  </a:cubicBezTo>
                  <a:lnTo>
                    <a:pt x="6150" y="9233"/>
                  </a:lnTo>
                  <a:cubicBezTo>
                    <a:pt x="6208" y="9351"/>
                    <a:pt x="6326" y="9420"/>
                    <a:pt x="6450" y="9420"/>
                  </a:cubicBezTo>
                  <a:cubicBezTo>
                    <a:pt x="6497" y="9420"/>
                    <a:pt x="6545" y="9411"/>
                    <a:pt x="6591" y="9390"/>
                  </a:cubicBezTo>
                  <a:lnTo>
                    <a:pt x="7229" y="9094"/>
                  </a:lnTo>
                  <a:cubicBezTo>
                    <a:pt x="7391" y="9013"/>
                    <a:pt x="7461" y="8821"/>
                    <a:pt x="7386" y="8652"/>
                  </a:cubicBezTo>
                  <a:lnTo>
                    <a:pt x="6979" y="7789"/>
                  </a:lnTo>
                  <a:cubicBezTo>
                    <a:pt x="7391" y="7493"/>
                    <a:pt x="7745" y="7110"/>
                    <a:pt x="8012" y="6657"/>
                  </a:cubicBezTo>
                  <a:lnTo>
                    <a:pt x="8910" y="6982"/>
                  </a:lnTo>
                  <a:cubicBezTo>
                    <a:pt x="8949" y="6996"/>
                    <a:pt x="8989" y="7003"/>
                    <a:pt x="9027" y="7003"/>
                  </a:cubicBezTo>
                  <a:cubicBezTo>
                    <a:pt x="9162" y="7003"/>
                    <a:pt x="9285" y="6921"/>
                    <a:pt x="9335" y="6785"/>
                  </a:cubicBezTo>
                  <a:lnTo>
                    <a:pt x="9572" y="6124"/>
                  </a:lnTo>
                  <a:cubicBezTo>
                    <a:pt x="9636" y="5956"/>
                    <a:pt x="9549" y="5764"/>
                    <a:pt x="9381" y="5706"/>
                  </a:cubicBezTo>
                  <a:lnTo>
                    <a:pt x="8476" y="5375"/>
                  </a:lnTo>
                  <a:cubicBezTo>
                    <a:pt x="8562" y="4859"/>
                    <a:pt x="8534" y="4337"/>
                    <a:pt x="8406" y="3849"/>
                  </a:cubicBezTo>
                  <a:lnTo>
                    <a:pt x="9276" y="3444"/>
                  </a:lnTo>
                  <a:cubicBezTo>
                    <a:pt x="9439" y="3362"/>
                    <a:pt x="9515" y="3171"/>
                    <a:pt x="9432" y="3003"/>
                  </a:cubicBezTo>
                  <a:lnTo>
                    <a:pt x="9137" y="2365"/>
                  </a:lnTo>
                  <a:cubicBezTo>
                    <a:pt x="9083" y="2247"/>
                    <a:pt x="8963" y="2178"/>
                    <a:pt x="8839" y="2178"/>
                  </a:cubicBezTo>
                  <a:cubicBezTo>
                    <a:pt x="8793" y="2178"/>
                    <a:pt x="8746" y="2187"/>
                    <a:pt x="8701" y="2208"/>
                  </a:cubicBezTo>
                  <a:lnTo>
                    <a:pt x="7831" y="2614"/>
                  </a:lnTo>
                  <a:cubicBezTo>
                    <a:pt x="7536" y="2202"/>
                    <a:pt x="7153" y="1849"/>
                    <a:pt x="6701" y="1581"/>
                  </a:cubicBezTo>
                  <a:lnTo>
                    <a:pt x="7031" y="676"/>
                  </a:lnTo>
                  <a:cubicBezTo>
                    <a:pt x="7089" y="508"/>
                    <a:pt x="7003" y="323"/>
                    <a:pt x="6835" y="259"/>
                  </a:cubicBezTo>
                  <a:lnTo>
                    <a:pt x="6173" y="21"/>
                  </a:lnTo>
                  <a:cubicBezTo>
                    <a:pt x="6135" y="7"/>
                    <a:pt x="6096" y="0"/>
                    <a:pt x="6057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-995538" y="5656067"/>
              <a:ext cx="917096" cy="914733"/>
            </a:xfrm>
            <a:custGeom>
              <a:avLst/>
              <a:gdLst/>
              <a:ahLst/>
              <a:cxnLst/>
              <a:rect l="l" t="t" r="r" b="b"/>
              <a:pathLst>
                <a:path w="9706" h="9681" extrusionOk="0">
                  <a:moveTo>
                    <a:pt x="4851" y="2749"/>
                  </a:moveTo>
                  <a:cubicBezTo>
                    <a:pt x="5082" y="2749"/>
                    <a:pt x="5320" y="2789"/>
                    <a:pt x="5553" y="2877"/>
                  </a:cubicBezTo>
                  <a:cubicBezTo>
                    <a:pt x="6620" y="3265"/>
                    <a:pt x="7177" y="4449"/>
                    <a:pt x="6787" y="5515"/>
                  </a:cubicBezTo>
                  <a:cubicBezTo>
                    <a:pt x="6483" y="6356"/>
                    <a:pt x="5692" y="6876"/>
                    <a:pt x="4848" y="6876"/>
                  </a:cubicBezTo>
                  <a:cubicBezTo>
                    <a:pt x="4614" y="6876"/>
                    <a:pt x="4375" y="6836"/>
                    <a:pt x="4142" y="6752"/>
                  </a:cubicBezTo>
                  <a:cubicBezTo>
                    <a:pt x="3627" y="6566"/>
                    <a:pt x="3215" y="6189"/>
                    <a:pt x="2983" y="5689"/>
                  </a:cubicBezTo>
                  <a:cubicBezTo>
                    <a:pt x="2744" y="5185"/>
                    <a:pt x="2722" y="4628"/>
                    <a:pt x="2907" y="4112"/>
                  </a:cubicBezTo>
                  <a:cubicBezTo>
                    <a:pt x="3098" y="3590"/>
                    <a:pt x="3475" y="3178"/>
                    <a:pt x="3975" y="2947"/>
                  </a:cubicBezTo>
                  <a:cubicBezTo>
                    <a:pt x="4254" y="2813"/>
                    <a:pt x="4549" y="2749"/>
                    <a:pt x="4851" y="2749"/>
                  </a:cubicBezTo>
                  <a:close/>
                  <a:moveTo>
                    <a:pt x="4846" y="2620"/>
                  </a:moveTo>
                  <a:cubicBezTo>
                    <a:pt x="4530" y="2620"/>
                    <a:pt x="4215" y="2689"/>
                    <a:pt x="3922" y="2824"/>
                  </a:cubicBezTo>
                  <a:cubicBezTo>
                    <a:pt x="3389" y="3073"/>
                    <a:pt x="2988" y="3515"/>
                    <a:pt x="2785" y="4066"/>
                  </a:cubicBezTo>
                  <a:cubicBezTo>
                    <a:pt x="2589" y="4617"/>
                    <a:pt x="2618" y="5215"/>
                    <a:pt x="2861" y="5742"/>
                  </a:cubicBezTo>
                  <a:cubicBezTo>
                    <a:pt x="3111" y="6270"/>
                    <a:pt x="3551" y="6676"/>
                    <a:pt x="4102" y="6873"/>
                  </a:cubicBezTo>
                  <a:cubicBezTo>
                    <a:pt x="4346" y="6966"/>
                    <a:pt x="4602" y="7006"/>
                    <a:pt x="4845" y="7006"/>
                  </a:cubicBezTo>
                  <a:cubicBezTo>
                    <a:pt x="5743" y="7006"/>
                    <a:pt x="6586" y="6449"/>
                    <a:pt x="6910" y="5563"/>
                  </a:cubicBezTo>
                  <a:cubicBezTo>
                    <a:pt x="7322" y="4425"/>
                    <a:pt x="6736" y="3167"/>
                    <a:pt x="5598" y="2755"/>
                  </a:cubicBezTo>
                  <a:cubicBezTo>
                    <a:pt x="5353" y="2664"/>
                    <a:pt x="5099" y="2620"/>
                    <a:pt x="4846" y="2620"/>
                  </a:cubicBezTo>
                  <a:close/>
                  <a:moveTo>
                    <a:pt x="6091" y="128"/>
                  </a:moveTo>
                  <a:cubicBezTo>
                    <a:pt x="6122" y="128"/>
                    <a:pt x="6153" y="133"/>
                    <a:pt x="6185" y="144"/>
                  </a:cubicBezTo>
                  <a:lnTo>
                    <a:pt x="6846" y="382"/>
                  </a:lnTo>
                  <a:cubicBezTo>
                    <a:pt x="6980" y="434"/>
                    <a:pt x="7055" y="586"/>
                    <a:pt x="7003" y="725"/>
                  </a:cubicBezTo>
                  <a:lnTo>
                    <a:pt x="6677" y="1624"/>
                  </a:lnTo>
                  <a:cubicBezTo>
                    <a:pt x="6666" y="1652"/>
                    <a:pt x="6677" y="1687"/>
                    <a:pt x="6701" y="1705"/>
                  </a:cubicBezTo>
                  <a:cubicBezTo>
                    <a:pt x="7142" y="1960"/>
                    <a:pt x="7518" y="2302"/>
                    <a:pt x="7815" y="2720"/>
                  </a:cubicBezTo>
                  <a:cubicBezTo>
                    <a:pt x="7826" y="2736"/>
                    <a:pt x="7845" y="2746"/>
                    <a:pt x="7866" y="2746"/>
                  </a:cubicBezTo>
                  <a:cubicBezTo>
                    <a:pt x="7876" y="2746"/>
                    <a:pt x="7886" y="2743"/>
                    <a:pt x="7896" y="2738"/>
                  </a:cubicBezTo>
                  <a:lnTo>
                    <a:pt x="8766" y="2331"/>
                  </a:lnTo>
                  <a:cubicBezTo>
                    <a:pt x="8801" y="2315"/>
                    <a:pt x="8838" y="2308"/>
                    <a:pt x="8874" y="2308"/>
                  </a:cubicBezTo>
                  <a:cubicBezTo>
                    <a:pt x="8972" y="2308"/>
                    <a:pt x="9067" y="2362"/>
                    <a:pt x="9114" y="2459"/>
                  </a:cubicBezTo>
                  <a:lnTo>
                    <a:pt x="9410" y="3097"/>
                  </a:lnTo>
                  <a:cubicBezTo>
                    <a:pt x="9474" y="3231"/>
                    <a:pt x="9416" y="3387"/>
                    <a:pt x="9282" y="3445"/>
                  </a:cubicBezTo>
                  <a:lnTo>
                    <a:pt x="8418" y="3852"/>
                  </a:lnTo>
                  <a:cubicBezTo>
                    <a:pt x="8388" y="3868"/>
                    <a:pt x="8372" y="3898"/>
                    <a:pt x="8377" y="3927"/>
                  </a:cubicBezTo>
                  <a:cubicBezTo>
                    <a:pt x="8511" y="4425"/>
                    <a:pt x="8528" y="4931"/>
                    <a:pt x="8447" y="5435"/>
                  </a:cubicBezTo>
                  <a:cubicBezTo>
                    <a:pt x="8441" y="5464"/>
                    <a:pt x="8458" y="5493"/>
                    <a:pt x="8487" y="5504"/>
                  </a:cubicBezTo>
                  <a:lnTo>
                    <a:pt x="9392" y="5829"/>
                  </a:lnTo>
                  <a:cubicBezTo>
                    <a:pt x="9456" y="5852"/>
                    <a:pt x="9509" y="5905"/>
                    <a:pt x="9537" y="5968"/>
                  </a:cubicBezTo>
                  <a:cubicBezTo>
                    <a:pt x="9566" y="6032"/>
                    <a:pt x="9572" y="6101"/>
                    <a:pt x="9550" y="6165"/>
                  </a:cubicBezTo>
                  <a:lnTo>
                    <a:pt x="9306" y="6832"/>
                  </a:lnTo>
                  <a:cubicBezTo>
                    <a:pt x="9268" y="6938"/>
                    <a:pt x="9166" y="7004"/>
                    <a:pt x="9056" y="7004"/>
                  </a:cubicBezTo>
                  <a:cubicBezTo>
                    <a:pt x="9028" y="7004"/>
                    <a:pt x="8998" y="6999"/>
                    <a:pt x="8969" y="6990"/>
                  </a:cubicBezTo>
                  <a:lnTo>
                    <a:pt x="8070" y="6658"/>
                  </a:lnTo>
                  <a:cubicBezTo>
                    <a:pt x="8062" y="6655"/>
                    <a:pt x="8054" y="6654"/>
                    <a:pt x="8046" y="6654"/>
                  </a:cubicBezTo>
                  <a:cubicBezTo>
                    <a:pt x="8024" y="6654"/>
                    <a:pt x="8001" y="6666"/>
                    <a:pt x="7989" y="6687"/>
                  </a:cubicBezTo>
                  <a:cubicBezTo>
                    <a:pt x="7734" y="7129"/>
                    <a:pt x="7392" y="7499"/>
                    <a:pt x="6974" y="7801"/>
                  </a:cubicBezTo>
                  <a:cubicBezTo>
                    <a:pt x="6950" y="7819"/>
                    <a:pt x="6939" y="7847"/>
                    <a:pt x="6956" y="7876"/>
                  </a:cubicBezTo>
                  <a:lnTo>
                    <a:pt x="7362" y="8747"/>
                  </a:lnTo>
                  <a:cubicBezTo>
                    <a:pt x="7392" y="8811"/>
                    <a:pt x="7392" y="8880"/>
                    <a:pt x="7368" y="8950"/>
                  </a:cubicBezTo>
                  <a:cubicBezTo>
                    <a:pt x="7344" y="9014"/>
                    <a:pt x="7298" y="9065"/>
                    <a:pt x="7234" y="9100"/>
                  </a:cubicBezTo>
                  <a:lnTo>
                    <a:pt x="6597" y="9397"/>
                  </a:lnTo>
                  <a:cubicBezTo>
                    <a:pt x="6560" y="9414"/>
                    <a:pt x="6521" y="9423"/>
                    <a:pt x="6483" y="9423"/>
                  </a:cubicBezTo>
                  <a:cubicBezTo>
                    <a:pt x="6384" y="9423"/>
                    <a:pt x="6291" y="9365"/>
                    <a:pt x="6249" y="9269"/>
                  </a:cubicBezTo>
                  <a:lnTo>
                    <a:pt x="5837" y="8398"/>
                  </a:lnTo>
                  <a:cubicBezTo>
                    <a:pt x="5827" y="8374"/>
                    <a:pt x="5805" y="8362"/>
                    <a:pt x="5781" y="8362"/>
                  </a:cubicBezTo>
                  <a:cubicBezTo>
                    <a:pt x="5777" y="8362"/>
                    <a:pt x="5772" y="8363"/>
                    <a:pt x="5767" y="8364"/>
                  </a:cubicBezTo>
                  <a:cubicBezTo>
                    <a:pt x="5462" y="8442"/>
                    <a:pt x="5155" y="8481"/>
                    <a:pt x="4848" y="8481"/>
                  </a:cubicBezTo>
                  <a:cubicBezTo>
                    <a:pt x="4652" y="8481"/>
                    <a:pt x="4455" y="8465"/>
                    <a:pt x="4259" y="8433"/>
                  </a:cubicBezTo>
                  <a:cubicBezTo>
                    <a:pt x="4256" y="8433"/>
                    <a:pt x="4252" y="8432"/>
                    <a:pt x="4249" y="8432"/>
                  </a:cubicBezTo>
                  <a:cubicBezTo>
                    <a:pt x="4223" y="8432"/>
                    <a:pt x="4199" y="8449"/>
                    <a:pt x="4190" y="8474"/>
                  </a:cubicBezTo>
                  <a:lnTo>
                    <a:pt x="3864" y="9373"/>
                  </a:lnTo>
                  <a:cubicBezTo>
                    <a:pt x="3824" y="9481"/>
                    <a:pt x="3724" y="9547"/>
                    <a:pt x="3616" y="9547"/>
                  </a:cubicBezTo>
                  <a:cubicBezTo>
                    <a:pt x="3585" y="9547"/>
                    <a:pt x="3554" y="9542"/>
                    <a:pt x="3523" y="9530"/>
                  </a:cubicBezTo>
                  <a:lnTo>
                    <a:pt x="2861" y="9292"/>
                  </a:lnTo>
                  <a:cubicBezTo>
                    <a:pt x="2728" y="9246"/>
                    <a:pt x="2658" y="9089"/>
                    <a:pt x="2704" y="8955"/>
                  </a:cubicBezTo>
                  <a:lnTo>
                    <a:pt x="3035" y="8050"/>
                  </a:lnTo>
                  <a:cubicBezTo>
                    <a:pt x="3041" y="8021"/>
                    <a:pt x="3029" y="7993"/>
                    <a:pt x="3006" y="7975"/>
                  </a:cubicBezTo>
                  <a:cubicBezTo>
                    <a:pt x="2565" y="7715"/>
                    <a:pt x="2193" y="7372"/>
                    <a:pt x="1892" y="6960"/>
                  </a:cubicBezTo>
                  <a:cubicBezTo>
                    <a:pt x="1880" y="6942"/>
                    <a:pt x="1863" y="6931"/>
                    <a:pt x="1840" y="6931"/>
                  </a:cubicBezTo>
                  <a:cubicBezTo>
                    <a:pt x="1834" y="6931"/>
                    <a:pt x="1823" y="6937"/>
                    <a:pt x="1810" y="6937"/>
                  </a:cubicBezTo>
                  <a:lnTo>
                    <a:pt x="947" y="7343"/>
                  </a:lnTo>
                  <a:cubicBezTo>
                    <a:pt x="910" y="7360"/>
                    <a:pt x="869" y="7369"/>
                    <a:pt x="829" y="7369"/>
                  </a:cubicBezTo>
                  <a:cubicBezTo>
                    <a:pt x="800" y="7369"/>
                    <a:pt x="771" y="7364"/>
                    <a:pt x="744" y="7354"/>
                  </a:cubicBezTo>
                  <a:cubicBezTo>
                    <a:pt x="680" y="7332"/>
                    <a:pt x="621" y="7279"/>
                    <a:pt x="592" y="7215"/>
                  </a:cubicBezTo>
                  <a:lnTo>
                    <a:pt x="297" y="6578"/>
                  </a:lnTo>
                  <a:cubicBezTo>
                    <a:pt x="268" y="6513"/>
                    <a:pt x="262" y="6444"/>
                    <a:pt x="286" y="6380"/>
                  </a:cubicBezTo>
                  <a:cubicBezTo>
                    <a:pt x="314" y="6310"/>
                    <a:pt x="361" y="6259"/>
                    <a:pt x="425" y="6229"/>
                  </a:cubicBezTo>
                  <a:lnTo>
                    <a:pt x="1295" y="5823"/>
                  </a:lnTo>
                  <a:cubicBezTo>
                    <a:pt x="1323" y="5812"/>
                    <a:pt x="1336" y="5777"/>
                    <a:pt x="1330" y="5748"/>
                  </a:cubicBezTo>
                  <a:cubicBezTo>
                    <a:pt x="1202" y="5255"/>
                    <a:pt x="1178" y="4750"/>
                    <a:pt x="1260" y="4246"/>
                  </a:cubicBezTo>
                  <a:cubicBezTo>
                    <a:pt x="1266" y="4216"/>
                    <a:pt x="1248" y="4182"/>
                    <a:pt x="1219" y="4176"/>
                  </a:cubicBezTo>
                  <a:lnTo>
                    <a:pt x="321" y="3845"/>
                  </a:lnTo>
                  <a:cubicBezTo>
                    <a:pt x="251" y="3822"/>
                    <a:pt x="198" y="3775"/>
                    <a:pt x="169" y="3712"/>
                  </a:cubicBezTo>
                  <a:cubicBezTo>
                    <a:pt x="140" y="3648"/>
                    <a:pt x="134" y="3573"/>
                    <a:pt x="158" y="3509"/>
                  </a:cubicBezTo>
                  <a:lnTo>
                    <a:pt x="401" y="2848"/>
                  </a:lnTo>
                  <a:cubicBezTo>
                    <a:pt x="437" y="2740"/>
                    <a:pt x="537" y="2674"/>
                    <a:pt x="645" y="2674"/>
                  </a:cubicBezTo>
                  <a:cubicBezTo>
                    <a:pt x="676" y="2674"/>
                    <a:pt x="707" y="2679"/>
                    <a:pt x="738" y="2691"/>
                  </a:cubicBezTo>
                  <a:lnTo>
                    <a:pt x="1636" y="3016"/>
                  </a:lnTo>
                  <a:cubicBezTo>
                    <a:pt x="1645" y="3019"/>
                    <a:pt x="1654" y="3021"/>
                    <a:pt x="1662" y="3021"/>
                  </a:cubicBezTo>
                  <a:cubicBezTo>
                    <a:pt x="1685" y="3021"/>
                    <a:pt x="1705" y="3009"/>
                    <a:pt x="1718" y="2987"/>
                  </a:cubicBezTo>
                  <a:cubicBezTo>
                    <a:pt x="1979" y="2551"/>
                    <a:pt x="2316" y="2174"/>
                    <a:pt x="2733" y="1879"/>
                  </a:cubicBezTo>
                  <a:cubicBezTo>
                    <a:pt x="2757" y="1861"/>
                    <a:pt x="2768" y="1826"/>
                    <a:pt x="2757" y="1798"/>
                  </a:cubicBezTo>
                  <a:lnTo>
                    <a:pt x="2351" y="928"/>
                  </a:lnTo>
                  <a:cubicBezTo>
                    <a:pt x="2316" y="864"/>
                    <a:pt x="2316" y="794"/>
                    <a:pt x="2339" y="730"/>
                  </a:cubicBezTo>
                  <a:cubicBezTo>
                    <a:pt x="2362" y="661"/>
                    <a:pt x="2409" y="608"/>
                    <a:pt x="2472" y="580"/>
                  </a:cubicBezTo>
                  <a:lnTo>
                    <a:pt x="3111" y="283"/>
                  </a:lnTo>
                  <a:cubicBezTo>
                    <a:pt x="3146" y="264"/>
                    <a:pt x="3184" y="256"/>
                    <a:pt x="3222" y="256"/>
                  </a:cubicBezTo>
                  <a:cubicBezTo>
                    <a:pt x="3254" y="256"/>
                    <a:pt x="3285" y="262"/>
                    <a:pt x="3314" y="272"/>
                  </a:cubicBezTo>
                  <a:cubicBezTo>
                    <a:pt x="3384" y="295"/>
                    <a:pt x="3435" y="347"/>
                    <a:pt x="3464" y="406"/>
                  </a:cubicBezTo>
                  <a:lnTo>
                    <a:pt x="3871" y="1276"/>
                  </a:lnTo>
                  <a:cubicBezTo>
                    <a:pt x="3880" y="1298"/>
                    <a:pt x="3900" y="1314"/>
                    <a:pt x="3925" y="1314"/>
                  </a:cubicBezTo>
                  <a:cubicBezTo>
                    <a:pt x="3932" y="1314"/>
                    <a:pt x="3939" y="1313"/>
                    <a:pt x="3946" y="1311"/>
                  </a:cubicBezTo>
                  <a:cubicBezTo>
                    <a:pt x="4242" y="1234"/>
                    <a:pt x="4543" y="1195"/>
                    <a:pt x="4845" y="1195"/>
                  </a:cubicBezTo>
                  <a:cubicBezTo>
                    <a:pt x="5045" y="1195"/>
                    <a:pt x="5247" y="1212"/>
                    <a:pt x="5448" y="1247"/>
                  </a:cubicBezTo>
                  <a:cubicBezTo>
                    <a:pt x="5452" y="1247"/>
                    <a:pt x="5455" y="1248"/>
                    <a:pt x="5459" y="1248"/>
                  </a:cubicBezTo>
                  <a:cubicBezTo>
                    <a:pt x="5484" y="1248"/>
                    <a:pt x="5508" y="1231"/>
                    <a:pt x="5518" y="1206"/>
                  </a:cubicBezTo>
                  <a:lnTo>
                    <a:pt x="5848" y="302"/>
                  </a:lnTo>
                  <a:cubicBezTo>
                    <a:pt x="5871" y="237"/>
                    <a:pt x="5917" y="185"/>
                    <a:pt x="5981" y="155"/>
                  </a:cubicBezTo>
                  <a:cubicBezTo>
                    <a:pt x="6016" y="136"/>
                    <a:pt x="6053" y="128"/>
                    <a:pt x="6091" y="128"/>
                  </a:cubicBezTo>
                  <a:close/>
                  <a:moveTo>
                    <a:pt x="6091" y="0"/>
                  </a:moveTo>
                  <a:cubicBezTo>
                    <a:pt x="6036" y="0"/>
                    <a:pt x="5981" y="12"/>
                    <a:pt x="5930" y="34"/>
                  </a:cubicBezTo>
                  <a:cubicBezTo>
                    <a:pt x="5831" y="80"/>
                    <a:pt x="5761" y="162"/>
                    <a:pt x="5727" y="260"/>
                  </a:cubicBezTo>
                  <a:lnTo>
                    <a:pt x="5413" y="1108"/>
                  </a:lnTo>
                  <a:cubicBezTo>
                    <a:pt x="5225" y="1080"/>
                    <a:pt x="5035" y="1066"/>
                    <a:pt x="4845" y="1066"/>
                  </a:cubicBezTo>
                  <a:cubicBezTo>
                    <a:pt x="4549" y="1066"/>
                    <a:pt x="4253" y="1100"/>
                    <a:pt x="3963" y="1172"/>
                  </a:cubicBezTo>
                  <a:lnTo>
                    <a:pt x="3580" y="353"/>
                  </a:lnTo>
                  <a:cubicBezTo>
                    <a:pt x="3534" y="260"/>
                    <a:pt x="3459" y="185"/>
                    <a:pt x="3360" y="150"/>
                  </a:cubicBezTo>
                  <a:cubicBezTo>
                    <a:pt x="3316" y="134"/>
                    <a:pt x="3270" y="127"/>
                    <a:pt x="3225" y="127"/>
                  </a:cubicBezTo>
                  <a:cubicBezTo>
                    <a:pt x="3167" y="127"/>
                    <a:pt x="3110" y="139"/>
                    <a:pt x="3058" y="162"/>
                  </a:cubicBezTo>
                  <a:lnTo>
                    <a:pt x="2420" y="463"/>
                  </a:lnTo>
                  <a:cubicBezTo>
                    <a:pt x="2327" y="503"/>
                    <a:pt x="2252" y="586"/>
                    <a:pt x="2217" y="684"/>
                  </a:cubicBezTo>
                  <a:cubicBezTo>
                    <a:pt x="2182" y="782"/>
                    <a:pt x="2188" y="886"/>
                    <a:pt x="2228" y="985"/>
                  </a:cubicBezTo>
                  <a:lnTo>
                    <a:pt x="2611" y="1804"/>
                  </a:lnTo>
                  <a:cubicBezTo>
                    <a:pt x="2217" y="2093"/>
                    <a:pt x="1887" y="2459"/>
                    <a:pt x="1631" y="2877"/>
                  </a:cubicBezTo>
                  <a:lnTo>
                    <a:pt x="784" y="2569"/>
                  </a:lnTo>
                  <a:cubicBezTo>
                    <a:pt x="738" y="2553"/>
                    <a:pt x="692" y="2545"/>
                    <a:pt x="646" y="2545"/>
                  </a:cubicBezTo>
                  <a:cubicBezTo>
                    <a:pt x="485" y="2545"/>
                    <a:pt x="339" y="2643"/>
                    <a:pt x="279" y="2800"/>
                  </a:cubicBezTo>
                  <a:lnTo>
                    <a:pt x="35" y="3462"/>
                  </a:lnTo>
                  <a:cubicBezTo>
                    <a:pt x="0" y="3561"/>
                    <a:pt x="7" y="3671"/>
                    <a:pt x="53" y="3764"/>
                  </a:cubicBezTo>
                  <a:cubicBezTo>
                    <a:pt x="94" y="3863"/>
                    <a:pt x="175" y="3932"/>
                    <a:pt x="273" y="3967"/>
                  </a:cubicBezTo>
                  <a:lnTo>
                    <a:pt x="1127" y="4280"/>
                  </a:lnTo>
                  <a:cubicBezTo>
                    <a:pt x="1052" y="4762"/>
                    <a:pt x="1074" y="5249"/>
                    <a:pt x="1191" y="5731"/>
                  </a:cubicBezTo>
                  <a:lnTo>
                    <a:pt x="367" y="6114"/>
                  </a:lnTo>
                  <a:cubicBezTo>
                    <a:pt x="273" y="6160"/>
                    <a:pt x="204" y="6235"/>
                    <a:pt x="163" y="6334"/>
                  </a:cubicBezTo>
                  <a:cubicBezTo>
                    <a:pt x="129" y="6433"/>
                    <a:pt x="134" y="6543"/>
                    <a:pt x="181" y="6636"/>
                  </a:cubicBezTo>
                  <a:lnTo>
                    <a:pt x="477" y="7274"/>
                  </a:lnTo>
                  <a:cubicBezTo>
                    <a:pt x="523" y="7367"/>
                    <a:pt x="599" y="7442"/>
                    <a:pt x="697" y="7477"/>
                  </a:cubicBezTo>
                  <a:cubicBezTo>
                    <a:pt x="740" y="7492"/>
                    <a:pt x="786" y="7500"/>
                    <a:pt x="831" y="7500"/>
                  </a:cubicBezTo>
                  <a:cubicBezTo>
                    <a:pt x="889" y="7500"/>
                    <a:pt x="947" y="7488"/>
                    <a:pt x="999" y="7464"/>
                  </a:cubicBezTo>
                  <a:lnTo>
                    <a:pt x="1823" y="7076"/>
                  </a:lnTo>
                  <a:cubicBezTo>
                    <a:pt x="2112" y="7477"/>
                    <a:pt x="2472" y="7801"/>
                    <a:pt x="2889" y="8056"/>
                  </a:cubicBezTo>
                  <a:lnTo>
                    <a:pt x="2583" y="8909"/>
                  </a:lnTo>
                  <a:cubicBezTo>
                    <a:pt x="2506" y="9113"/>
                    <a:pt x="2618" y="9338"/>
                    <a:pt x="2820" y="9413"/>
                  </a:cubicBezTo>
                  <a:lnTo>
                    <a:pt x="3481" y="9657"/>
                  </a:lnTo>
                  <a:cubicBezTo>
                    <a:pt x="3523" y="9670"/>
                    <a:pt x="3569" y="9681"/>
                    <a:pt x="3615" y="9681"/>
                  </a:cubicBezTo>
                  <a:cubicBezTo>
                    <a:pt x="3778" y="9681"/>
                    <a:pt x="3928" y="9576"/>
                    <a:pt x="3986" y="9420"/>
                  </a:cubicBezTo>
                  <a:lnTo>
                    <a:pt x="4294" y="8567"/>
                  </a:lnTo>
                  <a:cubicBezTo>
                    <a:pt x="4483" y="8596"/>
                    <a:pt x="4672" y="8611"/>
                    <a:pt x="4860" y="8611"/>
                  </a:cubicBezTo>
                  <a:cubicBezTo>
                    <a:pt x="5157" y="8611"/>
                    <a:pt x="5453" y="8574"/>
                    <a:pt x="5743" y="8503"/>
                  </a:cubicBezTo>
                  <a:lnTo>
                    <a:pt x="6126" y="9327"/>
                  </a:lnTo>
                  <a:cubicBezTo>
                    <a:pt x="6194" y="9466"/>
                    <a:pt x="6335" y="9550"/>
                    <a:pt x="6482" y="9550"/>
                  </a:cubicBezTo>
                  <a:cubicBezTo>
                    <a:pt x="6538" y="9550"/>
                    <a:pt x="6594" y="9538"/>
                    <a:pt x="6648" y="9512"/>
                  </a:cubicBezTo>
                  <a:lnTo>
                    <a:pt x="7287" y="9217"/>
                  </a:lnTo>
                  <a:cubicBezTo>
                    <a:pt x="7386" y="9170"/>
                    <a:pt x="7456" y="9095"/>
                    <a:pt x="7490" y="8996"/>
                  </a:cubicBezTo>
                  <a:cubicBezTo>
                    <a:pt x="7525" y="8898"/>
                    <a:pt x="7525" y="8787"/>
                    <a:pt x="7478" y="8695"/>
                  </a:cubicBezTo>
                  <a:lnTo>
                    <a:pt x="7095" y="7871"/>
                  </a:lnTo>
                  <a:cubicBezTo>
                    <a:pt x="7490" y="7581"/>
                    <a:pt x="7820" y="7221"/>
                    <a:pt x="8075" y="6797"/>
                  </a:cubicBezTo>
                  <a:lnTo>
                    <a:pt x="8929" y="7111"/>
                  </a:lnTo>
                  <a:cubicBezTo>
                    <a:pt x="8971" y="7125"/>
                    <a:pt x="9015" y="7132"/>
                    <a:pt x="9058" y="7132"/>
                  </a:cubicBezTo>
                  <a:cubicBezTo>
                    <a:pt x="9220" y="7132"/>
                    <a:pt x="9372" y="7033"/>
                    <a:pt x="9427" y="6873"/>
                  </a:cubicBezTo>
                  <a:lnTo>
                    <a:pt x="9671" y="6211"/>
                  </a:lnTo>
                  <a:cubicBezTo>
                    <a:pt x="9705" y="6114"/>
                    <a:pt x="9700" y="6009"/>
                    <a:pt x="9660" y="5911"/>
                  </a:cubicBezTo>
                  <a:cubicBezTo>
                    <a:pt x="9614" y="5817"/>
                    <a:pt x="9531" y="5742"/>
                    <a:pt x="9433" y="5707"/>
                  </a:cubicBezTo>
                  <a:lnTo>
                    <a:pt x="8586" y="5400"/>
                  </a:lnTo>
                  <a:cubicBezTo>
                    <a:pt x="8656" y="4912"/>
                    <a:pt x="8639" y="4425"/>
                    <a:pt x="8517" y="3949"/>
                  </a:cubicBezTo>
                  <a:lnTo>
                    <a:pt x="9341" y="3566"/>
                  </a:lnTo>
                  <a:cubicBezTo>
                    <a:pt x="9537" y="3474"/>
                    <a:pt x="9619" y="3236"/>
                    <a:pt x="9531" y="3044"/>
                  </a:cubicBezTo>
                  <a:lnTo>
                    <a:pt x="9231" y="2407"/>
                  </a:lnTo>
                  <a:cubicBezTo>
                    <a:pt x="9163" y="2263"/>
                    <a:pt x="9022" y="2178"/>
                    <a:pt x="8875" y="2178"/>
                  </a:cubicBezTo>
                  <a:cubicBezTo>
                    <a:pt x="8819" y="2178"/>
                    <a:pt x="8762" y="2190"/>
                    <a:pt x="8709" y="2216"/>
                  </a:cubicBezTo>
                  <a:lnTo>
                    <a:pt x="7890" y="2599"/>
                  </a:lnTo>
                  <a:cubicBezTo>
                    <a:pt x="7595" y="2203"/>
                    <a:pt x="7234" y="1873"/>
                    <a:pt x="6817" y="1617"/>
                  </a:cubicBezTo>
                  <a:lnTo>
                    <a:pt x="7124" y="765"/>
                  </a:lnTo>
                  <a:cubicBezTo>
                    <a:pt x="7200" y="562"/>
                    <a:pt x="7095" y="336"/>
                    <a:pt x="6892" y="260"/>
                  </a:cubicBezTo>
                  <a:lnTo>
                    <a:pt x="6225" y="23"/>
                  </a:lnTo>
                  <a:cubicBezTo>
                    <a:pt x="6181" y="8"/>
                    <a:pt x="6136" y="0"/>
                    <a:pt x="609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42"/>
          <p:cNvGrpSpPr/>
          <p:nvPr/>
        </p:nvGrpSpPr>
        <p:grpSpPr>
          <a:xfrm>
            <a:off x="3300933" y="2826571"/>
            <a:ext cx="1259676" cy="600413"/>
            <a:chOff x="722008" y="4295396"/>
            <a:chExt cx="1259676" cy="600413"/>
          </a:xfrm>
        </p:grpSpPr>
        <p:grpSp>
          <p:nvGrpSpPr>
            <p:cNvPr id="1121" name="Google Shape;1121;p42"/>
            <p:cNvGrpSpPr/>
            <p:nvPr/>
          </p:nvGrpSpPr>
          <p:grpSpPr>
            <a:xfrm>
              <a:off x="1933836" y="4847880"/>
              <a:ext cx="47848" cy="47929"/>
              <a:chOff x="-2822064" y="5229926"/>
              <a:chExt cx="55937" cy="56031"/>
            </a:xfrm>
          </p:grpSpPr>
          <p:sp>
            <p:nvSpPr>
              <p:cNvPr id="1122" name="Google Shape;1122;p42"/>
              <p:cNvSpPr/>
              <p:nvPr/>
            </p:nvSpPr>
            <p:spPr>
              <a:xfrm>
                <a:off x="-2816017" y="5235973"/>
                <a:ext cx="43842" cy="43937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65" extrusionOk="0">
                    <a:moveTo>
                      <a:pt x="233" y="1"/>
                    </a:moveTo>
                    <a:cubicBezTo>
                      <a:pt x="105" y="1"/>
                      <a:pt x="0" y="105"/>
                      <a:pt x="0" y="233"/>
                    </a:cubicBezTo>
                    <a:cubicBezTo>
                      <a:pt x="0" y="360"/>
                      <a:pt x="105" y="464"/>
                      <a:pt x="233" y="464"/>
                    </a:cubicBezTo>
                    <a:cubicBezTo>
                      <a:pt x="360" y="464"/>
                      <a:pt x="464" y="360"/>
                      <a:pt x="464" y="233"/>
                    </a:cubicBezTo>
                    <a:cubicBezTo>
                      <a:pt x="464" y="105"/>
                      <a:pt x="360" y="1"/>
                      <a:pt x="233" y="1"/>
                    </a:cubicBezTo>
                    <a:close/>
                  </a:path>
                </a:pathLst>
              </a:custGeom>
              <a:solidFill>
                <a:srgbClr val="EAF0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2"/>
              <p:cNvSpPr/>
              <p:nvPr/>
            </p:nvSpPr>
            <p:spPr>
              <a:xfrm>
                <a:off x="-2822064" y="5229926"/>
                <a:ext cx="55937" cy="56031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93" extrusionOk="0">
                    <a:moveTo>
                      <a:pt x="297" y="129"/>
                    </a:moveTo>
                    <a:cubicBezTo>
                      <a:pt x="389" y="129"/>
                      <a:pt x="464" y="204"/>
                      <a:pt x="464" y="297"/>
                    </a:cubicBezTo>
                    <a:cubicBezTo>
                      <a:pt x="464" y="389"/>
                      <a:pt x="389" y="466"/>
                      <a:pt x="297" y="466"/>
                    </a:cubicBezTo>
                    <a:cubicBezTo>
                      <a:pt x="204" y="466"/>
                      <a:pt x="128" y="389"/>
                      <a:pt x="128" y="297"/>
                    </a:cubicBezTo>
                    <a:cubicBezTo>
                      <a:pt x="128" y="204"/>
                      <a:pt x="204" y="129"/>
                      <a:pt x="297" y="129"/>
                    </a:cubicBezTo>
                    <a:close/>
                    <a:moveTo>
                      <a:pt x="297" y="1"/>
                    </a:moveTo>
                    <a:cubicBezTo>
                      <a:pt x="134" y="1"/>
                      <a:pt x="0" y="134"/>
                      <a:pt x="0" y="297"/>
                    </a:cubicBezTo>
                    <a:cubicBezTo>
                      <a:pt x="0" y="459"/>
                      <a:pt x="134" y="592"/>
                      <a:pt x="297" y="592"/>
                    </a:cubicBezTo>
                    <a:cubicBezTo>
                      <a:pt x="458" y="592"/>
                      <a:pt x="592" y="459"/>
                      <a:pt x="592" y="297"/>
                    </a:cubicBezTo>
                    <a:cubicBezTo>
                      <a:pt x="592" y="134"/>
                      <a:pt x="458" y="1"/>
                      <a:pt x="297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4" name="Google Shape;1124;p42"/>
            <p:cNvGrpSpPr/>
            <p:nvPr/>
          </p:nvGrpSpPr>
          <p:grpSpPr>
            <a:xfrm>
              <a:off x="1752622" y="4295396"/>
              <a:ext cx="44615" cy="41544"/>
              <a:chOff x="-2894441" y="4446062"/>
              <a:chExt cx="52157" cy="48567"/>
            </a:xfrm>
          </p:grpSpPr>
          <p:sp>
            <p:nvSpPr>
              <p:cNvPr id="1125" name="Google Shape;1125;p42"/>
              <p:cNvSpPr/>
              <p:nvPr/>
            </p:nvSpPr>
            <p:spPr>
              <a:xfrm>
                <a:off x="-2890095" y="4452298"/>
                <a:ext cx="41291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81" extrusionOk="0">
                    <a:moveTo>
                      <a:pt x="217" y="1"/>
                    </a:moveTo>
                    <a:cubicBezTo>
                      <a:pt x="179" y="1"/>
                      <a:pt x="140" y="12"/>
                      <a:pt x="105" y="35"/>
                    </a:cubicBezTo>
                    <a:cubicBezTo>
                      <a:pt x="19" y="99"/>
                      <a:pt x="1" y="220"/>
                      <a:pt x="65" y="301"/>
                    </a:cubicBezTo>
                    <a:cubicBezTo>
                      <a:pt x="103" y="353"/>
                      <a:pt x="159" y="380"/>
                      <a:pt x="217" y="380"/>
                    </a:cubicBezTo>
                    <a:cubicBezTo>
                      <a:pt x="257" y="380"/>
                      <a:pt x="296" y="368"/>
                      <a:pt x="332" y="343"/>
                    </a:cubicBezTo>
                    <a:cubicBezTo>
                      <a:pt x="413" y="284"/>
                      <a:pt x="436" y="162"/>
                      <a:pt x="372" y="75"/>
                    </a:cubicBezTo>
                    <a:cubicBezTo>
                      <a:pt x="334" y="27"/>
                      <a:pt x="276" y="1"/>
                      <a:pt x="217" y="1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2"/>
              <p:cNvSpPr/>
              <p:nvPr/>
            </p:nvSpPr>
            <p:spPr>
              <a:xfrm>
                <a:off x="-2894441" y="4446062"/>
                <a:ext cx="52157" cy="48567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14" extrusionOk="0">
                    <a:moveTo>
                      <a:pt x="262" y="130"/>
                    </a:moveTo>
                    <a:cubicBezTo>
                      <a:pt x="303" y="130"/>
                      <a:pt x="343" y="147"/>
                      <a:pt x="367" y="182"/>
                    </a:cubicBezTo>
                    <a:cubicBezTo>
                      <a:pt x="407" y="240"/>
                      <a:pt x="395" y="315"/>
                      <a:pt x="337" y="356"/>
                    </a:cubicBezTo>
                    <a:cubicBezTo>
                      <a:pt x="316" y="372"/>
                      <a:pt x="290" y="380"/>
                      <a:pt x="264" y="380"/>
                    </a:cubicBezTo>
                    <a:cubicBezTo>
                      <a:pt x="225" y="380"/>
                      <a:pt x="187" y="363"/>
                      <a:pt x="163" y="332"/>
                    </a:cubicBezTo>
                    <a:cubicBezTo>
                      <a:pt x="140" y="304"/>
                      <a:pt x="134" y="269"/>
                      <a:pt x="140" y="240"/>
                    </a:cubicBezTo>
                    <a:cubicBezTo>
                      <a:pt x="145" y="205"/>
                      <a:pt x="163" y="176"/>
                      <a:pt x="193" y="152"/>
                    </a:cubicBezTo>
                    <a:cubicBezTo>
                      <a:pt x="209" y="141"/>
                      <a:pt x="239" y="130"/>
                      <a:pt x="262" y="130"/>
                    </a:cubicBezTo>
                    <a:close/>
                    <a:moveTo>
                      <a:pt x="261" y="0"/>
                    </a:moveTo>
                    <a:cubicBezTo>
                      <a:pt x="209" y="0"/>
                      <a:pt x="157" y="16"/>
                      <a:pt x="111" y="48"/>
                    </a:cubicBezTo>
                    <a:cubicBezTo>
                      <a:pt x="59" y="88"/>
                      <a:pt x="24" y="147"/>
                      <a:pt x="12" y="217"/>
                    </a:cubicBezTo>
                    <a:cubicBezTo>
                      <a:pt x="1" y="286"/>
                      <a:pt x="19" y="350"/>
                      <a:pt x="59" y="409"/>
                    </a:cubicBezTo>
                    <a:cubicBezTo>
                      <a:pt x="105" y="478"/>
                      <a:pt x="186" y="513"/>
                      <a:pt x="262" y="513"/>
                    </a:cubicBezTo>
                    <a:cubicBezTo>
                      <a:pt x="314" y="513"/>
                      <a:pt x="372" y="495"/>
                      <a:pt x="413" y="460"/>
                    </a:cubicBezTo>
                    <a:cubicBezTo>
                      <a:pt x="528" y="379"/>
                      <a:pt x="552" y="217"/>
                      <a:pt x="471" y="107"/>
                    </a:cubicBezTo>
                    <a:cubicBezTo>
                      <a:pt x="418" y="37"/>
                      <a:pt x="340" y="0"/>
                      <a:pt x="261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7" name="Google Shape;1127;p42"/>
            <p:cNvSpPr/>
            <p:nvPr/>
          </p:nvSpPr>
          <p:spPr>
            <a:xfrm>
              <a:off x="1073089" y="4459675"/>
              <a:ext cx="71344" cy="65993"/>
            </a:xfrm>
            <a:custGeom>
              <a:avLst/>
              <a:gdLst/>
              <a:ahLst/>
              <a:cxnLst/>
              <a:rect l="l" t="t" r="r" b="b"/>
              <a:pathLst>
                <a:path w="1040" h="962" extrusionOk="0">
                  <a:moveTo>
                    <a:pt x="598" y="133"/>
                  </a:moveTo>
                  <a:cubicBezTo>
                    <a:pt x="691" y="150"/>
                    <a:pt x="772" y="196"/>
                    <a:pt x="830" y="273"/>
                  </a:cubicBezTo>
                  <a:cubicBezTo>
                    <a:pt x="882" y="348"/>
                    <a:pt x="905" y="440"/>
                    <a:pt x="894" y="533"/>
                  </a:cubicBezTo>
                  <a:cubicBezTo>
                    <a:pt x="876" y="626"/>
                    <a:pt x="830" y="707"/>
                    <a:pt x="755" y="765"/>
                  </a:cubicBezTo>
                  <a:cubicBezTo>
                    <a:pt x="692" y="812"/>
                    <a:pt x="619" y="834"/>
                    <a:pt x="547" y="834"/>
                  </a:cubicBezTo>
                  <a:cubicBezTo>
                    <a:pt x="439" y="834"/>
                    <a:pt x="332" y="784"/>
                    <a:pt x="262" y="690"/>
                  </a:cubicBezTo>
                  <a:cubicBezTo>
                    <a:pt x="204" y="614"/>
                    <a:pt x="180" y="522"/>
                    <a:pt x="198" y="428"/>
                  </a:cubicBezTo>
                  <a:cubicBezTo>
                    <a:pt x="209" y="335"/>
                    <a:pt x="262" y="254"/>
                    <a:pt x="337" y="196"/>
                  </a:cubicBezTo>
                  <a:cubicBezTo>
                    <a:pt x="394" y="156"/>
                    <a:pt x="471" y="133"/>
                    <a:pt x="546" y="133"/>
                  </a:cubicBezTo>
                  <a:close/>
                  <a:moveTo>
                    <a:pt x="543" y="0"/>
                  </a:moveTo>
                  <a:cubicBezTo>
                    <a:pt x="442" y="0"/>
                    <a:pt x="347" y="31"/>
                    <a:pt x="262" y="92"/>
                  </a:cubicBezTo>
                  <a:cubicBezTo>
                    <a:pt x="46" y="249"/>
                    <a:pt x="0" y="551"/>
                    <a:pt x="158" y="765"/>
                  </a:cubicBezTo>
                  <a:cubicBezTo>
                    <a:pt x="250" y="892"/>
                    <a:pt x="394" y="962"/>
                    <a:pt x="546" y="962"/>
                  </a:cubicBezTo>
                  <a:cubicBezTo>
                    <a:pt x="645" y="962"/>
                    <a:pt x="742" y="934"/>
                    <a:pt x="830" y="870"/>
                  </a:cubicBezTo>
                  <a:cubicBezTo>
                    <a:pt x="935" y="795"/>
                    <a:pt x="999" y="683"/>
                    <a:pt x="1021" y="557"/>
                  </a:cubicBezTo>
                  <a:cubicBezTo>
                    <a:pt x="1039" y="428"/>
                    <a:pt x="1010" y="300"/>
                    <a:pt x="935" y="196"/>
                  </a:cubicBezTo>
                  <a:cubicBezTo>
                    <a:pt x="859" y="92"/>
                    <a:pt x="742" y="29"/>
                    <a:pt x="616" y="5"/>
                  </a:cubicBezTo>
                  <a:cubicBezTo>
                    <a:pt x="591" y="2"/>
                    <a:pt x="567" y="0"/>
                    <a:pt x="54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42"/>
            <p:cNvGrpSpPr/>
            <p:nvPr/>
          </p:nvGrpSpPr>
          <p:grpSpPr>
            <a:xfrm>
              <a:off x="722008" y="4734478"/>
              <a:ext cx="121075" cy="113397"/>
              <a:chOff x="-1622839" y="4549431"/>
              <a:chExt cx="141542" cy="132566"/>
            </a:xfrm>
          </p:grpSpPr>
          <p:sp>
            <p:nvSpPr>
              <p:cNvPr id="1129" name="Google Shape;1129;p42"/>
              <p:cNvSpPr/>
              <p:nvPr/>
            </p:nvSpPr>
            <p:spPr>
              <a:xfrm>
                <a:off x="-1616225" y="4555572"/>
                <a:ext cx="132188" cy="120377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74" extrusionOk="0">
                    <a:moveTo>
                      <a:pt x="709" y="1"/>
                    </a:moveTo>
                    <a:cubicBezTo>
                      <a:pt x="657" y="1"/>
                      <a:pt x="604" y="7"/>
                      <a:pt x="552" y="21"/>
                    </a:cubicBezTo>
                    <a:cubicBezTo>
                      <a:pt x="209" y="102"/>
                      <a:pt x="1" y="444"/>
                      <a:pt x="81" y="787"/>
                    </a:cubicBezTo>
                    <a:cubicBezTo>
                      <a:pt x="150" y="1079"/>
                      <a:pt x="414" y="1274"/>
                      <a:pt x="699" y="1274"/>
                    </a:cubicBezTo>
                    <a:cubicBezTo>
                      <a:pt x="748" y="1274"/>
                      <a:pt x="797" y="1268"/>
                      <a:pt x="847" y="1256"/>
                    </a:cubicBezTo>
                    <a:cubicBezTo>
                      <a:pt x="1189" y="1169"/>
                      <a:pt x="1398" y="827"/>
                      <a:pt x="1318" y="485"/>
                    </a:cubicBezTo>
                    <a:cubicBezTo>
                      <a:pt x="1248" y="195"/>
                      <a:pt x="992" y="1"/>
                      <a:pt x="709" y="1"/>
                    </a:cubicBezTo>
                    <a:close/>
                  </a:path>
                </a:pathLst>
              </a:custGeom>
              <a:solidFill>
                <a:srgbClr val="FF5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2"/>
              <p:cNvSpPr/>
              <p:nvPr/>
            </p:nvSpPr>
            <p:spPr>
              <a:xfrm>
                <a:off x="-1622839" y="4549431"/>
                <a:ext cx="141542" cy="132566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403" extrusionOk="0">
                    <a:moveTo>
                      <a:pt x="772" y="132"/>
                    </a:moveTo>
                    <a:cubicBezTo>
                      <a:pt x="877" y="132"/>
                      <a:pt x="975" y="161"/>
                      <a:pt x="1067" y="213"/>
                    </a:cubicBezTo>
                    <a:cubicBezTo>
                      <a:pt x="1195" y="295"/>
                      <a:pt x="1289" y="416"/>
                      <a:pt x="1323" y="568"/>
                    </a:cubicBezTo>
                    <a:cubicBezTo>
                      <a:pt x="1364" y="712"/>
                      <a:pt x="1335" y="868"/>
                      <a:pt x="1259" y="996"/>
                    </a:cubicBezTo>
                    <a:cubicBezTo>
                      <a:pt x="1179" y="1130"/>
                      <a:pt x="1051" y="1222"/>
                      <a:pt x="906" y="1257"/>
                    </a:cubicBezTo>
                    <a:cubicBezTo>
                      <a:pt x="860" y="1268"/>
                      <a:pt x="814" y="1274"/>
                      <a:pt x="769" y="1274"/>
                    </a:cubicBezTo>
                    <a:cubicBezTo>
                      <a:pt x="512" y="1274"/>
                      <a:pt x="279" y="1095"/>
                      <a:pt x="215" y="834"/>
                    </a:cubicBezTo>
                    <a:cubicBezTo>
                      <a:pt x="140" y="533"/>
                      <a:pt x="331" y="220"/>
                      <a:pt x="633" y="143"/>
                    </a:cubicBezTo>
                    <a:cubicBezTo>
                      <a:pt x="679" y="137"/>
                      <a:pt x="726" y="132"/>
                      <a:pt x="772" y="132"/>
                    </a:cubicBezTo>
                    <a:close/>
                    <a:moveTo>
                      <a:pt x="777" y="0"/>
                    </a:moveTo>
                    <a:cubicBezTo>
                      <a:pt x="720" y="0"/>
                      <a:pt x="662" y="7"/>
                      <a:pt x="604" y="22"/>
                    </a:cubicBezTo>
                    <a:cubicBezTo>
                      <a:pt x="226" y="108"/>
                      <a:pt x="1" y="491"/>
                      <a:pt x="87" y="868"/>
                    </a:cubicBezTo>
                    <a:cubicBezTo>
                      <a:pt x="169" y="1187"/>
                      <a:pt x="453" y="1403"/>
                      <a:pt x="772" y="1403"/>
                    </a:cubicBezTo>
                    <a:cubicBezTo>
                      <a:pt x="824" y="1403"/>
                      <a:pt x="882" y="1396"/>
                      <a:pt x="935" y="1385"/>
                    </a:cubicBezTo>
                    <a:cubicBezTo>
                      <a:pt x="1115" y="1339"/>
                      <a:pt x="1271" y="1229"/>
                      <a:pt x="1369" y="1066"/>
                    </a:cubicBezTo>
                    <a:cubicBezTo>
                      <a:pt x="1468" y="903"/>
                      <a:pt x="1497" y="718"/>
                      <a:pt x="1450" y="538"/>
                    </a:cubicBezTo>
                    <a:cubicBezTo>
                      <a:pt x="1404" y="352"/>
                      <a:pt x="1294" y="201"/>
                      <a:pt x="1137" y="103"/>
                    </a:cubicBezTo>
                    <a:cubicBezTo>
                      <a:pt x="1026" y="35"/>
                      <a:pt x="903" y="0"/>
                      <a:pt x="777" y="0"/>
                    </a:cubicBezTo>
                    <a:close/>
                  </a:path>
                </a:pathLst>
              </a:custGeom>
              <a:solidFill>
                <a:srgbClr val="2D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1" name="Google Shape;1131;p42"/>
          <p:cNvGrpSpPr/>
          <p:nvPr/>
        </p:nvGrpSpPr>
        <p:grpSpPr>
          <a:xfrm>
            <a:off x="1331260" y="3953215"/>
            <a:ext cx="712586" cy="735025"/>
            <a:chOff x="-4011463" y="4778467"/>
            <a:chExt cx="925316" cy="954701"/>
          </a:xfrm>
        </p:grpSpPr>
        <p:sp>
          <p:nvSpPr>
            <p:cNvPr id="1132" name="Google Shape;1132;p42"/>
            <p:cNvSpPr/>
            <p:nvPr/>
          </p:nvSpPr>
          <p:spPr>
            <a:xfrm>
              <a:off x="-3999935" y="4824671"/>
              <a:ext cx="910482" cy="902356"/>
            </a:xfrm>
            <a:custGeom>
              <a:avLst/>
              <a:gdLst/>
              <a:ahLst/>
              <a:cxnLst/>
              <a:rect l="l" t="t" r="r" b="b"/>
              <a:pathLst>
                <a:path w="9636" h="9550" extrusionOk="0">
                  <a:moveTo>
                    <a:pt x="4821" y="2671"/>
                  </a:moveTo>
                  <a:cubicBezTo>
                    <a:pt x="5062" y="2671"/>
                    <a:pt x="5307" y="2712"/>
                    <a:pt x="5546" y="2799"/>
                  </a:cubicBezTo>
                  <a:cubicBezTo>
                    <a:pt x="6654" y="3200"/>
                    <a:pt x="7222" y="4418"/>
                    <a:pt x="6822" y="5526"/>
                  </a:cubicBezTo>
                  <a:cubicBezTo>
                    <a:pt x="6508" y="6389"/>
                    <a:pt x="5688" y="6929"/>
                    <a:pt x="4818" y="6929"/>
                  </a:cubicBezTo>
                  <a:cubicBezTo>
                    <a:pt x="4578" y="6929"/>
                    <a:pt x="4334" y="6888"/>
                    <a:pt x="4096" y="6801"/>
                  </a:cubicBezTo>
                  <a:cubicBezTo>
                    <a:pt x="2988" y="6396"/>
                    <a:pt x="2419" y="5178"/>
                    <a:pt x="2820" y="4075"/>
                  </a:cubicBezTo>
                  <a:cubicBezTo>
                    <a:pt x="3133" y="3208"/>
                    <a:pt x="3952" y="2671"/>
                    <a:pt x="4821" y="2671"/>
                  </a:cubicBezTo>
                  <a:close/>
                  <a:moveTo>
                    <a:pt x="6052" y="0"/>
                  </a:moveTo>
                  <a:cubicBezTo>
                    <a:pt x="5920" y="0"/>
                    <a:pt x="5794" y="82"/>
                    <a:pt x="5749" y="218"/>
                  </a:cubicBezTo>
                  <a:lnTo>
                    <a:pt x="5419" y="1117"/>
                  </a:lnTo>
                  <a:cubicBezTo>
                    <a:pt x="5219" y="1084"/>
                    <a:pt x="5018" y="1067"/>
                    <a:pt x="4819" y="1067"/>
                  </a:cubicBezTo>
                  <a:cubicBezTo>
                    <a:pt x="4503" y="1067"/>
                    <a:pt x="4190" y="1108"/>
                    <a:pt x="3888" y="1187"/>
                  </a:cubicBezTo>
                  <a:lnTo>
                    <a:pt x="3481" y="316"/>
                  </a:lnTo>
                  <a:cubicBezTo>
                    <a:pt x="3427" y="199"/>
                    <a:pt x="3312" y="127"/>
                    <a:pt x="3188" y="127"/>
                  </a:cubicBezTo>
                  <a:cubicBezTo>
                    <a:pt x="3141" y="127"/>
                    <a:pt x="3092" y="138"/>
                    <a:pt x="3045" y="161"/>
                  </a:cubicBezTo>
                  <a:lnTo>
                    <a:pt x="2408" y="456"/>
                  </a:lnTo>
                  <a:cubicBezTo>
                    <a:pt x="2245" y="531"/>
                    <a:pt x="2175" y="729"/>
                    <a:pt x="2252" y="891"/>
                  </a:cubicBezTo>
                  <a:lnTo>
                    <a:pt x="2657" y="1762"/>
                  </a:lnTo>
                  <a:cubicBezTo>
                    <a:pt x="2245" y="2057"/>
                    <a:pt x="1891" y="2440"/>
                    <a:pt x="1625" y="2892"/>
                  </a:cubicBezTo>
                  <a:lnTo>
                    <a:pt x="720" y="2562"/>
                  </a:lnTo>
                  <a:cubicBezTo>
                    <a:pt x="685" y="2550"/>
                    <a:pt x="648" y="2544"/>
                    <a:pt x="612" y="2544"/>
                  </a:cubicBezTo>
                  <a:cubicBezTo>
                    <a:pt x="477" y="2544"/>
                    <a:pt x="348" y="2626"/>
                    <a:pt x="303" y="2758"/>
                  </a:cubicBezTo>
                  <a:lnTo>
                    <a:pt x="59" y="3420"/>
                  </a:lnTo>
                  <a:cubicBezTo>
                    <a:pt x="1" y="3594"/>
                    <a:pt x="87" y="3780"/>
                    <a:pt x="255" y="3843"/>
                  </a:cubicBezTo>
                  <a:lnTo>
                    <a:pt x="1160" y="4169"/>
                  </a:lnTo>
                  <a:cubicBezTo>
                    <a:pt x="1074" y="4691"/>
                    <a:pt x="1103" y="5213"/>
                    <a:pt x="1224" y="5700"/>
                  </a:cubicBezTo>
                  <a:lnTo>
                    <a:pt x="360" y="6105"/>
                  </a:lnTo>
                  <a:cubicBezTo>
                    <a:pt x="191" y="6182"/>
                    <a:pt x="122" y="6378"/>
                    <a:pt x="198" y="6541"/>
                  </a:cubicBezTo>
                  <a:lnTo>
                    <a:pt x="499" y="7179"/>
                  </a:lnTo>
                  <a:cubicBezTo>
                    <a:pt x="554" y="7301"/>
                    <a:pt x="674" y="7372"/>
                    <a:pt x="798" y="7372"/>
                  </a:cubicBezTo>
                  <a:cubicBezTo>
                    <a:pt x="844" y="7372"/>
                    <a:pt x="891" y="7362"/>
                    <a:pt x="935" y="7341"/>
                  </a:cubicBezTo>
                  <a:lnTo>
                    <a:pt x="1805" y="6935"/>
                  </a:lnTo>
                  <a:cubicBezTo>
                    <a:pt x="2100" y="7347"/>
                    <a:pt x="2477" y="7701"/>
                    <a:pt x="2935" y="7968"/>
                  </a:cubicBezTo>
                  <a:lnTo>
                    <a:pt x="2605" y="8867"/>
                  </a:lnTo>
                  <a:cubicBezTo>
                    <a:pt x="2547" y="9041"/>
                    <a:pt x="2635" y="9227"/>
                    <a:pt x="2802" y="9291"/>
                  </a:cubicBezTo>
                  <a:lnTo>
                    <a:pt x="3463" y="9529"/>
                  </a:lnTo>
                  <a:cubicBezTo>
                    <a:pt x="3500" y="9543"/>
                    <a:pt x="3539" y="9550"/>
                    <a:pt x="3577" y="9550"/>
                  </a:cubicBezTo>
                  <a:cubicBezTo>
                    <a:pt x="3710" y="9550"/>
                    <a:pt x="3838" y="9466"/>
                    <a:pt x="3888" y="9331"/>
                  </a:cubicBezTo>
                  <a:lnTo>
                    <a:pt x="4212" y="8432"/>
                  </a:lnTo>
                  <a:cubicBezTo>
                    <a:pt x="4414" y="8465"/>
                    <a:pt x="4615" y="8482"/>
                    <a:pt x="4814" y="8482"/>
                  </a:cubicBezTo>
                  <a:cubicBezTo>
                    <a:pt x="5130" y="8482"/>
                    <a:pt x="5441" y="8441"/>
                    <a:pt x="5743" y="8362"/>
                  </a:cubicBezTo>
                  <a:lnTo>
                    <a:pt x="6150" y="9232"/>
                  </a:lnTo>
                  <a:cubicBezTo>
                    <a:pt x="6205" y="9351"/>
                    <a:pt x="6323" y="9420"/>
                    <a:pt x="6447" y="9420"/>
                  </a:cubicBezTo>
                  <a:cubicBezTo>
                    <a:pt x="6493" y="9420"/>
                    <a:pt x="6540" y="9410"/>
                    <a:pt x="6584" y="9389"/>
                  </a:cubicBezTo>
                  <a:lnTo>
                    <a:pt x="7222" y="9093"/>
                  </a:lnTo>
                  <a:cubicBezTo>
                    <a:pt x="7385" y="9018"/>
                    <a:pt x="7460" y="8820"/>
                    <a:pt x="7379" y="8658"/>
                  </a:cubicBezTo>
                  <a:lnTo>
                    <a:pt x="6973" y="7788"/>
                  </a:lnTo>
                  <a:cubicBezTo>
                    <a:pt x="7385" y="7492"/>
                    <a:pt x="7744" y="7109"/>
                    <a:pt x="8011" y="6657"/>
                  </a:cubicBezTo>
                  <a:lnTo>
                    <a:pt x="8911" y="6982"/>
                  </a:lnTo>
                  <a:cubicBezTo>
                    <a:pt x="8948" y="6996"/>
                    <a:pt x="8986" y="7003"/>
                    <a:pt x="9024" y="7003"/>
                  </a:cubicBezTo>
                  <a:cubicBezTo>
                    <a:pt x="9157" y="7003"/>
                    <a:pt x="9283" y="6921"/>
                    <a:pt x="9328" y="6790"/>
                  </a:cubicBezTo>
                  <a:lnTo>
                    <a:pt x="9572" y="6123"/>
                  </a:lnTo>
                  <a:cubicBezTo>
                    <a:pt x="9636" y="5955"/>
                    <a:pt x="9543" y="5770"/>
                    <a:pt x="9374" y="5706"/>
                  </a:cubicBezTo>
                  <a:lnTo>
                    <a:pt x="8475" y="5381"/>
                  </a:lnTo>
                  <a:cubicBezTo>
                    <a:pt x="8557" y="4859"/>
                    <a:pt x="8533" y="4337"/>
                    <a:pt x="8405" y="3850"/>
                  </a:cubicBezTo>
                  <a:lnTo>
                    <a:pt x="9275" y="3443"/>
                  </a:lnTo>
                  <a:cubicBezTo>
                    <a:pt x="9438" y="3363"/>
                    <a:pt x="9508" y="3170"/>
                    <a:pt x="9433" y="3008"/>
                  </a:cubicBezTo>
                  <a:lnTo>
                    <a:pt x="9136" y="2370"/>
                  </a:lnTo>
                  <a:cubicBezTo>
                    <a:pt x="9077" y="2247"/>
                    <a:pt x="8960" y="2177"/>
                    <a:pt x="8836" y="2177"/>
                  </a:cubicBezTo>
                  <a:cubicBezTo>
                    <a:pt x="8789" y="2177"/>
                    <a:pt x="8742" y="2187"/>
                    <a:pt x="8696" y="2207"/>
                  </a:cubicBezTo>
                  <a:lnTo>
                    <a:pt x="7832" y="2614"/>
                  </a:lnTo>
                  <a:cubicBezTo>
                    <a:pt x="7535" y="2202"/>
                    <a:pt x="7152" y="1848"/>
                    <a:pt x="6700" y="1581"/>
                  </a:cubicBezTo>
                  <a:lnTo>
                    <a:pt x="7026" y="683"/>
                  </a:lnTo>
                  <a:cubicBezTo>
                    <a:pt x="7090" y="509"/>
                    <a:pt x="7002" y="322"/>
                    <a:pt x="6828" y="258"/>
                  </a:cubicBezTo>
                  <a:lnTo>
                    <a:pt x="6167" y="21"/>
                  </a:lnTo>
                  <a:cubicBezTo>
                    <a:pt x="6129" y="7"/>
                    <a:pt x="6090" y="0"/>
                    <a:pt x="605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-4003242" y="4818435"/>
              <a:ext cx="917096" cy="914733"/>
            </a:xfrm>
            <a:custGeom>
              <a:avLst/>
              <a:gdLst/>
              <a:ahLst/>
              <a:cxnLst/>
              <a:rect l="l" t="t" r="r" b="b"/>
              <a:pathLst>
                <a:path w="9706" h="9681" extrusionOk="0">
                  <a:moveTo>
                    <a:pt x="4855" y="2800"/>
                  </a:moveTo>
                  <a:cubicBezTo>
                    <a:pt x="5092" y="2800"/>
                    <a:pt x="5330" y="2841"/>
                    <a:pt x="5558" y="2923"/>
                  </a:cubicBezTo>
                  <a:cubicBezTo>
                    <a:pt x="6630" y="3312"/>
                    <a:pt x="7182" y="4501"/>
                    <a:pt x="6793" y="5568"/>
                  </a:cubicBezTo>
                  <a:cubicBezTo>
                    <a:pt x="6489" y="6405"/>
                    <a:pt x="5696" y="6928"/>
                    <a:pt x="4853" y="6928"/>
                  </a:cubicBezTo>
                  <a:cubicBezTo>
                    <a:pt x="4621" y="6928"/>
                    <a:pt x="4385" y="6889"/>
                    <a:pt x="4154" y="6805"/>
                  </a:cubicBezTo>
                  <a:cubicBezTo>
                    <a:pt x="3080" y="6415"/>
                    <a:pt x="2530" y="5231"/>
                    <a:pt x="2919" y="4160"/>
                  </a:cubicBezTo>
                  <a:cubicBezTo>
                    <a:pt x="3104" y="3643"/>
                    <a:pt x="3481" y="3231"/>
                    <a:pt x="3980" y="2998"/>
                  </a:cubicBezTo>
                  <a:cubicBezTo>
                    <a:pt x="4258" y="2866"/>
                    <a:pt x="4557" y="2800"/>
                    <a:pt x="4855" y="2800"/>
                  </a:cubicBezTo>
                  <a:close/>
                  <a:moveTo>
                    <a:pt x="4852" y="2670"/>
                  </a:moveTo>
                  <a:cubicBezTo>
                    <a:pt x="4536" y="2670"/>
                    <a:pt x="4221" y="2739"/>
                    <a:pt x="3928" y="2877"/>
                  </a:cubicBezTo>
                  <a:cubicBezTo>
                    <a:pt x="3394" y="3126"/>
                    <a:pt x="2994" y="3568"/>
                    <a:pt x="2796" y="4118"/>
                  </a:cubicBezTo>
                  <a:cubicBezTo>
                    <a:pt x="2384" y="5255"/>
                    <a:pt x="2970" y="6514"/>
                    <a:pt x="4108" y="6926"/>
                  </a:cubicBezTo>
                  <a:cubicBezTo>
                    <a:pt x="4351" y="7013"/>
                    <a:pt x="4606" y="7059"/>
                    <a:pt x="4855" y="7059"/>
                  </a:cubicBezTo>
                  <a:cubicBezTo>
                    <a:pt x="5749" y="7059"/>
                    <a:pt x="6596" y="6503"/>
                    <a:pt x="6916" y="5614"/>
                  </a:cubicBezTo>
                  <a:cubicBezTo>
                    <a:pt x="7327" y="4478"/>
                    <a:pt x="6742" y="3220"/>
                    <a:pt x="5604" y="2802"/>
                  </a:cubicBezTo>
                  <a:cubicBezTo>
                    <a:pt x="5359" y="2714"/>
                    <a:pt x="5105" y="2670"/>
                    <a:pt x="4852" y="2670"/>
                  </a:cubicBezTo>
                  <a:close/>
                  <a:moveTo>
                    <a:pt x="6098" y="131"/>
                  </a:moveTo>
                  <a:cubicBezTo>
                    <a:pt x="6125" y="131"/>
                    <a:pt x="6152" y="135"/>
                    <a:pt x="6178" y="144"/>
                  </a:cubicBezTo>
                  <a:lnTo>
                    <a:pt x="6839" y="388"/>
                  </a:lnTo>
                  <a:cubicBezTo>
                    <a:pt x="6978" y="435"/>
                    <a:pt x="7048" y="586"/>
                    <a:pt x="7002" y="725"/>
                  </a:cubicBezTo>
                  <a:lnTo>
                    <a:pt x="6672" y="1624"/>
                  </a:lnTo>
                  <a:cubicBezTo>
                    <a:pt x="6660" y="1654"/>
                    <a:pt x="6672" y="1688"/>
                    <a:pt x="6700" y="1705"/>
                  </a:cubicBezTo>
                  <a:cubicBezTo>
                    <a:pt x="7141" y="1960"/>
                    <a:pt x="7513" y="2302"/>
                    <a:pt x="7808" y="2720"/>
                  </a:cubicBezTo>
                  <a:cubicBezTo>
                    <a:pt x="7824" y="2736"/>
                    <a:pt x="7842" y="2746"/>
                    <a:pt x="7862" y="2746"/>
                  </a:cubicBezTo>
                  <a:cubicBezTo>
                    <a:pt x="7871" y="2746"/>
                    <a:pt x="7881" y="2744"/>
                    <a:pt x="7890" y="2738"/>
                  </a:cubicBezTo>
                  <a:lnTo>
                    <a:pt x="8760" y="2332"/>
                  </a:lnTo>
                  <a:cubicBezTo>
                    <a:pt x="8795" y="2316"/>
                    <a:pt x="8832" y="2309"/>
                    <a:pt x="8868" y="2309"/>
                  </a:cubicBezTo>
                  <a:cubicBezTo>
                    <a:pt x="8969" y="2309"/>
                    <a:pt x="9065" y="2365"/>
                    <a:pt x="9109" y="2460"/>
                  </a:cubicBezTo>
                  <a:lnTo>
                    <a:pt x="9409" y="3097"/>
                  </a:lnTo>
                  <a:cubicBezTo>
                    <a:pt x="9468" y="3231"/>
                    <a:pt x="9415" y="3387"/>
                    <a:pt x="9283" y="3451"/>
                  </a:cubicBezTo>
                  <a:lnTo>
                    <a:pt x="8412" y="3857"/>
                  </a:lnTo>
                  <a:cubicBezTo>
                    <a:pt x="8383" y="3869"/>
                    <a:pt x="8371" y="3898"/>
                    <a:pt x="8378" y="3933"/>
                  </a:cubicBezTo>
                  <a:cubicBezTo>
                    <a:pt x="8504" y="4425"/>
                    <a:pt x="8528" y="4931"/>
                    <a:pt x="8440" y="5435"/>
                  </a:cubicBezTo>
                  <a:cubicBezTo>
                    <a:pt x="8440" y="5464"/>
                    <a:pt x="8458" y="5493"/>
                    <a:pt x="8488" y="5504"/>
                  </a:cubicBezTo>
                  <a:lnTo>
                    <a:pt x="9387" y="5836"/>
                  </a:lnTo>
                  <a:cubicBezTo>
                    <a:pt x="9457" y="5858"/>
                    <a:pt x="9508" y="5905"/>
                    <a:pt x="9537" y="5969"/>
                  </a:cubicBezTo>
                  <a:cubicBezTo>
                    <a:pt x="9567" y="6032"/>
                    <a:pt x="9567" y="6102"/>
                    <a:pt x="9543" y="6171"/>
                  </a:cubicBezTo>
                  <a:lnTo>
                    <a:pt x="9305" y="6833"/>
                  </a:lnTo>
                  <a:cubicBezTo>
                    <a:pt x="9283" y="6897"/>
                    <a:pt x="9230" y="6949"/>
                    <a:pt x="9166" y="6979"/>
                  </a:cubicBezTo>
                  <a:cubicBezTo>
                    <a:pt x="9132" y="6995"/>
                    <a:pt x="9092" y="7004"/>
                    <a:pt x="9052" y="7004"/>
                  </a:cubicBezTo>
                  <a:cubicBezTo>
                    <a:pt x="9023" y="7004"/>
                    <a:pt x="8995" y="7000"/>
                    <a:pt x="8969" y="6990"/>
                  </a:cubicBezTo>
                  <a:lnTo>
                    <a:pt x="8064" y="6658"/>
                  </a:lnTo>
                  <a:cubicBezTo>
                    <a:pt x="8060" y="6658"/>
                    <a:pt x="8055" y="6657"/>
                    <a:pt x="8050" y="6657"/>
                  </a:cubicBezTo>
                  <a:cubicBezTo>
                    <a:pt x="8026" y="6657"/>
                    <a:pt x="8003" y="6669"/>
                    <a:pt x="7988" y="6688"/>
                  </a:cubicBezTo>
                  <a:cubicBezTo>
                    <a:pt x="7727" y="7129"/>
                    <a:pt x="7385" y="7506"/>
                    <a:pt x="6973" y="7801"/>
                  </a:cubicBezTo>
                  <a:cubicBezTo>
                    <a:pt x="6944" y="7820"/>
                    <a:pt x="6938" y="7854"/>
                    <a:pt x="6951" y="7884"/>
                  </a:cubicBezTo>
                  <a:lnTo>
                    <a:pt x="7356" y="8747"/>
                  </a:lnTo>
                  <a:cubicBezTo>
                    <a:pt x="7385" y="8811"/>
                    <a:pt x="7391" y="8886"/>
                    <a:pt x="7368" y="8950"/>
                  </a:cubicBezTo>
                  <a:cubicBezTo>
                    <a:pt x="7345" y="9014"/>
                    <a:pt x="7292" y="9073"/>
                    <a:pt x="7229" y="9102"/>
                  </a:cubicBezTo>
                  <a:lnTo>
                    <a:pt x="6590" y="9397"/>
                  </a:lnTo>
                  <a:cubicBezTo>
                    <a:pt x="6553" y="9414"/>
                    <a:pt x="6514" y="9423"/>
                    <a:pt x="6476" y="9423"/>
                  </a:cubicBezTo>
                  <a:cubicBezTo>
                    <a:pt x="6448" y="9423"/>
                    <a:pt x="6420" y="9418"/>
                    <a:pt x="6394" y="9408"/>
                  </a:cubicBezTo>
                  <a:cubicBezTo>
                    <a:pt x="6324" y="9386"/>
                    <a:pt x="6271" y="9333"/>
                    <a:pt x="6242" y="9269"/>
                  </a:cubicBezTo>
                  <a:lnTo>
                    <a:pt x="5837" y="8399"/>
                  </a:lnTo>
                  <a:cubicBezTo>
                    <a:pt x="5826" y="8379"/>
                    <a:pt x="5798" y="8363"/>
                    <a:pt x="5771" y="8363"/>
                  </a:cubicBezTo>
                  <a:cubicBezTo>
                    <a:pt x="5768" y="8363"/>
                    <a:pt x="5764" y="8363"/>
                    <a:pt x="5760" y="8364"/>
                  </a:cubicBezTo>
                  <a:cubicBezTo>
                    <a:pt x="5459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8" y="8434"/>
                  </a:cubicBezTo>
                  <a:cubicBezTo>
                    <a:pt x="4255" y="8433"/>
                    <a:pt x="4251" y="8433"/>
                    <a:pt x="4247" y="8433"/>
                  </a:cubicBezTo>
                  <a:cubicBezTo>
                    <a:pt x="4221" y="8433"/>
                    <a:pt x="4193" y="8450"/>
                    <a:pt x="4189" y="8475"/>
                  </a:cubicBezTo>
                  <a:lnTo>
                    <a:pt x="3859" y="9380"/>
                  </a:lnTo>
                  <a:cubicBezTo>
                    <a:pt x="3835" y="9443"/>
                    <a:pt x="3789" y="9496"/>
                    <a:pt x="3725" y="9525"/>
                  </a:cubicBezTo>
                  <a:cubicBezTo>
                    <a:pt x="3688" y="9542"/>
                    <a:pt x="3647" y="9551"/>
                    <a:pt x="3607" y="9551"/>
                  </a:cubicBezTo>
                  <a:cubicBezTo>
                    <a:pt x="3578" y="9551"/>
                    <a:pt x="3549" y="9546"/>
                    <a:pt x="3522" y="9536"/>
                  </a:cubicBezTo>
                  <a:lnTo>
                    <a:pt x="2860" y="9293"/>
                  </a:lnTo>
                  <a:cubicBezTo>
                    <a:pt x="2721" y="9247"/>
                    <a:pt x="2652" y="9095"/>
                    <a:pt x="2704" y="8956"/>
                  </a:cubicBezTo>
                  <a:lnTo>
                    <a:pt x="3029" y="8058"/>
                  </a:lnTo>
                  <a:cubicBezTo>
                    <a:pt x="3040" y="8028"/>
                    <a:pt x="3029" y="7994"/>
                    <a:pt x="3000" y="7975"/>
                  </a:cubicBezTo>
                  <a:cubicBezTo>
                    <a:pt x="2558" y="7721"/>
                    <a:pt x="2188" y="7378"/>
                    <a:pt x="1891" y="6961"/>
                  </a:cubicBezTo>
                  <a:cubicBezTo>
                    <a:pt x="1880" y="6944"/>
                    <a:pt x="1857" y="6931"/>
                    <a:pt x="1840" y="6931"/>
                  </a:cubicBezTo>
                  <a:cubicBezTo>
                    <a:pt x="1827" y="6931"/>
                    <a:pt x="1822" y="6937"/>
                    <a:pt x="1811" y="6937"/>
                  </a:cubicBezTo>
                  <a:lnTo>
                    <a:pt x="941" y="7343"/>
                  </a:lnTo>
                  <a:cubicBezTo>
                    <a:pt x="905" y="7361"/>
                    <a:pt x="867" y="7370"/>
                    <a:pt x="829" y="7370"/>
                  </a:cubicBezTo>
                  <a:cubicBezTo>
                    <a:pt x="730" y="7370"/>
                    <a:pt x="635" y="7314"/>
                    <a:pt x="592" y="7222"/>
                  </a:cubicBezTo>
                  <a:lnTo>
                    <a:pt x="290" y="6583"/>
                  </a:lnTo>
                  <a:cubicBezTo>
                    <a:pt x="261" y="6519"/>
                    <a:pt x="261" y="6444"/>
                    <a:pt x="285" y="6380"/>
                  </a:cubicBezTo>
                  <a:cubicBezTo>
                    <a:pt x="308" y="6317"/>
                    <a:pt x="354" y="6259"/>
                    <a:pt x="418" y="6230"/>
                  </a:cubicBezTo>
                  <a:lnTo>
                    <a:pt x="1289" y="5823"/>
                  </a:lnTo>
                  <a:cubicBezTo>
                    <a:pt x="1318" y="5812"/>
                    <a:pt x="1335" y="5783"/>
                    <a:pt x="1323" y="5748"/>
                  </a:cubicBezTo>
                  <a:cubicBezTo>
                    <a:pt x="1195" y="5255"/>
                    <a:pt x="1173" y="4751"/>
                    <a:pt x="1259" y="4246"/>
                  </a:cubicBezTo>
                  <a:cubicBezTo>
                    <a:pt x="1265" y="4217"/>
                    <a:pt x="1248" y="4187"/>
                    <a:pt x="1219" y="4176"/>
                  </a:cubicBezTo>
                  <a:lnTo>
                    <a:pt x="314" y="3846"/>
                  </a:lnTo>
                  <a:cubicBezTo>
                    <a:pt x="250" y="3823"/>
                    <a:pt x="198" y="3777"/>
                    <a:pt x="164" y="3713"/>
                  </a:cubicBezTo>
                  <a:cubicBezTo>
                    <a:pt x="134" y="3649"/>
                    <a:pt x="134" y="3579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0" y="2733"/>
                    <a:pt x="534" y="2703"/>
                  </a:cubicBezTo>
                  <a:cubicBezTo>
                    <a:pt x="570" y="2684"/>
                    <a:pt x="607" y="2675"/>
                    <a:pt x="644" y="2675"/>
                  </a:cubicBezTo>
                  <a:cubicBezTo>
                    <a:pt x="674" y="2675"/>
                    <a:pt x="703" y="2681"/>
                    <a:pt x="732" y="2691"/>
                  </a:cubicBezTo>
                  <a:lnTo>
                    <a:pt x="1637" y="3017"/>
                  </a:lnTo>
                  <a:cubicBezTo>
                    <a:pt x="1644" y="3019"/>
                    <a:pt x="1653" y="3021"/>
                    <a:pt x="1661" y="3021"/>
                  </a:cubicBezTo>
                  <a:cubicBezTo>
                    <a:pt x="1683" y="3021"/>
                    <a:pt x="1704" y="3010"/>
                    <a:pt x="1712" y="2993"/>
                  </a:cubicBezTo>
                  <a:cubicBezTo>
                    <a:pt x="1974" y="2552"/>
                    <a:pt x="2315" y="2176"/>
                    <a:pt x="2727" y="1879"/>
                  </a:cubicBezTo>
                  <a:cubicBezTo>
                    <a:pt x="2756" y="1862"/>
                    <a:pt x="2762" y="1828"/>
                    <a:pt x="2750" y="1798"/>
                  </a:cubicBezTo>
                  <a:lnTo>
                    <a:pt x="2344" y="928"/>
                  </a:lnTo>
                  <a:cubicBezTo>
                    <a:pt x="2315" y="870"/>
                    <a:pt x="2309" y="795"/>
                    <a:pt x="2338" y="731"/>
                  </a:cubicBezTo>
                  <a:cubicBezTo>
                    <a:pt x="2362" y="661"/>
                    <a:pt x="2408" y="609"/>
                    <a:pt x="2472" y="580"/>
                  </a:cubicBezTo>
                  <a:lnTo>
                    <a:pt x="3110" y="284"/>
                  </a:lnTo>
                  <a:cubicBezTo>
                    <a:pt x="3147" y="267"/>
                    <a:pt x="3185" y="258"/>
                    <a:pt x="3225" y="258"/>
                  </a:cubicBezTo>
                  <a:cubicBezTo>
                    <a:pt x="3254" y="258"/>
                    <a:pt x="3283" y="263"/>
                    <a:pt x="3313" y="272"/>
                  </a:cubicBezTo>
                  <a:cubicBezTo>
                    <a:pt x="3377" y="296"/>
                    <a:pt x="3428" y="348"/>
                    <a:pt x="3458" y="412"/>
                  </a:cubicBezTo>
                  <a:lnTo>
                    <a:pt x="3864" y="1282"/>
                  </a:lnTo>
                  <a:cubicBezTo>
                    <a:pt x="3879" y="1302"/>
                    <a:pt x="3903" y="1318"/>
                    <a:pt x="3928" y="1318"/>
                  </a:cubicBezTo>
                  <a:cubicBezTo>
                    <a:pt x="3932" y="1318"/>
                    <a:pt x="3935" y="1317"/>
                    <a:pt x="3939" y="1317"/>
                  </a:cubicBezTo>
                  <a:cubicBezTo>
                    <a:pt x="4240" y="1238"/>
                    <a:pt x="4547" y="1200"/>
                    <a:pt x="4855" y="1200"/>
                  </a:cubicBezTo>
                  <a:cubicBezTo>
                    <a:pt x="5051" y="1200"/>
                    <a:pt x="5247" y="1216"/>
                    <a:pt x="5441" y="1247"/>
                  </a:cubicBezTo>
                  <a:cubicBezTo>
                    <a:pt x="5446" y="1248"/>
                    <a:pt x="5450" y="1248"/>
                    <a:pt x="5455" y="1248"/>
                  </a:cubicBezTo>
                  <a:cubicBezTo>
                    <a:pt x="5484" y="1248"/>
                    <a:pt x="5507" y="1232"/>
                    <a:pt x="5517" y="1207"/>
                  </a:cubicBezTo>
                  <a:lnTo>
                    <a:pt x="5842" y="302"/>
                  </a:lnTo>
                  <a:cubicBezTo>
                    <a:pt x="5865" y="238"/>
                    <a:pt x="5918" y="185"/>
                    <a:pt x="5982" y="157"/>
                  </a:cubicBezTo>
                  <a:cubicBezTo>
                    <a:pt x="6019" y="140"/>
                    <a:pt x="6059" y="131"/>
                    <a:pt x="6098" y="131"/>
                  </a:cubicBezTo>
                  <a:close/>
                  <a:moveTo>
                    <a:pt x="6091" y="0"/>
                  </a:moveTo>
                  <a:cubicBezTo>
                    <a:pt x="6035" y="0"/>
                    <a:pt x="5978" y="12"/>
                    <a:pt x="5923" y="34"/>
                  </a:cubicBezTo>
                  <a:cubicBezTo>
                    <a:pt x="5830" y="80"/>
                    <a:pt x="5755" y="163"/>
                    <a:pt x="5720" y="261"/>
                  </a:cubicBezTo>
                  <a:lnTo>
                    <a:pt x="5412" y="1113"/>
                  </a:lnTo>
                  <a:cubicBezTo>
                    <a:pt x="5224" y="1084"/>
                    <a:pt x="5037" y="1070"/>
                    <a:pt x="4849" y="1070"/>
                  </a:cubicBezTo>
                  <a:cubicBezTo>
                    <a:pt x="4551" y="1070"/>
                    <a:pt x="4255" y="1106"/>
                    <a:pt x="3963" y="1177"/>
                  </a:cubicBezTo>
                  <a:lnTo>
                    <a:pt x="3580" y="353"/>
                  </a:lnTo>
                  <a:cubicBezTo>
                    <a:pt x="3533" y="261"/>
                    <a:pt x="3452" y="185"/>
                    <a:pt x="3353" y="150"/>
                  </a:cubicBezTo>
                  <a:cubicBezTo>
                    <a:pt x="3311" y="135"/>
                    <a:pt x="3269" y="128"/>
                    <a:pt x="3226" y="128"/>
                  </a:cubicBezTo>
                  <a:cubicBezTo>
                    <a:pt x="3167" y="128"/>
                    <a:pt x="3109" y="142"/>
                    <a:pt x="3052" y="168"/>
                  </a:cubicBezTo>
                  <a:lnTo>
                    <a:pt x="2419" y="463"/>
                  </a:lnTo>
                  <a:cubicBezTo>
                    <a:pt x="2322" y="511"/>
                    <a:pt x="2252" y="586"/>
                    <a:pt x="2210" y="685"/>
                  </a:cubicBezTo>
                  <a:cubicBezTo>
                    <a:pt x="2175" y="783"/>
                    <a:pt x="2182" y="893"/>
                    <a:pt x="2228" y="985"/>
                  </a:cubicBezTo>
                  <a:lnTo>
                    <a:pt x="2611" y="1804"/>
                  </a:lnTo>
                  <a:cubicBezTo>
                    <a:pt x="2217" y="2099"/>
                    <a:pt x="1886" y="2460"/>
                    <a:pt x="1631" y="2877"/>
                  </a:cubicBezTo>
                  <a:lnTo>
                    <a:pt x="778" y="2570"/>
                  </a:lnTo>
                  <a:cubicBezTo>
                    <a:pt x="734" y="2554"/>
                    <a:pt x="689" y="2547"/>
                    <a:pt x="644" y="2547"/>
                  </a:cubicBezTo>
                  <a:cubicBezTo>
                    <a:pt x="587" y="2547"/>
                    <a:pt x="531" y="2558"/>
                    <a:pt x="477" y="2581"/>
                  </a:cubicBezTo>
                  <a:cubicBezTo>
                    <a:pt x="384" y="2628"/>
                    <a:pt x="308" y="2709"/>
                    <a:pt x="274" y="2808"/>
                  </a:cubicBezTo>
                  <a:lnTo>
                    <a:pt x="36" y="3469"/>
                  </a:lnTo>
                  <a:cubicBezTo>
                    <a:pt x="1" y="3568"/>
                    <a:pt x="1" y="3672"/>
                    <a:pt x="47" y="3764"/>
                  </a:cubicBezTo>
                  <a:cubicBezTo>
                    <a:pt x="94" y="3863"/>
                    <a:pt x="169" y="3933"/>
                    <a:pt x="268" y="3967"/>
                  </a:cubicBezTo>
                  <a:lnTo>
                    <a:pt x="1120" y="4281"/>
                  </a:lnTo>
                  <a:cubicBezTo>
                    <a:pt x="1045" y="4768"/>
                    <a:pt x="1069" y="5255"/>
                    <a:pt x="1184" y="5731"/>
                  </a:cubicBezTo>
                  <a:lnTo>
                    <a:pt x="366" y="6114"/>
                  </a:lnTo>
                  <a:cubicBezTo>
                    <a:pt x="268" y="6160"/>
                    <a:pt x="198" y="6235"/>
                    <a:pt x="164" y="6334"/>
                  </a:cubicBezTo>
                  <a:cubicBezTo>
                    <a:pt x="129" y="6433"/>
                    <a:pt x="134" y="6543"/>
                    <a:pt x="175" y="6636"/>
                  </a:cubicBezTo>
                  <a:lnTo>
                    <a:pt x="477" y="7274"/>
                  </a:lnTo>
                  <a:cubicBezTo>
                    <a:pt x="540" y="7418"/>
                    <a:pt x="683" y="7503"/>
                    <a:pt x="833" y="7503"/>
                  </a:cubicBezTo>
                  <a:cubicBezTo>
                    <a:pt x="889" y="7503"/>
                    <a:pt x="945" y="7491"/>
                    <a:pt x="999" y="7466"/>
                  </a:cubicBezTo>
                  <a:lnTo>
                    <a:pt x="1816" y="7083"/>
                  </a:lnTo>
                  <a:cubicBezTo>
                    <a:pt x="2106" y="7477"/>
                    <a:pt x="2466" y="7807"/>
                    <a:pt x="2890" y="8063"/>
                  </a:cubicBezTo>
                  <a:lnTo>
                    <a:pt x="2582" y="8910"/>
                  </a:lnTo>
                  <a:cubicBezTo>
                    <a:pt x="2507" y="9118"/>
                    <a:pt x="2611" y="9345"/>
                    <a:pt x="2814" y="9415"/>
                  </a:cubicBezTo>
                  <a:lnTo>
                    <a:pt x="3476" y="9659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666" y="9681"/>
                    <a:pt x="3725" y="9670"/>
                    <a:pt x="3776" y="9641"/>
                  </a:cubicBezTo>
                  <a:cubicBezTo>
                    <a:pt x="3875" y="9600"/>
                    <a:pt x="3945" y="9519"/>
                    <a:pt x="3980" y="9421"/>
                  </a:cubicBezTo>
                  <a:lnTo>
                    <a:pt x="4287" y="8567"/>
                  </a:lnTo>
                  <a:cubicBezTo>
                    <a:pt x="4476" y="8596"/>
                    <a:pt x="4665" y="8611"/>
                    <a:pt x="4854" y="8611"/>
                  </a:cubicBezTo>
                  <a:cubicBezTo>
                    <a:pt x="5152" y="8611"/>
                    <a:pt x="5449" y="8575"/>
                    <a:pt x="5744" y="8503"/>
                  </a:cubicBezTo>
                  <a:lnTo>
                    <a:pt x="6126" y="9327"/>
                  </a:lnTo>
                  <a:cubicBezTo>
                    <a:pt x="6167" y="9421"/>
                    <a:pt x="6248" y="9496"/>
                    <a:pt x="6346" y="9531"/>
                  </a:cubicBezTo>
                  <a:cubicBezTo>
                    <a:pt x="6389" y="9545"/>
                    <a:pt x="6432" y="9553"/>
                    <a:pt x="6475" y="9553"/>
                  </a:cubicBezTo>
                  <a:cubicBezTo>
                    <a:pt x="6534" y="9553"/>
                    <a:pt x="6592" y="9540"/>
                    <a:pt x="6649" y="9512"/>
                  </a:cubicBezTo>
                  <a:lnTo>
                    <a:pt x="7286" y="9217"/>
                  </a:lnTo>
                  <a:cubicBezTo>
                    <a:pt x="7379" y="9171"/>
                    <a:pt x="7455" y="9095"/>
                    <a:pt x="7489" y="8997"/>
                  </a:cubicBezTo>
                  <a:cubicBezTo>
                    <a:pt x="7524" y="8899"/>
                    <a:pt x="7519" y="8789"/>
                    <a:pt x="7473" y="8695"/>
                  </a:cubicBezTo>
                  <a:lnTo>
                    <a:pt x="7090" y="7871"/>
                  </a:lnTo>
                  <a:cubicBezTo>
                    <a:pt x="7489" y="7582"/>
                    <a:pt x="7814" y="7222"/>
                    <a:pt x="8070" y="6805"/>
                  </a:cubicBezTo>
                  <a:lnTo>
                    <a:pt x="8922" y="7111"/>
                  </a:lnTo>
                  <a:cubicBezTo>
                    <a:pt x="8966" y="7126"/>
                    <a:pt x="9012" y="7134"/>
                    <a:pt x="9058" y="7134"/>
                  </a:cubicBezTo>
                  <a:cubicBezTo>
                    <a:pt x="9115" y="7134"/>
                    <a:pt x="9172" y="7122"/>
                    <a:pt x="9224" y="7100"/>
                  </a:cubicBezTo>
                  <a:cubicBezTo>
                    <a:pt x="9317" y="7054"/>
                    <a:pt x="9393" y="6972"/>
                    <a:pt x="9427" y="6874"/>
                  </a:cubicBezTo>
                  <a:lnTo>
                    <a:pt x="9665" y="6213"/>
                  </a:lnTo>
                  <a:cubicBezTo>
                    <a:pt x="9706" y="6114"/>
                    <a:pt x="9700" y="6010"/>
                    <a:pt x="9653" y="5911"/>
                  </a:cubicBezTo>
                  <a:cubicBezTo>
                    <a:pt x="9607" y="5818"/>
                    <a:pt x="9532" y="5748"/>
                    <a:pt x="9433" y="5708"/>
                  </a:cubicBezTo>
                  <a:lnTo>
                    <a:pt x="8579" y="5400"/>
                  </a:lnTo>
                  <a:cubicBezTo>
                    <a:pt x="8656" y="4913"/>
                    <a:pt x="8632" y="4425"/>
                    <a:pt x="8517" y="3951"/>
                  </a:cubicBezTo>
                  <a:lnTo>
                    <a:pt x="9334" y="3568"/>
                  </a:lnTo>
                  <a:cubicBezTo>
                    <a:pt x="9532" y="3475"/>
                    <a:pt x="9618" y="3242"/>
                    <a:pt x="9526" y="3046"/>
                  </a:cubicBezTo>
                  <a:lnTo>
                    <a:pt x="9230" y="2407"/>
                  </a:lnTo>
                  <a:cubicBezTo>
                    <a:pt x="9162" y="2264"/>
                    <a:pt x="9018" y="2179"/>
                    <a:pt x="8871" y="2179"/>
                  </a:cubicBezTo>
                  <a:cubicBezTo>
                    <a:pt x="8816" y="2179"/>
                    <a:pt x="8760" y="2191"/>
                    <a:pt x="8708" y="2216"/>
                  </a:cubicBezTo>
                  <a:lnTo>
                    <a:pt x="7883" y="2599"/>
                  </a:lnTo>
                  <a:cubicBezTo>
                    <a:pt x="7594" y="2203"/>
                    <a:pt x="7235" y="1874"/>
                    <a:pt x="6811" y="1619"/>
                  </a:cubicBezTo>
                  <a:lnTo>
                    <a:pt x="7125" y="765"/>
                  </a:lnTo>
                  <a:cubicBezTo>
                    <a:pt x="7194" y="562"/>
                    <a:pt x="7090" y="337"/>
                    <a:pt x="6887" y="267"/>
                  </a:cubicBezTo>
                  <a:lnTo>
                    <a:pt x="6225" y="23"/>
                  </a:lnTo>
                  <a:cubicBezTo>
                    <a:pt x="6181" y="8"/>
                    <a:pt x="6136" y="0"/>
                    <a:pt x="609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-4008250" y="4784609"/>
              <a:ext cx="910009" cy="902356"/>
            </a:xfrm>
            <a:custGeom>
              <a:avLst/>
              <a:gdLst/>
              <a:ahLst/>
              <a:cxnLst/>
              <a:rect l="l" t="t" r="r" b="b"/>
              <a:pathLst>
                <a:path w="9631" h="9550" extrusionOk="0">
                  <a:moveTo>
                    <a:pt x="4810" y="2620"/>
                  </a:moveTo>
                  <a:cubicBezTo>
                    <a:pt x="5051" y="2620"/>
                    <a:pt x="5296" y="2661"/>
                    <a:pt x="5535" y="2748"/>
                  </a:cubicBezTo>
                  <a:cubicBezTo>
                    <a:pt x="6643" y="3148"/>
                    <a:pt x="7212" y="4371"/>
                    <a:pt x="6811" y="5474"/>
                  </a:cubicBezTo>
                  <a:cubicBezTo>
                    <a:pt x="6499" y="6342"/>
                    <a:pt x="5679" y="6878"/>
                    <a:pt x="4810" y="6878"/>
                  </a:cubicBezTo>
                  <a:cubicBezTo>
                    <a:pt x="4569" y="6878"/>
                    <a:pt x="4324" y="6837"/>
                    <a:pt x="4086" y="6751"/>
                  </a:cubicBezTo>
                  <a:cubicBezTo>
                    <a:pt x="2977" y="6350"/>
                    <a:pt x="2409" y="5126"/>
                    <a:pt x="2809" y="4023"/>
                  </a:cubicBezTo>
                  <a:cubicBezTo>
                    <a:pt x="3123" y="3157"/>
                    <a:pt x="3941" y="2620"/>
                    <a:pt x="4810" y="2620"/>
                  </a:cubicBezTo>
                  <a:close/>
                  <a:moveTo>
                    <a:pt x="6055" y="0"/>
                  </a:moveTo>
                  <a:cubicBezTo>
                    <a:pt x="5921" y="0"/>
                    <a:pt x="5795" y="82"/>
                    <a:pt x="5751" y="213"/>
                  </a:cubicBezTo>
                  <a:lnTo>
                    <a:pt x="5419" y="1118"/>
                  </a:lnTo>
                  <a:cubicBezTo>
                    <a:pt x="5220" y="1084"/>
                    <a:pt x="5019" y="1067"/>
                    <a:pt x="4820" y="1067"/>
                  </a:cubicBezTo>
                  <a:cubicBezTo>
                    <a:pt x="4504" y="1067"/>
                    <a:pt x="4190" y="1109"/>
                    <a:pt x="3888" y="1187"/>
                  </a:cubicBezTo>
                  <a:lnTo>
                    <a:pt x="3481" y="317"/>
                  </a:lnTo>
                  <a:cubicBezTo>
                    <a:pt x="3427" y="195"/>
                    <a:pt x="3307" y="124"/>
                    <a:pt x="3184" y="124"/>
                  </a:cubicBezTo>
                  <a:cubicBezTo>
                    <a:pt x="3138" y="124"/>
                    <a:pt x="3091" y="134"/>
                    <a:pt x="3047" y="154"/>
                  </a:cubicBezTo>
                  <a:lnTo>
                    <a:pt x="2409" y="456"/>
                  </a:lnTo>
                  <a:cubicBezTo>
                    <a:pt x="2246" y="532"/>
                    <a:pt x="2177" y="729"/>
                    <a:pt x="2252" y="891"/>
                  </a:cubicBezTo>
                  <a:lnTo>
                    <a:pt x="2659" y="1761"/>
                  </a:lnTo>
                  <a:cubicBezTo>
                    <a:pt x="2246" y="2057"/>
                    <a:pt x="1893" y="2440"/>
                    <a:pt x="1626" y="2893"/>
                  </a:cubicBezTo>
                  <a:lnTo>
                    <a:pt x="721" y="2561"/>
                  </a:lnTo>
                  <a:cubicBezTo>
                    <a:pt x="686" y="2550"/>
                    <a:pt x="650" y="2544"/>
                    <a:pt x="614" y="2544"/>
                  </a:cubicBezTo>
                  <a:cubicBezTo>
                    <a:pt x="478" y="2544"/>
                    <a:pt x="349" y="2626"/>
                    <a:pt x="303" y="2759"/>
                  </a:cubicBezTo>
                  <a:lnTo>
                    <a:pt x="59" y="3420"/>
                  </a:lnTo>
                  <a:cubicBezTo>
                    <a:pt x="1" y="3594"/>
                    <a:pt x="89" y="3780"/>
                    <a:pt x="257" y="3844"/>
                  </a:cubicBezTo>
                  <a:lnTo>
                    <a:pt x="1162" y="4169"/>
                  </a:lnTo>
                  <a:cubicBezTo>
                    <a:pt x="1074" y="4692"/>
                    <a:pt x="1098" y="5207"/>
                    <a:pt x="1226" y="5701"/>
                  </a:cubicBezTo>
                  <a:lnTo>
                    <a:pt x="356" y="6106"/>
                  </a:lnTo>
                  <a:cubicBezTo>
                    <a:pt x="193" y="6181"/>
                    <a:pt x="123" y="6379"/>
                    <a:pt x="199" y="6542"/>
                  </a:cubicBezTo>
                  <a:lnTo>
                    <a:pt x="501" y="7179"/>
                  </a:lnTo>
                  <a:cubicBezTo>
                    <a:pt x="555" y="7297"/>
                    <a:pt x="670" y="7369"/>
                    <a:pt x="794" y="7369"/>
                  </a:cubicBezTo>
                  <a:cubicBezTo>
                    <a:pt x="841" y="7369"/>
                    <a:pt x="889" y="7359"/>
                    <a:pt x="935" y="7337"/>
                  </a:cubicBezTo>
                  <a:lnTo>
                    <a:pt x="1805" y="6930"/>
                  </a:lnTo>
                  <a:cubicBezTo>
                    <a:pt x="2096" y="7348"/>
                    <a:pt x="2479" y="7701"/>
                    <a:pt x="2931" y="7969"/>
                  </a:cubicBezTo>
                  <a:lnTo>
                    <a:pt x="2606" y="8868"/>
                  </a:lnTo>
                  <a:cubicBezTo>
                    <a:pt x="2542" y="9035"/>
                    <a:pt x="2635" y="9227"/>
                    <a:pt x="2803" y="9291"/>
                  </a:cubicBezTo>
                  <a:lnTo>
                    <a:pt x="3465" y="9529"/>
                  </a:lnTo>
                  <a:cubicBezTo>
                    <a:pt x="3501" y="9543"/>
                    <a:pt x="3538" y="9549"/>
                    <a:pt x="3575" y="9549"/>
                  </a:cubicBezTo>
                  <a:cubicBezTo>
                    <a:pt x="3709" y="9549"/>
                    <a:pt x="3836" y="9464"/>
                    <a:pt x="3882" y="9332"/>
                  </a:cubicBezTo>
                  <a:lnTo>
                    <a:pt x="4212" y="8432"/>
                  </a:lnTo>
                  <a:cubicBezTo>
                    <a:pt x="4412" y="8466"/>
                    <a:pt x="4612" y="8483"/>
                    <a:pt x="4812" y="8483"/>
                  </a:cubicBezTo>
                  <a:cubicBezTo>
                    <a:pt x="5128" y="8483"/>
                    <a:pt x="5441" y="8441"/>
                    <a:pt x="5744" y="8363"/>
                  </a:cubicBezTo>
                  <a:lnTo>
                    <a:pt x="6150" y="9233"/>
                  </a:lnTo>
                  <a:cubicBezTo>
                    <a:pt x="6205" y="9351"/>
                    <a:pt x="6324" y="9420"/>
                    <a:pt x="6448" y="9420"/>
                  </a:cubicBezTo>
                  <a:cubicBezTo>
                    <a:pt x="6494" y="9420"/>
                    <a:pt x="6542" y="9411"/>
                    <a:pt x="6586" y="9390"/>
                  </a:cubicBezTo>
                  <a:lnTo>
                    <a:pt x="7224" y="9094"/>
                  </a:lnTo>
                  <a:cubicBezTo>
                    <a:pt x="7386" y="9013"/>
                    <a:pt x="7456" y="8821"/>
                    <a:pt x="7380" y="8652"/>
                  </a:cubicBezTo>
                  <a:lnTo>
                    <a:pt x="6974" y="7789"/>
                  </a:lnTo>
                  <a:cubicBezTo>
                    <a:pt x="7386" y="7493"/>
                    <a:pt x="7740" y="7110"/>
                    <a:pt x="8006" y="6657"/>
                  </a:cubicBezTo>
                  <a:lnTo>
                    <a:pt x="8911" y="6982"/>
                  </a:lnTo>
                  <a:cubicBezTo>
                    <a:pt x="8949" y="6996"/>
                    <a:pt x="8987" y="7003"/>
                    <a:pt x="9026" y="7003"/>
                  </a:cubicBezTo>
                  <a:cubicBezTo>
                    <a:pt x="9158" y="7003"/>
                    <a:pt x="9284" y="6921"/>
                    <a:pt x="9329" y="6785"/>
                  </a:cubicBezTo>
                  <a:lnTo>
                    <a:pt x="9572" y="6124"/>
                  </a:lnTo>
                  <a:cubicBezTo>
                    <a:pt x="9631" y="5956"/>
                    <a:pt x="9544" y="5764"/>
                    <a:pt x="9376" y="5706"/>
                  </a:cubicBezTo>
                  <a:lnTo>
                    <a:pt x="8471" y="5375"/>
                  </a:lnTo>
                  <a:cubicBezTo>
                    <a:pt x="8557" y="4859"/>
                    <a:pt x="8535" y="4337"/>
                    <a:pt x="8407" y="3849"/>
                  </a:cubicBezTo>
                  <a:lnTo>
                    <a:pt x="9271" y="3444"/>
                  </a:lnTo>
                  <a:cubicBezTo>
                    <a:pt x="9440" y="3362"/>
                    <a:pt x="9510" y="3171"/>
                    <a:pt x="9433" y="3003"/>
                  </a:cubicBezTo>
                  <a:lnTo>
                    <a:pt x="9132" y="2365"/>
                  </a:lnTo>
                  <a:cubicBezTo>
                    <a:pt x="9078" y="2247"/>
                    <a:pt x="8961" y="2178"/>
                    <a:pt x="8837" y="2178"/>
                  </a:cubicBezTo>
                  <a:cubicBezTo>
                    <a:pt x="8790" y="2178"/>
                    <a:pt x="8742" y="2187"/>
                    <a:pt x="8697" y="2208"/>
                  </a:cubicBezTo>
                  <a:lnTo>
                    <a:pt x="7826" y="2614"/>
                  </a:lnTo>
                  <a:cubicBezTo>
                    <a:pt x="7537" y="2202"/>
                    <a:pt x="7154" y="1849"/>
                    <a:pt x="6702" y="1581"/>
                  </a:cubicBezTo>
                  <a:lnTo>
                    <a:pt x="7026" y="676"/>
                  </a:lnTo>
                  <a:cubicBezTo>
                    <a:pt x="7090" y="508"/>
                    <a:pt x="6997" y="323"/>
                    <a:pt x="6830" y="259"/>
                  </a:cubicBezTo>
                  <a:lnTo>
                    <a:pt x="6168" y="21"/>
                  </a:lnTo>
                  <a:cubicBezTo>
                    <a:pt x="6131" y="7"/>
                    <a:pt x="6093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-4011463" y="4778467"/>
              <a:ext cx="916529" cy="914733"/>
            </a:xfrm>
            <a:custGeom>
              <a:avLst/>
              <a:gdLst/>
              <a:ahLst/>
              <a:cxnLst/>
              <a:rect l="l" t="t" r="r" b="b"/>
              <a:pathLst>
                <a:path w="9700" h="9681" extrusionOk="0">
                  <a:moveTo>
                    <a:pt x="4845" y="2749"/>
                  </a:moveTo>
                  <a:cubicBezTo>
                    <a:pt x="5082" y="2749"/>
                    <a:pt x="5320" y="2789"/>
                    <a:pt x="5547" y="2877"/>
                  </a:cubicBezTo>
                  <a:cubicBezTo>
                    <a:pt x="6069" y="3062"/>
                    <a:pt x="6481" y="3440"/>
                    <a:pt x="6712" y="3938"/>
                  </a:cubicBezTo>
                  <a:cubicBezTo>
                    <a:pt x="6950" y="4436"/>
                    <a:pt x="6974" y="5000"/>
                    <a:pt x="6781" y="5515"/>
                  </a:cubicBezTo>
                  <a:cubicBezTo>
                    <a:pt x="6596" y="6037"/>
                    <a:pt x="6219" y="6449"/>
                    <a:pt x="5721" y="6682"/>
                  </a:cubicBezTo>
                  <a:cubicBezTo>
                    <a:pt x="5442" y="6812"/>
                    <a:pt x="5144" y="6878"/>
                    <a:pt x="4845" y="6878"/>
                  </a:cubicBezTo>
                  <a:cubicBezTo>
                    <a:pt x="4608" y="6878"/>
                    <a:pt x="4370" y="6836"/>
                    <a:pt x="4142" y="6752"/>
                  </a:cubicBezTo>
                  <a:cubicBezTo>
                    <a:pt x="3620" y="6566"/>
                    <a:pt x="3209" y="6189"/>
                    <a:pt x="2977" y="5689"/>
                  </a:cubicBezTo>
                  <a:cubicBezTo>
                    <a:pt x="2744" y="5185"/>
                    <a:pt x="2715" y="4628"/>
                    <a:pt x="2907" y="4112"/>
                  </a:cubicBezTo>
                  <a:cubicBezTo>
                    <a:pt x="3092" y="3590"/>
                    <a:pt x="3469" y="3178"/>
                    <a:pt x="3975" y="2947"/>
                  </a:cubicBezTo>
                  <a:cubicBezTo>
                    <a:pt x="4246" y="2813"/>
                    <a:pt x="4548" y="2749"/>
                    <a:pt x="4845" y="2749"/>
                  </a:cubicBezTo>
                  <a:close/>
                  <a:moveTo>
                    <a:pt x="4840" y="2620"/>
                  </a:moveTo>
                  <a:cubicBezTo>
                    <a:pt x="4524" y="2620"/>
                    <a:pt x="4209" y="2689"/>
                    <a:pt x="3916" y="2824"/>
                  </a:cubicBezTo>
                  <a:cubicBezTo>
                    <a:pt x="3389" y="3073"/>
                    <a:pt x="2982" y="3515"/>
                    <a:pt x="2784" y="4066"/>
                  </a:cubicBezTo>
                  <a:cubicBezTo>
                    <a:pt x="2583" y="4617"/>
                    <a:pt x="2610" y="5215"/>
                    <a:pt x="2861" y="5742"/>
                  </a:cubicBezTo>
                  <a:cubicBezTo>
                    <a:pt x="3105" y="6270"/>
                    <a:pt x="3545" y="6676"/>
                    <a:pt x="4096" y="6873"/>
                  </a:cubicBezTo>
                  <a:cubicBezTo>
                    <a:pt x="4340" y="6966"/>
                    <a:pt x="4594" y="7006"/>
                    <a:pt x="4845" y="7006"/>
                  </a:cubicBezTo>
                  <a:cubicBezTo>
                    <a:pt x="5164" y="7006"/>
                    <a:pt x="5477" y="6937"/>
                    <a:pt x="5772" y="6797"/>
                  </a:cubicBezTo>
                  <a:cubicBezTo>
                    <a:pt x="6307" y="6554"/>
                    <a:pt x="6706" y="6114"/>
                    <a:pt x="6904" y="5563"/>
                  </a:cubicBezTo>
                  <a:cubicBezTo>
                    <a:pt x="7107" y="5011"/>
                    <a:pt x="7078" y="4414"/>
                    <a:pt x="6834" y="3886"/>
                  </a:cubicBezTo>
                  <a:cubicBezTo>
                    <a:pt x="6585" y="3352"/>
                    <a:pt x="6144" y="2952"/>
                    <a:pt x="5593" y="2755"/>
                  </a:cubicBezTo>
                  <a:cubicBezTo>
                    <a:pt x="5347" y="2664"/>
                    <a:pt x="5093" y="2620"/>
                    <a:pt x="4840" y="2620"/>
                  </a:cubicBezTo>
                  <a:close/>
                  <a:moveTo>
                    <a:pt x="6087" y="128"/>
                  </a:moveTo>
                  <a:cubicBezTo>
                    <a:pt x="6118" y="128"/>
                    <a:pt x="6150" y="133"/>
                    <a:pt x="6179" y="144"/>
                  </a:cubicBezTo>
                  <a:lnTo>
                    <a:pt x="6840" y="382"/>
                  </a:lnTo>
                  <a:cubicBezTo>
                    <a:pt x="6910" y="411"/>
                    <a:pt x="6961" y="457"/>
                    <a:pt x="6990" y="521"/>
                  </a:cubicBezTo>
                  <a:cubicBezTo>
                    <a:pt x="7020" y="586"/>
                    <a:pt x="7025" y="655"/>
                    <a:pt x="6996" y="725"/>
                  </a:cubicBezTo>
                  <a:lnTo>
                    <a:pt x="6671" y="1624"/>
                  </a:lnTo>
                  <a:cubicBezTo>
                    <a:pt x="6660" y="1652"/>
                    <a:pt x="6671" y="1687"/>
                    <a:pt x="6701" y="1705"/>
                  </a:cubicBezTo>
                  <a:cubicBezTo>
                    <a:pt x="7142" y="1960"/>
                    <a:pt x="7512" y="2302"/>
                    <a:pt x="7809" y="2720"/>
                  </a:cubicBezTo>
                  <a:cubicBezTo>
                    <a:pt x="7820" y="2736"/>
                    <a:pt x="7839" y="2746"/>
                    <a:pt x="7860" y="2746"/>
                  </a:cubicBezTo>
                  <a:cubicBezTo>
                    <a:pt x="7870" y="2746"/>
                    <a:pt x="7880" y="2743"/>
                    <a:pt x="7890" y="2738"/>
                  </a:cubicBezTo>
                  <a:lnTo>
                    <a:pt x="8760" y="2331"/>
                  </a:lnTo>
                  <a:cubicBezTo>
                    <a:pt x="8796" y="2315"/>
                    <a:pt x="8834" y="2308"/>
                    <a:pt x="8872" y="2308"/>
                  </a:cubicBezTo>
                  <a:cubicBezTo>
                    <a:pt x="8971" y="2308"/>
                    <a:pt x="9065" y="2362"/>
                    <a:pt x="9108" y="2459"/>
                  </a:cubicBezTo>
                  <a:lnTo>
                    <a:pt x="9410" y="3097"/>
                  </a:lnTo>
                  <a:cubicBezTo>
                    <a:pt x="9439" y="3161"/>
                    <a:pt x="9439" y="3231"/>
                    <a:pt x="9415" y="3300"/>
                  </a:cubicBezTo>
                  <a:cubicBezTo>
                    <a:pt x="9392" y="3364"/>
                    <a:pt x="9346" y="3416"/>
                    <a:pt x="9282" y="3445"/>
                  </a:cubicBezTo>
                  <a:lnTo>
                    <a:pt x="8412" y="3852"/>
                  </a:lnTo>
                  <a:cubicBezTo>
                    <a:pt x="8382" y="3868"/>
                    <a:pt x="8366" y="3898"/>
                    <a:pt x="8377" y="3927"/>
                  </a:cubicBezTo>
                  <a:cubicBezTo>
                    <a:pt x="8505" y="4425"/>
                    <a:pt x="8527" y="4931"/>
                    <a:pt x="8441" y="5435"/>
                  </a:cubicBezTo>
                  <a:cubicBezTo>
                    <a:pt x="8435" y="5464"/>
                    <a:pt x="8452" y="5493"/>
                    <a:pt x="8487" y="5504"/>
                  </a:cubicBezTo>
                  <a:lnTo>
                    <a:pt x="9386" y="5829"/>
                  </a:lnTo>
                  <a:cubicBezTo>
                    <a:pt x="9450" y="5852"/>
                    <a:pt x="9509" y="5905"/>
                    <a:pt x="9537" y="5968"/>
                  </a:cubicBezTo>
                  <a:cubicBezTo>
                    <a:pt x="9566" y="6032"/>
                    <a:pt x="9566" y="6101"/>
                    <a:pt x="9544" y="6165"/>
                  </a:cubicBezTo>
                  <a:lnTo>
                    <a:pt x="9305" y="6832"/>
                  </a:lnTo>
                  <a:cubicBezTo>
                    <a:pt x="9264" y="6938"/>
                    <a:pt x="9161" y="7004"/>
                    <a:pt x="9053" y="7004"/>
                  </a:cubicBezTo>
                  <a:cubicBezTo>
                    <a:pt x="9025" y="7004"/>
                    <a:pt x="8996" y="6999"/>
                    <a:pt x="8969" y="6990"/>
                  </a:cubicBezTo>
                  <a:lnTo>
                    <a:pt x="8064" y="6658"/>
                  </a:lnTo>
                  <a:cubicBezTo>
                    <a:pt x="8056" y="6655"/>
                    <a:pt x="8048" y="6654"/>
                    <a:pt x="8041" y="6654"/>
                  </a:cubicBezTo>
                  <a:cubicBezTo>
                    <a:pt x="8018" y="6654"/>
                    <a:pt x="7997" y="6666"/>
                    <a:pt x="7988" y="6687"/>
                  </a:cubicBezTo>
                  <a:cubicBezTo>
                    <a:pt x="7727" y="7129"/>
                    <a:pt x="7386" y="7499"/>
                    <a:pt x="6974" y="7801"/>
                  </a:cubicBezTo>
                  <a:cubicBezTo>
                    <a:pt x="6944" y="7819"/>
                    <a:pt x="6939" y="7847"/>
                    <a:pt x="6950" y="7876"/>
                  </a:cubicBezTo>
                  <a:lnTo>
                    <a:pt x="7356" y="8747"/>
                  </a:lnTo>
                  <a:cubicBezTo>
                    <a:pt x="7386" y="8811"/>
                    <a:pt x="7391" y="8880"/>
                    <a:pt x="7368" y="8950"/>
                  </a:cubicBezTo>
                  <a:cubicBezTo>
                    <a:pt x="7338" y="9014"/>
                    <a:pt x="7292" y="9065"/>
                    <a:pt x="7228" y="9100"/>
                  </a:cubicBezTo>
                  <a:lnTo>
                    <a:pt x="6591" y="9397"/>
                  </a:lnTo>
                  <a:cubicBezTo>
                    <a:pt x="6556" y="9413"/>
                    <a:pt x="6519" y="9422"/>
                    <a:pt x="6482" y="9422"/>
                  </a:cubicBezTo>
                  <a:cubicBezTo>
                    <a:pt x="6451" y="9422"/>
                    <a:pt x="6419" y="9416"/>
                    <a:pt x="6387" y="9402"/>
                  </a:cubicBezTo>
                  <a:cubicBezTo>
                    <a:pt x="6323" y="9379"/>
                    <a:pt x="6272" y="9333"/>
                    <a:pt x="6243" y="9269"/>
                  </a:cubicBezTo>
                  <a:lnTo>
                    <a:pt x="5836" y="8398"/>
                  </a:lnTo>
                  <a:cubicBezTo>
                    <a:pt x="5827" y="8374"/>
                    <a:pt x="5801" y="8362"/>
                    <a:pt x="5776" y="8362"/>
                  </a:cubicBezTo>
                  <a:cubicBezTo>
                    <a:pt x="5771" y="8362"/>
                    <a:pt x="5766" y="8363"/>
                    <a:pt x="5761" y="8364"/>
                  </a:cubicBezTo>
                  <a:cubicBezTo>
                    <a:pt x="5460" y="8442"/>
                    <a:pt x="5154" y="8481"/>
                    <a:pt x="4847" y="8481"/>
                  </a:cubicBezTo>
                  <a:cubicBezTo>
                    <a:pt x="4651" y="8481"/>
                    <a:pt x="4455" y="8465"/>
                    <a:pt x="4259" y="8433"/>
                  </a:cubicBezTo>
                  <a:cubicBezTo>
                    <a:pt x="4255" y="8433"/>
                    <a:pt x="4250" y="8432"/>
                    <a:pt x="4246" y="8432"/>
                  </a:cubicBezTo>
                  <a:cubicBezTo>
                    <a:pt x="4217" y="8432"/>
                    <a:pt x="4193" y="8449"/>
                    <a:pt x="4184" y="8474"/>
                  </a:cubicBezTo>
                  <a:lnTo>
                    <a:pt x="3858" y="9373"/>
                  </a:lnTo>
                  <a:cubicBezTo>
                    <a:pt x="3818" y="9481"/>
                    <a:pt x="3717" y="9547"/>
                    <a:pt x="3612" y="9547"/>
                  </a:cubicBezTo>
                  <a:cubicBezTo>
                    <a:pt x="3582" y="9547"/>
                    <a:pt x="3552" y="9542"/>
                    <a:pt x="3522" y="9530"/>
                  </a:cubicBezTo>
                  <a:lnTo>
                    <a:pt x="2861" y="9292"/>
                  </a:lnTo>
                  <a:cubicBezTo>
                    <a:pt x="2722" y="9246"/>
                    <a:pt x="2652" y="9089"/>
                    <a:pt x="2704" y="8955"/>
                  </a:cubicBezTo>
                  <a:lnTo>
                    <a:pt x="3028" y="8050"/>
                  </a:lnTo>
                  <a:cubicBezTo>
                    <a:pt x="3041" y="8021"/>
                    <a:pt x="3028" y="7993"/>
                    <a:pt x="3000" y="7975"/>
                  </a:cubicBezTo>
                  <a:cubicBezTo>
                    <a:pt x="2559" y="7715"/>
                    <a:pt x="2187" y="7372"/>
                    <a:pt x="1892" y="6960"/>
                  </a:cubicBezTo>
                  <a:cubicBezTo>
                    <a:pt x="1880" y="6942"/>
                    <a:pt x="1857" y="6931"/>
                    <a:pt x="1839" y="6931"/>
                  </a:cubicBezTo>
                  <a:cubicBezTo>
                    <a:pt x="1828" y="6931"/>
                    <a:pt x="1817" y="6937"/>
                    <a:pt x="1810" y="6937"/>
                  </a:cubicBezTo>
                  <a:lnTo>
                    <a:pt x="940" y="7343"/>
                  </a:lnTo>
                  <a:cubicBezTo>
                    <a:pt x="904" y="7360"/>
                    <a:pt x="865" y="7369"/>
                    <a:pt x="825" y="7369"/>
                  </a:cubicBezTo>
                  <a:cubicBezTo>
                    <a:pt x="797" y="7369"/>
                    <a:pt x="767" y="7364"/>
                    <a:pt x="738" y="7354"/>
                  </a:cubicBezTo>
                  <a:cubicBezTo>
                    <a:pt x="674" y="7332"/>
                    <a:pt x="621" y="7279"/>
                    <a:pt x="592" y="7215"/>
                  </a:cubicBezTo>
                  <a:lnTo>
                    <a:pt x="291" y="6578"/>
                  </a:lnTo>
                  <a:cubicBezTo>
                    <a:pt x="262" y="6513"/>
                    <a:pt x="262" y="6444"/>
                    <a:pt x="285" y="6380"/>
                  </a:cubicBezTo>
                  <a:cubicBezTo>
                    <a:pt x="308" y="6310"/>
                    <a:pt x="355" y="6259"/>
                    <a:pt x="418" y="6229"/>
                  </a:cubicBezTo>
                  <a:lnTo>
                    <a:pt x="1288" y="5823"/>
                  </a:lnTo>
                  <a:cubicBezTo>
                    <a:pt x="1317" y="5812"/>
                    <a:pt x="1335" y="5777"/>
                    <a:pt x="1323" y="5748"/>
                  </a:cubicBezTo>
                  <a:cubicBezTo>
                    <a:pt x="1196" y="5255"/>
                    <a:pt x="1172" y="4750"/>
                    <a:pt x="1260" y="4246"/>
                  </a:cubicBezTo>
                  <a:cubicBezTo>
                    <a:pt x="1266" y="4216"/>
                    <a:pt x="1242" y="4182"/>
                    <a:pt x="1213" y="4176"/>
                  </a:cubicBezTo>
                  <a:lnTo>
                    <a:pt x="313" y="3845"/>
                  </a:lnTo>
                  <a:cubicBezTo>
                    <a:pt x="251" y="3822"/>
                    <a:pt x="192" y="3775"/>
                    <a:pt x="163" y="3712"/>
                  </a:cubicBezTo>
                  <a:cubicBezTo>
                    <a:pt x="134" y="3648"/>
                    <a:pt x="134" y="3573"/>
                    <a:pt x="157" y="3509"/>
                  </a:cubicBezTo>
                  <a:lnTo>
                    <a:pt x="395" y="2848"/>
                  </a:lnTo>
                  <a:cubicBezTo>
                    <a:pt x="418" y="2784"/>
                    <a:pt x="471" y="2725"/>
                    <a:pt x="535" y="2696"/>
                  </a:cubicBezTo>
                  <a:cubicBezTo>
                    <a:pt x="568" y="2681"/>
                    <a:pt x="604" y="2674"/>
                    <a:pt x="639" y="2674"/>
                  </a:cubicBezTo>
                  <a:cubicBezTo>
                    <a:pt x="670" y="2674"/>
                    <a:pt x="701" y="2680"/>
                    <a:pt x="731" y="2691"/>
                  </a:cubicBezTo>
                  <a:lnTo>
                    <a:pt x="1636" y="3016"/>
                  </a:lnTo>
                  <a:cubicBezTo>
                    <a:pt x="1643" y="3019"/>
                    <a:pt x="1651" y="3021"/>
                    <a:pt x="1659" y="3021"/>
                  </a:cubicBezTo>
                  <a:cubicBezTo>
                    <a:pt x="1682" y="3021"/>
                    <a:pt x="1703" y="3009"/>
                    <a:pt x="1712" y="2987"/>
                  </a:cubicBezTo>
                  <a:cubicBezTo>
                    <a:pt x="1973" y="2551"/>
                    <a:pt x="2315" y="2174"/>
                    <a:pt x="2727" y="1879"/>
                  </a:cubicBezTo>
                  <a:cubicBezTo>
                    <a:pt x="2757" y="1861"/>
                    <a:pt x="2762" y="1826"/>
                    <a:pt x="2750" y="1798"/>
                  </a:cubicBezTo>
                  <a:lnTo>
                    <a:pt x="2345" y="928"/>
                  </a:lnTo>
                  <a:cubicBezTo>
                    <a:pt x="2315" y="864"/>
                    <a:pt x="2310" y="794"/>
                    <a:pt x="2332" y="730"/>
                  </a:cubicBezTo>
                  <a:cubicBezTo>
                    <a:pt x="2361" y="661"/>
                    <a:pt x="2409" y="608"/>
                    <a:pt x="2471" y="580"/>
                  </a:cubicBezTo>
                  <a:lnTo>
                    <a:pt x="3110" y="283"/>
                  </a:lnTo>
                  <a:cubicBezTo>
                    <a:pt x="3145" y="264"/>
                    <a:pt x="3182" y="256"/>
                    <a:pt x="3218" y="256"/>
                  </a:cubicBezTo>
                  <a:cubicBezTo>
                    <a:pt x="3248" y="256"/>
                    <a:pt x="3278" y="262"/>
                    <a:pt x="3307" y="272"/>
                  </a:cubicBezTo>
                  <a:cubicBezTo>
                    <a:pt x="3376" y="295"/>
                    <a:pt x="3429" y="347"/>
                    <a:pt x="3458" y="406"/>
                  </a:cubicBezTo>
                  <a:lnTo>
                    <a:pt x="3863" y="1276"/>
                  </a:lnTo>
                  <a:cubicBezTo>
                    <a:pt x="3873" y="1298"/>
                    <a:pt x="3897" y="1314"/>
                    <a:pt x="3922" y="1314"/>
                  </a:cubicBezTo>
                  <a:cubicBezTo>
                    <a:pt x="3928" y="1314"/>
                    <a:pt x="3934" y="1313"/>
                    <a:pt x="3940" y="1311"/>
                  </a:cubicBezTo>
                  <a:cubicBezTo>
                    <a:pt x="4236" y="1234"/>
                    <a:pt x="4537" y="1195"/>
                    <a:pt x="4839" y="1195"/>
                  </a:cubicBezTo>
                  <a:cubicBezTo>
                    <a:pt x="5039" y="1195"/>
                    <a:pt x="5241" y="1212"/>
                    <a:pt x="5442" y="1247"/>
                  </a:cubicBezTo>
                  <a:cubicBezTo>
                    <a:pt x="5446" y="1247"/>
                    <a:pt x="5451" y="1248"/>
                    <a:pt x="5455" y="1248"/>
                  </a:cubicBezTo>
                  <a:cubicBezTo>
                    <a:pt x="5484" y="1248"/>
                    <a:pt x="5508" y="1231"/>
                    <a:pt x="5517" y="1206"/>
                  </a:cubicBezTo>
                  <a:lnTo>
                    <a:pt x="5842" y="302"/>
                  </a:lnTo>
                  <a:cubicBezTo>
                    <a:pt x="5865" y="237"/>
                    <a:pt x="5917" y="185"/>
                    <a:pt x="5975" y="155"/>
                  </a:cubicBezTo>
                  <a:cubicBezTo>
                    <a:pt x="6010" y="136"/>
                    <a:pt x="6049" y="128"/>
                    <a:pt x="6087" y="128"/>
                  </a:cubicBezTo>
                  <a:close/>
                  <a:moveTo>
                    <a:pt x="6089" y="0"/>
                  </a:moveTo>
                  <a:cubicBezTo>
                    <a:pt x="6031" y="0"/>
                    <a:pt x="5975" y="12"/>
                    <a:pt x="5924" y="34"/>
                  </a:cubicBezTo>
                  <a:cubicBezTo>
                    <a:pt x="5831" y="80"/>
                    <a:pt x="5755" y="162"/>
                    <a:pt x="5721" y="260"/>
                  </a:cubicBezTo>
                  <a:lnTo>
                    <a:pt x="5413" y="1108"/>
                  </a:lnTo>
                  <a:cubicBezTo>
                    <a:pt x="5222" y="1080"/>
                    <a:pt x="5032" y="1066"/>
                    <a:pt x="4842" y="1066"/>
                  </a:cubicBezTo>
                  <a:cubicBezTo>
                    <a:pt x="4546" y="1066"/>
                    <a:pt x="4250" y="1100"/>
                    <a:pt x="3957" y="1172"/>
                  </a:cubicBezTo>
                  <a:lnTo>
                    <a:pt x="3574" y="353"/>
                  </a:lnTo>
                  <a:cubicBezTo>
                    <a:pt x="3533" y="260"/>
                    <a:pt x="3453" y="185"/>
                    <a:pt x="3354" y="150"/>
                  </a:cubicBezTo>
                  <a:cubicBezTo>
                    <a:pt x="3310" y="134"/>
                    <a:pt x="3266" y="127"/>
                    <a:pt x="3221" y="127"/>
                  </a:cubicBezTo>
                  <a:cubicBezTo>
                    <a:pt x="3164" y="127"/>
                    <a:pt x="3107" y="139"/>
                    <a:pt x="3052" y="162"/>
                  </a:cubicBezTo>
                  <a:lnTo>
                    <a:pt x="2414" y="463"/>
                  </a:lnTo>
                  <a:cubicBezTo>
                    <a:pt x="2321" y="503"/>
                    <a:pt x="2251" y="586"/>
                    <a:pt x="2211" y="684"/>
                  </a:cubicBezTo>
                  <a:cubicBezTo>
                    <a:pt x="2176" y="782"/>
                    <a:pt x="2182" y="886"/>
                    <a:pt x="2228" y="985"/>
                  </a:cubicBezTo>
                  <a:lnTo>
                    <a:pt x="2610" y="1804"/>
                  </a:lnTo>
                  <a:cubicBezTo>
                    <a:pt x="2216" y="2093"/>
                    <a:pt x="1887" y="2459"/>
                    <a:pt x="1630" y="2877"/>
                  </a:cubicBezTo>
                  <a:lnTo>
                    <a:pt x="778" y="2569"/>
                  </a:lnTo>
                  <a:cubicBezTo>
                    <a:pt x="732" y="2553"/>
                    <a:pt x="685" y="2545"/>
                    <a:pt x="638" y="2545"/>
                  </a:cubicBezTo>
                  <a:cubicBezTo>
                    <a:pt x="584" y="2545"/>
                    <a:pt x="529" y="2556"/>
                    <a:pt x="476" y="2581"/>
                  </a:cubicBezTo>
                  <a:cubicBezTo>
                    <a:pt x="383" y="2626"/>
                    <a:pt x="308" y="2703"/>
                    <a:pt x="273" y="2800"/>
                  </a:cubicBezTo>
                  <a:lnTo>
                    <a:pt x="35" y="3462"/>
                  </a:lnTo>
                  <a:cubicBezTo>
                    <a:pt x="0" y="3561"/>
                    <a:pt x="0" y="3671"/>
                    <a:pt x="47" y="3764"/>
                  </a:cubicBezTo>
                  <a:cubicBezTo>
                    <a:pt x="93" y="3863"/>
                    <a:pt x="169" y="3932"/>
                    <a:pt x="267" y="3967"/>
                  </a:cubicBezTo>
                  <a:lnTo>
                    <a:pt x="1121" y="4280"/>
                  </a:lnTo>
                  <a:cubicBezTo>
                    <a:pt x="1044" y="4762"/>
                    <a:pt x="1068" y="5249"/>
                    <a:pt x="1183" y="5731"/>
                  </a:cubicBezTo>
                  <a:lnTo>
                    <a:pt x="366" y="6114"/>
                  </a:lnTo>
                  <a:cubicBezTo>
                    <a:pt x="267" y="6160"/>
                    <a:pt x="198" y="6235"/>
                    <a:pt x="163" y="6334"/>
                  </a:cubicBezTo>
                  <a:cubicBezTo>
                    <a:pt x="128" y="6433"/>
                    <a:pt x="128" y="6543"/>
                    <a:pt x="174" y="6636"/>
                  </a:cubicBezTo>
                  <a:lnTo>
                    <a:pt x="471" y="7274"/>
                  </a:lnTo>
                  <a:cubicBezTo>
                    <a:pt x="517" y="7367"/>
                    <a:pt x="599" y="7442"/>
                    <a:pt x="696" y="7477"/>
                  </a:cubicBezTo>
                  <a:cubicBezTo>
                    <a:pt x="740" y="7492"/>
                    <a:pt x="784" y="7500"/>
                    <a:pt x="829" y="7500"/>
                  </a:cubicBezTo>
                  <a:cubicBezTo>
                    <a:pt x="886" y="7500"/>
                    <a:pt x="943" y="7488"/>
                    <a:pt x="998" y="7464"/>
                  </a:cubicBezTo>
                  <a:lnTo>
                    <a:pt x="1817" y="7076"/>
                  </a:lnTo>
                  <a:cubicBezTo>
                    <a:pt x="2106" y="7477"/>
                    <a:pt x="2466" y="7801"/>
                    <a:pt x="2889" y="8056"/>
                  </a:cubicBezTo>
                  <a:lnTo>
                    <a:pt x="2576" y="8909"/>
                  </a:lnTo>
                  <a:cubicBezTo>
                    <a:pt x="2506" y="9113"/>
                    <a:pt x="2610" y="9338"/>
                    <a:pt x="2814" y="9413"/>
                  </a:cubicBezTo>
                  <a:lnTo>
                    <a:pt x="3475" y="9657"/>
                  </a:lnTo>
                  <a:cubicBezTo>
                    <a:pt x="3522" y="9670"/>
                    <a:pt x="3568" y="9681"/>
                    <a:pt x="3609" y="9681"/>
                  </a:cubicBezTo>
                  <a:cubicBezTo>
                    <a:pt x="3772" y="9681"/>
                    <a:pt x="3922" y="9576"/>
                    <a:pt x="3980" y="9420"/>
                  </a:cubicBezTo>
                  <a:lnTo>
                    <a:pt x="4288" y="8567"/>
                  </a:lnTo>
                  <a:cubicBezTo>
                    <a:pt x="4477" y="8596"/>
                    <a:pt x="4666" y="8611"/>
                    <a:pt x="4854" y="8611"/>
                  </a:cubicBezTo>
                  <a:cubicBezTo>
                    <a:pt x="5151" y="8611"/>
                    <a:pt x="5447" y="8574"/>
                    <a:pt x="5737" y="8503"/>
                  </a:cubicBezTo>
                  <a:lnTo>
                    <a:pt x="6126" y="9327"/>
                  </a:lnTo>
                  <a:cubicBezTo>
                    <a:pt x="6167" y="9420"/>
                    <a:pt x="6248" y="9490"/>
                    <a:pt x="6347" y="9525"/>
                  </a:cubicBezTo>
                  <a:cubicBezTo>
                    <a:pt x="6391" y="9543"/>
                    <a:pt x="6437" y="9552"/>
                    <a:pt x="6482" y="9552"/>
                  </a:cubicBezTo>
                  <a:cubicBezTo>
                    <a:pt x="6538" y="9552"/>
                    <a:pt x="6594" y="9538"/>
                    <a:pt x="6648" y="9512"/>
                  </a:cubicBezTo>
                  <a:lnTo>
                    <a:pt x="7287" y="9217"/>
                  </a:lnTo>
                  <a:cubicBezTo>
                    <a:pt x="7379" y="9170"/>
                    <a:pt x="7448" y="9095"/>
                    <a:pt x="7490" y="8996"/>
                  </a:cubicBezTo>
                  <a:cubicBezTo>
                    <a:pt x="7525" y="8898"/>
                    <a:pt x="7518" y="8787"/>
                    <a:pt x="7472" y="8695"/>
                  </a:cubicBezTo>
                  <a:lnTo>
                    <a:pt x="7089" y="7871"/>
                  </a:lnTo>
                  <a:cubicBezTo>
                    <a:pt x="7483" y="7581"/>
                    <a:pt x="7814" y="7221"/>
                    <a:pt x="8069" y="6797"/>
                  </a:cubicBezTo>
                  <a:lnTo>
                    <a:pt x="8923" y="7111"/>
                  </a:lnTo>
                  <a:cubicBezTo>
                    <a:pt x="8965" y="7125"/>
                    <a:pt x="9009" y="7132"/>
                    <a:pt x="9052" y="7132"/>
                  </a:cubicBezTo>
                  <a:cubicBezTo>
                    <a:pt x="9214" y="7132"/>
                    <a:pt x="9367" y="7033"/>
                    <a:pt x="9427" y="6873"/>
                  </a:cubicBezTo>
                  <a:lnTo>
                    <a:pt x="9665" y="6211"/>
                  </a:lnTo>
                  <a:cubicBezTo>
                    <a:pt x="9699" y="6114"/>
                    <a:pt x="9699" y="6009"/>
                    <a:pt x="9654" y="5911"/>
                  </a:cubicBezTo>
                  <a:cubicBezTo>
                    <a:pt x="9606" y="5817"/>
                    <a:pt x="9531" y="5742"/>
                    <a:pt x="9432" y="5707"/>
                  </a:cubicBezTo>
                  <a:lnTo>
                    <a:pt x="8580" y="5400"/>
                  </a:lnTo>
                  <a:cubicBezTo>
                    <a:pt x="8655" y="4912"/>
                    <a:pt x="8632" y="4425"/>
                    <a:pt x="8516" y="3949"/>
                  </a:cubicBezTo>
                  <a:lnTo>
                    <a:pt x="9335" y="3566"/>
                  </a:lnTo>
                  <a:cubicBezTo>
                    <a:pt x="9432" y="3520"/>
                    <a:pt x="9502" y="3440"/>
                    <a:pt x="9537" y="3341"/>
                  </a:cubicBezTo>
                  <a:cubicBezTo>
                    <a:pt x="9571" y="3242"/>
                    <a:pt x="9571" y="3137"/>
                    <a:pt x="9525" y="3044"/>
                  </a:cubicBezTo>
                  <a:lnTo>
                    <a:pt x="9230" y="2407"/>
                  </a:lnTo>
                  <a:cubicBezTo>
                    <a:pt x="9163" y="2263"/>
                    <a:pt x="9019" y="2178"/>
                    <a:pt x="8869" y="2178"/>
                  </a:cubicBezTo>
                  <a:cubicBezTo>
                    <a:pt x="8813" y="2178"/>
                    <a:pt x="8755" y="2190"/>
                    <a:pt x="8701" y="2216"/>
                  </a:cubicBezTo>
                  <a:lnTo>
                    <a:pt x="7884" y="2599"/>
                  </a:lnTo>
                  <a:cubicBezTo>
                    <a:pt x="7594" y="2203"/>
                    <a:pt x="7234" y="1873"/>
                    <a:pt x="6811" y="1617"/>
                  </a:cubicBezTo>
                  <a:lnTo>
                    <a:pt x="7118" y="765"/>
                  </a:lnTo>
                  <a:cubicBezTo>
                    <a:pt x="7159" y="666"/>
                    <a:pt x="7153" y="562"/>
                    <a:pt x="7107" y="463"/>
                  </a:cubicBezTo>
                  <a:cubicBezTo>
                    <a:pt x="7060" y="371"/>
                    <a:pt x="6985" y="302"/>
                    <a:pt x="6886" y="260"/>
                  </a:cubicBezTo>
                  <a:lnTo>
                    <a:pt x="6225" y="23"/>
                  </a:lnTo>
                  <a:cubicBezTo>
                    <a:pt x="6181" y="8"/>
                    <a:pt x="6134" y="0"/>
                    <a:pt x="608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42"/>
          <p:cNvGrpSpPr/>
          <p:nvPr/>
        </p:nvGrpSpPr>
        <p:grpSpPr>
          <a:xfrm>
            <a:off x="6762317" y="2028943"/>
            <a:ext cx="2224511" cy="2831298"/>
            <a:chOff x="3819400" y="1909700"/>
            <a:chExt cx="1419900" cy="1792075"/>
          </a:xfrm>
        </p:grpSpPr>
        <p:sp>
          <p:nvSpPr>
            <p:cNvPr id="1137" name="Google Shape;1137;p42"/>
            <p:cNvSpPr/>
            <p:nvPr/>
          </p:nvSpPr>
          <p:spPr>
            <a:xfrm>
              <a:off x="4638375" y="2219900"/>
              <a:ext cx="100600" cy="113975"/>
            </a:xfrm>
            <a:custGeom>
              <a:avLst/>
              <a:gdLst/>
              <a:ahLst/>
              <a:cxnLst/>
              <a:rect l="l" t="t" r="r" b="b"/>
              <a:pathLst>
                <a:path w="4024" h="4559" extrusionOk="0">
                  <a:moveTo>
                    <a:pt x="4024" y="0"/>
                  </a:moveTo>
                  <a:lnTo>
                    <a:pt x="4024" y="0"/>
                  </a:lnTo>
                  <a:cubicBezTo>
                    <a:pt x="3484" y="843"/>
                    <a:pt x="2690" y="1338"/>
                    <a:pt x="1870" y="1338"/>
                  </a:cubicBezTo>
                  <a:cubicBezTo>
                    <a:pt x="1624" y="1338"/>
                    <a:pt x="1375" y="1294"/>
                    <a:pt x="1131" y="1201"/>
                  </a:cubicBezTo>
                  <a:cubicBezTo>
                    <a:pt x="806" y="1131"/>
                    <a:pt x="517" y="1017"/>
                    <a:pt x="254" y="833"/>
                  </a:cubicBezTo>
                  <a:lnTo>
                    <a:pt x="0" y="4304"/>
                  </a:lnTo>
                  <a:lnTo>
                    <a:pt x="3655" y="4558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4634850" y="2217050"/>
              <a:ext cx="106750" cy="120550"/>
            </a:xfrm>
            <a:custGeom>
              <a:avLst/>
              <a:gdLst/>
              <a:ahLst/>
              <a:cxnLst/>
              <a:rect l="l" t="t" r="r" b="b"/>
              <a:pathLst>
                <a:path w="4270" h="4822" extrusionOk="0">
                  <a:moveTo>
                    <a:pt x="4016" y="508"/>
                  </a:moveTo>
                  <a:lnTo>
                    <a:pt x="3682" y="4567"/>
                  </a:lnTo>
                  <a:lnTo>
                    <a:pt x="255" y="4313"/>
                  </a:lnTo>
                  <a:lnTo>
                    <a:pt x="509" y="1131"/>
                  </a:lnTo>
                  <a:cubicBezTo>
                    <a:pt x="728" y="1280"/>
                    <a:pt x="983" y="1385"/>
                    <a:pt x="1237" y="1429"/>
                  </a:cubicBezTo>
                  <a:cubicBezTo>
                    <a:pt x="1483" y="1521"/>
                    <a:pt x="1738" y="1566"/>
                    <a:pt x="1993" y="1566"/>
                  </a:cubicBezTo>
                  <a:cubicBezTo>
                    <a:pt x="2732" y="1566"/>
                    <a:pt x="3475" y="1192"/>
                    <a:pt x="4016" y="508"/>
                  </a:cubicBezTo>
                  <a:close/>
                  <a:moveTo>
                    <a:pt x="4200" y="0"/>
                  </a:moveTo>
                  <a:cubicBezTo>
                    <a:pt x="4165" y="0"/>
                    <a:pt x="4086" y="0"/>
                    <a:pt x="4051" y="35"/>
                  </a:cubicBezTo>
                  <a:cubicBezTo>
                    <a:pt x="3548" y="873"/>
                    <a:pt x="2788" y="1347"/>
                    <a:pt x="2020" y="1347"/>
                  </a:cubicBezTo>
                  <a:cubicBezTo>
                    <a:pt x="1784" y="1347"/>
                    <a:pt x="1546" y="1302"/>
                    <a:pt x="1316" y="1210"/>
                  </a:cubicBezTo>
                  <a:cubicBezTo>
                    <a:pt x="1018" y="1131"/>
                    <a:pt x="728" y="1026"/>
                    <a:pt x="474" y="842"/>
                  </a:cubicBezTo>
                  <a:cubicBezTo>
                    <a:pt x="451" y="842"/>
                    <a:pt x="423" y="826"/>
                    <a:pt x="397" y="826"/>
                  </a:cubicBezTo>
                  <a:cubicBezTo>
                    <a:pt x="385" y="826"/>
                    <a:pt x="372" y="830"/>
                    <a:pt x="360" y="842"/>
                  </a:cubicBezTo>
                  <a:cubicBezTo>
                    <a:pt x="325" y="842"/>
                    <a:pt x="290" y="877"/>
                    <a:pt x="290" y="947"/>
                  </a:cubicBezTo>
                  <a:lnTo>
                    <a:pt x="36" y="4383"/>
                  </a:lnTo>
                  <a:cubicBezTo>
                    <a:pt x="1" y="4418"/>
                    <a:pt x="36" y="4453"/>
                    <a:pt x="36" y="4497"/>
                  </a:cubicBezTo>
                  <a:cubicBezTo>
                    <a:pt x="71" y="4497"/>
                    <a:pt x="106" y="4532"/>
                    <a:pt x="106" y="4532"/>
                  </a:cubicBezTo>
                  <a:lnTo>
                    <a:pt x="3796" y="4821"/>
                  </a:lnTo>
                  <a:cubicBezTo>
                    <a:pt x="3831" y="4821"/>
                    <a:pt x="3867" y="4786"/>
                    <a:pt x="3867" y="4786"/>
                  </a:cubicBezTo>
                  <a:cubicBezTo>
                    <a:pt x="3902" y="4751"/>
                    <a:pt x="3902" y="4751"/>
                    <a:pt x="3902" y="4716"/>
                  </a:cubicBezTo>
                  <a:lnTo>
                    <a:pt x="4270" y="114"/>
                  </a:lnTo>
                  <a:cubicBezTo>
                    <a:pt x="4270" y="70"/>
                    <a:pt x="4235" y="0"/>
                    <a:pt x="42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4641200" y="2247275"/>
              <a:ext cx="67525" cy="47375"/>
            </a:xfrm>
            <a:custGeom>
              <a:avLst/>
              <a:gdLst/>
              <a:ahLst/>
              <a:cxnLst/>
              <a:rect l="l" t="t" r="r" b="b"/>
              <a:pathLst>
                <a:path w="2701" h="1895" extrusionOk="0">
                  <a:moveTo>
                    <a:pt x="106" y="1"/>
                  </a:moveTo>
                  <a:lnTo>
                    <a:pt x="1" y="1894"/>
                  </a:lnTo>
                  <a:cubicBezTo>
                    <a:pt x="983" y="1859"/>
                    <a:pt x="2701" y="579"/>
                    <a:pt x="2701" y="579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613825" y="2168600"/>
              <a:ext cx="900" cy="6400"/>
            </a:xfrm>
            <a:custGeom>
              <a:avLst/>
              <a:gdLst/>
              <a:ahLst/>
              <a:cxnLst/>
              <a:rect l="l" t="t" r="r" b="b"/>
              <a:pathLst>
                <a:path w="36" h="256" extrusionOk="0">
                  <a:moveTo>
                    <a:pt x="35" y="1"/>
                  </a:moveTo>
                  <a:cubicBezTo>
                    <a:pt x="0" y="80"/>
                    <a:pt x="0" y="150"/>
                    <a:pt x="0" y="255"/>
                  </a:cubicBezTo>
                  <a:cubicBezTo>
                    <a:pt x="0" y="185"/>
                    <a:pt x="0" y="115"/>
                    <a:pt x="35" y="80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4614700" y="2057925"/>
              <a:ext cx="302225" cy="196625"/>
            </a:xfrm>
            <a:custGeom>
              <a:avLst/>
              <a:gdLst/>
              <a:ahLst/>
              <a:cxnLst/>
              <a:rect l="l" t="t" r="r" b="b"/>
              <a:pathLst>
                <a:path w="12089" h="7865" extrusionOk="0">
                  <a:moveTo>
                    <a:pt x="3529" y="1"/>
                  </a:moveTo>
                  <a:cubicBezTo>
                    <a:pt x="2298" y="1"/>
                    <a:pt x="1138" y="780"/>
                    <a:pt x="693" y="2017"/>
                  </a:cubicBezTo>
                  <a:lnTo>
                    <a:pt x="623" y="2236"/>
                  </a:lnTo>
                  <a:cubicBezTo>
                    <a:pt x="588" y="2385"/>
                    <a:pt x="544" y="2534"/>
                    <a:pt x="509" y="2675"/>
                  </a:cubicBezTo>
                  <a:lnTo>
                    <a:pt x="0" y="4428"/>
                  </a:lnTo>
                  <a:lnTo>
                    <a:pt x="255" y="3630"/>
                  </a:lnTo>
                  <a:cubicBezTo>
                    <a:pt x="290" y="3586"/>
                    <a:pt x="290" y="3551"/>
                    <a:pt x="325" y="3516"/>
                  </a:cubicBezTo>
                  <a:cubicBezTo>
                    <a:pt x="325" y="3516"/>
                    <a:pt x="404" y="3551"/>
                    <a:pt x="509" y="3630"/>
                  </a:cubicBezTo>
                  <a:cubicBezTo>
                    <a:pt x="623" y="4393"/>
                    <a:pt x="1026" y="5085"/>
                    <a:pt x="1640" y="5559"/>
                  </a:cubicBezTo>
                  <a:cubicBezTo>
                    <a:pt x="1640" y="5708"/>
                    <a:pt x="1569" y="5927"/>
                    <a:pt x="1464" y="6111"/>
                  </a:cubicBezTo>
                  <a:cubicBezTo>
                    <a:pt x="1464" y="6111"/>
                    <a:pt x="1902" y="6952"/>
                    <a:pt x="3033" y="7172"/>
                  </a:cubicBezTo>
                  <a:cubicBezTo>
                    <a:pt x="3195" y="7205"/>
                    <a:pt x="3353" y="7221"/>
                    <a:pt x="3506" y="7221"/>
                  </a:cubicBezTo>
                  <a:cubicBezTo>
                    <a:pt x="3835" y="7221"/>
                    <a:pt x="4143" y="7148"/>
                    <a:pt x="4418" y="7023"/>
                  </a:cubicBezTo>
                  <a:lnTo>
                    <a:pt x="4532" y="7864"/>
                  </a:lnTo>
                  <a:cubicBezTo>
                    <a:pt x="4532" y="7864"/>
                    <a:pt x="6575" y="7277"/>
                    <a:pt x="7486" y="4174"/>
                  </a:cubicBezTo>
                  <a:cubicBezTo>
                    <a:pt x="7556" y="4209"/>
                    <a:pt x="7600" y="4244"/>
                    <a:pt x="7670" y="4288"/>
                  </a:cubicBezTo>
                  <a:cubicBezTo>
                    <a:pt x="7925" y="4428"/>
                    <a:pt x="8214" y="4577"/>
                    <a:pt x="8433" y="4796"/>
                  </a:cubicBezTo>
                  <a:cubicBezTo>
                    <a:pt x="8652" y="5085"/>
                    <a:pt x="8696" y="5524"/>
                    <a:pt x="8801" y="5857"/>
                  </a:cubicBezTo>
                  <a:cubicBezTo>
                    <a:pt x="9055" y="6479"/>
                    <a:pt x="9643" y="6917"/>
                    <a:pt x="10300" y="7023"/>
                  </a:cubicBezTo>
                  <a:cubicBezTo>
                    <a:pt x="10383" y="7032"/>
                    <a:pt x="10470" y="7037"/>
                    <a:pt x="10560" y="7037"/>
                  </a:cubicBezTo>
                  <a:cubicBezTo>
                    <a:pt x="11112" y="7037"/>
                    <a:pt x="11772" y="6850"/>
                    <a:pt x="12088" y="6435"/>
                  </a:cubicBezTo>
                  <a:cubicBezTo>
                    <a:pt x="11799" y="6330"/>
                    <a:pt x="11501" y="6146"/>
                    <a:pt x="11326" y="5857"/>
                  </a:cubicBezTo>
                  <a:cubicBezTo>
                    <a:pt x="11142" y="5559"/>
                    <a:pt x="11028" y="5199"/>
                    <a:pt x="10993" y="4866"/>
                  </a:cubicBezTo>
                  <a:cubicBezTo>
                    <a:pt x="10923" y="4209"/>
                    <a:pt x="11028" y="3551"/>
                    <a:pt x="11028" y="2929"/>
                  </a:cubicBezTo>
                  <a:cubicBezTo>
                    <a:pt x="11028" y="1833"/>
                    <a:pt x="10668" y="851"/>
                    <a:pt x="9529" y="483"/>
                  </a:cubicBezTo>
                  <a:cubicBezTo>
                    <a:pt x="9353" y="448"/>
                    <a:pt x="9169" y="413"/>
                    <a:pt x="8950" y="378"/>
                  </a:cubicBezTo>
                  <a:cubicBezTo>
                    <a:pt x="8797" y="354"/>
                    <a:pt x="8635" y="342"/>
                    <a:pt x="8472" y="342"/>
                  </a:cubicBezTo>
                  <a:cubicBezTo>
                    <a:pt x="7853" y="342"/>
                    <a:pt x="7203" y="519"/>
                    <a:pt x="6829" y="922"/>
                  </a:cubicBezTo>
                  <a:cubicBezTo>
                    <a:pt x="5768" y="124"/>
                    <a:pt x="4164" y="10"/>
                    <a:pt x="3761" y="10"/>
                  </a:cubicBezTo>
                  <a:cubicBezTo>
                    <a:pt x="3683" y="4"/>
                    <a:pt x="3606" y="1"/>
                    <a:pt x="352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4747925" y="2162250"/>
              <a:ext cx="50225" cy="62775"/>
            </a:xfrm>
            <a:custGeom>
              <a:avLst/>
              <a:gdLst/>
              <a:ahLst/>
              <a:cxnLst/>
              <a:rect l="l" t="t" r="r" b="b"/>
              <a:pathLst>
                <a:path w="2009" h="2511" extrusionOk="0">
                  <a:moveTo>
                    <a:pt x="658" y="1"/>
                  </a:moveTo>
                  <a:cubicBezTo>
                    <a:pt x="658" y="36"/>
                    <a:pt x="658" y="71"/>
                    <a:pt x="623" y="115"/>
                  </a:cubicBezTo>
                  <a:lnTo>
                    <a:pt x="623" y="185"/>
                  </a:lnTo>
                  <a:lnTo>
                    <a:pt x="36" y="2341"/>
                  </a:lnTo>
                  <a:cubicBezTo>
                    <a:pt x="36" y="2376"/>
                    <a:pt x="1" y="2376"/>
                    <a:pt x="1" y="2411"/>
                  </a:cubicBezTo>
                  <a:cubicBezTo>
                    <a:pt x="36" y="2446"/>
                    <a:pt x="115" y="2446"/>
                    <a:pt x="150" y="2446"/>
                  </a:cubicBezTo>
                  <a:lnTo>
                    <a:pt x="369" y="2481"/>
                  </a:lnTo>
                  <a:cubicBezTo>
                    <a:pt x="461" y="2501"/>
                    <a:pt x="552" y="2510"/>
                    <a:pt x="641" y="2510"/>
                  </a:cubicBezTo>
                  <a:cubicBezTo>
                    <a:pt x="1227" y="2510"/>
                    <a:pt x="1739" y="2105"/>
                    <a:pt x="1868" y="1535"/>
                  </a:cubicBezTo>
                  <a:cubicBezTo>
                    <a:pt x="2008" y="842"/>
                    <a:pt x="1570" y="185"/>
                    <a:pt x="878" y="36"/>
                  </a:cubicBezTo>
                  <a:lnTo>
                    <a:pt x="658" y="1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4745300" y="2159625"/>
              <a:ext cx="53950" cy="68400"/>
            </a:xfrm>
            <a:custGeom>
              <a:avLst/>
              <a:gdLst/>
              <a:ahLst/>
              <a:cxnLst/>
              <a:rect l="l" t="t" r="r" b="b"/>
              <a:pathLst>
                <a:path w="2158" h="2736" extrusionOk="0">
                  <a:moveTo>
                    <a:pt x="947" y="255"/>
                  </a:moveTo>
                  <a:cubicBezTo>
                    <a:pt x="1237" y="325"/>
                    <a:pt x="1500" y="509"/>
                    <a:pt x="1675" y="763"/>
                  </a:cubicBezTo>
                  <a:cubicBezTo>
                    <a:pt x="1859" y="1017"/>
                    <a:pt x="1894" y="1315"/>
                    <a:pt x="1859" y="1605"/>
                  </a:cubicBezTo>
                  <a:cubicBezTo>
                    <a:pt x="1739" y="2139"/>
                    <a:pt x="1288" y="2512"/>
                    <a:pt x="769" y="2512"/>
                  </a:cubicBezTo>
                  <a:cubicBezTo>
                    <a:pt x="684" y="2512"/>
                    <a:pt x="597" y="2502"/>
                    <a:pt x="509" y="2481"/>
                  </a:cubicBezTo>
                  <a:lnTo>
                    <a:pt x="290" y="2446"/>
                  </a:lnTo>
                  <a:lnTo>
                    <a:pt x="255" y="2446"/>
                  </a:lnTo>
                  <a:lnTo>
                    <a:pt x="842" y="325"/>
                  </a:lnTo>
                  <a:lnTo>
                    <a:pt x="842" y="255"/>
                  </a:lnTo>
                  <a:close/>
                  <a:moveTo>
                    <a:pt x="798" y="0"/>
                  </a:moveTo>
                  <a:cubicBezTo>
                    <a:pt x="728" y="0"/>
                    <a:pt x="658" y="36"/>
                    <a:pt x="658" y="71"/>
                  </a:cubicBezTo>
                  <a:lnTo>
                    <a:pt x="623" y="220"/>
                  </a:lnTo>
                  <a:lnTo>
                    <a:pt x="623" y="255"/>
                  </a:lnTo>
                  <a:lnTo>
                    <a:pt x="36" y="2411"/>
                  </a:lnTo>
                  <a:lnTo>
                    <a:pt x="36" y="2446"/>
                  </a:lnTo>
                  <a:lnTo>
                    <a:pt x="1" y="2481"/>
                  </a:lnTo>
                  <a:cubicBezTo>
                    <a:pt x="1" y="2551"/>
                    <a:pt x="36" y="2630"/>
                    <a:pt x="71" y="2630"/>
                  </a:cubicBezTo>
                  <a:cubicBezTo>
                    <a:pt x="141" y="2665"/>
                    <a:pt x="185" y="2665"/>
                    <a:pt x="220" y="2665"/>
                  </a:cubicBezTo>
                  <a:lnTo>
                    <a:pt x="474" y="2735"/>
                  </a:lnTo>
                  <a:lnTo>
                    <a:pt x="728" y="2735"/>
                  </a:lnTo>
                  <a:cubicBezTo>
                    <a:pt x="1386" y="2735"/>
                    <a:pt x="1938" y="2297"/>
                    <a:pt x="2078" y="1640"/>
                  </a:cubicBezTo>
                  <a:cubicBezTo>
                    <a:pt x="2157" y="1271"/>
                    <a:pt x="2078" y="912"/>
                    <a:pt x="1859" y="614"/>
                  </a:cubicBezTo>
                  <a:cubicBezTo>
                    <a:pt x="1675" y="325"/>
                    <a:pt x="1351" y="106"/>
                    <a:pt x="1018" y="36"/>
                  </a:cubicBezTo>
                  <a:lnTo>
                    <a:pt x="798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4734350" y="2172325"/>
              <a:ext cx="21050" cy="19100"/>
            </a:xfrm>
            <a:custGeom>
              <a:avLst/>
              <a:gdLst/>
              <a:ahLst/>
              <a:cxnLst/>
              <a:rect l="l" t="t" r="r" b="b"/>
              <a:pathLst>
                <a:path w="842" h="764" extrusionOk="0">
                  <a:moveTo>
                    <a:pt x="0" y="1"/>
                  </a:moveTo>
                  <a:lnTo>
                    <a:pt x="0" y="1"/>
                  </a:lnTo>
                  <a:cubicBezTo>
                    <a:pt x="360" y="474"/>
                    <a:pt x="842" y="763"/>
                    <a:pt x="842" y="763"/>
                  </a:cubicBezTo>
                  <a:cubicBezTo>
                    <a:pt x="842" y="763"/>
                    <a:pt x="360" y="474"/>
                    <a:pt x="0" y="1"/>
                  </a:cubicBezTo>
                  <a:close/>
                </a:path>
              </a:pathLst>
            </a:custGeom>
            <a:solidFill>
              <a:srgbClr val="FF9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761750" y="2189000"/>
              <a:ext cx="11850" cy="14475"/>
            </a:xfrm>
            <a:custGeom>
              <a:avLst/>
              <a:gdLst/>
              <a:ahLst/>
              <a:cxnLst/>
              <a:rect l="l" t="t" r="r" b="b"/>
              <a:pathLst>
                <a:path w="474" h="579" extrusionOk="0">
                  <a:moveTo>
                    <a:pt x="364" y="0"/>
                  </a:moveTo>
                  <a:cubicBezTo>
                    <a:pt x="335" y="0"/>
                    <a:pt x="307" y="9"/>
                    <a:pt x="289" y="26"/>
                  </a:cubicBezTo>
                  <a:lnTo>
                    <a:pt x="70" y="175"/>
                  </a:lnTo>
                  <a:cubicBezTo>
                    <a:pt x="35" y="175"/>
                    <a:pt x="0" y="210"/>
                    <a:pt x="0" y="281"/>
                  </a:cubicBezTo>
                  <a:cubicBezTo>
                    <a:pt x="0" y="316"/>
                    <a:pt x="0" y="359"/>
                    <a:pt x="35" y="395"/>
                  </a:cubicBezTo>
                  <a:lnTo>
                    <a:pt x="219" y="579"/>
                  </a:lnTo>
                  <a:lnTo>
                    <a:pt x="289" y="579"/>
                  </a:lnTo>
                  <a:cubicBezTo>
                    <a:pt x="325" y="579"/>
                    <a:pt x="360" y="579"/>
                    <a:pt x="403" y="535"/>
                  </a:cubicBezTo>
                  <a:cubicBezTo>
                    <a:pt x="438" y="500"/>
                    <a:pt x="438" y="430"/>
                    <a:pt x="403" y="395"/>
                  </a:cubicBezTo>
                  <a:lnTo>
                    <a:pt x="289" y="281"/>
                  </a:lnTo>
                  <a:lnTo>
                    <a:pt x="403" y="210"/>
                  </a:lnTo>
                  <a:cubicBezTo>
                    <a:pt x="474" y="175"/>
                    <a:pt x="474" y="96"/>
                    <a:pt x="438" y="26"/>
                  </a:cubicBezTo>
                  <a:cubicBezTo>
                    <a:pt x="421" y="9"/>
                    <a:pt x="392" y="0"/>
                    <a:pt x="36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4600900" y="2108350"/>
              <a:ext cx="157650" cy="160725"/>
            </a:xfrm>
            <a:custGeom>
              <a:avLst/>
              <a:gdLst/>
              <a:ahLst/>
              <a:cxnLst/>
              <a:rect l="l" t="t" r="r" b="b"/>
              <a:pathLst>
                <a:path w="6306" h="6429" extrusionOk="0">
                  <a:moveTo>
                    <a:pt x="1534" y="0"/>
                  </a:moveTo>
                  <a:lnTo>
                    <a:pt x="1534" y="0"/>
                  </a:lnTo>
                  <a:cubicBezTo>
                    <a:pt x="1464" y="79"/>
                    <a:pt x="1429" y="114"/>
                    <a:pt x="1394" y="184"/>
                  </a:cubicBezTo>
                  <a:lnTo>
                    <a:pt x="1359" y="149"/>
                  </a:lnTo>
                  <a:lnTo>
                    <a:pt x="1315" y="298"/>
                  </a:lnTo>
                  <a:cubicBezTo>
                    <a:pt x="1210" y="439"/>
                    <a:pt x="552" y="2227"/>
                    <a:pt x="333" y="2963"/>
                  </a:cubicBezTo>
                  <a:lnTo>
                    <a:pt x="219" y="3217"/>
                  </a:lnTo>
                  <a:cubicBezTo>
                    <a:pt x="0" y="3761"/>
                    <a:pt x="0" y="4199"/>
                    <a:pt x="263" y="4751"/>
                  </a:cubicBezTo>
                  <a:cubicBezTo>
                    <a:pt x="657" y="5628"/>
                    <a:pt x="1578" y="6250"/>
                    <a:pt x="2525" y="6390"/>
                  </a:cubicBezTo>
                  <a:cubicBezTo>
                    <a:pt x="2681" y="6416"/>
                    <a:pt x="2843" y="6429"/>
                    <a:pt x="3009" y="6429"/>
                  </a:cubicBezTo>
                  <a:cubicBezTo>
                    <a:pt x="3810" y="6429"/>
                    <a:pt x="4680" y="6132"/>
                    <a:pt x="5225" y="5558"/>
                  </a:cubicBezTo>
                  <a:cubicBezTo>
                    <a:pt x="5663" y="5119"/>
                    <a:pt x="5847" y="4567"/>
                    <a:pt x="6031" y="3980"/>
                  </a:cubicBezTo>
                  <a:cubicBezTo>
                    <a:pt x="6183" y="3501"/>
                    <a:pt x="6306" y="3040"/>
                    <a:pt x="6304" y="3040"/>
                  </a:cubicBezTo>
                  <a:lnTo>
                    <a:pt x="6304" y="3040"/>
                  </a:lnTo>
                  <a:cubicBezTo>
                    <a:pt x="6303" y="3040"/>
                    <a:pt x="6297" y="3060"/>
                    <a:pt x="6285" y="3103"/>
                  </a:cubicBezTo>
                  <a:cubicBezTo>
                    <a:pt x="6284" y="3105"/>
                    <a:pt x="6282" y="3106"/>
                    <a:pt x="6279" y="3106"/>
                  </a:cubicBezTo>
                  <a:cubicBezTo>
                    <a:pt x="6196" y="3106"/>
                    <a:pt x="5476" y="2557"/>
                    <a:pt x="5409" y="2490"/>
                  </a:cubicBezTo>
                  <a:cubicBezTo>
                    <a:pt x="4865" y="1902"/>
                    <a:pt x="4900" y="1175"/>
                    <a:pt x="5084" y="474"/>
                  </a:cubicBezTo>
                  <a:cubicBezTo>
                    <a:pt x="5084" y="474"/>
                    <a:pt x="5084" y="439"/>
                    <a:pt x="5040" y="403"/>
                  </a:cubicBezTo>
                  <a:cubicBezTo>
                    <a:pt x="4915" y="469"/>
                    <a:pt x="4396" y="652"/>
                    <a:pt x="3606" y="652"/>
                  </a:cubicBezTo>
                  <a:cubicBezTo>
                    <a:pt x="3015" y="652"/>
                    <a:pt x="2273" y="549"/>
                    <a:pt x="1429" y="219"/>
                  </a:cubicBezTo>
                  <a:lnTo>
                    <a:pt x="1534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4598250" y="2106025"/>
              <a:ext cx="164400" cy="165825"/>
            </a:xfrm>
            <a:custGeom>
              <a:avLst/>
              <a:gdLst/>
              <a:ahLst/>
              <a:cxnLst/>
              <a:rect l="l" t="t" r="r" b="b"/>
              <a:pathLst>
                <a:path w="6576" h="6633" extrusionOk="0">
                  <a:moveTo>
                    <a:pt x="1535" y="426"/>
                  </a:moveTo>
                  <a:cubicBezTo>
                    <a:pt x="2393" y="765"/>
                    <a:pt x="3147" y="869"/>
                    <a:pt x="3744" y="869"/>
                  </a:cubicBezTo>
                  <a:cubicBezTo>
                    <a:pt x="4366" y="869"/>
                    <a:pt x="4818" y="757"/>
                    <a:pt x="5041" y="681"/>
                  </a:cubicBezTo>
                  <a:lnTo>
                    <a:pt x="5041" y="681"/>
                  </a:lnTo>
                  <a:cubicBezTo>
                    <a:pt x="4892" y="1268"/>
                    <a:pt x="4857" y="2030"/>
                    <a:pt x="5409" y="2653"/>
                  </a:cubicBezTo>
                  <a:cubicBezTo>
                    <a:pt x="5409" y="2653"/>
                    <a:pt x="5953" y="3091"/>
                    <a:pt x="6242" y="3275"/>
                  </a:cubicBezTo>
                  <a:cubicBezTo>
                    <a:pt x="6207" y="3415"/>
                    <a:pt x="6137" y="3714"/>
                    <a:pt x="6023" y="4038"/>
                  </a:cubicBezTo>
                  <a:lnTo>
                    <a:pt x="5988" y="4073"/>
                  </a:lnTo>
                  <a:cubicBezTo>
                    <a:pt x="5848" y="4625"/>
                    <a:pt x="5664" y="5134"/>
                    <a:pt x="5260" y="5572"/>
                  </a:cubicBezTo>
                  <a:cubicBezTo>
                    <a:pt x="4737" y="6095"/>
                    <a:pt x="3905" y="6414"/>
                    <a:pt x="3090" y="6414"/>
                  </a:cubicBezTo>
                  <a:cubicBezTo>
                    <a:pt x="2936" y="6414"/>
                    <a:pt x="2782" y="6402"/>
                    <a:pt x="2631" y="6378"/>
                  </a:cubicBezTo>
                  <a:cubicBezTo>
                    <a:pt x="1719" y="6194"/>
                    <a:pt x="842" y="5572"/>
                    <a:pt x="474" y="4774"/>
                  </a:cubicBezTo>
                  <a:cubicBezTo>
                    <a:pt x="255" y="4336"/>
                    <a:pt x="220" y="3898"/>
                    <a:pt x="439" y="3345"/>
                  </a:cubicBezTo>
                  <a:lnTo>
                    <a:pt x="544" y="3056"/>
                  </a:lnTo>
                  <a:cubicBezTo>
                    <a:pt x="763" y="2364"/>
                    <a:pt x="1421" y="610"/>
                    <a:pt x="1535" y="426"/>
                  </a:cubicBezTo>
                  <a:close/>
                  <a:moveTo>
                    <a:pt x="1620" y="0"/>
                  </a:moveTo>
                  <a:cubicBezTo>
                    <a:pt x="1588" y="0"/>
                    <a:pt x="1555" y="17"/>
                    <a:pt x="1535" y="58"/>
                  </a:cubicBezTo>
                  <a:cubicBezTo>
                    <a:pt x="1500" y="58"/>
                    <a:pt x="1465" y="93"/>
                    <a:pt x="1465" y="128"/>
                  </a:cubicBezTo>
                  <a:lnTo>
                    <a:pt x="1421" y="128"/>
                  </a:lnTo>
                  <a:cubicBezTo>
                    <a:pt x="1386" y="172"/>
                    <a:pt x="1351" y="172"/>
                    <a:pt x="1351" y="207"/>
                  </a:cubicBezTo>
                  <a:lnTo>
                    <a:pt x="1316" y="312"/>
                  </a:lnTo>
                  <a:cubicBezTo>
                    <a:pt x="1167" y="567"/>
                    <a:pt x="509" y="2320"/>
                    <a:pt x="325" y="2977"/>
                  </a:cubicBezTo>
                  <a:cubicBezTo>
                    <a:pt x="255" y="3161"/>
                    <a:pt x="255" y="3240"/>
                    <a:pt x="220" y="3275"/>
                  </a:cubicBezTo>
                  <a:cubicBezTo>
                    <a:pt x="1" y="3898"/>
                    <a:pt x="1" y="4371"/>
                    <a:pt x="255" y="4879"/>
                  </a:cubicBezTo>
                  <a:cubicBezTo>
                    <a:pt x="658" y="5756"/>
                    <a:pt x="1605" y="6413"/>
                    <a:pt x="2596" y="6597"/>
                  </a:cubicBezTo>
                  <a:cubicBezTo>
                    <a:pt x="2780" y="6633"/>
                    <a:pt x="2955" y="6633"/>
                    <a:pt x="3104" y="6633"/>
                  </a:cubicBezTo>
                  <a:cubicBezTo>
                    <a:pt x="3981" y="6633"/>
                    <a:pt x="4857" y="6308"/>
                    <a:pt x="5444" y="5721"/>
                  </a:cubicBezTo>
                  <a:cubicBezTo>
                    <a:pt x="5883" y="5283"/>
                    <a:pt x="6023" y="4730"/>
                    <a:pt x="6242" y="4152"/>
                  </a:cubicBezTo>
                  <a:lnTo>
                    <a:pt x="6242" y="4117"/>
                  </a:lnTo>
                  <a:cubicBezTo>
                    <a:pt x="6575" y="3126"/>
                    <a:pt x="6540" y="3091"/>
                    <a:pt x="6505" y="3056"/>
                  </a:cubicBezTo>
                  <a:cubicBezTo>
                    <a:pt x="6461" y="3021"/>
                    <a:pt x="6426" y="3021"/>
                    <a:pt x="6391" y="3021"/>
                  </a:cubicBezTo>
                  <a:cubicBezTo>
                    <a:pt x="6356" y="3021"/>
                    <a:pt x="6356" y="3056"/>
                    <a:pt x="6321" y="3056"/>
                  </a:cubicBezTo>
                  <a:cubicBezTo>
                    <a:pt x="6102" y="2907"/>
                    <a:pt x="5664" y="2539"/>
                    <a:pt x="5585" y="2504"/>
                  </a:cubicBezTo>
                  <a:cubicBezTo>
                    <a:pt x="5190" y="2030"/>
                    <a:pt x="5076" y="1443"/>
                    <a:pt x="5295" y="567"/>
                  </a:cubicBezTo>
                  <a:lnTo>
                    <a:pt x="5295" y="496"/>
                  </a:lnTo>
                  <a:lnTo>
                    <a:pt x="5260" y="461"/>
                  </a:lnTo>
                  <a:cubicBezTo>
                    <a:pt x="5240" y="420"/>
                    <a:pt x="5219" y="403"/>
                    <a:pt x="5190" y="403"/>
                  </a:cubicBezTo>
                  <a:cubicBezTo>
                    <a:pt x="5169" y="403"/>
                    <a:pt x="5144" y="412"/>
                    <a:pt x="5111" y="426"/>
                  </a:cubicBezTo>
                  <a:cubicBezTo>
                    <a:pt x="5090" y="426"/>
                    <a:pt x="4591" y="637"/>
                    <a:pt x="3751" y="637"/>
                  </a:cubicBezTo>
                  <a:cubicBezTo>
                    <a:pt x="3197" y="637"/>
                    <a:pt x="2495" y="545"/>
                    <a:pt x="1684" y="242"/>
                  </a:cubicBezTo>
                  <a:lnTo>
                    <a:pt x="1754" y="172"/>
                  </a:lnTo>
                  <a:cubicBezTo>
                    <a:pt x="1754" y="128"/>
                    <a:pt x="1754" y="58"/>
                    <a:pt x="1684" y="23"/>
                  </a:cubicBezTo>
                  <a:cubicBezTo>
                    <a:pt x="1666" y="9"/>
                    <a:pt x="1643" y="0"/>
                    <a:pt x="162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4596500" y="2131125"/>
              <a:ext cx="30925" cy="42975"/>
            </a:xfrm>
            <a:custGeom>
              <a:avLst/>
              <a:gdLst/>
              <a:ahLst/>
              <a:cxnLst/>
              <a:rect l="l" t="t" r="r" b="b"/>
              <a:pathLst>
                <a:path w="1237" h="1719" extrusionOk="0">
                  <a:moveTo>
                    <a:pt x="1237" y="1"/>
                  </a:moveTo>
                  <a:lnTo>
                    <a:pt x="947" y="518"/>
                  </a:lnTo>
                  <a:cubicBezTo>
                    <a:pt x="900" y="641"/>
                    <a:pt x="767" y="714"/>
                    <a:pt x="631" y="714"/>
                  </a:cubicBezTo>
                  <a:cubicBezTo>
                    <a:pt x="564" y="714"/>
                    <a:pt x="497" y="696"/>
                    <a:pt x="439" y="658"/>
                  </a:cubicBezTo>
                  <a:cubicBezTo>
                    <a:pt x="409" y="649"/>
                    <a:pt x="380" y="645"/>
                    <a:pt x="352" y="645"/>
                  </a:cubicBezTo>
                  <a:cubicBezTo>
                    <a:pt x="274" y="645"/>
                    <a:pt x="208" y="679"/>
                    <a:pt x="176" y="737"/>
                  </a:cubicBezTo>
                  <a:cubicBezTo>
                    <a:pt x="1" y="1062"/>
                    <a:pt x="106" y="1430"/>
                    <a:pt x="439" y="1614"/>
                  </a:cubicBezTo>
                  <a:lnTo>
                    <a:pt x="614" y="1719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4592775" y="2128150"/>
              <a:ext cx="37500" cy="48800"/>
            </a:xfrm>
            <a:custGeom>
              <a:avLst/>
              <a:gdLst/>
              <a:ahLst/>
              <a:cxnLst/>
              <a:rect l="l" t="t" r="r" b="b"/>
              <a:pathLst>
                <a:path w="1500" h="1952" extrusionOk="0">
                  <a:moveTo>
                    <a:pt x="1383" y="0"/>
                  </a:moveTo>
                  <a:cubicBezTo>
                    <a:pt x="1348" y="0"/>
                    <a:pt x="1305" y="25"/>
                    <a:pt x="1281" y="50"/>
                  </a:cubicBezTo>
                  <a:lnTo>
                    <a:pt x="982" y="558"/>
                  </a:lnTo>
                  <a:cubicBezTo>
                    <a:pt x="959" y="658"/>
                    <a:pt x="868" y="707"/>
                    <a:pt x="769" y="707"/>
                  </a:cubicBezTo>
                  <a:cubicBezTo>
                    <a:pt x="720" y="707"/>
                    <a:pt x="669" y="695"/>
                    <a:pt x="623" y="672"/>
                  </a:cubicBezTo>
                  <a:cubicBezTo>
                    <a:pt x="584" y="655"/>
                    <a:pt x="546" y="646"/>
                    <a:pt x="510" y="646"/>
                  </a:cubicBezTo>
                  <a:cubicBezTo>
                    <a:pt x="474" y="646"/>
                    <a:pt x="439" y="655"/>
                    <a:pt x="404" y="672"/>
                  </a:cubicBezTo>
                  <a:cubicBezTo>
                    <a:pt x="325" y="672"/>
                    <a:pt x="255" y="742"/>
                    <a:pt x="220" y="821"/>
                  </a:cubicBezTo>
                  <a:cubicBezTo>
                    <a:pt x="1" y="1181"/>
                    <a:pt x="150" y="1619"/>
                    <a:pt x="509" y="1838"/>
                  </a:cubicBezTo>
                  <a:lnTo>
                    <a:pt x="728" y="1952"/>
                  </a:lnTo>
                  <a:lnTo>
                    <a:pt x="763" y="1952"/>
                  </a:lnTo>
                  <a:cubicBezTo>
                    <a:pt x="807" y="1952"/>
                    <a:pt x="877" y="1917"/>
                    <a:pt x="877" y="1873"/>
                  </a:cubicBezTo>
                  <a:cubicBezTo>
                    <a:pt x="912" y="1838"/>
                    <a:pt x="877" y="1768"/>
                    <a:pt x="842" y="1733"/>
                  </a:cubicBezTo>
                  <a:lnTo>
                    <a:pt x="623" y="1619"/>
                  </a:lnTo>
                  <a:cubicBezTo>
                    <a:pt x="369" y="1479"/>
                    <a:pt x="290" y="1181"/>
                    <a:pt x="404" y="926"/>
                  </a:cubicBezTo>
                  <a:cubicBezTo>
                    <a:pt x="439" y="891"/>
                    <a:pt x="439" y="891"/>
                    <a:pt x="474" y="891"/>
                  </a:cubicBezTo>
                  <a:lnTo>
                    <a:pt x="509" y="891"/>
                  </a:lnTo>
                  <a:cubicBezTo>
                    <a:pt x="587" y="937"/>
                    <a:pt x="672" y="958"/>
                    <a:pt x="755" y="958"/>
                  </a:cubicBezTo>
                  <a:cubicBezTo>
                    <a:pt x="945" y="958"/>
                    <a:pt x="1129" y="849"/>
                    <a:pt x="1202" y="672"/>
                  </a:cubicBezTo>
                  <a:lnTo>
                    <a:pt x="1465" y="164"/>
                  </a:lnTo>
                  <a:cubicBezTo>
                    <a:pt x="1500" y="120"/>
                    <a:pt x="1500" y="50"/>
                    <a:pt x="1421" y="15"/>
                  </a:cubicBezTo>
                  <a:cubicBezTo>
                    <a:pt x="1411" y="4"/>
                    <a:pt x="1397" y="0"/>
                    <a:pt x="138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4611850" y="2140350"/>
              <a:ext cx="18425" cy="35725"/>
            </a:xfrm>
            <a:custGeom>
              <a:avLst/>
              <a:gdLst/>
              <a:ahLst/>
              <a:cxnLst/>
              <a:rect l="l" t="t" r="r" b="b"/>
              <a:pathLst>
                <a:path w="737" h="1429" extrusionOk="0">
                  <a:moveTo>
                    <a:pt x="737" y="0"/>
                  </a:moveTo>
                  <a:lnTo>
                    <a:pt x="219" y="403"/>
                  </a:lnTo>
                  <a:lnTo>
                    <a:pt x="0" y="1210"/>
                  </a:lnTo>
                  <a:lnTo>
                    <a:pt x="404" y="142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4642975" y="2147350"/>
              <a:ext cx="11850" cy="10550"/>
            </a:xfrm>
            <a:custGeom>
              <a:avLst/>
              <a:gdLst/>
              <a:ahLst/>
              <a:cxnLst/>
              <a:rect l="l" t="t" r="r" b="b"/>
              <a:pathLst>
                <a:path w="474" h="422" extrusionOk="0">
                  <a:moveTo>
                    <a:pt x="237" y="1"/>
                  </a:moveTo>
                  <a:cubicBezTo>
                    <a:pt x="149" y="1"/>
                    <a:pt x="64" y="70"/>
                    <a:pt x="35" y="158"/>
                  </a:cubicBezTo>
                  <a:cubicBezTo>
                    <a:pt x="0" y="272"/>
                    <a:pt x="70" y="377"/>
                    <a:pt x="184" y="413"/>
                  </a:cubicBezTo>
                  <a:cubicBezTo>
                    <a:pt x="203" y="419"/>
                    <a:pt x="222" y="422"/>
                    <a:pt x="240" y="422"/>
                  </a:cubicBezTo>
                  <a:cubicBezTo>
                    <a:pt x="327" y="422"/>
                    <a:pt x="410" y="359"/>
                    <a:pt x="438" y="272"/>
                  </a:cubicBezTo>
                  <a:cubicBezTo>
                    <a:pt x="473" y="158"/>
                    <a:pt x="403" y="53"/>
                    <a:pt x="289" y="9"/>
                  </a:cubicBezTo>
                  <a:cubicBezTo>
                    <a:pt x="272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4654800" y="2129075"/>
              <a:ext cx="23900" cy="20500"/>
            </a:xfrm>
            <a:custGeom>
              <a:avLst/>
              <a:gdLst/>
              <a:ahLst/>
              <a:cxnLst/>
              <a:rect l="l" t="t" r="r" b="b"/>
              <a:pathLst>
                <a:path w="956" h="820" extrusionOk="0">
                  <a:moveTo>
                    <a:pt x="235" y="1"/>
                  </a:moveTo>
                  <a:cubicBezTo>
                    <a:pt x="202" y="1"/>
                    <a:pt x="173" y="5"/>
                    <a:pt x="149" y="13"/>
                  </a:cubicBezTo>
                  <a:cubicBezTo>
                    <a:pt x="36" y="48"/>
                    <a:pt x="0" y="127"/>
                    <a:pt x="36" y="197"/>
                  </a:cubicBezTo>
                  <a:cubicBezTo>
                    <a:pt x="79" y="267"/>
                    <a:pt x="149" y="302"/>
                    <a:pt x="220" y="381"/>
                  </a:cubicBezTo>
                  <a:cubicBezTo>
                    <a:pt x="298" y="416"/>
                    <a:pt x="369" y="451"/>
                    <a:pt x="439" y="521"/>
                  </a:cubicBezTo>
                  <a:cubicBezTo>
                    <a:pt x="474" y="565"/>
                    <a:pt x="553" y="635"/>
                    <a:pt x="623" y="670"/>
                  </a:cubicBezTo>
                  <a:cubicBezTo>
                    <a:pt x="693" y="740"/>
                    <a:pt x="772" y="784"/>
                    <a:pt x="842" y="819"/>
                  </a:cubicBezTo>
                  <a:cubicBezTo>
                    <a:pt x="877" y="819"/>
                    <a:pt x="956" y="784"/>
                    <a:pt x="956" y="670"/>
                  </a:cubicBezTo>
                  <a:cubicBezTo>
                    <a:pt x="956" y="521"/>
                    <a:pt x="877" y="346"/>
                    <a:pt x="658" y="197"/>
                  </a:cubicBezTo>
                  <a:cubicBezTo>
                    <a:pt x="515" y="54"/>
                    <a:pt x="350" y="1"/>
                    <a:pt x="23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4621925" y="2180800"/>
              <a:ext cx="30275" cy="15225"/>
            </a:xfrm>
            <a:custGeom>
              <a:avLst/>
              <a:gdLst/>
              <a:ahLst/>
              <a:cxnLst/>
              <a:rect l="l" t="t" r="r" b="b"/>
              <a:pathLst>
                <a:path w="1211" h="609" extrusionOk="0">
                  <a:moveTo>
                    <a:pt x="1081" y="1"/>
                  </a:moveTo>
                  <a:cubicBezTo>
                    <a:pt x="1043" y="1"/>
                    <a:pt x="1011" y="20"/>
                    <a:pt x="991" y="65"/>
                  </a:cubicBezTo>
                  <a:cubicBezTo>
                    <a:pt x="842" y="249"/>
                    <a:pt x="693" y="354"/>
                    <a:pt x="518" y="354"/>
                  </a:cubicBezTo>
                  <a:cubicBezTo>
                    <a:pt x="491" y="359"/>
                    <a:pt x="467" y="362"/>
                    <a:pt x="443" y="362"/>
                  </a:cubicBezTo>
                  <a:cubicBezTo>
                    <a:pt x="303" y="362"/>
                    <a:pt x="220" y="284"/>
                    <a:pt x="220" y="284"/>
                  </a:cubicBezTo>
                  <a:cubicBezTo>
                    <a:pt x="185" y="245"/>
                    <a:pt x="150" y="225"/>
                    <a:pt x="118" y="225"/>
                  </a:cubicBezTo>
                  <a:cubicBezTo>
                    <a:pt x="86" y="225"/>
                    <a:pt x="58" y="245"/>
                    <a:pt x="36" y="284"/>
                  </a:cubicBezTo>
                  <a:cubicBezTo>
                    <a:pt x="1" y="319"/>
                    <a:pt x="1" y="389"/>
                    <a:pt x="36" y="424"/>
                  </a:cubicBezTo>
                  <a:cubicBezTo>
                    <a:pt x="36" y="468"/>
                    <a:pt x="220" y="609"/>
                    <a:pt x="474" y="609"/>
                  </a:cubicBezTo>
                  <a:lnTo>
                    <a:pt x="553" y="609"/>
                  </a:lnTo>
                  <a:cubicBezTo>
                    <a:pt x="772" y="573"/>
                    <a:pt x="991" y="424"/>
                    <a:pt x="1175" y="205"/>
                  </a:cubicBezTo>
                  <a:cubicBezTo>
                    <a:pt x="1210" y="135"/>
                    <a:pt x="1210" y="65"/>
                    <a:pt x="1175" y="30"/>
                  </a:cubicBezTo>
                  <a:cubicBezTo>
                    <a:pt x="1142" y="11"/>
                    <a:pt x="1109" y="1"/>
                    <a:pt x="108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4504250" y="2302750"/>
              <a:ext cx="449275" cy="372775"/>
            </a:xfrm>
            <a:custGeom>
              <a:avLst/>
              <a:gdLst/>
              <a:ahLst/>
              <a:cxnLst/>
              <a:rect l="l" t="t" r="r" b="b"/>
              <a:pathLst>
                <a:path w="17971" h="14911" extrusionOk="0">
                  <a:moveTo>
                    <a:pt x="4480" y="0"/>
                  </a:moveTo>
                  <a:cubicBezTo>
                    <a:pt x="2176" y="0"/>
                    <a:pt x="263" y="1929"/>
                    <a:pt x="360" y="4312"/>
                  </a:cubicBezTo>
                  <a:lnTo>
                    <a:pt x="0" y="14910"/>
                  </a:lnTo>
                  <a:lnTo>
                    <a:pt x="13807" y="14726"/>
                  </a:lnTo>
                  <a:lnTo>
                    <a:pt x="13149" y="9098"/>
                  </a:lnTo>
                  <a:lnTo>
                    <a:pt x="16655" y="6723"/>
                  </a:lnTo>
                  <a:lnTo>
                    <a:pt x="17970" y="4829"/>
                  </a:lnTo>
                  <a:lnTo>
                    <a:pt x="17602" y="4207"/>
                  </a:lnTo>
                  <a:cubicBezTo>
                    <a:pt x="16436" y="2235"/>
                    <a:pt x="14385" y="920"/>
                    <a:pt x="12088" y="701"/>
                  </a:cubicBezTo>
                  <a:lnTo>
                    <a:pt x="5076" y="43"/>
                  </a:lnTo>
                  <a:cubicBezTo>
                    <a:pt x="4875" y="14"/>
                    <a:pt x="4676" y="0"/>
                    <a:pt x="4480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4501400" y="2299350"/>
              <a:ext cx="455625" cy="379675"/>
            </a:xfrm>
            <a:custGeom>
              <a:avLst/>
              <a:gdLst/>
              <a:ahLst/>
              <a:cxnLst/>
              <a:rect l="l" t="t" r="r" b="b"/>
              <a:pathLst>
                <a:path w="18225" h="15187" extrusionOk="0">
                  <a:moveTo>
                    <a:pt x="4637" y="249"/>
                  </a:moveTo>
                  <a:cubicBezTo>
                    <a:pt x="4822" y="249"/>
                    <a:pt x="5006" y="249"/>
                    <a:pt x="5190" y="284"/>
                  </a:cubicBezTo>
                  <a:lnTo>
                    <a:pt x="12202" y="942"/>
                  </a:lnTo>
                  <a:cubicBezTo>
                    <a:pt x="14464" y="1161"/>
                    <a:pt x="16471" y="2441"/>
                    <a:pt x="17611" y="4413"/>
                  </a:cubicBezTo>
                  <a:lnTo>
                    <a:pt x="17935" y="4965"/>
                  </a:lnTo>
                  <a:lnTo>
                    <a:pt x="16656" y="6789"/>
                  </a:lnTo>
                  <a:lnTo>
                    <a:pt x="13228" y="9129"/>
                  </a:lnTo>
                  <a:cubicBezTo>
                    <a:pt x="13184" y="9164"/>
                    <a:pt x="13149" y="9199"/>
                    <a:pt x="13149" y="9234"/>
                  </a:cubicBezTo>
                  <a:lnTo>
                    <a:pt x="13807" y="14748"/>
                  </a:lnTo>
                  <a:lnTo>
                    <a:pt x="219" y="14932"/>
                  </a:lnTo>
                  <a:lnTo>
                    <a:pt x="219" y="14932"/>
                  </a:lnTo>
                  <a:lnTo>
                    <a:pt x="588" y="4448"/>
                  </a:lnTo>
                  <a:cubicBezTo>
                    <a:pt x="553" y="3247"/>
                    <a:pt x="1026" y="2081"/>
                    <a:pt x="1903" y="1275"/>
                  </a:cubicBezTo>
                  <a:cubicBezTo>
                    <a:pt x="2665" y="618"/>
                    <a:pt x="3621" y="249"/>
                    <a:pt x="4637" y="249"/>
                  </a:cubicBezTo>
                  <a:close/>
                  <a:moveTo>
                    <a:pt x="4690" y="1"/>
                  </a:moveTo>
                  <a:cubicBezTo>
                    <a:pt x="3604" y="1"/>
                    <a:pt x="2575" y="372"/>
                    <a:pt x="1754" y="1126"/>
                  </a:cubicBezTo>
                  <a:cubicBezTo>
                    <a:pt x="807" y="1968"/>
                    <a:pt x="298" y="3177"/>
                    <a:pt x="333" y="4448"/>
                  </a:cubicBezTo>
                  <a:lnTo>
                    <a:pt x="0" y="15046"/>
                  </a:lnTo>
                  <a:cubicBezTo>
                    <a:pt x="0" y="15081"/>
                    <a:pt x="0" y="15116"/>
                    <a:pt x="35" y="15151"/>
                  </a:cubicBezTo>
                  <a:cubicBezTo>
                    <a:pt x="35" y="15151"/>
                    <a:pt x="79" y="15186"/>
                    <a:pt x="114" y="15186"/>
                  </a:cubicBezTo>
                  <a:lnTo>
                    <a:pt x="13921" y="14967"/>
                  </a:lnTo>
                  <a:cubicBezTo>
                    <a:pt x="13956" y="14967"/>
                    <a:pt x="13991" y="14967"/>
                    <a:pt x="14026" y="14932"/>
                  </a:cubicBezTo>
                  <a:cubicBezTo>
                    <a:pt x="14026" y="14897"/>
                    <a:pt x="14061" y="14862"/>
                    <a:pt x="14026" y="14827"/>
                  </a:cubicBezTo>
                  <a:lnTo>
                    <a:pt x="13403" y="9313"/>
                  </a:lnTo>
                  <a:lnTo>
                    <a:pt x="16805" y="6973"/>
                  </a:lnTo>
                  <a:lnTo>
                    <a:pt x="16840" y="6938"/>
                  </a:lnTo>
                  <a:lnTo>
                    <a:pt x="18190" y="5036"/>
                  </a:lnTo>
                  <a:cubicBezTo>
                    <a:pt x="18225" y="5000"/>
                    <a:pt x="18225" y="4965"/>
                    <a:pt x="18190" y="4930"/>
                  </a:cubicBezTo>
                  <a:lnTo>
                    <a:pt x="17830" y="4308"/>
                  </a:lnTo>
                  <a:cubicBezTo>
                    <a:pt x="16656" y="2257"/>
                    <a:pt x="14543" y="942"/>
                    <a:pt x="12202" y="723"/>
                  </a:cubicBezTo>
                  <a:lnTo>
                    <a:pt x="5225" y="30"/>
                  </a:lnTo>
                  <a:cubicBezTo>
                    <a:pt x="5046" y="11"/>
                    <a:pt x="4867" y="1"/>
                    <a:pt x="469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4588175" y="2290025"/>
              <a:ext cx="152550" cy="378025"/>
            </a:xfrm>
            <a:custGeom>
              <a:avLst/>
              <a:gdLst/>
              <a:ahLst/>
              <a:cxnLst/>
              <a:rect l="l" t="t" r="r" b="b"/>
              <a:pathLst>
                <a:path w="6102" h="15121" extrusionOk="0">
                  <a:moveTo>
                    <a:pt x="1754" y="0"/>
                  </a:moveTo>
                  <a:lnTo>
                    <a:pt x="1" y="15121"/>
                  </a:lnTo>
                  <a:lnTo>
                    <a:pt x="5374" y="14867"/>
                  </a:lnTo>
                  <a:lnTo>
                    <a:pt x="6102" y="368"/>
                  </a:lnTo>
                  <a:lnTo>
                    <a:pt x="6102" y="368"/>
                  </a:lnTo>
                  <a:cubicBezTo>
                    <a:pt x="5513" y="625"/>
                    <a:pt x="4894" y="750"/>
                    <a:pt x="4278" y="750"/>
                  </a:cubicBezTo>
                  <a:cubicBezTo>
                    <a:pt x="3400" y="750"/>
                    <a:pt x="2527" y="495"/>
                    <a:pt x="1754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585550" y="2287600"/>
              <a:ext cx="158900" cy="383300"/>
            </a:xfrm>
            <a:custGeom>
              <a:avLst/>
              <a:gdLst/>
              <a:ahLst/>
              <a:cxnLst/>
              <a:rect l="l" t="t" r="r" b="b"/>
              <a:pathLst>
                <a:path w="6356" h="15332" extrusionOk="0">
                  <a:moveTo>
                    <a:pt x="1973" y="316"/>
                  </a:moveTo>
                  <a:cubicBezTo>
                    <a:pt x="2700" y="749"/>
                    <a:pt x="3530" y="964"/>
                    <a:pt x="4365" y="964"/>
                  </a:cubicBezTo>
                  <a:cubicBezTo>
                    <a:pt x="4950" y="964"/>
                    <a:pt x="5537" y="859"/>
                    <a:pt x="6093" y="649"/>
                  </a:cubicBezTo>
                  <a:lnTo>
                    <a:pt x="6093" y="649"/>
                  </a:lnTo>
                  <a:lnTo>
                    <a:pt x="5365" y="14859"/>
                  </a:lnTo>
                  <a:lnTo>
                    <a:pt x="255" y="15113"/>
                  </a:lnTo>
                  <a:lnTo>
                    <a:pt x="1973" y="316"/>
                  </a:lnTo>
                  <a:close/>
                  <a:moveTo>
                    <a:pt x="1876" y="1"/>
                  </a:moveTo>
                  <a:cubicBezTo>
                    <a:pt x="1859" y="1"/>
                    <a:pt x="1841" y="9"/>
                    <a:pt x="1824" y="27"/>
                  </a:cubicBezTo>
                  <a:cubicBezTo>
                    <a:pt x="1789" y="27"/>
                    <a:pt x="1754" y="62"/>
                    <a:pt x="1754" y="97"/>
                  </a:cubicBezTo>
                  <a:lnTo>
                    <a:pt x="0" y="15218"/>
                  </a:lnTo>
                  <a:cubicBezTo>
                    <a:pt x="0" y="15262"/>
                    <a:pt x="0" y="15297"/>
                    <a:pt x="36" y="15297"/>
                  </a:cubicBezTo>
                  <a:cubicBezTo>
                    <a:pt x="71" y="15332"/>
                    <a:pt x="106" y="15332"/>
                    <a:pt x="106" y="15332"/>
                  </a:cubicBezTo>
                  <a:lnTo>
                    <a:pt x="141" y="15332"/>
                  </a:lnTo>
                  <a:lnTo>
                    <a:pt x="5479" y="15113"/>
                  </a:lnTo>
                  <a:cubicBezTo>
                    <a:pt x="5549" y="15113"/>
                    <a:pt x="5584" y="15043"/>
                    <a:pt x="5584" y="14999"/>
                  </a:cubicBezTo>
                  <a:lnTo>
                    <a:pt x="6356" y="465"/>
                  </a:lnTo>
                  <a:cubicBezTo>
                    <a:pt x="6356" y="430"/>
                    <a:pt x="6312" y="395"/>
                    <a:pt x="6277" y="360"/>
                  </a:cubicBezTo>
                  <a:cubicBezTo>
                    <a:pt x="6259" y="338"/>
                    <a:pt x="6242" y="327"/>
                    <a:pt x="6224" y="327"/>
                  </a:cubicBezTo>
                  <a:cubicBezTo>
                    <a:pt x="6207" y="327"/>
                    <a:pt x="6189" y="338"/>
                    <a:pt x="6172" y="360"/>
                  </a:cubicBezTo>
                  <a:cubicBezTo>
                    <a:pt x="5585" y="603"/>
                    <a:pt x="4968" y="726"/>
                    <a:pt x="4354" y="726"/>
                  </a:cubicBezTo>
                  <a:cubicBezTo>
                    <a:pt x="3508" y="726"/>
                    <a:pt x="2670" y="494"/>
                    <a:pt x="1929" y="27"/>
                  </a:cubicBezTo>
                  <a:cubicBezTo>
                    <a:pt x="1911" y="9"/>
                    <a:pt x="1894" y="1"/>
                    <a:pt x="187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359825" y="2644375"/>
              <a:ext cx="762650" cy="861025"/>
            </a:xfrm>
            <a:custGeom>
              <a:avLst/>
              <a:gdLst/>
              <a:ahLst/>
              <a:cxnLst/>
              <a:rect l="l" t="t" r="r" b="b"/>
              <a:pathLst>
                <a:path w="30506" h="34441" extrusionOk="0">
                  <a:moveTo>
                    <a:pt x="20460" y="0"/>
                  </a:moveTo>
                  <a:lnTo>
                    <a:pt x="5847" y="1166"/>
                  </a:lnTo>
                  <a:cubicBezTo>
                    <a:pt x="5812" y="1166"/>
                    <a:pt x="5777" y="1210"/>
                    <a:pt x="5777" y="1245"/>
                  </a:cubicBezTo>
                  <a:lnTo>
                    <a:pt x="44" y="34336"/>
                  </a:lnTo>
                  <a:cubicBezTo>
                    <a:pt x="1" y="34406"/>
                    <a:pt x="79" y="34441"/>
                    <a:pt x="115" y="34441"/>
                  </a:cubicBezTo>
                  <a:lnTo>
                    <a:pt x="9573" y="34371"/>
                  </a:lnTo>
                  <a:cubicBezTo>
                    <a:pt x="9608" y="34371"/>
                    <a:pt x="9643" y="34336"/>
                    <a:pt x="9643" y="34301"/>
                  </a:cubicBezTo>
                  <a:lnTo>
                    <a:pt x="12168" y="20749"/>
                  </a:lnTo>
                  <a:cubicBezTo>
                    <a:pt x="12168" y="20701"/>
                    <a:pt x="12206" y="20669"/>
                    <a:pt x="12246" y="20669"/>
                  </a:cubicBezTo>
                  <a:cubicBezTo>
                    <a:pt x="12273" y="20669"/>
                    <a:pt x="12299" y="20683"/>
                    <a:pt x="12317" y="20714"/>
                  </a:cubicBezTo>
                  <a:cubicBezTo>
                    <a:pt x="13483" y="21845"/>
                    <a:pt x="22871" y="31049"/>
                    <a:pt x="23782" y="31811"/>
                  </a:cubicBezTo>
                  <a:cubicBezTo>
                    <a:pt x="23800" y="31829"/>
                    <a:pt x="23826" y="31838"/>
                    <a:pt x="23854" y="31838"/>
                  </a:cubicBezTo>
                  <a:cubicBezTo>
                    <a:pt x="23881" y="31838"/>
                    <a:pt x="23910" y="31829"/>
                    <a:pt x="23931" y="31811"/>
                  </a:cubicBezTo>
                  <a:lnTo>
                    <a:pt x="30462" y="25316"/>
                  </a:lnTo>
                  <a:cubicBezTo>
                    <a:pt x="30506" y="25272"/>
                    <a:pt x="30506" y="25202"/>
                    <a:pt x="30462" y="25167"/>
                  </a:cubicBezTo>
                  <a:cubicBezTo>
                    <a:pt x="30462" y="25167"/>
                    <a:pt x="20530" y="14061"/>
                    <a:pt x="20530" y="14026"/>
                  </a:cubicBezTo>
                  <a:cubicBezTo>
                    <a:pt x="20600" y="10554"/>
                    <a:pt x="20565" y="114"/>
                    <a:pt x="20565" y="114"/>
                  </a:cubicBezTo>
                  <a:cubicBezTo>
                    <a:pt x="20565" y="35"/>
                    <a:pt x="20530" y="0"/>
                    <a:pt x="2046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4357200" y="2641750"/>
              <a:ext cx="768800" cy="867375"/>
            </a:xfrm>
            <a:custGeom>
              <a:avLst/>
              <a:gdLst/>
              <a:ahLst/>
              <a:cxnLst/>
              <a:rect l="l" t="t" r="r" b="b"/>
              <a:pathLst>
                <a:path w="30752" h="34695" extrusionOk="0">
                  <a:moveTo>
                    <a:pt x="20565" y="219"/>
                  </a:moveTo>
                  <a:cubicBezTo>
                    <a:pt x="20565" y="798"/>
                    <a:pt x="20565" y="10773"/>
                    <a:pt x="20530" y="14131"/>
                  </a:cubicBezTo>
                  <a:cubicBezTo>
                    <a:pt x="20530" y="14201"/>
                    <a:pt x="20530" y="14201"/>
                    <a:pt x="30497" y="25342"/>
                  </a:cubicBezTo>
                  <a:lnTo>
                    <a:pt x="23958" y="31846"/>
                  </a:lnTo>
                  <a:cubicBezTo>
                    <a:pt x="22976" y="31005"/>
                    <a:pt x="14245" y="22423"/>
                    <a:pt x="12492" y="20705"/>
                  </a:cubicBezTo>
                  <a:cubicBezTo>
                    <a:pt x="12467" y="20680"/>
                    <a:pt x="12420" y="20655"/>
                    <a:pt x="12370" y="20655"/>
                  </a:cubicBezTo>
                  <a:cubicBezTo>
                    <a:pt x="12350" y="20655"/>
                    <a:pt x="12328" y="20660"/>
                    <a:pt x="12308" y="20670"/>
                  </a:cubicBezTo>
                  <a:cubicBezTo>
                    <a:pt x="12202" y="20705"/>
                    <a:pt x="12159" y="20740"/>
                    <a:pt x="12159" y="20819"/>
                  </a:cubicBezTo>
                  <a:lnTo>
                    <a:pt x="9643" y="34362"/>
                  </a:lnTo>
                  <a:lnTo>
                    <a:pt x="255" y="34441"/>
                  </a:lnTo>
                  <a:lnTo>
                    <a:pt x="5987" y="1385"/>
                  </a:lnTo>
                  <a:lnTo>
                    <a:pt x="20565" y="219"/>
                  </a:lnTo>
                  <a:close/>
                  <a:moveTo>
                    <a:pt x="20565" y="0"/>
                  </a:moveTo>
                  <a:lnTo>
                    <a:pt x="5952" y="1166"/>
                  </a:lnTo>
                  <a:cubicBezTo>
                    <a:pt x="5882" y="1166"/>
                    <a:pt x="5768" y="1236"/>
                    <a:pt x="5768" y="1350"/>
                  </a:cubicBezTo>
                  <a:lnTo>
                    <a:pt x="0" y="34441"/>
                  </a:lnTo>
                  <a:cubicBezTo>
                    <a:pt x="0" y="34511"/>
                    <a:pt x="35" y="34546"/>
                    <a:pt x="71" y="34625"/>
                  </a:cubicBezTo>
                  <a:cubicBezTo>
                    <a:pt x="106" y="34660"/>
                    <a:pt x="149" y="34695"/>
                    <a:pt x="220" y="34695"/>
                  </a:cubicBezTo>
                  <a:lnTo>
                    <a:pt x="9678" y="34581"/>
                  </a:lnTo>
                  <a:cubicBezTo>
                    <a:pt x="9748" y="34581"/>
                    <a:pt x="9862" y="34511"/>
                    <a:pt x="9862" y="34441"/>
                  </a:cubicBezTo>
                  <a:lnTo>
                    <a:pt x="12378" y="20924"/>
                  </a:lnTo>
                  <a:cubicBezTo>
                    <a:pt x="14210" y="22712"/>
                    <a:pt x="22941" y="31259"/>
                    <a:pt x="23817" y="32030"/>
                  </a:cubicBezTo>
                  <a:cubicBezTo>
                    <a:pt x="23852" y="32065"/>
                    <a:pt x="23907" y="32083"/>
                    <a:pt x="23962" y="32083"/>
                  </a:cubicBezTo>
                  <a:cubicBezTo>
                    <a:pt x="24017" y="32083"/>
                    <a:pt x="24071" y="32065"/>
                    <a:pt x="24107" y="32030"/>
                  </a:cubicBezTo>
                  <a:lnTo>
                    <a:pt x="30681" y="25491"/>
                  </a:lnTo>
                  <a:cubicBezTo>
                    <a:pt x="30751" y="25421"/>
                    <a:pt x="30751" y="25272"/>
                    <a:pt x="30681" y="25202"/>
                  </a:cubicBezTo>
                  <a:cubicBezTo>
                    <a:pt x="27394" y="21511"/>
                    <a:pt x="21223" y="14604"/>
                    <a:pt x="20749" y="14095"/>
                  </a:cubicBezTo>
                  <a:cubicBezTo>
                    <a:pt x="20819" y="10624"/>
                    <a:pt x="20784" y="324"/>
                    <a:pt x="20784" y="219"/>
                  </a:cubicBezTo>
                  <a:cubicBezTo>
                    <a:pt x="20784" y="140"/>
                    <a:pt x="20784" y="105"/>
                    <a:pt x="20749" y="70"/>
                  </a:cubicBezTo>
                  <a:cubicBezTo>
                    <a:pt x="20670" y="0"/>
                    <a:pt x="20635" y="0"/>
                    <a:pt x="2056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601975" y="2906475"/>
              <a:ext cx="99525" cy="289500"/>
            </a:xfrm>
            <a:custGeom>
              <a:avLst/>
              <a:gdLst/>
              <a:ahLst/>
              <a:cxnLst/>
              <a:rect l="l" t="t" r="r" b="b"/>
              <a:pathLst>
                <a:path w="3981" h="11580" extrusionOk="0">
                  <a:moveTo>
                    <a:pt x="220" y="0"/>
                  </a:moveTo>
                  <a:lnTo>
                    <a:pt x="71" y="4418"/>
                  </a:lnTo>
                  <a:cubicBezTo>
                    <a:pt x="1" y="6504"/>
                    <a:pt x="834" y="8512"/>
                    <a:pt x="2298" y="9932"/>
                  </a:cubicBezTo>
                  <a:lnTo>
                    <a:pt x="3981" y="1158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4599125" y="2902750"/>
              <a:ext cx="105875" cy="295850"/>
            </a:xfrm>
            <a:custGeom>
              <a:avLst/>
              <a:gdLst/>
              <a:ahLst/>
              <a:cxnLst/>
              <a:rect l="l" t="t" r="r" b="b"/>
              <a:pathLst>
                <a:path w="4235" h="11834" extrusionOk="0">
                  <a:moveTo>
                    <a:pt x="334" y="0"/>
                  </a:moveTo>
                  <a:cubicBezTo>
                    <a:pt x="255" y="0"/>
                    <a:pt x="185" y="79"/>
                    <a:pt x="185" y="149"/>
                  </a:cubicBezTo>
                  <a:lnTo>
                    <a:pt x="71" y="4567"/>
                  </a:lnTo>
                  <a:cubicBezTo>
                    <a:pt x="1" y="6653"/>
                    <a:pt x="842" y="8696"/>
                    <a:pt x="2341" y="10160"/>
                  </a:cubicBezTo>
                  <a:lnTo>
                    <a:pt x="4016" y="11799"/>
                  </a:lnTo>
                  <a:cubicBezTo>
                    <a:pt x="4060" y="11834"/>
                    <a:pt x="4060" y="11834"/>
                    <a:pt x="4095" y="11834"/>
                  </a:cubicBezTo>
                  <a:cubicBezTo>
                    <a:pt x="4130" y="11834"/>
                    <a:pt x="4165" y="11834"/>
                    <a:pt x="4165" y="11799"/>
                  </a:cubicBezTo>
                  <a:cubicBezTo>
                    <a:pt x="4235" y="11764"/>
                    <a:pt x="4235" y="11694"/>
                    <a:pt x="4165" y="11650"/>
                  </a:cubicBezTo>
                  <a:lnTo>
                    <a:pt x="2482" y="10011"/>
                  </a:lnTo>
                  <a:cubicBezTo>
                    <a:pt x="1062" y="8582"/>
                    <a:pt x="255" y="6610"/>
                    <a:pt x="290" y="4567"/>
                  </a:cubicBezTo>
                  <a:lnTo>
                    <a:pt x="439" y="149"/>
                  </a:lnTo>
                  <a:cubicBezTo>
                    <a:pt x="439" y="79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4400150" y="3508225"/>
              <a:ext cx="158025" cy="28300"/>
            </a:xfrm>
            <a:custGeom>
              <a:avLst/>
              <a:gdLst/>
              <a:ahLst/>
              <a:cxnLst/>
              <a:rect l="l" t="t" r="r" b="b"/>
              <a:pathLst>
                <a:path w="6321" h="1132" extrusionOk="0">
                  <a:moveTo>
                    <a:pt x="1" y="1"/>
                  </a:moveTo>
                  <a:lnTo>
                    <a:pt x="1" y="1132"/>
                  </a:lnTo>
                  <a:lnTo>
                    <a:pt x="6172" y="1132"/>
                  </a:lnTo>
                  <a:lnTo>
                    <a:pt x="63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398721" y="3504500"/>
              <a:ext cx="164375" cy="34650"/>
            </a:xfrm>
            <a:custGeom>
              <a:avLst/>
              <a:gdLst/>
              <a:ahLst/>
              <a:cxnLst/>
              <a:rect l="l" t="t" r="r" b="b"/>
              <a:pathLst>
                <a:path w="6575" h="1386" extrusionOk="0">
                  <a:moveTo>
                    <a:pt x="6321" y="255"/>
                  </a:moveTo>
                  <a:lnTo>
                    <a:pt x="6207" y="1167"/>
                  </a:lnTo>
                  <a:lnTo>
                    <a:pt x="255" y="1132"/>
                  </a:lnTo>
                  <a:lnTo>
                    <a:pt x="255" y="255"/>
                  </a:lnTo>
                  <a:close/>
                  <a:moveTo>
                    <a:pt x="150" y="1"/>
                  </a:moveTo>
                  <a:cubicBezTo>
                    <a:pt x="71" y="1"/>
                    <a:pt x="0" y="71"/>
                    <a:pt x="0" y="150"/>
                  </a:cubicBezTo>
                  <a:lnTo>
                    <a:pt x="0" y="1281"/>
                  </a:lnTo>
                  <a:cubicBezTo>
                    <a:pt x="0" y="1281"/>
                    <a:pt x="36" y="1316"/>
                    <a:pt x="36" y="1351"/>
                  </a:cubicBezTo>
                  <a:cubicBezTo>
                    <a:pt x="71" y="1351"/>
                    <a:pt x="114" y="1386"/>
                    <a:pt x="150" y="1386"/>
                  </a:cubicBezTo>
                  <a:lnTo>
                    <a:pt x="6321" y="1386"/>
                  </a:lnTo>
                  <a:cubicBezTo>
                    <a:pt x="6356" y="1386"/>
                    <a:pt x="6426" y="1351"/>
                    <a:pt x="6426" y="1281"/>
                  </a:cubicBezTo>
                  <a:lnTo>
                    <a:pt x="6575" y="150"/>
                  </a:lnTo>
                  <a:cubicBezTo>
                    <a:pt x="6575" y="115"/>
                    <a:pt x="6575" y="71"/>
                    <a:pt x="6540" y="71"/>
                  </a:cubicBezTo>
                  <a:cubicBezTo>
                    <a:pt x="6505" y="36"/>
                    <a:pt x="6505" y="36"/>
                    <a:pt x="6470" y="36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198325" y="3532775"/>
              <a:ext cx="367075" cy="141600"/>
            </a:xfrm>
            <a:custGeom>
              <a:avLst/>
              <a:gdLst/>
              <a:ahLst/>
              <a:cxnLst/>
              <a:rect l="l" t="t" r="r" b="b"/>
              <a:pathLst>
                <a:path w="14683" h="5664" extrusionOk="0">
                  <a:moveTo>
                    <a:pt x="7635" y="1"/>
                  </a:moveTo>
                  <a:lnTo>
                    <a:pt x="7635" y="877"/>
                  </a:lnTo>
                  <a:lnTo>
                    <a:pt x="1788" y="3253"/>
                  </a:lnTo>
                  <a:cubicBezTo>
                    <a:pt x="693" y="3691"/>
                    <a:pt x="0" y="4603"/>
                    <a:pt x="0" y="5593"/>
                  </a:cubicBezTo>
                  <a:lnTo>
                    <a:pt x="10519" y="5593"/>
                  </a:lnTo>
                  <a:lnTo>
                    <a:pt x="11983" y="3875"/>
                  </a:lnTo>
                  <a:lnTo>
                    <a:pt x="12018" y="5663"/>
                  </a:lnTo>
                  <a:lnTo>
                    <a:pt x="14683" y="5593"/>
                  </a:lnTo>
                  <a:lnTo>
                    <a:pt x="14429" y="36"/>
                  </a:lnTo>
                  <a:lnTo>
                    <a:pt x="7635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4195475" y="3530150"/>
              <a:ext cx="372575" cy="147075"/>
            </a:xfrm>
            <a:custGeom>
              <a:avLst/>
              <a:gdLst/>
              <a:ahLst/>
              <a:cxnLst/>
              <a:rect l="l" t="t" r="r" b="b"/>
              <a:pathLst>
                <a:path w="14903" h="5883" extrusionOk="0">
                  <a:moveTo>
                    <a:pt x="7889" y="220"/>
                  </a:moveTo>
                  <a:lnTo>
                    <a:pt x="14429" y="255"/>
                  </a:lnTo>
                  <a:lnTo>
                    <a:pt x="14683" y="5584"/>
                  </a:lnTo>
                  <a:lnTo>
                    <a:pt x="12237" y="5619"/>
                  </a:lnTo>
                  <a:lnTo>
                    <a:pt x="12202" y="3980"/>
                  </a:lnTo>
                  <a:cubicBezTo>
                    <a:pt x="12202" y="3945"/>
                    <a:pt x="12202" y="3910"/>
                    <a:pt x="12132" y="3866"/>
                  </a:cubicBezTo>
                  <a:lnTo>
                    <a:pt x="12097" y="3866"/>
                  </a:lnTo>
                  <a:cubicBezTo>
                    <a:pt x="12053" y="3866"/>
                    <a:pt x="12018" y="3910"/>
                    <a:pt x="12018" y="3910"/>
                  </a:cubicBezTo>
                  <a:lnTo>
                    <a:pt x="10598" y="5584"/>
                  </a:lnTo>
                  <a:lnTo>
                    <a:pt x="263" y="5584"/>
                  </a:lnTo>
                  <a:cubicBezTo>
                    <a:pt x="298" y="4673"/>
                    <a:pt x="921" y="3866"/>
                    <a:pt x="1937" y="3472"/>
                  </a:cubicBezTo>
                  <a:lnTo>
                    <a:pt x="7819" y="1096"/>
                  </a:lnTo>
                  <a:cubicBezTo>
                    <a:pt x="7854" y="1061"/>
                    <a:pt x="7889" y="1017"/>
                    <a:pt x="7889" y="982"/>
                  </a:cubicBezTo>
                  <a:lnTo>
                    <a:pt x="7889" y="220"/>
                  </a:lnTo>
                  <a:close/>
                  <a:moveTo>
                    <a:pt x="7749" y="1"/>
                  </a:moveTo>
                  <a:cubicBezTo>
                    <a:pt x="7749" y="1"/>
                    <a:pt x="7714" y="1"/>
                    <a:pt x="7670" y="36"/>
                  </a:cubicBezTo>
                  <a:cubicBezTo>
                    <a:pt x="7670" y="36"/>
                    <a:pt x="7635" y="71"/>
                    <a:pt x="7635" y="106"/>
                  </a:cubicBezTo>
                  <a:lnTo>
                    <a:pt x="7635" y="912"/>
                  </a:lnTo>
                  <a:lnTo>
                    <a:pt x="1867" y="3253"/>
                  </a:lnTo>
                  <a:cubicBezTo>
                    <a:pt x="701" y="3726"/>
                    <a:pt x="0" y="4673"/>
                    <a:pt x="0" y="5698"/>
                  </a:cubicBezTo>
                  <a:cubicBezTo>
                    <a:pt x="0" y="5768"/>
                    <a:pt x="44" y="5803"/>
                    <a:pt x="114" y="5803"/>
                  </a:cubicBezTo>
                  <a:lnTo>
                    <a:pt x="10633" y="5803"/>
                  </a:lnTo>
                  <a:cubicBezTo>
                    <a:pt x="10668" y="5803"/>
                    <a:pt x="10703" y="5803"/>
                    <a:pt x="10738" y="5768"/>
                  </a:cubicBezTo>
                  <a:lnTo>
                    <a:pt x="11983" y="4304"/>
                  </a:lnTo>
                  <a:lnTo>
                    <a:pt x="12018" y="5768"/>
                  </a:lnTo>
                  <a:cubicBezTo>
                    <a:pt x="12018" y="5803"/>
                    <a:pt x="12018" y="5803"/>
                    <a:pt x="12053" y="5839"/>
                  </a:cubicBezTo>
                  <a:cubicBezTo>
                    <a:pt x="12053" y="5882"/>
                    <a:pt x="12097" y="5882"/>
                    <a:pt x="12132" y="5882"/>
                  </a:cubicBezTo>
                  <a:lnTo>
                    <a:pt x="14797" y="5803"/>
                  </a:lnTo>
                  <a:cubicBezTo>
                    <a:pt x="14832" y="5803"/>
                    <a:pt x="14867" y="5803"/>
                    <a:pt x="14867" y="5768"/>
                  </a:cubicBezTo>
                  <a:cubicBezTo>
                    <a:pt x="14902" y="5768"/>
                    <a:pt x="14902" y="5733"/>
                    <a:pt x="14902" y="5698"/>
                  </a:cubicBezTo>
                  <a:lnTo>
                    <a:pt x="14648" y="106"/>
                  </a:lnTo>
                  <a:cubicBezTo>
                    <a:pt x="14648" y="71"/>
                    <a:pt x="14613" y="1"/>
                    <a:pt x="1454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4339000" y="3522700"/>
              <a:ext cx="35525" cy="46700"/>
            </a:xfrm>
            <a:custGeom>
              <a:avLst/>
              <a:gdLst/>
              <a:ahLst/>
              <a:cxnLst/>
              <a:rect l="l" t="t" r="r" b="b"/>
              <a:pathLst>
                <a:path w="1421" h="1868" extrusionOk="0">
                  <a:moveTo>
                    <a:pt x="728" y="220"/>
                  </a:moveTo>
                  <a:cubicBezTo>
                    <a:pt x="877" y="263"/>
                    <a:pt x="1018" y="299"/>
                    <a:pt x="1097" y="369"/>
                  </a:cubicBezTo>
                  <a:cubicBezTo>
                    <a:pt x="1132" y="439"/>
                    <a:pt x="1167" y="518"/>
                    <a:pt x="1167" y="588"/>
                  </a:cubicBezTo>
                  <a:cubicBezTo>
                    <a:pt x="1167" y="877"/>
                    <a:pt x="834" y="1648"/>
                    <a:pt x="658" y="1648"/>
                  </a:cubicBezTo>
                  <a:cubicBezTo>
                    <a:pt x="614" y="1648"/>
                    <a:pt x="579" y="1613"/>
                    <a:pt x="579" y="1578"/>
                  </a:cubicBezTo>
                  <a:cubicBezTo>
                    <a:pt x="360" y="1359"/>
                    <a:pt x="255" y="772"/>
                    <a:pt x="255" y="553"/>
                  </a:cubicBezTo>
                  <a:cubicBezTo>
                    <a:pt x="255" y="369"/>
                    <a:pt x="474" y="220"/>
                    <a:pt x="728" y="220"/>
                  </a:cubicBezTo>
                  <a:close/>
                  <a:moveTo>
                    <a:pt x="728" y="0"/>
                  </a:moveTo>
                  <a:cubicBezTo>
                    <a:pt x="360" y="0"/>
                    <a:pt x="36" y="220"/>
                    <a:pt x="36" y="553"/>
                  </a:cubicBezTo>
                  <a:cubicBezTo>
                    <a:pt x="1" y="772"/>
                    <a:pt x="141" y="1464"/>
                    <a:pt x="395" y="1754"/>
                  </a:cubicBezTo>
                  <a:cubicBezTo>
                    <a:pt x="474" y="1833"/>
                    <a:pt x="544" y="1868"/>
                    <a:pt x="658" y="1868"/>
                  </a:cubicBezTo>
                  <a:cubicBezTo>
                    <a:pt x="1097" y="1868"/>
                    <a:pt x="1386" y="807"/>
                    <a:pt x="1421" y="623"/>
                  </a:cubicBezTo>
                  <a:cubicBezTo>
                    <a:pt x="1421" y="483"/>
                    <a:pt x="1351" y="334"/>
                    <a:pt x="1272" y="220"/>
                  </a:cubicBezTo>
                  <a:cubicBezTo>
                    <a:pt x="1132" y="79"/>
                    <a:pt x="948" y="0"/>
                    <a:pt x="72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4303275" y="3538300"/>
              <a:ext cx="52200" cy="34825"/>
            </a:xfrm>
            <a:custGeom>
              <a:avLst/>
              <a:gdLst/>
              <a:ahLst/>
              <a:cxnLst/>
              <a:rect l="l" t="t" r="r" b="b"/>
              <a:pathLst>
                <a:path w="2088" h="1393" extrusionOk="0">
                  <a:moveTo>
                    <a:pt x="729" y="218"/>
                  </a:moveTo>
                  <a:cubicBezTo>
                    <a:pt x="807" y="218"/>
                    <a:pt x="913" y="253"/>
                    <a:pt x="992" y="297"/>
                  </a:cubicBezTo>
                  <a:cubicBezTo>
                    <a:pt x="1281" y="437"/>
                    <a:pt x="1868" y="1024"/>
                    <a:pt x="1824" y="1130"/>
                  </a:cubicBezTo>
                  <a:cubicBezTo>
                    <a:pt x="1804" y="1152"/>
                    <a:pt x="1752" y="1161"/>
                    <a:pt x="1679" y="1161"/>
                  </a:cubicBezTo>
                  <a:cubicBezTo>
                    <a:pt x="1377" y="1161"/>
                    <a:pt x="715" y="996"/>
                    <a:pt x="474" y="875"/>
                  </a:cubicBezTo>
                  <a:cubicBezTo>
                    <a:pt x="369" y="805"/>
                    <a:pt x="290" y="735"/>
                    <a:pt x="255" y="621"/>
                  </a:cubicBezTo>
                  <a:cubicBezTo>
                    <a:pt x="255" y="551"/>
                    <a:pt x="255" y="472"/>
                    <a:pt x="334" y="402"/>
                  </a:cubicBezTo>
                  <a:cubicBezTo>
                    <a:pt x="404" y="297"/>
                    <a:pt x="553" y="218"/>
                    <a:pt x="729" y="218"/>
                  </a:cubicBezTo>
                  <a:close/>
                  <a:moveTo>
                    <a:pt x="739" y="0"/>
                  </a:moveTo>
                  <a:cubicBezTo>
                    <a:pt x="513" y="0"/>
                    <a:pt x="293" y="88"/>
                    <a:pt x="150" y="253"/>
                  </a:cubicBezTo>
                  <a:cubicBezTo>
                    <a:pt x="36" y="367"/>
                    <a:pt x="1" y="516"/>
                    <a:pt x="36" y="691"/>
                  </a:cubicBezTo>
                  <a:cubicBezTo>
                    <a:pt x="71" y="840"/>
                    <a:pt x="185" y="989"/>
                    <a:pt x="369" y="1060"/>
                  </a:cubicBezTo>
                  <a:cubicBezTo>
                    <a:pt x="474" y="1130"/>
                    <a:pt x="1211" y="1393"/>
                    <a:pt x="1649" y="1393"/>
                  </a:cubicBezTo>
                  <a:cubicBezTo>
                    <a:pt x="1824" y="1393"/>
                    <a:pt x="1938" y="1349"/>
                    <a:pt x="2008" y="1279"/>
                  </a:cubicBezTo>
                  <a:cubicBezTo>
                    <a:pt x="2043" y="1244"/>
                    <a:pt x="2087" y="1173"/>
                    <a:pt x="2043" y="1060"/>
                  </a:cubicBezTo>
                  <a:cubicBezTo>
                    <a:pt x="1973" y="735"/>
                    <a:pt x="1281" y="183"/>
                    <a:pt x="1097" y="78"/>
                  </a:cubicBezTo>
                  <a:cubicBezTo>
                    <a:pt x="983" y="26"/>
                    <a:pt x="860" y="0"/>
                    <a:pt x="73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4352600" y="3567850"/>
              <a:ext cx="31150" cy="28950"/>
            </a:xfrm>
            <a:custGeom>
              <a:avLst/>
              <a:gdLst/>
              <a:ahLst/>
              <a:cxnLst/>
              <a:rect l="l" t="t" r="r" b="b"/>
              <a:pathLst>
                <a:path w="1246" h="1158" extrusionOk="0">
                  <a:moveTo>
                    <a:pt x="114" y="0"/>
                  </a:moveTo>
                  <a:cubicBezTo>
                    <a:pt x="81" y="0"/>
                    <a:pt x="53" y="9"/>
                    <a:pt x="35" y="27"/>
                  </a:cubicBezTo>
                  <a:cubicBezTo>
                    <a:pt x="0" y="62"/>
                    <a:pt x="0" y="132"/>
                    <a:pt x="35" y="211"/>
                  </a:cubicBezTo>
                  <a:lnTo>
                    <a:pt x="1026" y="1122"/>
                  </a:lnTo>
                  <a:cubicBezTo>
                    <a:pt x="1061" y="1157"/>
                    <a:pt x="1096" y="1157"/>
                    <a:pt x="1096" y="1157"/>
                  </a:cubicBezTo>
                  <a:cubicBezTo>
                    <a:pt x="1131" y="1157"/>
                    <a:pt x="1166" y="1157"/>
                    <a:pt x="1210" y="1122"/>
                  </a:cubicBezTo>
                  <a:cubicBezTo>
                    <a:pt x="1245" y="1087"/>
                    <a:pt x="1245" y="1008"/>
                    <a:pt x="1210" y="973"/>
                  </a:cubicBezTo>
                  <a:lnTo>
                    <a:pt x="219" y="27"/>
                  </a:lnTo>
                  <a:cubicBezTo>
                    <a:pt x="184" y="9"/>
                    <a:pt x="147" y="0"/>
                    <a:pt x="11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365300" y="3562375"/>
              <a:ext cx="32025" cy="28950"/>
            </a:xfrm>
            <a:custGeom>
              <a:avLst/>
              <a:gdLst/>
              <a:ahLst/>
              <a:cxnLst/>
              <a:rect l="l" t="t" r="r" b="b"/>
              <a:pathLst>
                <a:path w="1281" h="1158" extrusionOk="0">
                  <a:moveTo>
                    <a:pt x="150" y="0"/>
                  </a:moveTo>
                  <a:cubicBezTo>
                    <a:pt x="123" y="0"/>
                    <a:pt x="97" y="9"/>
                    <a:pt x="80" y="26"/>
                  </a:cubicBezTo>
                  <a:cubicBezTo>
                    <a:pt x="1" y="61"/>
                    <a:pt x="1" y="132"/>
                    <a:pt x="80" y="210"/>
                  </a:cubicBezTo>
                  <a:lnTo>
                    <a:pt x="1061" y="1157"/>
                  </a:lnTo>
                  <a:lnTo>
                    <a:pt x="1140" y="1157"/>
                  </a:lnTo>
                  <a:cubicBezTo>
                    <a:pt x="1175" y="1157"/>
                    <a:pt x="1210" y="1157"/>
                    <a:pt x="1210" y="1122"/>
                  </a:cubicBezTo>
                  <a:cubicBezTo>
                    <a:pt x="1281" y="1087"/>
                    <a:pt x="1281" y="1008"/>
                    <a:pt x="1210" y="973"/>
                  </a:cubicBezTo>
                  <a:lnTo>
                    <a:pt x="220" y="26"/>
                  </a:lnTo>
                  <a:cubicBezTo>
                    <a:pt x="202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339000" y="3574200"/>
              <a:ext cx="30925" cy="29825"/>
            </a:xfrm>
            <a:custGeom>
              <a:avLst/>
              <a:gdLst/>
              <a:ahLst/>
              <a:cxnLst/>
              <a:rect l="l" t="t" r="r" b="b"/>
              <a:pathLst>
                <a:path w="1237" h="1193" extrusionOk="0">
                  <a:moveTo>
                    <a:pt x="111" y="0"/>
                  </a:moveTo>
                  <a:cubicBezTo>
                    <a:pt x="80" y="0"/>
                    <a:pt x="53" y="9"/>
                    <a:pt x="36" y="27"/>
                  </a:cubicBezTo>
                  <a:cubicBezTo>
                    <a:pt x="1" y="62"/>
                    <a:pt x="1" y="176"/>
                    <a:pt x="36" y="211"/>
                  </a:cubicBezTo>
                  <a:lnTo>
                    <a:pt x="1053" y="1158"/>
                  </a:lnTo>
                  <a:cubicBezTo>
                    <a:pt x="1053" y="1158"/>
                    <a:pt x="1097" y="1193"/>
                    <a:pt x="1132" y="1193"/>
                  </a:cubicBezTo>
                  <a:cubicBezTo>
                    <a:pt x="1167" y="1193"/>
                    <a:pt x="1167" y="1158"/>
                    <a:pt x="1202" y="1158"/>
                  </a:cubicBezTo>
                  <a:cubicBezTo>
                    <a:pt x="1237" y="1087"/>
                    <a:pt x="1237" y="1008"/>
                    <a:pt x="1202" y="973"/>
                  </a:cubicBezTo>
                  <a:lnTo>
                    <a:pt x="220" y="27"/>
                  </a:lnTo>
                  <a:cubicBezTo>
                    <a:pt x="181" y="9"/>
                    <a:pt x="143" y="0"/>
                    <a:pt x="11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198325" y="3672600"/>
              <a:ext cx="263000" cy="25450"/>
            </a:xfrm>
            <a:custGeom>
              <a:avLst/>
              <a:gdLst/>
              <a:ahLst/>
              <a:cxnLst/>
              <a:rect l="l" t="t" r="r" b="b"/>
              <a:pathLst>
                <a:path w="10520" h="1018" extrusionOk="0">
                  <a:moveTo>
                    <a:pt x="0" y="0"/>
                  </a:moveTo>
                  <a:lnTo>
                    <a:pt x="0" y="1017"/>
                  </a:lnTo>
                  <a:lnTo>
                    <a:pt x="9494" y="1017"/>
                  </a:lnTo>
                  <a:lnTo>
                    <a:pt x="10519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195475" y="3669750"/>
              <a:ext cx="268475" cy="32025"/>
            </a:xfrm>
            <a:custGeom>
              <a:avLst/>
              <a:gdLst/>
              <a:ahLst/>
              <a:cxnLst/>
              <a:rect l="l" t="t" r="r" b="b"/>
              <a:pathLst>
                <a:path w="10739" h="1281" extrusionOk="0">
                  <a:moveTo>
                    <a:pt x="10344" y="219"/>
                  </a:moveTo>
                  <a:lnTo>
                    <a:pt x="9573" y="1026"/>
                  </a:lnTo>
                  <a:lnTo>
                    <a:pt x="219" y="1026"/>
                  </a:lnTo>
                  <a:lnTo>
                    <a:pt x="219" y="219"/>
                  </a:lnTo>
                  <a:close/>
                  <a:moveTo>
                    <a:pt x="114" y="0"/>
                  </a:moveTo>
                  <a:cubicBezTo>
                    <a:pt x="44" y="0"/>
                    <a:pt x="0" y="35"/>
                    <a:pt x="0" y="114"/>
                  </a:cubicBezTo>
                  <a:lnTo>
                    <a:pt x="0" y="1131"/>
                  </a:lnTo>
                  <a:cubicBezTo>
                    <a:pt x="0" y="1210"/>
                    <a:pt x="44" y="1280"/>
                    <a:pt x="114" y="1280"/>
                  </a:cubicBezTo>
                  <a:lnTo>
                    <a:pt x="9608" y="1280"/>
                  </a:lnTo>
                  <a:cubicBezTo>
                    <a:pt x="9643" y="1280"/>
                    <a:pt x="9686" y="1245"/>
                    <a:pt x="9722" y="1245"/>
                  </a:cubicBezTo>
                  <a:lnTo>
                    <a:pt x="10703" y="219"/>
                  </a:lnTo>
                  <a:cubicBezTo>
                    <a:pt x="10738" y="184"/>
                    <a:pt x="10738" y="114"/>
                    <a:pt x="10738" y="79"/>
                  </a:cubicBezTo>
                  <a:cubicBezTo>
                    <a:pt x="10703" y="35"/>
                    <a:pt x="10668" y="0"/>
                    <a:pt x="1063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498775" y="3672600"/>
              <a:ext cx="66625" cy="25450"/>
            </a:xfrm>
            <a:custGeom>
              <a:avLst/>
              <a:gdLst/>
              <a:ahLst/>
              <a:cxnLst/>
              <a:rect l="l" t="t" r="r" b="b"/>
              <a:pathLst>
                <a:path w="2665" h="1018" extrusionOk="0">
                  <a:moveTo>
                    <a:pt x="0" y="0"/>
                  </a:moveTo>
                  <a:lnTo>
                    <a:pt x="0" y="1017"/>
                  </a:lnTo>
                  <a:lnTo>
                    <a:pt x="2665" y="1017"/>
                  </a:lnTo>
                  <a:lnTo>
                    <a:pt x="2665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95050" y="3669750"/>
              <a:ext cx="73000" cy="32025"/>
            </a:xfrm>
            <a:custGeom>
              <a:avLst/>
              <a:gdLst/>
              <a:ahLst/>
              <a:cxnLst/>
              <a:rect l="l" t="t" r="r" b="b"/>
              <a:pathLst>
                <a:path w="2920" h="1281" extrusionOk="0">
                  <a:moveTo>
                    <a:pt x="2700" y="219"/>
                  </a:moveTo>
                  <a:lnTo>
                    <a:pt x="2700" y="1026"/>
                  </a:lnTo>
                  <a:lnTo>
                    <a:pt x="254" y="1026"/>
                  </a:lnTo>
                  <a:lnTo>
                    <a:pt x="254" y="219"/>
                  </a:lnTo>
                  <a:close/>
                  <a:moveTo>
                    <a:pt x="149" y="0"/>
                  </a:moveTo>
                  <a:cubicBezTo>
                    <a:pt x="70" y="0"/>
                    <a:pt x="0" y="35"/>
                    <a:pt x="0" y="114"/>
                  </a:cubicBezTo>
                  <a:lnTo>
                    <a:pt x="0" y="1131"/>
                  </a:lnTo>
                  <a:cubicBezTo>
                    <a:pt x="0" y="1210"/>
                    <a:pt x="70" y="1280"/>
                    <a:pt x="149" y="1280"/>
                  </a:cubicBezTo>
                  <a:lnTo>
                    <a:pt x="2814" y="1280"/>
                  </a:lnTo>
                  <a:cubicBezTo>
                    <a:pt x="2884" y="1280"/>
                    <a:pt x="2919" y="1210"/>
                    <a:pt x="2919" y="1131"/>
                  </a:cubicBezTo>
                  <a:lnTo>
                    <a:pt x="2919" y="114"/>
                  </a:lnTo>
                  <a:cubicBezTo>
                    <a:pt x="2919" y="35"/>
                    <a:pt x="2884" y="0"/>
                    <a:pt x="281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984400" y="3304650"/>
              <a:ext cx="129750" cy="131500"/>
            </a:xfrm>
            <a:custGeom>
              <a:avLst/>
              <a:gdLst/>
              <a:ahLst/>
              <a:cxnLst/>
              <a:rect l="l" t="t" r="r" b="b"/>
              <a:pathLst>
                <a:path w="5190" h="5260" extrusionOk="0">
                  <a:moveTo>
                    <a:pt x="4462" y="1"/>
                  </a:moveTo>
                  <a:lnTo>
                    <a:pt x="0" y="4454"/>
                  </a:lnTo>
                  <a:lnTo>
                    <a:pt x="807" y="5260"/>
                  </a:lnTo>
                  <a:lnTo>
                    <a:pt x="5190" y="912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4983637" y="3306027"/>
              <a:ext cx="136100" cy="137000"/>
            </a:xfrm>
            <a:custGeom>
              <a:avLst/>
              <a:gdLst/>
              <a:ahLst/>
              <a:cxnLst/>
              <a:rect l="l" t="t" r="r" b="b"/>
              <a:pathLst>
                <a:path w="5444" h="5480" extrusionOk="0">
                  <a:moveTo>
                    <a:pt x="4602" y="290"/>
                  </a:moveTo>
                  <a:lnTo>
                    <a:pt x="5146" y="991"/>
                  </a:lnTo>
                  <a:lnTo>
                    <a:pt x="947" y="5225"/>
                  </a:lnTo>
                  <a:lnTo>
                    <a:pt x="289" y="4568"/>
                  </a:lnTo>
                  <a:lnTo>
                    <a:pt x="4602" y="290"/>
                  </a:lnTo>
                  <a:close/>
                  <a:moveTo>
                    <a:pt x="4637" y="1"/>
                  </a:moveTo>
                  <a:cubicBezTo>
                    <a:pt x="4602" y="1"/>
                    <a:pt x="4567" y="1"/>
                    <a:pt x="4523" y="36"/>
                  </a:cubicBezTo>
                  <a:lnTo>
                    <a:pt x="70" y="4497"/>
                  </a:lnTo>
                  <a:cubicBezTo>
                    <a:pt x="0" y="4532"/>
                    <a:pt x="0" y="4603"/>
                    <a:pt x="70" y="4638"/>
                  </a:cubicBezTo>
                  <a:lnTo>
                    <a:pt x="842" y="5444"/>
                  </a:lnTo>
                  <a:cubicBezTo>
                    <a:pt x="877" y="5479"/>
                    <a:pt x="912" y="5479"/>
                    <a:pt x="947" y="5479"/>
                  </a:cubicBezTo>
                  <a:cubicBezTo>
                    <a:pt x="947" y="5479"/>
                    <a:pt x="982" y="5479"/>
                    <a:pt x="1017" y="5444"/>
                  </a:cubicBezTo>
                  <a:lnTo>
                    <a:pt x="5400" y="1096"/>
                  </a:lnTo>
                  <a:cubicBezTo>
                    <a:pt x="5444" y="1061"/>
                    <a:pt x="5444" y="991"/>
                    <a:pt x="5400" y="947"/>
                  </a:cubicBezTo>
                  <a:lnTo>
                    <a:pt x="4707" y="36"/>
                  </a:lnTo>
                  <a:cubicBezTo>
                    <a:pt x="4672" y="1"/>
                    <a:pt x="4672" y="1"/>
                    <a:pt x="463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4937050" y="3321975"/>
              <a:ext cx="281200" cy="353275"/>
            </a:xfrm>
            <a:custGeom>
              <a:avLst/>
              <a:gdLst/>
              <a:ahLst/>
              <a:cxnLst/>
              <a:rect l="l" t="t" r="r" b="b"/>
              <a:pathLst>
                <a:path w="11248" h="14131" extrusionOk="0">
                  <a:moveTo>
                    <a:pt x="7119" y="0"/>
                  </a:moveTo>
                  <a:lnTo>
                    <a:pt x="2298" y="4742"/>
                  </a:lnTo>
                  <a:lnTo>
                    <a:pt x="2920" y="5365"/>
                  </a:lnTo>
                  <a:lnTo>
                    <a:pt x="474" y="11211"/>
                  </a:lnTo>
                  <a:cubicBezTo>
                    <a:pt x="1" y="12307"/>
                    <a:pt x="185" y="13438"/>
                    <a:pt x="877" y="14130"/>
                  </a:cubicBezTo>
                  <a:lnTo>
                    <a:pt x="8293" y="6680"/>
                  </a:lnTo>
                  <a:lnTo>
                    <a:pt x="8144" y="4453"/>
                  </a:lnTo>
                  <a:lnTo>
                    <a:pt x="8144" y="4453"/>
                  </a:lnTo>
                  <a:lnTo>
                    <a:pt x="9389" y="5698"/>
                  </a:lnTo>
                  <a:lnTo>
                    <a:pt x="11248" y="3725"/>
                  </a:lnTo>
                  <a:lnTo>
                    <a:pt x="7119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934200" y="3318450"/>
              <a:ext cx="286900" cy="359650"/>
            </a:xfrm>
            <a:custGeom>
              <a:avLst/>
              <a:gdLst/>
              <a:ahLst/>
              <a:cxnLst/>
              <a:rect l="l" t="t" r="r" b="b"/>
              <a:pathLst>
                <a:path w="11476" h="14386" extrusionOk="0">
                  <a:moveTo>
                    <a:pt x="7233" y="281"/>
                  </a:moveTo>
                  <a:lnTo>
                    <a:pt x="11177" y="3902"/>
                  </a:lnTo>
                  <a:lnTo>
                    <a:pt x="9503" y="5655"/>
                  </a:lnTo>
                  <a:lnTo>
                    <a:pt x="8329" y="4489"/>
                  </a:lnTo>
                  <a:cubicBezTo>
                    <a:pt x="8311" y="4467"/>
                    <a:pt x="8285" y="4456"/>
                    <a:pt x="8258" y="4456"/>
                  </a:cubicBezTo>
                  <a:cubicBezTo>
                    <a:pt x="8232" y="4456"/>
                    <a:pt x="8206" y="4467"/>
                    <a:pt x="8188" y="4489"/>
                  </a:cubicBezTo>
                  <a:cubicBezTo>
                    <a:pt x="8144" y="4489"/>
                    <a:pt x="8109" y="4559"/>
                    <a:pt x="8109" y="4594"/>
                  </a:cubicBezTo>
                  <a:lnTo>
                    <a:pt x="8293" y="6785"/>
                  </a:lnTo>
                  <a:lnTo>
                    <a:pt x="991" y="14087"/>
                  </a:lnTo>
                  <a:cubicBezTo>
                    <a:pt x="369" y="13430"/>
                    <a:pt x="255" y="12413"/>
                    <a:pt x="693" y="11388"/>
                  </a:cubicBezTo>
                  <a:lnTo>
                    <a:pt x="3148" y="5541"/>
                  </a:lnTo>
                  <a:cubicBezTo>
                    <a:pt x="3183" y="5506"/>
                    <a:pt x="3148" y="5471"/>
                    <a:pt x="3104" y="5436"/>
                  </a:cubicBezTo>
                  <a:lnTo>
                    <a:pt x="2596" y="4883"/>
                  </a:lnTo>
                  <a:lnTo>
                    <a:pt x="7233" y="281"/>
                  </a:lnTo>
                  <a:close/>
                  <a:moveTo>
                    <a:pt x="7234" y="1"/>
                  </a:moveTo>
                  <a:cubicBezTo>
                    <a:pt x="7206" y="1"/>
                    <a:pt x="7180" y="10"/>
                    <a:pt x="7163" y="27"/>
                  </a:cubicBezTo>
                  <a:lnTo>
                    <a:pt x="2341" y="4813"/>
                  </a:lnTo>
                  <a:cubicBezTo>
                    <a:pt x="2306" y="4848"/>
                    <a:pt x="2306" y="4883"/>
                    <a:pt x="2306" y="4883"/>
                  </a:cubicBezTo>
                  <a:cubicBezTo>
                    <a:pt x="2306" y="4927"/>
                    <a:pt x="2306" y="4962"/>
                    <a:pt x="2341" y="4997"/>
                  </a:cubicBezTo>
                  <a:lnTo>
                    <a:pt x="2885" y="5541"/>
                  </a:lnTo>
                  <a:lnTo>
                    <a:pt x="474" y="11317"/>
                  </a:lnTo>
                  <a:cubicBezTo>
                    <a:pt x="1" y="12448"/>
                    <a:pt x="150" y="13614"/>
                    <a:pt x="878" y="14350"/>
                  </a:cubicBezTo>
                  <a:cubicBezTo>
                    <a:pt x="913" y="14385"/>
                    <a:pt x="956" y="14385"/>
                    <a:pt x="991" y="14385"/>
                  </a:cubicBezTo>
                  <a:cubicBezTo>
                    <a:pt x="1027" y="14385"/>
                    <a:pt x="1027" y="14385"/>
                    <a:pt x="1062" y="14350"/>
                  </a:cubicBezTo>
                  <a:lnTo>
                    <a:pt x="8513" y="6899"/>
                  </a:lnTo>
                  <a:cubicBezTo>
                    <a:pt x="8513" y="6899"/>
                    <a:pt x="8548" y="6856"/>
                    <a:pt x="8548" y="6821"/>
                  </a:cubicBezTo>
                  <a:lnTo>
                    <a:pt x="8364" y="4883"/>
                  </a:lnTo>
                  <a:lnTo>
                    <a:pt x="9424" y="5909"/>
                  </a:lnTo>
                  <a:cubicBezTo>
                    <a:pt x="9424" y="5909"/>
                    <a:pt x="9459" y="5944"/>
                    <a:pt x="9503" y="5944"/>
                  </a:cubicBezTo>
                  <a:cubicBezTo>
                    <a:pt x="9538" y="5944"/>
                    <a:pt x="9573" y="5909"/>
                    <a:pt x="9573" y="5909"/>
                  </a:cubicBezTo>
                  <a:lnTo>
                    <a:pt x="11432" y="3972"/>
                  </a:lnTo>
                  <a:cubicBezTo>
                    <a:pt x="11475" y="3937"/>
                    <a:pt x="11475" y="3902"/>
                    <a:pt x="11475" y="3866"/>
                  </a:cubicBezTo>
                  <a:cubicBezTo>
                    <a:pt x="11475" y="3831"/>
                    <a:pt x="11432" y="3831"/>
                    <a:pt x="11432" y="3788"/>
                  </a:cubicBezTo>
                  <a:lnTo>
                    <a:pt x="7312" y="27"/>
                  </a:lnTo>
                  <a:cubicBezTo>
                    <a:pt x="7290" y="10"/>
                    <a:pt x="7261" y="1"/>
                    <a:pt x="723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4957000" y="3451325"/>
              <a:ext cx="47575" cy="42250"/>
            </a:xfrm>
            <a:custGeom>
              <a:avLst/>
              <a:gdLst/>
              <a:ahLst/>
              <a:cxnLst/>
              <a:rect l="l" t="t" r="r" b="b"/>
              <a:pathLst>
                <a:path w="1903" h="1690" extrusionOk="0">
                  <a:moveTo>
                    <a:pt x="842" y="226"/>
                  </a:moveTo>
                  <a:cubicBezTo>
                    <a:pt x="877" y="226"/>
                    <a:pt x="991" y="270"/>
                    <a:pt x="1061" y="340"/>
                  </a:cubicBezTo>
                  <a:cubicBezTo>
                    <a:pt x="1245" y="524"/>
                    <a:pt x="1535" y="1286"/>
                    <a:pt x="1429" y="1435"/>
                  </a:cubicBezTo>
                  <a:lnTo>
                    <a:pt x="1315" y="1435"/>
                  </a:lnTo>
                  <a:cubicBezTo>
                    <a:pt x="1026" y="1435"/>
                    <a:pt x="518" y="1102"/>
                    <a:pt x="369" y="962"/>
                  </a:cubicBezTo>
                  <a:cubicBezTo>
                    <a:pt x="264" y="813"/>
                    <a:pt x="299" y="559"/>
                    <a:pt x="483" y="375"/>
                  </a:cubicBezTo>
                  <a:cubicBezTo>
                    <a:pt x="588" y="305"/>
                    <a:pt x="702" y="226"/>
                    <a:pt x="807" y="226"/>
                  </a:cubicBezTo>
                  <a:close/>
                  <a:moveTo>
                    <a:pt x="773" y="0"/>
                  </a:moveTo>
                  <a:cubicBezTo>
                    <a:pt x="614" y="0"/>
                    <a:pt x="464" y="99"/>
                    <a:pt x="334" y="191"/>
                  </a:cubicBezTo>
                  <a:cubicBezTo>
                    <a:pt x="44" y="445"/>
                    <a:pt x="1" y="848"/>
                    <a:pt x="185" y="1102"/>
                  </a:cubicBezTo>
                  <a:cubicBezTo>
                    <a:pt x="334" y="1251"/>
                    <a:pt x="921" y="1655"/>
                    <a:pt x="1315" y="1690"/>
                  </a:cubicBezTo>
                  <a:cubicBezTo>
                    <a:pt x="1429" y="1690"/>
                    <a:pt x="1500" y="1655"/>
                    <a:pt x="1578" y="1620"/>
                  </a:cubicBezTo>
                  <a:cubicBezTo>
                    <a:pt x="1903" y="1286"/>
                    <a:pt x="1359" y="340"/>
                    <a:pt x="1210" y="156"/>
                  </a:cubicBezTo>
                  <a:cubicBezTo>
                    <a:pt x="1140" y="85"/>
                    <a:pt x="991" y="7"/>
                    <a:pt x="842" y="7"/>
                  </a:cubicBezTo>
                  <a:cubicBezTo>
                    <a:pt x="819" y="2"/>
                    <a:pt x="796" y="0"/>
                    <a:pt x="77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4943425" y="3485575"/>
              <a:ext cx="53925" cy="33650"/>
            </a:xfrm>
            <a:custGeom>
              <a:avLst/>
              <a:gdLst/>
              <a:ahLst/>
              <a:cxnLst/>
              <a:rect l="l" t="t" r="r" b="b"/>
              <a:pathLst>
                <a:path w="2157" h="1346" extrusionOk="0">
                  <a:moveTo>
                    <a:pt x="1353" y="241"/>
                  </a:moveTo>
                  <a:cubicBezTo>
                    <a:pt x="1604" y="241"/>
                    <a:pt x="1823" y="267"/>
                    <a:pt x="1858" y="320"/>
                  </a:cubicBezTo>
                  <a:cubicBezTo>
                    <a:pt x="1858" y="469"/>
                    <a:pt x="1061" y="977"/>
                    <a:pt x="693" y="1091"/>
                  </a:cubicBezTo>
                  <a:cubicBezTo>
                    <a:pt x="651" y="1105"/>
                    <a:pt x="607" y="1113"/>
                    <a:pt x="566" y="1113"/>
                  </a:cubicBezTo>
                  <a:cubicBezTo>
                    <a:pt x="503" y="1113"/>
                    <a:pt x="445" y="1095"/>
                    <a:pt x="403" y="1047"/>
                  </a:cubicBezTo>
                  <a:cubicBezTo>
                    <a:pt x="324" y="1012"/>
                    <a:pt x="289" y="942"/>
                    <a:pt x="289" y="872"/>
                  </a:cubicBezTo>
                  <a:cubicBezTo>
                    <a:pt x="254" y="653"/>
                    <a:pt x="438" y="390"/>
                    <a:pt x="658" y="320"/>
                  </a:cubicBezTo>
                  <a:cubicBezTo>
                    <a:pt x="820" y="267"/>
                    <a:pt x="1102" y="241"/>
                    <a:pt x="1353" y="241"/>
                  </a:cubicBezTo>
                  <a:close/>
                  <a:moveTo>
                    <a:pt x="1421" y="1"/>
                  </a:moveTo>
                  <a:cubicBezTo>
                    <a:pt x="1086" y="1"/>
                    <a:pt x="719" y="58"/>
                    <a:pt x="587" y="100"/>
                  </a:cubicBezTo>
                  <a:cubicBezTo>
                    <a:pt x="254" y="214"/>
                    <a:pt x="0" y="539"/>
                    <a:pt x="35" y="872"/>
                  </a:cubicBezTo>
                  <a:cubicBezTo>
                    <a:pt x="70" y="1047"/>
                    <a:pt x="149" y="1196"/>
                    <a:pt x="289" y="1266"/>
                  </a:cubicBezTo>
                  <a:cubicBezTo>
                    <a:pt x="368" y="1310"/>
                    <a:pt x="473" y="1345"/>
                    <a:pt x="587" y="1345"/>
                  </a:cubicBezTo>
                  <a:cubicBezTo>
                    <a:pt x="658" y="1345"/>
                    <a:pt x="693" y="1345"/>
                    <a:pt x="763" y="1310"/>
                  </a:cubicBezTo>
                  <a:cubicBezTo>
                    <a:pt x="947" y="1266"/>
                    <a:pt x="2157" y="723"/>
                    <a:pt x="2121" y="285"/>
                  </a:cubicBezTo>
                  <a:cubicBezTo>
                    <a:pt x="2121" y="250"/>
                    <a:pt x="2078" y="171"/>
                    <a:pt x="1972" y="100"/>
                  </a:cubicBezTo>
                  <a:cubicBezTo>
                    <a:pt x="1856" y="27"/>
                    <a:pt x="1646" y="1"/>
                    <a:pt x="142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994475" y="3488075"/>
              <a:ext cx="40350" cy="6375"/>
            </a:xfrm>
            <a:custGeom>
              <a:avLst/>
              <a:gdLst/>
              <a:ahLst/>
              <a:cxnLst/>
              <a:rect l="l" t="t" r="r" b="b"/>
              <a:pathLst>
                <a:path w="1614" h="255" extrusionOk="0">
                  <a:moveTo>
                    <a:pt x="1500" y="0"/>
                  </a:moveTo>
                  <a:lnTo>
                    <a:pt x="115" y="36"/>
                  </a:lnTo>
                  <a:cubicBezTo>
                    <a:pt x="36" y="36"/>
                    <a:pt x="1" y="71"/>
                    <a:pt x="1" y="150"/>
                  </a:cubicBezTo>
                  <a:cubicBezTo>
                    <a:pt x="1" y="220"/>
                    <a:pt x="36" y="255"/>
                    <a:pt x="115" y="255"/>
                  </a:cubicBezTo>
                  <a:lnTo>
                    <a:pt x="1500" y="220"/>
                  </a:lnTo>
                  <a:cubicBezTo>
                    <a:pt x="1570" y="220"/>
                    <a:pt x="1613" y="185"/>
                    <a:pt x="1613" y="114"/>
                  </a:cubicBezTo>
                  <a:cubicBezTo>
                    <a:pt x="1613" y="36"/>
                    <a:pt x="1535" y="0"/>
                    <a:pt x="15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99950" y="3474500"/>
              <a:ext cx="40350" cy="7250"/>
            </a:xfrm>
            <a:custGeom>
              <a:avLst/>
              <a:gdLst/>
              <a:ahLst/>
              <a:cxnLst/>
              <a:rect l="l" t="t" r="r" b="b"/>
              <a:pathLst>
                <a:path w="1614" h="290" extrusionOk="0">
                  <a:moveTo>
                    <a:pt x="1500" y="0"/>
                  </a:moveTo>
                  <a:lnTo>
                    <a:pt x="115" y="35"/>
                  </a:lnTo>
                  <a:cubicBezTo>
                    <a:pt x="80" y="35"/>
                    <a:pt x="1" y="105"/>
                    <a:pt x="1" y="140"/>
                  </a:cubicBezTo>
                  <a:cubicBezTo>
                    <a:pt x="1" y="219"/>
                    <a:pt x="80" y="289"/>
                    <a:pt x="115" y="289"/>
                  </a:cubicBezTo>
                  <a:lnTo>
                    <a:pt x="1500" y="254"/>
                  </a:lnTo>
                  <a:cubicBezTo>
                    <a:pt x="1570" y="254"/>
                    <a:pt x="1614" y="175"/>
                    <a:pt x="1614" y="105"/>
                  </a:cubicBezTo>
                  <a:cubicBezTo>
                    <a:pt x="1614" y="70"/>
                    <a:pt x="1570" y="0"/>
                    <a:pt x="15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989875" y="3501875"/>
              <a:ext cx="40350" cy="7250"/>
            </a:xfrm>
            <a:custGeom>
              <a:avLst/>
              <a:gdLst/>
              <a:ahLst/>
              <a:cxnLst/>
              <a:rect l="l" t="t" r="r" b="b"/>
              <a:pathLst>
                <a:path w="1614" h="290" extrusionOk="0">
                  <a:moveTo>
                    <a:pt x="1464" y="1"/>
                  </a:moveTo>
                  <a:lnTo>
                    <a:pt x="114" y="36"/>
                  </a:lnTo>
                  <a:cubicBezTo>
                    <a:pt x="44" y="36"/>
                    <a:pt x="0" y="106"/>
                    <a:pt x="0" y="141"/>
                  </a:cubicBezTo>
                  <a:cubicBezTo>
                    <a:pt x="0" y="220"/>
                    <a:pt x="44" y="290"/>
                    <a:pt x="114" y="290"/>
                  </a:cubicBezTo>
                  <a:lnTo>
                    <a:pt x="1464" y="255"/>
                  </a:lnTo>
                  <a:cubicBezTo>
                    <a:pt x="1535" y="255"/>
                    <a:pt x="1613" y="176"/>
                    <a:pt x="1613" y="106"/>
                  </a:cubicBezTo>
                  <a:cubicBezTo>
                    <a:pt x="1613" y="71"/>
                    <a:pt x="1535" y="1"/>
                    <a:pt x="146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4958975" y="3488950"/>
              <a:ext cx="185425" cy="204700"/>
            </a:xfrm>
            <a:custGeom>
              <a:avLst/>
              <a:gdLst/>
              <a:ahLst/>
              <a:cxnLst/>
              <a:rect l="l" t="t" r="r" b="b"/>
              <a:pathLst>
                <a:path w="7417" h="8188" extrusionOk="0">
                  <a:moveTo>
                    <a:pt x="7416" y="1"/>
                  </a:moveTo>
                  <a:lnTo>
                    <a:pt x="0" y="7451"/>
                  </a:lnTo>
                  <a:lnTo>
                    <a:pt x="728" y="8188"/>
                  </a:lnTo>
                  <a:lnTo>
                    <a:pt x="7416" y="1464"/>
                  </a:lnTo>
                  <a:lnTo>
                    <a:pt x="741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4955250" y="3486325"/>
              <a:ext cx="192650" cy="209950"/>
            </a:xfrm>
            <a:custGeom>
              <a:avLst/>
              <a:gdLst/>
              <a:ahLst/>
              <a:cxnLst/>
              <a:rect l="l" t="t" r="r" b="b"/>
              <a:pathLst>
                <a:path w="7706" h="8398" extrusionOk="0">
                  <a:moveTo>
                    <a:pt x="7451" y="404"/>
                  </a:moveTo>
                  <a:lnTo>
                    <a:pt x="7451" y="1499"/>
                  </a:lnTo>
                  <a:lnTo>
                    <a:pt x="877" y="8109"/>
                  </a:lnTo>
                  <a:lnTo>
                    <a:pt x="290" y="7556"/>
                  </a:lnTo>
                  <a:lnTo>
                    <a:pt x="7451" y="404"/>
                  </a:lnTo>
                  <a:close/>
                  <a:moveTo>
                    <a:pt x="7600" y="0"/>
                  </a:moveTo>
                  <a:cubicBezTo>
                    <a:pt x="7565" y="0"/>
                    <a:pt x="7522" y="0"/>
                    <a:pt x="7487" y="35"/>
                  </a:cubicBezTo>
                  <a:lnTo>
                    <a:pt x="36" y="7486"/>
                  </a:lnTo>
                  <a:cubicBezTo>
                    <a:pt x="0" y="7521"/>
                    <a:pt x="0" y="7592"/>
                    <a:pt x="36" y="7635"/>
                  </a:cubicBezTo>
                  <a:lnTo>
                    <a:pt x="772" y="8363"/>
                  </a:lnTo>
                  <a:cubicBezTo>
                    <a:pt x="807" y="8363"/>
                    <a:pt x="842" y="8398"/>
                    <a:pt x="877" y="8398"/>
                  </a:cubicBezTo>
                  <a:cubicBezTo>
                    <a:pt x="877" y="8398"/>
                    <a:pt x="912" y="8363"/>
                    <a:pt x="947" y="8363"/>
                  </a:cubicBezTo>
                  <a:lnTo>
                    <a:pt x="7671" y="1640"/>
                  </a:lnTo>
                  <a:cubicBezTo>
                    <a:pt x="7671" y="1604"/>
                    <a:pt x="7706" y="1569"/>
                    <a:pt x="7706" y="1569"/>
                  </a:cubicBezTo>
                  <a:lnTo>
                    <a:pt x="7671" y="106"/>
                  </a:lnTo>
                  <a:cubicBezTo>
                    <a:pt x="7671" y="70"/>
                    <a:pt x="7636" y="35"/>
                    <a:pt x="76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5170675" y="3415975"/>
              <a:ext cx="65775" cy="64900"/>
            </a:xfrm>
            <a:custGeom>
              <a:avLst/>
              <a:gdLst/>
              <a:ahLst/>
              <a:cxnLst/>
              <a:rect l="l" t="t" r="r" b="b"/>
              <a:pathLst>
                <a:path w="2631" h="2596" extrusionOk="0">
                  <a:moveTo>
                    <a:pt x="1903" y="1"/>
                  </a:moveTo>
                  <a:lnTo>
                    <a:pt x="0" y="1903"/>
                  </a:lnTo>
                  <a:lnTo>
                    <a:pt x="737" y="2595"/>
                  </a:lnTo>
                  <a:lnTo>
                    <a:pt x="2630" y="693"/>
                  </a:lnTo>
                  <a:lnTo>
                    <a:pt x="1903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5167175" y="3412475"/>
              <a:ext cx="72125" cy="71900"/>
            </a:xfrm>
            <a:custGeom>
              <a:avLst/>
              <a:gdLst/>
              <a:ahLst/>
              <a:cxnLst/>
              <a:rect l="l" t="t" r="r" b="b"/>
              <a:pathLst>
                <a:path w="2885" h="2876" extrusionOk="0">
                  <a:moveTo>
                    <a:pt x="2043" y="290"/>
                  </a:moveTo>
                  <a:lnTo>
                    <a:pt x="2595" y="833"/>
                  </a:lnTo>
                  <a:lnTo>
                    <a:pt x="877" y="2586"/>
                  </a:lnTo>
                  <a:lnTo>
                    <a:pt x="289" y="2043"/>
                  </a:lnTo>
                  <a:lnTo>
                    <a:pt x="2043" y="290"/>
                  </a:lnTo>
                  <a:close/>
                  <a:moveTo>
                    <a:pt x="2043" y="0"/>
                  </a:moveTo>
                  <a:cubicBezTo>
                    <a:pt x="2016" y="0"/>
                    <a:pt x="1990" y="9"/>
                    <a:pt x="1972" y="27"/>
                  </a:cubicBezTo>
                  <a:lnTo>
                    <a:pt x="70" y="1929"/>
                  </a:lnTo>
                  <a:cubicBezTo>
                    <a:pt x="0" y="1999"/>
                    <a:pt x="0" y="2078"/>
                    <a:pt x="70" y="2113"/>
                  </a:cubicBezTo>
                  <a:lnTo>
                    <a:pt x="763" y="2840"/>
                  </a:lnTo>
                  <a:cubicBezTo>
                    <a:pt x="798" y="2840"/>
                    <a:pt x="842" y="2875"/>
                    <a:pt x="877" y="2875"/>
                  </a:cubicBezTo>
                  <a:cubicBezTo>
                    <a:pt x="877" y="2875"/>
                    <a:pt x="912" y="2840"/>
                    <a:pt x="947" y="2840"/>
                  </a:cubicBezTo>
                  <a:lnTo>
                    <a:pt x="2849" y="947"/>
                  </a:lnTo>
                  <a:cubicBezTo>
                    <a:pt x="2884" y="868"/>
                    <a:pt x="2884" y="798"/>
                    <a:pt x="2849" y="763"/>
                  </a:cubicBezTo>
                  <a:lnTo>
                    <a:pt x="2113" y="27"/>
                  </a:lnTo>
                  <a:cubicBezTo>
                    <a:pt x="2095" y="9"/>
                    <a:pt x="2069" y="0"/>
                    <a:pt x="204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4673200" y="2354875"/>
              <a:ext cx="4425" cy="4625"/>
            </a:xfrm>
            <a:custGeom>
              <a:avLst/>
              <a:gdLst/>
              <a:ahLst/>
              <a:cxnLst/>
              <a:rect l="l" t="t" r="r" b="b"/>
              <a:pathLst>
                <a:path w="177" h="185" extrusionOk="0">
                  <a:moveTo>
                    <a:pt x="106" y="1"/>
                  </a:moveTo>
                  <a:cubicBezTo>
                    <a:pt x="36" y="1"/>
                    <a:pt x="1" y="36"/>
                    <a:pt x="1" y="115"/>
                  </a:cubicBezTo>
                  <a:cubicBezTo>
                    <a:pt x="1" y="150"/>
                    <a:pt x="36" y="185"/>
                    <a:pt x="106" y="185"/>
                  </a:cubicBezTo>
                  <a:cubicBezTo>
                    <a:pt x="141" y="185"/>
                    <a:pt x="176" y="150"/>
                    <a:pt x="176" y="115"/>
                  </a:cubicBezTo>
                  <a:cubicBezTo>
                    <a:pt x="176" y="36"/>
                    <a:pt x="141" y="1"/>
                    <a:pt x="106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4670350" y="2352250"/>
              <a:ext cx="10125" cy="10100"/>
            </a:xfrm>
            <a:custGeom>
              <a:avLst/>
              <a:gdLst/>
              <a:ahLst/>
              <a:cxnLst/>
              <a:rect l="l" t="t" r="r" b="b"/>
              <a:pathLst>
                <a:path w="405" h="404" extrusionOk="0">
                  <a:moveTo>
                    <a:pt x="220" y="185"/>
                  </a:moveTo>
                  <a:lnTo>
                    <a:pt x="220" y="220"/>
                  </a:lnTo>
                  <a:lnTo>
                    <a:pt x="185" y="220"/>
                  </a:lnTo>
                  <a:cubicBezTo>
                    <a:pt x="185" y="185"/>
                    <a:pt x="185" y="185"/>
                    <a:pt x="220" y="185"/>
                  </a:cubicBezTo>
                  <a:close/>
                  <a:moveTo>
                    <a:pt x="220" y="1"/>
                  </a:moveTo>
                  <a:cubicBezTo>
                    <a:pt x="71" y="1"/>
                    <a:pt x="1" y="71"/>
                    <a:pt x="1" y="220"/>
                  </a:cubicBezTo>
                  <a:cubicBezTo>
                    <a:pt x="1" y="325"/>
                    <a:pt x="71" y="404"/>
                    <a:pt x="220" y="404"/>
                  </a:cubicBezTo>
                  <a:cubicBezTo>
                    <a:pt x="334" y="404"/>
                    <a:pt x="404" y="325"/>
                    <a:pt x="404" y="220"/>
                  </a:cubicBezTo>
                  <a:cubicBezTo>
                    <a:pt x="404" y="71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4670350" y="23914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115" y="1"/>
                  </a:moveTo>
                  <a:cubicBezTo>
                    <a:pt x="36" y="1"/>
                    <a:pt x="1" y="36"/>
                    <a:pt x="1" y="106"/>
                  </a:cubicBezTo>
                  <a:cubicBezTo>
                    <a:pt x="1" y="150"/>
                    <a:pt x="36" y="185"/>
                    <a:pt x="115" y="185"/>
                  </a:cubicBezTo>
                  <a:cubicBezTo>
                    <a:pt x="150" y="185"/>
                    <a:pt x="185" y="150"/>
                    <a:pt x="185" y="106"/>
                  </a:cubicBezTo>
                  <a:cubicBezTo>
                    <a:pt x="185" y="36"/>
                    <a:pt x="150" y="1"/>
                    <a:pt x="115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4667725" y="2388625"/>
              <a:ext cx="9900" cy="10100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220" y="185"/>
                  </a:moveTo>
                  <a:lnTo>
                    <a:pt x="220" y="220"/>
                  </a:lnTo>
                  <a:cubicBezTo>
                    <a:pt x="220" y="242"/>
                    <a:pt x="209" y="253"/>
                    <a:pt x="198" y="253"/>
                  </a:cubicBezTo>
                  <a:cubicBezTo>
                    <a:pt x="187" y="253"/>
                    <a:pt x="176" y="242"/>
                    <a:pt x="176" y="220"/>
                  </a:cubicBezTo>
                  <a:cubicBezTo>
                    <a:pt x="176" y="185"/>
                    <a:pt x="176" y="185"/>
                    <a:pt x="220" y="185"/>
                  </a:cubicBezTo>
                  <a:close/>
                  <a:moveTo>
                    <a:pt x="220" y="1"/>
                  </a:moveTo>
                  <a:cubicBezTo>
                    <a:pt x="106" y="1"/>
                    <a:pt x="1" y="115"/>
                    <a:pt x="1" y="220"/>
                  </a:cubicBezTo>
                  <a:cubicBezTo>
                    <a:pt x="1" y="334"/>
                    <a:pt x="106" y="404"/>
                    <a:pt x="220" y="404"/>
                  </a:cubicBezTo>
                  <a:cubicBezTo>
                    <a:pt x="325" y="404"/>
                    <a:pt x="395" y="334"/>
                    <a:pt x="395" y="220"/>
                  </a:cubicBezTo>
                  <a:cubicBezTo>
                    <a:pt x="395" y="115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4678675" y="2276425"/>
              <a:ext cx="87700" cy="59425"/>
            </a:xfrm>
            <a:custGeom>
              <a:avLst/>
              <a:gdLst/>
              <a:ahLst/>
              <a:cxnLst/>
              <a:rect l="l" t="t" r="r" b="b"/>
              <a:pathLst>
                <a:path w="3508" h="2377" extrusionOk="0">
                  <a:moveTo>
                    <a:pt x="2482" y="1"/>
                  </a:moveTo>
                  <a:cubicBezTo>
                    <a:pt x="1132" y="1"/>
                    <a:pt x="1" y="763"/>
                    <a:pt x="1" y="1719"/>
                  </a:cubicBezTo>
                  <a:lnTo>
                    <a:pt x="1" y="2376"/>
                  </a:lnTo>
                  <a:cubicBezTo>
                    <a:pt x="3507" y="2341"/>
                    <a:pt x="2482" y="1"/>
                    <a:pt x="2482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4675825" y="2272700"/>
              <a:ext cx="77625" cy="65775"/>
            </a:xfrm>
            <a:custGeom>
              <a:avLst/>
              <a:gdLst/>
              <a:ahLst/>
              <a:cxnLst/>
              <a:rect l="l" t="t" r="r" b="b"/>
              <a:pathLst>
                <a:path w="3105" h="2631" extrusionOk="0">
                  <a:moveTo>
                    <a:pt x="2526" y="255"/>
                  </a:moveTo>
                  <a:lnTo>
                    <a:pt x="2526" y="255"/>
                  </a:lnTo>
                  <a:cubicBezTo>
                    <a:pt x="2596" y="474"/>
                    <a:pt x="2745" y="1096"/>
                    <a:pt x="2412" y="1613"/>
                  </a:cubicBezTo>
                  <a:cubicBezTo>
                    <a:pt x="2087" y="2122"/>
                    <a:pt x="1351" y="2376"/>
                    <a:pt x="255" y="2411"/>
                  </a:cubicBezTo>
                  <a:lnTo>
                    <a:pt x="255" y="1868"/>
                  </a:lnTo>
                  <a:cubicBezTo>
                    <a:pt x="255" y="991"/>
                    <a:pt x="1246" y="299"/>
                    <a:pt x="2526" y="255"/>
                  </a:cubicBezTo>
                  <a:close/>
                  <a:moveTo>
                    <a:pt x="2596" y="1"/>
                  </a:moveTo>
                  <a:cubicBezTo>
                    <a:pt x="1167" y="1"/>
                    <a:pt x="1" y="842"/>
                    <a:pt x="1" y="1868"/>
                  </a:cubicBezTo>
                  <a:lnTo>
                    <a:pt x="1" y="2525"/>
                  </a:lnTo>
                  <a:cubicBezTo>
                    <a:pt x="1" y="2560"/>
                    <a:pt x="1" y="2595"/>
                    <a:pt x="36" y="2595"/>
                  </a:cubicBezTo>
                  <a:cubicBezTo>
                    <a:pt x="71" y="2630"/>
                    <a:pt x="115" y="2630"/>
                    <a:pt x="115" y="2630"/>
                  </a:cubicBezTo>
                  <a:cubicBezTo>
                    <a:pt x="1386" y="2630"/>
                    <a:pt x="2228" y="2341"/>
                    <a:pt x="2631" y="1719"/>
                  </a:cubicBezTo>
                  <a:cubicBezTo>
                    <a:pt x="3104" y="991"/>
                    <a:pt x="2701" y="115"/>
                    <a:pt x="2701" y="79"/>
                  </a:cubicBezTo>
                  <a:cubicBezTo>
                    <a:pt x="2666" y="36"/>
                    <a:pt x="2631" y="1"/>
                    <a:pt x="259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4613825" y="2276425"/>
              <a:ext cx="65750" cy="59425"/>
            </a:xfrm>
            <a:custGeom>
              <a:avLst/>
              <a:gdLst/>
              <a:ahLst/>
              <a:cxnLst/>
              <a:rect l="l" t="t" r="r" b="b"/>
              <a:pathLst>
                <a:path w="2630" h="2377" extrusionOk="0">
                  <a:moveTo>
                    <a:pt x="763" y="1"/>
                  </a:moveTo>
                  <a:cubicBezTo>
                    <a:pt x="763" y="1"/>
                    <a:pt x="0" y="2341"/>
                    <a:pt x="2630" y="2376"/>
                  </a:cubicBezTo>
                  <a:lnTo>
                    <a:pt x="2630" y="1719"/>
                  </a:lnTo>
                  <a:cubicBezTo>
                    <a:pt x="2630" y="763"/>
                    <a:pt x="1788" y="1"/>
                    <a:pt x="763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4621050" y="2272700"/>
              <a:ext cx="61175" cy="65775"/>
            </a:xfrm>
            <a:custGeom>
              <a:avLst/>
              <a:gdLst/>
              <a:ahLst/>
              <a:cxnLst/>
              <a:rect l="l" t="t" r="r" b="b"/>
              <a:pathLst>
                <a:path w="2447" h="2631" extrusionOk="0">
                  <a:moveTo>
                    <a:pt x="553" y="255"/>
                  </a:moveTo>
                  <a:lnTo>
                    <a:pt x="553" y="255"/>
                  </a:lnTo>
                  <a:cubicBezTo>
                    <a:pt x="1464" y="299"/>
                    <a:pt x="2227" y="991"/>
                    <a:pt x="2227" y="1868"/>
                  </a:cubicBezTo>
                  <a:lnTo>
                    <a:pt x="2227" y="2411"/>
                  </a:lnTo>
                  <a:cubicBezTo>
                    <a:pt x="1499" y="2376"/>
                    <a:pt x="1026" y="2157"/>
                    <a:pt x="728" y="1789"/>
                  </a:cubicBezTo>
                  <a:cubicBezTo>
                    <a:pt x="369" y="1245"/>
                    <a:pt x="509" y="518"/>
                    <a:pt x="553" y="255"/>
                  </a:cubicBezTo>
                  <a:close/>
                  <a:moveTo>
                    <a:pt x="474" y="1"/>
                  </a:moveTo>
                  <a:cubicBezTo>
                    <a:pt x="439" y="1"/>
                    <a:pt x="369" y="36"/>
                    <a:pt x="369" y="115"/>
                  </a:cubicBezTo>
                  <a:cubicBezTo>
                    <a:pt x="369" y="150"/>
                    <a:pt x="1" y="1175"/>
                    <a:pt x="553" y="1938"/>
                  </a:cubicBezTo>
                  <a:cubicBezTo>
                    <a:pt x="877" y="2376"/>
                    <a:pt x="1499" y="2630"/>
                    <a:pt x="2341" y="2630"/>
                  </a:cubicBezTo>
                  <a:cubicBezTo>
                    <a:pt x="2376" y="2630"/>
                    <a:pt x="2376" y="2630"/>
                    <a:pt x="2411" y="2595"/>
                  </a:cubicBezTo>
                  <a:cubicBezTo>
                    <a:pt x="2446" y="2595"/>
                    <a:pt x="2446" y="2560"/>
                    <a:pt x="2446" y="2525"/>
                  </a:cubicBezTo>
                  <a:lnTo>
                    <a:pt x="2446" y="1868"/>
                  </a:lnTo>
                  <a:cubicBezTo>
                    <a:pt x="2446" y="842"/>
                    <a:pt x="1570" y="1"/>
                    <a:pt x="47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4340755" y="2376262"/>
              <a:ext cx="536356" cy="479589"/>
            </a:xfrm>
            <a:custGeom>
              <a:avLst/>
              <a:gdLst/>
              <a:ahLst/>
              <a:cxnLst/>
              <a:rect l="l" t="t" r="r" b="b"/>
              <a:pathLst>
                <a:path w="14097" h="12605" extrusionOk="0">
                  <a:moveTo>
                    <a:pt x="1437" y="0"/>
                  </a:moveTo>
                  <a:cubicBezTo>
                    <a:pt x="1084" y="0"/>
                    <a:pt x="765" y="114"/>
                    <a:pt x="544" y="346"/>
                  </a:cubicBezTo>
                  <a:cubicBezTo>
                    <a:pt x="1" y="933"/>
                    <a:pt x="220" y="1993"/>
                    <a:pt x="983" y="2686"/>
                  </a:cubicBezTo>
                  <a:lnTo>
                    <a:pt x="11213" y="12004"/>
                  </a:lnTo>
                  <a:cubicBezTo>
                    <a:pt x="11674" y="12400"/>
                    <a:pt x="12205" y="12604"/>
                    <a:pt x="12678" y="12604"/>
                  </a:cubicBezTo>
                  <a:cubicBezTo>
                    <a:pt x="13031" y="12604"/>
                    <a:pt x="13352" y="12491"/>
                    <a:pt x="13588" y="12258"/>
                  </a:cubicBezTo>
                  <a:cubicBezTo>
                    <a:pt x="14096" y="11671"/>
                    <a:pt x="13877" y="10610"/>
                    <a:pt x="13115" y="9918"/>
                  </a:cubicBezTo>
                  <a:lnTo>
                    <a:pt x="2885" y="608"/>
                  </a:lnTo>
                  <a:cubicBezTo>
                    <a:pt x="2447" y="206"/>
                    <a:pt x="1912" y="0"/>
                    <a:pt x="14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4331550" y="2359875"/>
              <a:ext cx="131525" cy="127000"/>
            </a:xfrm>
            <a:custGeom>
              <a:avLst/>
              <a:gdLst/>
              <a:ahLst/>
              <a:cxnLst/>
              <a:rect l="l" t="t" r="r" b="b"/>
              <a:pathLst>
                <a:path w="5261" h="5080" extrusionOk="0">
                  <a:moveTo>
                    <a:pt x="3344" y="1"/>
                  </a:moveTo>
                  <a:cubicBezTo>
                    <a:pt x="2861" y="1"/>
                    <a:pt x="2385" y="196"/>
                    <a:pt x="2052" y="572"/>
                  </a:cubicBezTo>
                  <a:lnTo>
                    <a:pt x="623" y="2211"/>
                  </a:lnTo>
                  <a:cubicBezTo>
                    <a:pt x="1" y="2948"/>
                    <a:pt x="80" y="4043"/>
                    <a:pt x="772" y="4657"/>
                  </a:cubicBezTo>
                  <a:cubicBezTo>
                    <a:pt x="1103" y="4940"/>
                    <a:pt x="1510" y="5080"/>
                    <a:pt x="1914" y="5080"/>
                  </a:cubicBezTo>
                  <a:cubicBezTo>
                    <a:pt x="2398" y="5080"/>
                    <a:pt x="2878" y="4878"/>
                    <a:pt x="3218" y="4482"/>
                  </a:cubicBezTo>
                  <a:lnTo>
                    <a:pt x="4638" y="2834"/>
                  </a:lnTo>
                  <a:cubicBezTo>
                    <a:pt x="5260" y="2141"/>
                    <a:pt x="5190" y="1045"/>
                    <a:pt x="4498" y="423"/>
                  </a:cubicBezTo>
                  <a:cubicBezTo>
                    <a:pt x="4161" y="139"/>
                    <a:pt x="3750" y="1"/>
                    <a:pt x="3344" y="1"/>
                  </a:cubicBezTo>
                  <a:close/>
                </a:path>
              </a:pathLst>
            </a:custGeom>
            <a:solidFill>
              <a:srgbClr val="8AB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4323450" y="2350650"/>
              <a:ext cx="144225" cy="144950"/>
            </a:xfrm>
            <a:custGeom>
              <a:avLst/>
              <a:gdLst/>
              <a:ahLst/>
              <a:cxnLst/>
              <a:rect l="l" t="t" r="r" b="b"/>
              <a:pathLst>
                <a:path w="5769" h="5798" extrusionOk="0">
                  <a:moveTo>
                    <a:pt x="3612" y="249"/>
                  </a:moveTo>
                  <a:cubicBezTo>
                    <a:pt x="3866" y="249"/>
                    <a:pt x="4085" y="319"/>
                    <a:pt x="4269" y="468"/>
                  </a:cubicBezTo>
                  <a:lnTo>
                    <a:pt x="5181" y="1265"/>
                  </a:lnTo>
                  <a:cubicBezTo>
                    <a:pt x="5400" y="1450"/>
                    <a:pt x="5514" y="1704"/>
                    <a:pt x="5514" y="1958"/>
                  </a:cubicBezTo>
                  <a:cubicBezTo>
                    <a:pt x="5549" y="2221"/>
                    <a:pt x="5444" y="2475"/>
                    <a:pt x="5295" y="2694"/>
                  </a:cubicBezTo>
                  <a:lnTo>
                    <a:pt x="3033" y="5245"/>
                  </a:lnTo>
                  <a:cubicBezTo>
                    <a:pt x="2849" y="5429"/>
                    <a:pt x="2630" y="5543"/>
                    <a:pt x="2376" y="5578"/>
                  </a:cubicBezTo>
                  <a:cubicBezTo>
                    <a:pt x="2078" y="5578"/>
                    <a:pt x="1824" y="5508"/>
                    <a:pt x="1640" y="5324"/>
                  </a:cubicBezTo>
                  <a:lnTo>
                    <a:pt x="728" y="4518"/>
                  </a:lnTo>
                  <a:cubicBezTo>
                    <a:pt x="325" y="4149"/>
                    <a:pt x="255" y="3536"/>
                    <a:pt x="623" y="3133"/>
                  </a:cubicBezTo>
                  <a:lnTo>
                    <a:pt x="2884" y="573"/>
                  </a:lnTo>
                  <a:cubicBezTo>
                    <a:pt x="3069" y="354"/>
                    <a:pt x="3358" y="249"/>
                    <a:pt x="3612" y="249"/>
                  </a:cubicBezTo>
                  <a:close/>
                  <a:moveTo>
                    <a:pt x="3616" y="0"/>
                  </a:moveTo>
                  <a:cubicBezTo>
                    <a:pt x="3276" y="0"/>
                    <a:pt x="2939" y="147"/>
                    <a:pt x="2700" y="424"/>
                  </a:cubicBezTo>
                  <a:lnTo>
                    <a:pt x="474" y="2984"/>
                  </a:lnTo>
                  <a:cubicBezTo>
                    <a:pt x="0" y="3492"/>
                    <a:pt x="71" y="4263"/>
                    <a:pt x="579" y="4702"/>
                  </a:cubicBezTo>
                  <a:lnTo>
                    <a:pt x="1499" y="5508"/>
                  </a:lnTo>
                  <a:cubicBezTo>
                    <a:pt x="1719" y="5727"/>
                    <a:pt x="2008" y="5797"/>
                    <a:pt x="2297" y="5797"/>
                  </a:cubicBezTo>
                  <a:lnTo>
                    <a:pt x="2376" y="5797"/>
                  </a:lnTo>
                  <a:cubicBezTo>
                    <a:pt x="2700" y="5797"/>
                    <a:pt x="2990" y="5648"/>
                    <a:pt x="3209" y="5394"/>
                  </a:cubicBezTo>
                  <a:lnTo>
                    <a:pt x="5444" y="2835"/>
                  </a:lnTo>
                  <a:cubicBezTo>
                    <a:pt x="5663" y="2580"/>
                    <a:pt x="5768" y="2291"/>
                    <a:pt x="5768" y="1958"/>
                  </a:cubicBezTo>
                  <a:cubicBezTo>
                    <a:pt x="5733" y="1634"/>
                    <a:pt x="5584" y="1301"/>
                    <a:pt x="5330" y="1081"/>
                  </a:cubicBezTo>
                  <a:lnTo>
                    <a:pt x="4418" y="319"/>
                  </a:lnTo>
                  <a:cubicBezTo>
                    <a:pt x="4187" y="103"/>
                    <a:pt x="3901" y="0"/>
                    <a:pt x="361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3819400" y="1912950"/>
              <a:ext cx="665575" cy="596275"/>
            </a:xfrm>
            <a:custGeom>
              <a:avLst/>
              <a:gdLst/>
              <a:ahLst/>
              <a:cxnLst/>
              <a:rect l="l" t="t" r="r" b="b"/>
              <a:pathLst>
                <a:path w="26623" h="23851" extrusionOk="0">
                  <a:moveTo>
                    <a:pt x="13359" y="2415"/>
                  </a:moveTo>
                  <a:cubicBezTo>
                    <a:pt x="15570" y="2415"/>
                    <a:pt x="17789" y="3183"/>
                    <a:pt x="19575" y="4748"/>
                  </a:cubicBezTo>
                  <a:cubicBezTo>
                    <a:pt x="23520" y="8219"/>
                    <a:pt x="23923" y="14171"/>
                    <a:pt x="20452" y="18116"/>
                  </a:cubicBezTo>
                  <a:cubicBezTo>
                    <a:pt x="18584" y="20241"/>
                    <a:pt x="15963" y="21330"/>
                    <a:pt x="13332" y="21330"/>
                  </a:cubicBezTo>
                  <a:cubicBezTo>
                    <a:pt x="11122" y="21330"/>
                    <a:pt x="8904" y="20561"/>
                    <a:pt x="7119" y="18993"/>
                  </a:cubicBezTo>
                  <a:cubicBezTo>
                    <a:pt x="3174" y="15565"/>
                    <a:pt x="2771" y="9569"/>
                    <a:pt x="6242" y="5625"/>
                  </a:cubicBezTo>
                  <a:cubicBezTo>
                    <a:pt x="8109" y="3501"/>
                    <a:pt x="10728" y="2415"/>
                    <a:pt x="13359" y="2415"/>
                  </a:cubicBezTo>
                  <a:close/>
                  <a:moveTo>
                    <a:pt x="13302" y="1"/>
                  </a:moveTo>
                  <a:cubicBezTo>
                    <a:pt x="9986" y="1"/>
                    <a:pt x="6686" y="1375"/>
                    <a:pt x="4349" y="4056"/>
                  </a:cubicBezTo>
                  <a:cubicBezTo>
                    <a:pt x="1" y="9026"/>
                    <a:pt x="474" y="16547"/>
                    <a:pt x="5445" y="20895"/>
                  </a:cubicBezTo>
                  <a:cubicBezTo>
                    <a:pt x="7710" y="22880"/>
                    <a:pt x="10511" y="23851"/>
                    <a:pt x="13299" y="23851"/>
                  </a:cubicBezTo>
                  <a:cubicBezTo>
                    <a:pt x="16617" y="23851"/>
                    <a:pt x="19917" y="22476"/>
                    <a:pt x="22275" y="19799"/>
                  </a:cubicBezTo>
                  <a:cubicBezTo>
                    <a:pt x="26623" y="14829"/>
                    <a:pt x="26114" y="7308"/>
                    <a:pt x="21144" y="2960"/>
                  </a:cubicBezTo>
                  <a:cubicBezTo>
                    <a:pt x="18893" y="974"/>
                    <a:pt x="16092" y="1"/>
                    <a:pt x="13302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3845925" y="1909700"/>
              <a:ext cx="611675" cy="602325"/>
            </a:xfrm>
            <a:custGeom>
              <a:avLst/>
              <a:gdLst/>
              <a:ahLst/>
              <a:cxnLst/>
              <a:rect l="l" t="t" r="r" b="b"/>
              <a:pathLst>
                <a:path w="24467" h="24093" extrusionOk="0">
                  <a:moveTo>
                    <a:pt x="12358" y="2662"/>
                  </a:moveTo>
                  <a:cubicBezTo>
                    <a:pt x="14599" y="2662"/>
                    <a:pt x="16746" y="3494"/>
                    <a:pt x="18444" y="4992"/>
                  </a:cubicBezTo>
                  <a:cubicBezTo>
                    <a:pt x="22310" y="8385"/>
                    <a:pt x="22713" y="14301"/>
                    <a:pt x="19321" y="18176"/>
                  </a:cubicBezTo>
                  <a:cubicBezTo>
                    <a:pt x="17480" y="20273"/>
                    <a:pt x="14902" y="21340"/>
                    <a:pt x="12311" y="21340"/>
                  </a:cubicBezTo>
                  <a:cubicBezTo>
                    <a:pt x="10115" y="21340"/>
                    <a:pt x="7910" y="20574"/>
                    <a:pt x="6137" y="19017"/>
                  </a:cubicBezTo>
                  <a:cubicBezTo>
                    <a:pt x="2262" y="15616"/>
                    <a:pt x="1859" y="9734"/>
                    <a:pt x="5260" y="5834"/>
                  </a:cubicBezTo>
                  <a:cubicBezTo>
                    <a:pt x="6899" y="3967"/>
                    <a:pt x="9205" y="2836"/>
                    <a:pt x="11686" y="2687"/>
                  </a:cubicBezTo>
                  <a:cubicBezTo>
                    <a:pt x="11910" y="2670"/>
                    <a:pt x="12135" y="2662"/>
                    <a:pt x="12358" y="2662"/>
                  </a:cubicBezTo>
                  <a:close/>
                  <a:moveTo>
                    <a:pt x="12228" y="2416"/>
                  </a:moveTo>
                  <a:cubicBezTo>
                    <a:pt x="12036" y="2416"/>
                    <a:pt x="11843" y="2421"/>
                    <a:pt x="11650" y="2433"/>
                  </a:cubicBezTo>
                  <a:cubicBezTo>
                    <a:pt x="9091" y="2617"/>
                    <a:pt x="6794" y="3783"/>
                    <a:pt x="5076" y="5685"/>
                  </a:cubicBezTo>
                  <a:cubicBezTo>
                    <a:pt x="1605" y="9664"/>
                    <a:pt x="2008" y="15730"/>
                    <a:pt x="5988" y="19201"/>
                  </a:cubicBezTo>
                  <a:cubicBezTo>
                    <a:pt x="7776" y="20806"/>
                    <a:pt x="10038" y="21568"/>
                    <a:pt x="12273" y="21568"/>
                  </a:cubicBezTo>
                  <a:cubicBezTo>
                    <a:pt x="14938" y="21568"/>
                    <a:pt x="17602" y="20473"/>
                    <a:pt x="19505" y="18325"/>
                  </a:cubicBezTo>
                  <a:cubicBezTo>
                    <a:pt x="22967" y="14336"/>
                    <a:pt x="22573" y="8279"/>
                    <a:pt x="18584" y="4808"/>
                  </a:cubicBezTo>
                  <a:cubicBezTo>
                    <a:pt x="16834" y="3252"/>
                    <a:pt x="14575" y="2416"/>
                    <a:pt x="12228" y="2416"/>
                  </a:cubicBezTo>
                  <a:close/>
                  <a:moveTo>
                    <a:pt x="12273" y="241"/>
                  </a:moveTo>
                  <a:cubicBezTo>
                    <a:pt x="15122" y="241"/>
                    <a:pt x="17857" y="1267"/>
                    <a:pt x="20013" y="3160"/>
                  </a:cubicBezTo>
                  <a:cubicBezTo>
                    <a:pt x="22389" y="5246"/>
                    <a:pt x="23809" y="8130"/>
                    <a:pt x="24028" y="11268"/>
                  </a:cubicBezTo>
                  <a:cubicBezTo>
                    <a:pt x="24212" y="14415"/>
                    <a:pt x="23186" y="17483"/>
                    <a:pt x="21109" y="19859"/>
                  </a:cubicBezTo>
                  <a:cubicBezTo>
                    <a:pt x="19023" y="22191"/>
                    <a:pt x="16174" y="23619"/>
                    <a:pt x="13000" y="23839"/>
                  </a:cubicBezTo>
                  <a:cubicBezTo>
                    <a:pt x="12729" y="23858"/>
                    <a:pt x="12458" y="23867"/>
                    <a:pt x="12189" y="23867"/>
                  </a:cubicBezTo>
                  <a:cubicBezTo>
                    <a:pt x="9343" y="23867"/>
                    <a:pt x="6624" y="22820"/>
                    <a:pt x="4454" y="20955"/>
                  </a:cubicBezTo>
                  <a:cubicBezTo>
                    <a:pt x="2078" y="18868"/>
                    <a:pt x="658" y="15984"/>
                    <a:pt x="474" y="12846"/>
                  </a:cubicBezTo>
                  <a:cubicBezTo>
                    <a:pt x="255" y="9664"/>
                    <a:pt x="1272" y="6631"/>
                    <a:pt x="3358" y="4256"/>
                  </a:cubicBezTo>
                  <a:cubicBezTo>
                    <a:pt x="5435" y="1889"/>
                    <a:pt x="8328" y="495"/>
                    <a:pt x="11466" y="276"/>
                  </a:cubicBezTo>
                  <a:cubicBezTo>
                    <a:pt x="11721" y="241"/>
                    <a:pt x="11975" y="241"/>
                    <a:pt x="12273" y="241"/>
                  </a:cubicBezTo>
                  <a:close/>
                  <a:moveTo>
                    <a:pt x="12164" y="1"/>
                  </a:moveTo>
                  <a:cubicBezTo>
                    <a:pt x="11921" y="1"/>
                    <a:pt x="11676" y="8"/>
                    <a:pt x="11431" y="22"/>
                  </a:cubicBezTo>
                  <a:cubicBezTo>
                    <a:pt x="8249" y="241"/>
                    <a:pt x="5295" y="1705"/>
                    <a:pt x="3174" y="4116"/>
                  </a:cubicBezTo>
                  <a:cubicBezTo>
                    <a:pt x="1053" y="6526"/>
                    <a:pt x="1" y="9629"/>
                    <a:pt x="220" y="12846"/>
                  </a:cubicBezTo>
                  <a:cubicBezTo>
                    <a:pt x="439" y="16055"/>
                    <a:pt x="1894" y="18982"/>
                    <a:pt x="4305" y="21095"/>
                  </a:cubicBezTo>
                  <a:cubicBezTo>
                    <a:pt x="6496" y="23067"/>
                    <a:pt x="9310" y="24093"/>
                    <a:pt x="12229" y="24093"/>
                  </a:cubicBezTo>
                  <a:cubicBezTo>
                    <a:pt x="12492" y="24093"/>
                    <a:pt x="12746" y="24093"/>
                    <a:pt x="13035" y="24058"/>
                  </a:cubicBezTo>
                  <a:cubicBezTo>
                    <a:pt x="16253" y="23874"/>
                    <a:pt x="19172" y="22410"/>
                    <a:pt x="21293" y="19999"/>
                  </a:cubicBezTo>
                  <a:cubicBezTo>
                    <a:pt x="23405" y="17589"/>
                    <a:pt x="24466" y="14486"/>
                    <a:pt x="24247" y="11268"/>
                  </a:cubicBezTo>
                  <a:cubicBezTo>
                    <a:pt x="24028" y="8060"/>
                    <a:pt x="22608" y="5132"/>
                    <a:pt x="20162" y="2985"/>
                  </a:cubicBezTo>
                  <a:cubicBezTo>
                    <a:pt x="17936" y="1026"/>
                    <a:pt x="15111" y="1"/>
                    <a:pt x="1216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3880550" y="1965850"/>
              <a:ext cx="545050" cy="487775"/>
            </a:xfrm>
            <a:custGeom>
              <a:avLst/>
              <a:gdLst/>
              <a:ahLst/>
              <a:cxnLst/>
              <a:rect l="l" t="t" r="r" b="b"/>
              <a:pathLst>
                <a:path w="21802" h="19511" extrusionOk="0">
                  <a:moveTo>
                    <a:pt x="10920" y="1"/>
                  </a:moveTo>
                  <a:cubicBezTo>
                    <a:pt x="8203" y="1"/>
                    <a:pt x="5501" y="1125"/>
                    <a:pt x="3577" y="3325"/>
                  </a:cubicBezTo>
                  <a:cubicBezTo>
                    <a:pt x="1" y="7383"/>
                    <a:pt x="404" y="13554"/>
                    <a:pt x="4454" y="17096"/>
                  </a:cubicBezTo>
                  <a:cubicBezTo>
                    <a:pt x="6309" y="18715"/>
                    <a:pt x="8605" y="19511"/>
                    <a:pt x="10894" y="19511"/>
                  </a:cubicBezTo>
                  <a:cubicBezTo>
                    <a:pt x="13612" y="19511"/>
                    <a:pt x="16318" y="18387"/>
                    <a:pt x="18260" y="16184"/>
                  </a:cubicBezTo>
                  <a:cubicBezTo>
                    <a:pt x="21801" y="12134"/>
                    <a:pt x="21407" y="5954"/>
                    <a:pt x="17348" y="2413"/>
                  </a:cubicBezTo>
                  <a:cubicBezTo>
                    <a:pt x="15498" y="795"/>
                    <a:pt x="13204" y="1"/>
                    <a:pt x="10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3902475" y="1962675"/>
              <a:ext cx="501200" cy="494575"/>
            </a:xfrm>
            <a:custGeom>
              <a:avLst/>
              <a:gdLst/>
              <a:ahLst/>
              <a:cxnLst/>
              <a:rect l="l" t="t" r="r" b="b"/>
              <a:pathLst>
                <a:path w="20048" h="19783" extrusionOk="0">
                  <a:moveTo>
                    <a:pt x="9975" y="227"/>
                  </a:moveTo>
                  <a:cubicBezTo>
                    <a:pt x="12355" y="227"/>
                    <a:pt x="14610" y="1063"/>
                    <a:pt x="16401" y="2619"/>
                  </a:cubicBezTo>
                  <a:cubicBezTo>
                    <a:pt x="18338" y="4328"/>
                    <a:pt x="19504" y="6669"/>
                    <a:pt x="19653" y="9263"/>
                  </a:cubicBezTo>
                  <a:cubicBezTo>
                    <a:pt x="19829" y="11823"/>
                    <a:pt x="18996" y="14304"/>
                    <a:pt x="17278" y="16241"/>
                  </a:cubicBezTo>
                  <a:cubicBezTo>
                    <a:pt x="15595" y="18178"/>
                    <a:pt x="13219" y="19344"/>
                    <a:pt x="10668" y="19528"/>
                  </a:cubicBezTo>
                  <a:cubicBezTo>
                    <a:pt x="10480" y="19538"/>
                    <a:pt x="10293" y="19543"/>
                    <a:pt x="10107" y="19543"/>
                  </a:cubicBezTo>
                  <a:cubicBezTo>
                    <a:pt x="7722" y="19543"/>
                    <a:pt x="5485" y="18714"/>
                    <a:pt x="3656" y="17153"/>
                  </a:cubicBezTo>
                  <a:cubicBezTo>
                    <a:pt x="1718" y="15435"/>
                    <a:pt x="588" y="13094"/>
                    <a:pt x="403" y="10508"/>
                  </a:cubicBezTo>
                  <a:cubicBezTo>
                    <a:pt x="219" y="7949"/>
                    <a:pt x="1061" y="5468"/>
                    <a:pt x="2779" y="3531"/>
                  </a:cubicBezTo>
                  <a:cubicBezTo>
                    <a:pt x="4453" y="1593"/>
                    <a:pt x="6829" y="428"/>
                    <a:pt x="9388" y="243"/>
                  </a:cubicBezTo>
                  <a:cubicBezTo>
                    <a:pt x="9585" y="232"/>
                    <a:pt x="9780" y="227"/>
                    <a:pt x="9975" y="227"/>
                  </a:cubicBezTo>
                  <a:close/>
                  <a:moveTo>
                    <a:pt x="10076" y="0"/>
                  </a:moveTo>
                  <a:cubicBezTo>
                    <a:pt x="9848" y="0"/>
                    <a:pt x="9618" y="8"/>
                    <a:pt x="9388" y="24"/>
                  </a:cubicBezTo>
                  <a:cubicBezTo>
                    <a:pt x="6759" y="208"/>
                    <a:pt x="4348" y="1374"/>
                    <a:pt x="2595" y="3382"/>
                  </a:cubicBezTo>
                  <a:cubicBezTo>
                    <a:pt x="842" y="5354"/>
                    <a:pt x="0" y="7914"/>
                    <a:pt x="184" y="10543"/>
                  </a:cubicBezTo>
                  <a:cubicBezTo>
                    <a:pt x="325" y="13173"/>
                    <a:pt x="1534" y="15584"/>
                    <a:pt x="3507" y="17337"/>
                  </a:cubicBezTo>
                  <a:cubicBezTo>
                    <a:pt x="5330" y="18906"/>
                    <a:pt x="7635" y="19782"/>
                    <a:pt x="10011" y="19782"/>
                  </a:cubicBezTo>
                  <a:cubicBezTo>
                    <a:pt x="10230" y="19782"/>
                    <a:pt x="10449" y="19747"/>
                    <a:pt x="10668" y="19747"/>
                  </a:cubicBezTo>
                  <a:cubicBezTo>
                    <a:pt x="13298" y="19563"/>
                    <a:pt x="15709" y="18397"/>
                    <a:pt x="17462" y="16381"/>
                  </a:cubicBezTo>
                  <a:cubicBezTo>
                    <a:pt x="19215" y="14409"/>
                    <a:pt x="20048" y="11858"/>
                    <a:pt x="19908" y="9228"/>
                  </a:cubicBezTo>
                  <a:cubicBezTo>
                    <a:pt x="19723" y="6599"/>
                    <a:pt x="18514" y="4188"/>
                    <a:pt x="16541" y="2470"/>
                  </a:cubicBezTo>
                  <a:cubicBezTo>
                    <a:pt x="14742" y="870"/>
                    <a:pt x="12460" y="0"/>
                    <a:pt x="1007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4129725" y="2018925"/>
              <a:ext cx="124275" cy="111350"/>
            </a:xfrm>
            <a:custGeom>
              <a:avLst/>
              <a:gdLst/>
              <a:ahLst/>
              <a:cxnLst/>
              <a:rect l="l" t="t" r="r" b="b"/>
              <a:pathLst>
                <a:path w="4971" h="4454" extrusionOk="0">
                  <a:moveTo>
                    <a:pt x="2490" y="1"/>
                  </a:moveTo>
                  <a:cubicBezTo>
                    <a:pt x="1868" y="1"/>
                    <a:pt x="1245" y="255"/>
                    <a:pt x="807" y="763"/>
                  </a:cubicBezTo>
                  <a:cubicBezTo>
                    <a:pt x="0" y="1684"/>
                    <a:pt x="79" y="3104"/>
                    <a:pt x="1026" y="3910"/>
                  </a:cubicBezTo>
                  <a:cubicBezTo>
                    <a:pt x="1429" y="4270"/>
                    <a:pt x="1973" y="4454"/>
                    <a:pt x="2490" y="4454"/>
                  </a:cubicBezTo>
                  <a:cubicBezTo>
                    <a:pt x="3112" y="4454"/>
                    <a:pt x="3726" y="4200"/>
                    <a:pt x="4164" y="3691"/>
                  </a:cubicBezTo>
                  <a:cubicBezTo>
                    <a:pt x="4971" y="2780"/>
                    <a:pt x="4901" y="1351"/>
                    <a:pt x="3945" y="544"/>
                  </a:cubicBezTo>
                  <a:cubicBezTo>
                    <a:pt x="3551" y="185"/>
                    <a:pt x="2998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4790900" y="2629425"/>
              <a:ext cx="74950" cy="155200"/>
            </a:xfrm>
            <a:custGeom>
              <a:avLst/>
              <a:gdLst/>
              <a:ahLst/>
              <a:cxnLst/>
              <a:rect l="l" t="t" r="r" b="b"/>
              <a:pathLst>
                <a:path w="2998" h="6208" extrusionOk="0">
                  <a:moveTo>
                    <a:pt x="679" y="0"/>
                  </a:moveTo>
                  <a:cubicBezTo>
                    <a:pt x="648" y="0"/>
                    <a:pt x="617" y="4"/>
                    <a:pt x="587" y="11"/>
                  </a:cubicBezTo>
                  <a:cubicBezTo>
                    <a:pt x="35" y="195"/>
                    <a:pt x="0" y="1694"/>
                    <a:pt x="473" y="3412"/>
                  </a:cubicBezTo>
                  <a:cubicBezTo>
                    <a:pt x="917" y="5021"/>
                    <a:pt x="1714" y="6207"/>
                    <a:pt x="2267" y="6207"/>
                  </a:cubicBezTo>
                  <a:cubicBezTo>
                    <a:pt x="2304" y="6207"/>
                    <a:pt x="2341" y="6202"/>
                    <a:pt x="2376" y="6191"/>
                  </a:cubicBezTo>
                  <a:cubicBezTo>
                    <a:pt x="2919" y="6042"/>
                    <a:pt x="2998" y="4543"/>
                    <a:pt x="2481" y="2825"/>
                  </a:cubicBezTo>
                  <a:cubicBezTo>
                    <a:pt x="2032" y="1196"/>
                    <a:pt x="1252" y="0"/>
                    <a:pt x="67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4790900" y="2626775"/>
              <a:ext cx="78475" cy="160950"/>
            </a:xfrm>
            <a:custGeom>
              <a:avLst/>
              <a:gdLst/>
              <a:ahLst/>
              <a:cxnLst/>
              <a:rect l="l" t="t" r="r" b="b"/>
              <a:pathLst>
                <a:path w="3139" h="6438" extrusionOk="0">
                  <a:moveTo>
                    <a:pt x="693" y="231"/>
                  </a:moveTo>
                  <a:cubicBezTo>
                    <a:pt x="912" y="231"/>
                    <a:pt x="1210" y="485"/>
                    <a:pt x="1464" y="888"/>
                  </a:cubicBezTo>
                  <a:cubicBezTo>
                    <a:pt x="1823" y="1397"/>
                    <a:pt x="2156" y="2168"/>
                    <a:pt x="2376" y="2966"/>
                  </a:cubicBezTo>
                  <a:cubicBezTo>
                    <a:pt x="2884" y="4719"/>
                    <a:pt x="2779" y="6078"/>
                    <a:pt x="2341" y="6183"/>
                  </a:cubicBezTo>
                  <a:cubicBezTo>
                    <a:pt x="2314" y="6192"/>
                    <a:pt x="2286" y="6196"/>
                    <a:pt x="2257" y="6196"/>
                  </a:cubicBezTo>
                  <a:cubicBezTo>
                    <a:pt x="1805" y="6196"/>
                    <a:pt x="1065" y="5130"/>
                    <a:pt x="587" y="3483"/>
                  </a:cubicBezTo>
                  <a:cubicBezTo>
                    <a:pt x="368" y="2677"/>
                    <a:pt x="254" y="1870"/>
                    <a:pt x="254" y="1257"/>
                  </a:cubicBezTo>
                  <a:cubicBezTo>
                    <a:pt x="289" y="669"/>
                    <a:pt x="438" y="301"/>
                    <a:pt x="622" y="231"/>
                  </a:cubicBezTo>
                  <a:close/>
                  <a:moveTo>
                    <a:pt x="694" y="0"/>
                  </a:moveTo>
                  <a:cubicBezTo>
                    <a:pt x="658" y="0"/>
                    <a:pt x="622" y="4"/>
                    <a:pt x="587" y="12"/>
                  </a:cubicBezTo>
                  <a:cubicBezTo>
                    <a:pt x="254" y="117"/>
                    <a:pt x="35" y="520"/>
                    <a:pt x="35" y="1213"/>
                  </a:cubicBezTo>
                  <a:cubicBezTo>
                    <a:pt x="0" y="1870"/>
                    <a:pt x="114" y="2712"/>
                    <a:pt x="368" y="3553"/>
                  </a:cubicBezTo>
                  <a:cubicBezTo>
                    <a:pt x="771" y="5017"/>
                    <a:pt x="1569" y="6437"/>
                    <a:pt x="2262" y="6437"/>
                  </a:cubicBezTo>
                  <a:lnTo>
                    <a:pt x="2411" y="6437"/>
                  </a:lnTo>
                  <a:cubicBezTo>
                    <a:pt x="3138" y="6218"/>
                    <a:pt x="3068" y="4465"/>
                    <a:pt x="2595" y="2896"/>
                  </a:cubicBezTo>
                  <a:cubicBezTo>
                    <a:pt x="2376" y="2054"/>
                    <a:pt x="2043" y="1292"/>
                    <a:pt x="1683" y="774"/>
                  </a:cubicBezTo>
                  <a:cubicBezTo>
                    <a:pt x="1323" y="258"/>
                    <a:pt x="992" y="0"/>
                    <a:pt x="69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4620725" y="2637100"/>
              <a:ext cx="289850" cy="181750"/>
            </a:xfrm>
            <a:custGeom>
              <a:avLst/>
              <a:gdLst/>
              <a:ahLst/>
              <a:cxnLst/>
              <a:rect l="l" t="t" r="r" b="b"/>
              <a:pathLst>
                <a:path w="11594" h="7270" extrusionOk="0">
                  <a:moveTo>
                    <a:pt x="3679" y="1"/>
                  </a:moveTo>
                  <a:cubicBezTo>
                    <a:pt x="3508" y="1"/>
                    <a:pt x="3337" y="39"/>
                    <a:pt x="3196" y="107"/>
                  </a:cubicBezTo>
                  <a:lnTo>
                    <a:pt x="3152" y="107"/>
                  </a:lnTo>
                  <a:cubicBezTo>
                    <a:pt x="2713" y="361"/>
                    <a:pt x="2713" y="984"/>
                    <a:pt x="3152" y="1203"/>
                  </a:cubicBezTo>
                  <a:lnTo>
                    <a:pt x="4072" y="1676"/>
                  </a:lnTo>
                  <a:lnTo>
                    <a:pt x="3774" y="1755"/>
                  </a:lnTo>
                  <a:cubicBezTo>
                    <a:pt x="3520" y="1790"/>
                    <a:pt x="3231" y="1860"/>
                    <a:pt x="2976" y="1895"/>
                  </a:cubicBezTo>
                  <a:cubicBezTo>
                    <a:pt x="2520" y="1970"/>
                    <a:pt x="2066" y="2010"/>
                    <a:pt x="1615" y="2010"/>
                  </a:cubicBezTo>
                  <a:cubicBezTo>
                    <a:pt x="1373" y="2010"/>
                    <a:pt x="1131" y="1999"/>
                    <a:pt x="890" y="1974"/>
                  </a:cubicBezTo>
                  <a:cubicBezTo>
                    <a:pt x="848" y="1965"/>
                    <a:pt x="807" y="1961"/>
                    <a:pt x="767" y="1961"/>
                  </a:cubicBezTo>
                  <a:cubicBezTo>
                    <a:pt x="293" y="1961"/>
                    <a:pt x="1" y="2555"/>
                    <a:pt x="268" y="2991"/>
                  </a:cubicBezTo>
                  <a:cubicBezTo>
                    <a:pt x="417" y="3210"/>
                    <a:pt x="671" y="3289"/>
                    <a:pt x="671" y="3289"/>
                  </a:cubicBezTo>
                  <a:cubicBezTo>
                    <a:pt x="785" y="3324"/>
                    <a:pt x="960" y="3394"/>
                    <a:pt x="1074" y="3394"/>
                  </a:cubicBezTo>
                  <a:cubicBezTo>
                    <a:pt x="706" y="3394"/>
                    <a:pt x="382" y="3692"/>
                    <a:pt x="347" y="4052"/>
                  </a:cubicBezTo>
                  <a:cubicBezTo>
                    <a:pt x="347" y="4385"/>
                    <a:pt x="566" y="4709"/>
                    <a:pt x="890" y="4788"/>
                  </a:cubicBezTo>
                  <a:cubicBezTo>
                    <a:pt x="960" y="4788"/>
                    <a:pt x="1399" y="4823"/>
                    <a:pt x="1399" y="4823"/>
                  </a:cubicBezTo>
                  <a:cubicBezTo>
                    <a:pt x="636" y="4893"/>
                    <a:pt x="960" y="5840"/>
                    <a:pt x="1512" y="6024"/>
                  </a:cubicBezTo>
                  <a:cubicBezTo>
                    <a:pt x="1597" y="6050"/>
                    <a:pt x="1723" y="6059"/>
                    <a:pt x="1853" y="6059"/>
                  </a:cubicBezTo>
                  <a:cubicBezTo>
                    <a:pt x="2112" y="6059"/>
                    <a:pt x="2389" y="6024"/>
                    <a:pt x="2389" y="6024"/>
                  </a:cubicBezTo>
                  <a:lnTo>
                    <a:pt x="2389" y="6024"/>
                  </a:lnTo>
                  <a:cubicBezTo>
                    <a:pt x="2021" y="6103"/>
                    <a:pt x="1916" y="6497"/>
                    <a:pt x="2056" y="6831"/>
                  </a:cubicBezTo>
                  <a:cubicBezTo>
                    <a:pt x="2216" y="7243"/>
                    <a:pt x="2543" y="7269"/>
                    <a:pt x="2914" y="7269"/>
                  </a:cubicBezTo>
                  <a:cubicBezTo>
                    <a:pt x="2969" y="7269"/>
                    <a:pt x="3025" y="7269"/>
                    <a:pt x="3082" y="7269"/>
                  </a:cubicBezTo>
                  <a:cubicBezTo>
                    <a:pt x="4651" y="7120"/>
                    <a:pt x="5895" y="6717"/>
                    <a:pt x="7280" y="6322"/>
                  </a:cubicBezTo>
                  <a:lnTo>
                    <a:pt x="9945" y="5446"/>
                  </a:lnTo>
                  <a:cubicBezTo>
                    <a:pt x="11593" y="4858"/>
                    <a:pt x="7903" y="405"/>
                    <a:pt x="7903" y="405"/>
                  </a:cubicBezTo>
                  <a:cubicBezTo>
                    <a:pt x="7554" y="509"/>
                    <a:pt x="6709" y="636"/>
                    <a:pt x="6096" y="636"/>
                  </a:cubicBezTo>
                  <a:cubicBezTo>
                    <a:pt x="5878" y="636"/>
                    <a:pt x="5689" y="620"/>
                    <a:pt x="5562" y="581"/>
                  </a:cubicBezTo>
                  <a:lnTo>
                    <a:pt x="3958" y="37"/>
                  </a:lnTo>
                  <a:cubicBezTo>
                    <a:pt x="3868" y="12"/>
                    <a:pt x="3774" y="1"/>
                    <a:pt x="3679" y="1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4621050" y="2634075"/>
              <a:ext cx="270225" cy="187400"/>
            </a:xfrm>
            <a:custGeom>
              <a:avLst/>
              <a:gdLst/>
              <a:ahLst/>
              <a:cxnLst/>
              <a:rect l="l" t="t" r="r" b="b"/>
              <a:pathLst>
                <a:path w="10809" h="7496" extrusionOk="0">
                  <a:moveTo>
                    <a:pt x="3671" y="227"/>
                  </a:moveTo>
                  <a:cubicBezTo>
                    <a:pt x="3753" y="227"/>
                    <a:pt x="3834" y="239"/>
                    <a:pt x="3910" y="263"/>
                  </a:cubicBezTo>
                  <a:lnTo>
                    <a:pt x="5514" y="816"/>
                  </a:lnTo>
                  <a:cubicBezTo>
                    <a:pt x="5641" y="855"/>
                    <a:pt x="5827" y="871"/>
                    <a:pt x="6042" y="871"/>
                  </a:cubicBezTo>
                  <a:cubicBezTo>
                    <a:pt x="6635" y="871"/>
                    <a:pt x="7450" y="750"/>
                    <a:pt x="7855" y="667"/>
                  </a:cubicBezTo>
                  <a:cubicBezTo>
                    <a:pt x="8661" y="1622"/>
                    <a:pt x="10484" y="4173"/>
                    <a:pt x="10230" y="5128"/>
                  </a:cubicBezTo>
                  <a:cubicBezTo>
                    <a:pt x="10195" y="5269"/>
                    <a:pt x="10081" y="5382"/>
                    <a:pt x="9897" y="5453"/>
                  </a:cubicBezTo>
                  <a:lnTo>
                    <a:pt x="7232" y="6329"/>
                  </a:lnTo>
                  <a:lnTo>
                    <a:pt x="6943" y="6399"/>
                  </a:lnTo>
                  <a:cubicBezTo>
                    <a:pt x="5698" y="6767"/>
                    <a:pt x="4497" y="7136"/>
                    <a:pt x="3034" y="7276"/>
                  </a:cubicBezTo>
                  <a:cubicBezTo>
                    <a:pt x="2595" y="7276"/>
                    <a:pt x="2306" y="7276"/>
                    <a:pt x="2157" y="6916"/>
                  </a:cubicBezTo>
                  <a:cubicBezTo>
                    <a:pt x="2087" y="6767"/>
                    <a:pt x="2087" y="6583"/>
                    <a:pt x="2157" y="6443"/>
                  </a:cubicBezTo>
                  <a:cubicBezTo>
                    <a:pt x="2192" y="6364"/>
                    <a:pt x="2262" y="6294"/>
                    <a:pt x="2411" y="6259"/>
                  </a:cubicBezTo>
                  <a:cubicBezTo>
                    <a:pt x="2446" y="6259"/>
                    <a:pt x="2481" y="6180"/>
                    <a:pt x="2481" y="6145"/>
                  </a:cubicBezTo>
                  <a:cubicBezTo>
                    <a:pt x="2481" y="6075"/>
                    <a:pt x="2411" y="6040"/>
                    <a:pt x="2376" y="6040"/>
                  </a:cubicBezTo>
                  <a:lnTo>
                    <a:pt x="2341" y="6040"/>
                  </a:lnTo>
                  <a:cubicBezTo>
                    <a:pt x="2242" y="6040"/>
                    <a:pt x="1998" y="6056"/>
                    <a:pt x="1792" y="6056"/>
                  </a:cubicBezTo>
                  <a:cubicBezTo>
                    <a:pt x="1689" y="6056"/>
                    <a:pt x="1596" y="6052"/>
                    <a:pt x="1535" y="6040"/>
                  </a:cubicBezTo>
                  <a:cubicBezTo>
                    <a:pt x="1245" y="5926"/>
                    <a:pt x="1026" y="5602"/>
                    <a:pt x="1061" y="5304"/>
                  </a:cubicBezTo>
                  <a:cubicBezTo>
                    <a:pt x="1061" y="5163"/>
                    <a:pt x="1210" y="5049"/>
                    <a:pt x="1386" y="5049"/>
                  </a:cubicBezTo>
                  <a:cubicBezTo>
                    <a:pt x="1464" y="5049"/>
                    <a:pt x="1499" y="4979"/>
                    <a:pt x="1499" y="4944"/>
                  </a:cubicBezTo>
                  <a:cubicBezTo>
                    <a:pt x="1499" y="4865"/>
                    <a:pt x="1464" y="4830"/>
                    <a:pt x="1386" y="4830"/>
                  </a:cubicBezTo>
                  <a:cubicBezTo>
                    <a:pt x="1166" y="4795"/>
                    <a:pt x="947" y="4795"/>
                    <a:pt x="912" y="4760"/>
                  </a:cubicBezTo>
                  <a:cubicBezTo>
                    <a:pt x="658" y="4725"/>
                    <a:pt x="439" y="4471"/>
                    <a:pt x="474" y="4173"/>
                  </a:cubicBezTo>
                  <a:cubicBezTo>
                    <a:pt x="474" y="3884"/>
                    <a:pt x="772" y="3629"/>
                    <a:pt x="1061" y="3629"/>
                  </a:cubicBezTo>
                  <a:cubicBezTo>
                    <a:pt x="1131" y="3629"/>
                    <a:pt x="1166" y="3550"/>
                    <a:pt x="1166" y="3515"/>
                  </a:cubicBezTo>
                  <a:cubicBezTo>
                    <a:pt x="1166" y="3445"/>
                    <a:pt x="1131" y="3375"/>
                    <a:pt x="1061" y="3375"/>
                  </a:cubicBezTo>
                  <a:cubicBezTo>
                    <a:pt x="991" y="3375"/>
                    <a:pt x="807" y="3331"/>
                    <a:pt x="693" y="3296"/>
                  </a:cubicBezTo>
                  <a:cubicBezTo>
                    <a:pt x="693" y="3296"/>
                    <a:pt x="474" y="3226"/>
                    <a:pt x="369" y="3042"/>
                  </a:cubicBezTo>
                  <a:cubicBezTo>
                    <a:pt x="220" y="2823"/>
                    <a:pt x="255" y="2569"/>
                    <a:pt x="369" y="2420"/>
                  </a:cubicBezTo>
                  <a:cubicBezTo>
                    <a:pt x="456" y="2266"/>
                    <a:pt x="599" y="2192"/>
                    <a:pt x="771" y="2192"/>
                  </a:cubicBezTo>
                  <a:cubicBezTo>
                    <a:pt x="806" y="2192"/>
                    <a:pt x="841" y="2195"/>
                    <a:pt x="877" y="2201"/>
                  </a:cubicBezTo>
                  <a:cubicBezTo>
                    <a:pt x="1139" y="2234"/>
                    <a:pt x="1420" y="2253"/>
                    <a:pt x="1712" y="2253"/>
                  </a:cubicBezTo>
                  <a:cubicBezTo>
                    <a:pt x="2114" y="2253"/>
                    <a:pt x="2537" y="2217"/>
                    <a:pt x="2963" y="2130"/>
                  </a:cubicBezTo>
                  <a:cubicBezTo>
                    <a:pt x="3104" y="2130"/>
                    <a:pt x="3218" y="2095"/>
                    <a:pt x="3323" y="2060"/>
                  </a:cubicBezTo>
                  <a:cubicBezTo>
                    <a:pt x="3472" y="2016"/>
                    <a:pt x="3621" y="1981"/>
                    <a:pt x="3761" y="1981"/>
                  </a:cubicBezTo>
                  <a:lnTo>
                    <a:pt x="4094" y="1911"/>
                  </a:lnTo>
                  <a:cubicBezTo>
                    <a:pt x="4129" y="1911"/>
                    <a:pt x="4164" y="1876"/>
                    <a:pt x="4199" y="1841"/>
                  </a:cubicBezTo>
                  <a:cubicBezTo>
                    <a:pt x="4199" y="1762"/>
                    <a:pt x="4164" y="1727"/>
                    <a:pt x="4129" y="1692"/>
                  </a:cubicBezTo>
                  <a:lnTo>
                    <a:pt x="3183" y="1219"/>
                  </a:lnTo>
                  <a:cubicBezTo>
                    <a:pt x="3034" y="1140"/>
                    <a:pt x="2920" y="965"/>
                    <a:pt x="2920" y="780"/>
                  </a:cubicBezTo>
                  <a:cubicBezTo>
                    <a:pt x="2920" y="596"/>
                    <a:pt x="3034" y="447"/>
                    <a:pt x="3218" y="342"/>
                  </a:cubicBezTo>
                  <a:cubicBezTo>
                    <a:pt x="3360" y="268"/>
                    <a:pt x="3518" y="227"/>
                    <a:pt x="3671" y="227"/>
                  </a:cubicBezTo>
                  <a:close/>
                  <a:moveTo>
                    <a:pt x="3637" y="1"/>
                  </a:moveTo>
                  <a:cubicBezTo>
                    <a:pt x="3448" y="1"/>
                    <a:pt x="3261" y="44"/>
                    <a:pt x="3104" y="158"/>
                  </a:cubicBezTo>
                  <a:cubicBezTo>
                    <a:pt x="2849" y="263"/>
                    <a:pt x="2700" y="526"/>
                    <a:pt x="2700" y="780"/>
                  </a:cubicBezTo>
                  <a:cubicBezTo>
                    <a:pt x="2700" y="1070"/>
                    <a:pt x="2849" y="1289"/>
                    <a:pt x="3069" y="1438"/>
                  </a:cubicBezTo>
                  <a:lnTo>
                    <a:pt x="3691" y="1762"/>
                  </a:lnTo>
                  <a:cubicBezTo>
                    <a:pt x="3542" y="1762"/>
                    <a:pt x="3402" y="1797"/>
                    <a:pt x="3288" y="1841"/>
                  </a:cubicBezTo>
                  <a:cubicBezTo>
                    <a:pt x="3183" y="1876"/>
                    <a:pt x="3034" y="1876"/>
                    <a:pt x="2920" y="1911"/>
                  </a:cubicBezTo>
                  <a:cubicBezTo>
                    <a:pt x="2493" y="1973"/>
                    <a:pt x="2090" y="2014"/>
                    <a:pt x="1704" y="2014"/>
                  </a:cubicBezTo>
                  <a:cubicBezTo>
                    <a:pt x="1433" y="2014"/>
                    <a:pt x="1169" y="1993"/>
                    <a:pt x="912" y="1946"/>
                  </a:cubicBezTo>
                  <a:cubicBezTo>
                    <a:pt x="884" y="1943"/>
                    <a:pt x="856" y="1941"/>
                    <a:pt x="828" y="1941"/>
                  </a:cubicBezTo>
                  <a:cubicBezTo>
                    <a:pt x="568" y="1941"/>
                    <a:pt x="319" y="2085"/>
                    <a:pt x="185" y="2314"/>
                  </a:cubicBezTo>
                  <a:cubicBezTo>
                    <a:pt x="1" y="2569"/>
                    <a:pt x="1" y="2893"/>
                    <a:pt x="150" y="3191"/>
                  </a:cubicBezTo>
                  <a:cubicBezTo>
                    <a:pt x="290" y="3410"/>
                    <a:pt x="553" y="3515"/>
                    <a:pt x="623" y="3515"/>
                  </a:cubicBezTo>
                  <a:cubicBezTo>
                    <a:pt x="404" y="3664"/>
                    <a:pt x="255" y="3919"/>
                    <a:pt x="220" y="4173"/>
                  </a:cubicBezTo>
                  <a:cubicBezTo>
                    <a:pt x="220" y="4576"/>
                    <a:pt x="474" y="4944"/>
                    <a:pt x="877" y="5014"/>
                  </a:cubicBezTo>
                  <a:lnTo>
                    <a:pt x="947" y="5014"/>
                  </a:lnTo>
                  <a:cubicBezTo>
                    <a:pt x="877" y="5084"/>
                    <a:pt x="842" y="5198"/>
                    <a:pt x="807" y="5304"/>
                  </a:cubicBezTo>
                  <a:cubicBezTo>
                    <a:pt x="772" y="5672"/>
                    <a:pt x="1061" y="6145"/>
                    <a:pt x="1464" y="6259"/>
                  </a:cubicBezTo>
                  <a:cubicBezTo>
                    <a:pt x="1570" y="6294"/>
                    <a:pt x="1789" y="6294"/>
                    <a:pt x="1973" y="6294"/>
                  </a:cubicBezTo>
                  <a:lnTo>
                    <a:pt x="1938" y="6329"/>
                  </a:lnTo>
                  <a:cubicBezTo>
                    <a:pt x="1824" y="6548"/>
                    <a:pt x="1824" y="6767"/>
                    <a:pt x="1938" y="7022"/>
                  </a:cubicBezTo>
                  <a:cubicBezTo>
                    <a:pt x="2122" y="7460"/>
                    <a:pt x="2481" y="7495"/>
                    <a:pt x="2849" y="7495"/>
                  </a:cubicBezTo>
                  <a:lnTo>
                    <a:pt x="3069" y="7495"/>
                  </a:lnTo>
                  <a:cubicBezTo>
                    <a:pt x="4532" y="7355"/>
                    <a:pt x="5733" y="7022"/>
                    <a:pt x="7013" y="6618"/>
                  </a:cubicBezTo>
                  <a:lnTo>
                    <a:pt x="9976" y="5672"/>
                  </a:lnTo>
                  <a:cubicBezTo>
                    <a:pt x="10230" y="5567"/>
                    <a:pt x="10371" y="5418"/>
                    <a:pt x="10449" y="5198"/>
                  </a:cubicBezTo>
                  <a:cubicBezTo>
                    <a:pt x="10809" y="3919"/>
                    <a:pt x="8109" y="596"/>
                    <a:pt x="7960" y="447"/>
                  </a:cubicBezTo>
                  <a:cubicBezTo>
                    <a:pt x="7960" y="412"/>
                    <a:pt x="7890" y="412"/>
                    <a:pt x="7855" y="412"/>
                  </a:cubicBezTo>
                  <a:cubicBezTo>
                    <a:pt x="7521" y="499"/>
                    <a:pt x="6640" y="647"/>
                    <a:pt x="6044" y="647"/>
                  </a:cubicBezTo>
                  <a:cubicBezTo>
                    <a:pt x="5857" y="647"/>
                    <a:pt x="5698" y="632"/>
                    <a:pt x="5593" y="596"/>
                  </a:cubicBezTo>
                  <a:lnTo>
                    <a:pt x="3980" y="44"/>
                  </a:lnTo>
                  <a:cubicBezTo>
                    <a:pt x="3870" y="17"/>
                    <a:pt x="3753" y="1"/>
                    <a:pt x="363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4678675" y="2775850"/>
              <a:ext cx="55700" cy="11875"/>
            </a:xfrm>
            <a:custGeom>
              <a:avLst/>
              <a:gdLst/>
              <a:ahLst/>
              <a:cxnLst/>
              <a:rect l="l" t="t" r="r" b="b"/>
              <a:pathLst>
                <a:path w="2228" h="475" extrusionOk="0">
                  <a:moveTo>
                    <a:pt x="2227" y="1"/>
                  </a:moveTo>
                  <a:lnTo>
                    <a:pt x="1" y="474"/>
                  </a:lnTo>
                  <a:cubicBezTo>
                    <a:pt x="1456" y="474"/>
                    <a:pt x="2227" y="1"/>
                    <a:pt x="2227" y="1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4674950" y="2773225"/>
              <a:ext cx="62925" cy="17350"/>
            </a:xfrm>
            <a:custGeom>
              <a:avLst/>
              <a:gdLst/>
              <a:ahLst/>
              <a:cxnLst/>
              <a:rect l="l" t="t" r="r" b="b"/>
              <a:pathLst>
                <a:path w="2517" h="694" extrusionOk="0">
                  <a:moveTo>
                    <a:pt x="2341" y="1"/>
                  </a:moveTo>
                  <a:cubicBezTo>
                    <a:pt x="2341" y="36"/>
                    <a:pt x="1535" y="439"/>
                    <a:pt x="150" y="474"/>
                  </a:cubicBezTo>
                  <a:cubicBezTo>
                    <a:pt x="71" y="474"/>
                    <a:pt x="1" y="544"/>
                    <a:pt x="1" y="579"/>
                  </a:cubicBezTo>
                  <a:cubicBezTo>
                    <a:pt x="36" y="658"/>
                    <a:pt x="71" y="693"/>
                    <a:pt x="150" y="693"/>
                  </a:cubicBezTo>
                  <a:cubicBezTo>
                    <a:pt x="1605" y="693"/>
                    <a:pt x="2412" y="255"/>
                    <a:pt x="2447" y="220"/>
                  </a:cubicBezTo>
                  <a:cubicBezTo>
                    <a:pt x="2482" y="176"/>
                    <a:pt x="2517" y="106"/>
                    <a:pt x="2482" y="71"/>
                  </a:cubicBezTo>
                  <a:cubicBezTo>
                    <a:pt x="2447" y="1"/>
                    <a:pt x="2376" y="1"/>
                    <a:pt x="234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4656775" y="2742975"/>
              <a:ext cx="67525" cy="14725"/>
            </a:xfrm>
            <a:custGeom>
              <a:avLst/>
              <a:gdLst/>
              <a:ahLst/>
              <a:cxnLst/>
              <a:rect l="l" t="t" r="r" b="b"/>
              <a:pathLst>
                <a:path w="2701" h="589" extrusionOk="0">
                  <a:moveTo>
                    <a:pt x="2700" y="1"/>
                  </a:moveTo>
                  <a:lnTo>
                    <a:pt x="0" y="588"/>
                  </a:lnTo>
                  <a:cubicBezTo>
                    <a:pt x="1490" y="588"/>
                    <a:pt x="2700" y="1"/>
                    <a:pt x="2700" y="1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4653925" y="2739925"/>
              <a:ext cx="73000" cy="20400"/>
            </a:xfrm>
            <a:custGeom>
              <a:avLst/>
              <a:gdLst/>
              <a:ahLst/>
              <a:cxnLst/>
              <a:rect l="l" t="t" r="r" b="b"/>
              <a:pathLst>
                <a:path w="2920" h="816" extrusionOk="0">
                  <a:moveTo>
                    <a:pt x="2801" y="0"/>
                  </a:moveTo>
                  <a:cubicBezTo>
                    <a:pt x="2783" y="0"/>
                    <a:pt x="2764" y="6"/>
                    <a:pt x="2744" y="18"/>
                  </a:cubicBezTo>
                  <a:cubicBezTo>
                    <a:pt x="2744" y="18"/>
                    <a:pt x="1534" y="596"/>
                    <a:pt x="114" y="596"/>
                  </a:cubicBezTo>
                  <a:cubicBezTo>
                    <a:pt x="71" y="596"/>
                    <a:pt x="0" y="631"/>
                    <a:pt x="0" y="710"/>
                  </a:cubicBezTo>
                  <a:cubicBezTo>
                    <a:pt x="0" y="780"/>
                    <a:pt x="71" y="815"/>
                    <a:pt x="114" y="815"/>
                  </a:cubicBezTo>
                  <a:lnTo>
                    <a:pt x="220" y="815"/>
                  </a:lnTo>
                  <a:cubicBezTo>
                    <a:pt x="1648" y="815"/>
                    <a:pt x="2814" y="272"/>
                    <a:pt x="2849" y="237"/>
                  </a:cubicBezTo>
                  <a:cubicBezTo>
                    <a:pt x="2919" y="193"/>
                    <a:pt x="2919" y="123"/>
                    <a:pt x="2884" y="88"/>
                  </a:cubicBezTo>
                  <a:cubicBezTo>
                    <a:pt x="2884" y="37"/>
                    <a:pt x="2848" y="0"/>
                    <a:pt x="280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4646700" y="2710125"/>
              <a:ext cx="70350" cy="12050"/>
            </a:xfrm>
            <a:custGeom>
              <a:avLst/>
              <a:gdLst/>
              <a:ahLst/>
              <a:cxnLst/>
              <a:rect l="l" t="t" r="r" b="b"/>
              <a:pathLst>
                <a:path w="2814" h="482" extrusionOk="0">
                  <a:moveTo>
                    <a:pt x="2814" y="0"/>
                  </a:moveTo>
                  <a:lnTo>
                    <a:pt x="0" y="473"/>
                  </a:lnTo>
                  <a:cubicBezTo>
                    <a:pt x="97" y="479"/>
                    <a:pt x="194" y="481"/>
                    <a:pt x="289" y="481"/>
                  </a:cubicBezTo>
                  <a:cubicBezTo>
                    <a:pt x="1630" y="481"/>
                    <a:pt x="2814" y="0"/>
                    <a:pt x="2814" y="0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4642975" y="2707050"/>
              <a:ext cx="76725" cy="17775"/>
            </a:xfrm>
            <a:custGeom>
              <a:avLst/>
              <a:gdLst/>
              <a:ahLst/>
              <a:cxnLst/>
              <a:rect l="l" t="t" r="r" b="b"/>
              <a:pathLst>
                <a:path w="3069" h="711" extrusionOk="0">
                  <a:moveTo>
                    <a:pt x="2960" y="0"/>
                  </a:moveTo>
                  <a:cubicBezTo>
                    <a:pt x="2945" y="0"/>
                    <a:pt x="2931" y="6"/>
                    <a:pt x="2919" y="18"/>
                  </a:cubicBezTo>
                  <a:cubicBezTo>
                    <a:pt x="2887" y="18"/>
                    <a:pt x="1791" y="470"/>
                    <a:pt x="522" y="470"/>
                  </a:cubicBezTo>
                  <a:cubicBezTo>
                    <a:pt x="399" y="470"/>
                    <a:pt x="274" y="465"/>
                    <a:pt x="149" y="456"/>
                  </a:cubicBezTo>
                  <a:cubicBezTo>
                    <a:pt x="70" y="456"/>
                    <a:pt x="35" y="526"/>
                    <a:pt x="0" y="561"/>
                  </a:cubicBezTo>
                  <a:cubicBezTo>
                    <a:pt x="0" y="631"/>
                    <a:pt x="70" y="710"/>
                    <a:pt x="149" y="710"/>
                  </a:cubicBezTo>
                  <a:lnTo>
                    <a:pt x="438" y="710"/>
                  </a:lnTo>
                  <a:cubicBezTo>
                    <a:pt x="1788" y="710"/>
                    <a:pt x="2963" y="237"/>
                    <a:pt x="2998" y="237"/>
                  </a:cubicBezTo>
                  <a:cubicBezTo>
                    <a:pt x="3068" y="193"/>
                    <a:pt x="3068" y="123"/>
                    <a:pt x="3068" y="88"/>
                  </a:cubicBezTo>
                  <a:cubicBezTo>
                    <a:pt x="3043" y="37"/>
                    <a:pt x="2999" y="0"/>
                    <a:pt x="296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4400150" y="2440725"/>
              <a:ext cx="154300" cy="195675"/>
            </a:xfrm>
            <a:custGeom>
              <a:avLst/>
              <a:gdLst/>
              <a:ahLst/>
              <a:cxnLst/>
              <a:rect l="l" t="t" r="r" b="b"/>
              <a:pathLst>
                <a:path w="6172" h="7827" extrusionOk="0">
                  <a:moveTo>
                    <a:pt x="3430" y="1"/>
                  </a:moveTo>
                  <a:cubicBezTo>
                    <a:pt x="3322" y="1"/>
                    <a:pt x="3212" y="24"/>
                    <a:pt x="3104" y="73"/>
                  </a:cubicBezTo>
                  <a:lnTo>
                    <a:pt x="1719" y="730"/>
                  </a:lnTo>
                  <a:cubicBezTo>
                    <a:pt x="693" y="1388"/>
                    <a:pt x="1" y="2887"/>
                    <a:pt x="474" y="4018"/>
                  </a:cubicBezTo>
                  <a:lnTo>
                    <a:pt x="1131" y="5920"/>
                  </a:lnTo>
                  <a:lnTo>
                    <a:pt x="1131" y="5955"/>
                  </a:lnTo>
                  <a:cubicBezTo>
                    <a:pt x="1551" y="7072"/>
                    <a:pt x="2671" y="7826"/>
                    <a:pt x="3858" y="7826"/>
                  </a:cubicBezTo>
                  <a:cubicBezTo>
                    <a:pt x="3910" y="7826"/>
                    <a:pt x="3963" y="7825"/>
                    <a:pt x="4015" y="7822"/>
                  </a:cubicBezTo>
                  <a:lnTo>
                    <a:pt x="5953" y="7673"/>
                  </a:lnTo>
                  <a:lnTo>
                    <a:pt x="5260" y="7086"/>
                  </a:lnTo>
                  <a:cubicBezTo>
                    <a:pt x="4857" y="6726"/>
                    <a:pt x="4787" y="6104"/>
                    <a:pt x="5076" y="5631"/>
                  </a:cubicBezTo>
                  <a:lnTo>
                    <a:pt x="5882" y="4491"/>
                  </a:lnTo>
                  <a:cubicBezTo>
                    <a:pt x="6172" y="4018"/>
                    <a:pt x="6102" y="3395"/>
                    <a:pt x="5663" y="3036"/>
                  </a:cubicBezTo>
                  <a:lnTo>
                    <a:pt x="5549" y="2922"/>
                  </a:lnTo>
                  <a:lnTo>
                    <a:pt x="5882" y="2563"/>
                  </a:lnTo>
                  <a:cubicBezTo>
                    <a:pt x="6137" y="2300"/>
                    <a:pt x="6102" y="1861"/>
                    <a:pt x="5839" y="1607"/>
                  </a:cubicBezTo>
                  <a:lnTo>
                    <a:pt x="5514" y="1318"/>
                  </a:lnTo>
                  <a:lnTo>
                    <a:pt x="5698" y="1134"/>
                  </a:lnTo>
                  <a:cubicBezTo>
                    <a:pt x="5917" y="950"/>
                    <a:pt x="5917" y="660"/>
                    <a:pt x="5768" y="441"/>
                  </a:cubicBezTo>
                  <a:lnTo>
                    <a:pt x="5733" y="371"/>
                  </a:lnTo>
                  <a:cubicBezTo>
                    <a:pt x="5630" y="220"/>
                    <a:pt x="5477" y="135"/>
                    <a:pt x="5320" y="135"/>
                  </a:cubicBezTo>
                  <a:cubicBezTo>
                    <a:pt x="5250" y="135"/>
                    <a:pt x="5179" y="152"/>
                    <a:pt x="5111" y="187"/>
                  </a:cubicBezTo>
                  <a:lnTo>
                    <a:pt x="4199" y="511"/>
                  </a:lnTo>
                  <a:lnTo>
                    <a:pt x="4164" y="441"/>
                  </a:lnTo>
                  <a:cubicBezTo>
                    <a:pt x="4004" y="172"/>
                    <a:pt x="3726" y="1"/>
                    <a:pt x="3430" y="1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4396425" y="2438125"/>
              <a:ext cx="161750" cy="200800"/>
            </a:xfrm>
            <a:custGeom>
              <a:avLst/>
              <a:gdLst/>
              <a:ahLst/>
              <a:cxnLst/>
              <a:rect l="l" t="t" r="r" b="b"/>
              <a:pathLst>
                <a:path w="6470" h="8032" extrusionOk="0">
                  <a:moveTo>
                    <a:pt x="3574" y="233"/>
                  </a:moveTo>
                  <a:cubicBezTo>
                    <a:pt x="3815" y="233"/>
                    <a:pt x="4064" y="377"/>
                    <a:pt x="4199" y="615"/>
                  </a:cubicBezTo>
                  <a:lnTo>
                    <a:pt x="4278" y="694"/>
                  </a:lnTo>
                  <a:cubicBezTo>
                    <a:pt x="4278" y="719"/>
                    <a:pt x="4313" y="744"/>
                    <a:pt x="4359" y="744"/>
                  </a:cubicBezTo>
                  <a:cubicBezTo>
                    <a:pt x="4377" y="744"/>
                    <a:pt x="4398" y="740"/>
                    <a:pt x="4418" y="729"/>
                  </a:cubicBezTo>
                  <a:lnTo>
                    <a:pt x="5295" y="396"/>
                  </a:lnTo>
                  <a:cubicBezTo>
                    <a:pt x="5344" y="378"/>
                    <a:pt x="5393" y="369"/>
                    <a:pt x="5441" y="369"/>
                  </a:cubicBezTo>
                  <a:cubicBezTo>
                    <a:pt x="5574" y="369"/>
                    <a:pt x="5703" y="436"/>
                    <a:pt x="5812" y="545"/>
                  </a:cubicBezTo>
                  <a:lnTo>
                    <a:pt x="5847" y="615"/>
                  </a:lnTo>
                  <a:cubicBezTo>
                    <a:pt x="5953" y="799"/>
                    <a:pt x="5917" y="1019"/>
                    <a:pt x="5768" y="1168"/>
                  </a:cubicBezTo>
                  <a:lnTo>
                    <a:pt x="5593" y="1352"/>
                  </a:lnTo>
                  <a:cubicBezTo>
                    <a:pt x="5549" y="1387"/>
                    <a:pt x="5549" y="1422"/>
                    <a:pt x="5549" y="1457"/>
                  </a:cubicBezTo>
                  <a:cubicBezTo>
                    <a:pt x="5549" y="1457"/>
                    <a:pt x="5593" y="1492"/>
                    <a:pt x="5593" y="1527"/>
                  </a:cubicBezTo>
                  <a:lnTo>
                    <a:pt x="5882" y="1790"/>
                  </a:lnTo>
                  <a:cubicBezTo>
                    <a:pt x="6031" y="1895"/>
                    <a:pt x="6066" y="2044"/>
                    <a:pt x="6102" y="2184"/>
                  </a:cubicBezTo>
                  <a:cubicBezTo>
                    <a:pt x="6102" y="2333"/>
                    <a:pt x="6031" y="2482"/>
                    <a:pt x="5953" y="2588"/>
                  </a:cubicBezTo>
                  <a:lnTo>
                    <a:pt x="5593" y="2956"/>
                  </a:lnTo>
                  <a:lnTo>
                    <a:pt x="5593" y="3026"/>
                  </a:lnTo>
                  <a:cubicBezTo>
                    <a:pt x="5593" y="3061"/>
                    <a:pt x="5593" y="3105"/>
                    <a:pt x="5628" y="3105"/>
                  </a:cubicBezTo>
                  <a:lnTo>
                    <a:pt x="5733" y="3210"/>
                  </a:lnTo>
                  <a:cubicBezTo>
                    <a:pt x="6137" y="3543"/>
                    <a:pt x="6207" y="4122"/>
                    <a:pt x="5917" y="4525"/>
                  </a:cubicBezTo>
                  <a:lnTo>
                    <a:pt x="5155" y="5656"/>
                  </a:lnTo>
                  <a:cubicBezTo>
                    <a:pt x="4787" y="6173"/>
                    <a:pt x="4857" y="6865"/>
                    <a:pt x="5330" y="7269"/>
                  </a:cubicBezTo>
                  <a:lnTo>
                    <a:pt x="5812" y="7707"/>
                  </a:lnTo>
                  <a:lnTo>
                    <a:pt x="4164" y="7812"/>
                  </a:lnTo>
                  <a:cubicBezTo>
                    <a:pt x="4109" y="7815"/>
                    <a:pt x="4054" y="7817"/>
                    <a:pt x="3999" y="7817"/>
                  </a:cubicBezTo>
                  <a:cubicBezTo>
                    <a:pt x="2820" y="7817"/>
                    <a:pt x="1771" y="7104"/>
                    <a:pt x="1385" y="6024"/>
                  </a:cubicBezTo>
                  <a:lnTo>
                    <a:pt x="1280" y="6059"/>
                  </a:lnTo>
                  <a:lnTo>
                    <a:pt x="1385" y="5989"/>
                  </a:lnTo>
                  <a:lnTo>
                    <a:pt x="728" y="4087"/>
                  </a:lnTo>
                  <a:cubicBezTo>
                    <a:pt x="255" y="2991"/>
                    <a:pt x="947" y="1571"/>
                    <a:pt x="1903" y="948"/>
                  </a:cubicBezTo>
                  <a:lnTo>
                    <a:pt x="3323" y="291"/>
                  </a:lnTo>
                  <a:cubicBezTo>
                    <a:pt x="3402" y="252"/>
                    <a:pt x="3487" y="233"/>
                    <a:pt x="3574" y="233"/>
                  </a:cubicBezTo>
                  <a:close/>
                  <a:moveTo>
                    <a:pt x="3574" y="0"/>
                  </a:moveTo>
                  <a:cubicBezTo>
                    <a:pt x="3454" y="0"/>
                    <a:pt x="3333" y="23"/>
                    <a:pt x="3218" y="72"/>
                  </a:cubicBezTo>
                  <a:lnTo>
                    <a:pt x="1789" y="764"/>
                  </a:lnTo>
                  <a:cubicBezTo>
                    <a:pt x="772" y="1422"/>
                    <a:pt x="0" y="2956"/>
                    <a:pt x="509" y="4157"/>
                  </a:cubicBezTo>
                  <a:lnTo>
                    <a:pt x="1166" y="6059"/>
                  </a:lnTo>
                  <a:lnTo>
                    <a:pt x="1166" y="6094"/>
                  </a:lnTo>
                  <a:cubicBezTo>
                    <a:pt x="1605" y="7269"/>
                    <a:pt x="2744" y="8031"/>
                    <a:pt x="3980" y="8031"/>
                  </a:cubicBezTo>
                  <a:lnTo>
                    <a:pt x="4199" y="8031"/>
                  </a:lnTo>
                  <a:lnTo>
                    <a:pt x="6137" y="7926"/>
                  </a:lnTo>
                  <a:cubicBezTo>
                    <a:pt x="6172" y="7926"/>
                    <a:pt x="6207" y="7882"/>
                    <a:pt x="6207" y="7812"/>
                  </a:cubicBezTo>
                  <a:cubicBezTo>
                    <a:pt x="6251" y="7777"/>
                    <a:pt x="6207" y="7742"/>
                    <a:pt x="6172" y="7707"/>
                  </a:cubicBezTo>
                  <a:lnTo>
                    <a:pt x="5479" y="7084"/>
                  </a:lnTo>
                  <a:cubicBezTo>
                    <a:pt x="5111" y="6751"/>
                    <a:pt x="5041" y="6208"/>
                    <a:pt x="5330" y="5805"/>
                  </a:cubicBezTo>
                  <a:lnTo>
                    <a:pt x="6102" y="4674"/>
                  </a:lnTo>
                  <a:cubicBezTo>
                    <a:pt x="6470" y="4157"/>
                    <a:pt x="6391" y="3429"/>
                    <a:pt x="5917" y="3026"/>
                  </a:cubicBezTo>
                  <a:lnTo>
                    <a:pt x="5847" y="3026"/>
                  </a:lnTo>
                  <a:lnTo>
                    <a:pt x="6102" y="2737"/>
                  </a:lnTo>
                  <a:cubicBezTo>
                    <a:pt x="6251" y="2588"/>
                    <a:pt x="6321" y="2404"/>
                    <a:pt x="6321" y="2184"/>
                  </a:cubicBezTo>
                  <a:cubicBezTo>
                    <a:pt x="6321" y="1965"/>
                    <a:pt x="6207" y="1746"/>
                    <a:pt x="6066" y="1606"/>
                  </a:cubicBezTo>
                  <a:lnTo>
                    <a:pt x="5847" y="1422"/>
                  </a:lnTo>
                  <a:lnTo>
                    <a:pt x="5953" y="1352"/>
                  </a:lnTo>
                  <a:cubicBezTo>
                    <a:pt x="6172" y="1133"/>
                    <a:pt x="6207" y="764"/>
                    <a:pt x="6031" y="475"/>
                  </a:cubicBezTo>
                  <a:lnTo>
                    <a:pt x="5988" y="431"/>
                  </a:lnTo>
                  <a:cubicBezTo>
                    <a:pt x="5863" y="226"/>
                    <a:pt x="5659" y="131"/>
                    <a:pt x="5447" y="131"/>
                  </a:cubicBezTo>
                  <a:cubicBezTo>
                    <a:pt x="5361" y="131"/>
                    <a:pt x="5274" y="147"/>
                    <a:pt x="5190" y="177"/>
                  </a:cubicBezTo>
                  <a:lnTo>
                    <a:pt x="4418" y="475"/>
                  </a:lnTo>
                  <a:cubicBezTo>
                    <a:pt x="4231" y="178"/>
                    <a:pt x="3907" y="0"/>
                    <a:pt x="357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4446600" y="2454375"/>
              <a:ext cx="57675" cy="56775"/>
            </a:xfrm>
            <a:custGeom>
              <a:avLst/>
              <a:gdLst/>
              <a:ahLst/>
              <a:cxnLst/>
              <a:rect l="l" t="t" r="r" b="b"/>
              <a:pathLst>
                <a:path w="2307" h="2271" extrusionOk="0">
                  <a:moveTo>
                    <a:pt x="2306" y="0"/>
                  </a:moveTo>
                  <a:lnTo>
                    <a:pt x="956" y="842"/>
                  </a:lnTo>
                  <a:cubicBezTo>
                    <a:pt x="588" y="1061"/>
                    <a:pt x="299" y="1429"/>
                    <a:pt x="150" y="1867"/>
                  </a:cubicBezTo>
                  <a:lnTo>
                    <a:pt x="1" y="227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4443100" y="2451375"/>
              <a:ext cx="64675" cy="62400"/>
            </a:xfrm>
            <a:custGeom>
              <a:avLst/>
              <a:gdLst/>
              <a:ahLst/>
              <a:cxnLst/>
              <a:rect l="l" t="t" r="r" b="b"/>
              <a:pathLst>
                <a:path w="2587" h="2496" extrusionOk="0">
                  <a:moveTo>
                    <a:pt x="2449" y="1"/>
                  </a:moveTo>
                  <a:cubicBezTo>
                    <a:pt x="2435" y="1"/>
                    <a:pt x="2422" y="5"/>
                    <a:pt x="2411" y="15"/>
                  </a:cubicBezTo>
                  <a:lnTo>
                    <a:pt x="1017" y="857"/>
                  </a:lnTo>
                  <a:cubicBezTo>
                    <a:pt x="658" y="1111"/>
                    <a:pt x="325" y="1514"/>
                    <a:pt x="176" y="1952"/>
                  </a:cubicBezTo>
                  <a:lnTo>
                    <a:pt x="36" y="2356"/>
                  </a:lnTo>
                  <a:cubicBezTo>
                    <a:pt x="1" y="2426"/>
                    <a:pt x="36" y="2496"/>
                    <a:pt x="106" y="2496"/>
                  </a:cubicBezTo>
                  <a:lnTo>
                    <a:pt x="141" y="2496"/>
                  </a:lnTo>
                  <a:cubicBezTo>
                    <a:pt x="176" y="2496"/>
                    <a:pt x="255" y="2461"/>
                    <a:pt x="255" y="2426"/>
                  </a:cubicBezTo>
                  <a:lnTo>
                    <a:pt x="395" y="2023"/>
                  </a:lnTo>
                  <a:cubicBezTo>
                    <a:pt x="544" y="1619"/>
                    <a:pt x="798" y="1295"/>
                    <a:pt x="1166" y="1076"/>
                  </a:cubicBezTo>
                  <a:lnTo>
                    <a:pt x="2516" y="199"/>
                  </a:lnTo>
                  <a:cubicBezTo>
                    <a:pt x="2551" y="199"/>
                    <a:pt x="2587" y="120"/>
                    <a:pt x="2551" y="50"/>
                  </a:cubicBezTo>
                  <a:cubicBezTo>
                    <a:pt x="2527" y="25"/>
                    <a:pt x="2484" y="1"/>
                    <a:pt x="244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4475975" y="2474525"/>
              <a:ext cx="62050" cy="64900"/>
            </a:xfrm>
            <a:custGeom>
              <a:avLst/>
              <a:gdLst/>
              <a:ahLst/>
              <a:cxnLst/>
              <a:rect l="l" t="t" r="r" b="b"/>
              <a:pathLst>
                <a:path w="2482" h="2596" extrusionOk="0">
                  <a:moveTo>
                    <a:pt x="2481" y="1"/>
                  </a:moveTo>
                  <a:lnTo>
                    <a:pt x="1236" y="877"/>
                  </a:lnTo>
                  <a:cubicBezTo>
                    <a:pt x="833" y="1211"/>
                    <a:pt x="509" y="1570"/>
                    <a:pt x="290" y="2008"/>
                  </a:cubicBezTo>
                  <a:lnTo>
                    <a:pt x="1" y="2596"/>
                  </a:lnTo>
                  <a:lnTo>
                    <a:pt x="2481" y="1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4472250" y="2471450"/>
              <a:ext cx="68400" cy="70600"/>
            </a:xfrm>
            <a:custGeom>
              <a:avLst/>
              <a:gdLst/>
              <a:ahLst/>
              <a:cxnLst/>
              <a:rect l="l" t="t" r="r" b="b"/>
              <a:pathLst>
                <a:path w="2736" h="2824" extrusionOk="0">
                  <a:moveTo>
                    <a:pt x="2599" y="0"/>
                  </a:moveTo>
                  <a:cubicBezTo>
                    <a:pt x="2584" y="0"/>
                    <a:pt x="2571" y="6"/>
                    <a:pt x="2560" y="19"/>
                  </a:cubicBezTo>
                  <a:lnTo>
                    <a:pt x="1315" y="930"/>
                  </a:lnTo>
                  <a:cubicBezTo>
                    <a:pt x="912" y="1220"/>
                    <a:pt x="588" y="1623"/>
                    <a:pt x="325" y="2096"/>
                  </a:cubicBezTo>
                  <a:lnTo>
                    <a:pt x="36" y="2648"/>
                  </a:lnTo>
                  <a:cubicBezTo>
                    <a:pt x="0" y="2719"/>
                    <a:pt x="36" y="2789"/>
                    <a:pt x="71" y="2824"/>
                  </a:cubicBezTo>
                  <a:lnTo>
                    <a:pt x="150" y="2824"/>
                  </a:lnTo>
                  <a:cubicBezTo>
                    <a:pt x="185" y="2824"/>
                    <a:pt x="220" y="2789"/>
                    <a:pt x="255" y="2754"/>
                  </a:cubicBezTo>
                  <a:lnTo>
                    <a:pt x="544" y="2210"/>
                  </a:lnTo>
                  <a:cubicBezTo>
                    <a:pt x="763" y="1772"/>
                    <a:pt x="1096" y="1404"/>
                    <a:pt x="1464" y="1114"/>
                  </a:cubicBezTo>
                  <a:lnTo>
                    <a:pt x="2700" y="194"/>
                  </a:lnTo>
                  <a:cubicBezTo>
                    <a:pt x="2735" y="159"/>
                    <a:pt x="2735" y="89"/>
                    <a:pt x="2700" y="54"/>
                  </a:cubicBezTo>
                  <a:cubicBezTo>
                    <a:pt x="2676" y="29"/>
                    <a:pt x="2634" y="0"/>
                    <a:pt x="259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4498775" y="2512875"/>
              <a:ext cx="39250" cy="49350"/>
            </a:xfrm>
            <a:custGeom>
              <a:avLst/>
              <a:gdLst/>
              <a:ahLst/>
              <a:cxnLst/>
              <a:rect l="l" t="t" r="r" b="b"/>
              <a:pathLst>
                <a:path w="1570" h="1974" extrusionOk="0">
                  <a:moveTo>
                    <a:pt x="1569" y="1"/>
                  </a:moveTo>
                  <a:lnTo>
                    <a:pt x="728" y="772"/>
                  </a:lnTo>
                  <a:cubicBezTo>
                    <a:pt x="403" y="1062"/>
                    <a:pt x="184" y="1386"/>
                    <a:pt x="35" y="1789"/>
                  </a:cubicBezTo>
                  <a:lnTo>
                    <a:pt x="0" y="1973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4495050" y="2510475"/>
              <a:ext cx="45600" cy="54600"/>
            </a:xfrm>
            <a:custGeom>
              <a:avLst/>
              <a:gdLst/>
              <a:ahLst/>
              <a:cxnLst/>
              <a:rect l="l" t="t" r="r" b="b"/>
              <a:pathLst>
                <a:path w="1824" h="2184" extrusionOk="0">
                  <a:moveTo>
                    <a:pt x="1718" y="0"/>
                  </a:moveTo>
                  <a:cubicBezTo>
                    <a:pt x="1692" y="0"/>
                    <a:pt x="1666" y="9"/>
                    <a:pt x="1648" y="27"/>
                  </a:cubicBezTo>
                  <a:lnTo>
                    <a:pt x="807" y="789"/>
                  </a:lnTo>
                  <a:cubicBezTo>
                    <a:pt x="473" y="1087"/>
                    <a:pt x="219" y="1447"/>
                    <a:pt x="70" y="1850"/>
                  </a:cubicBezTo>
                  <a:lnTo>
                    <a:pt x="35" y="2034"/>
                  </a:lnTo>
                  <a:cubicBezTo>
                    <a:pt x="0" y="2069"/>
                    <a:pt x="35" y="2139"/>
                    <a:pt x="114" y="2183"/>
                  </a:cubicBezTo>
                  <a:lnTo>
                    <a:pt x="149" y="2183"/>
                  </a:lnTo>
                  <a:cubicBezTo>
                    <a:pt x="184" y="2183"/>
                    <a:pt x="219" y="2139"/>
                    <a:pt x="254" y="2104"/>
                  </a:cubicBezTo>
                  <a:lnTo>
                    <a:pt x="289" y="1920"/>
                  </a:lnTo>
                  <a:cubicBezTo>
                    <a:pt x="438" y="1561"/>
                    <a:pt x="658" y="1228"/>
                    <a:pt x="947" y="938"/>
                  </a:cubicBezTo>
                  <a:lnTo>
                    <a:pt x="1788" y="211"/>
                  </a:lnTo>
                  <a:cubicBezTo>
                    <a:pt x="1823" y="167"/>
                    <a:pt x="1823" y="97"/>
                    <a:pt x="1788" y="27"/>
                  </a:cubicBezTo>
                  <a:cubicBezTo>
                    <a:pt x="1771" y="9"/>
                    <a:pt x="1745" y="0"/>
                    <a:pt x="171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4782775" y="2418875"/>
              <a:ext cx="320425" cy="364250"/>
            </a:xfrm>
            <a:custGeom>
              <a:avLst/>
              <a:gdLst/>
              <a:ahLst/>
              <a:cxnLst/>
              <a:rect l="l" t="t" r="r" b="b"/>
              <a:pathLst>
                <a:path w="12817" h="14570" extrusionOk="0">
                  <a:moveTo>
                    <a:pt x="6715" y="0"/>
                  </a:moveTo>
                  <a:lnTo>
                    <a:pt x="1" y="2078"/>
                  </a:lnTo>
                  <a:lnTo>
                    <a:pt x="3501" y="7696"/>
                  </a:lnTo>
                  <a:lnTo>
                    <a:pt x="3501" y="7696"/>
                  </a:lnTo>
                  <a:lnTo>
                    <a:pt x="833" y="8433"/>
                  </a:lnTo>
                  <a:lnTo>
                    <a:pt x="1096" y="8801"/>
                  </a:lnTo>
                  <a:cubicBezTo>
                    <a:pt x="2332" y="10484"/>
                    <a:pt x="2955" y="12492"/>
                    <a:pt x="2920" y="14569"/>
                  </a:cubicBezTo>
                  <a:lnTo>
                    <a:pt x="10038" y="12123"/>
                  </a:lnTo>
                  <a:cubicBezTo>
                    <a:pt x="12010" y="11431"/>
                    <a:pt x="12816" y="9055"/>
                    <a:pt x="11651" y="7337"/>
                  </a:cubicBezTo>
                  <a:lnTo>
                    <a:pt x="6715" y="0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4779925" y="2416375"/>
              <a:ext cx="314075" cy="369575"/>
            </a:xfrm>
            <a:custGeom>
              <a:avLst/>
              <a:gdLst/>
              <a:ahLst/>
              <a:cxnLst/>
              <a:rect l="l" t="t" r="r" b="b"/>
              <a:pathLst>
                <a:path w="12563" h="14783" extrusionOk="0">
                  <a:moveTo>
                    <a:pt x="6850" y="1"/>
                  </a:moveTo>
                  <a:cubicBezTo>
                    <a:pt x="6821" y="1"/>
                    <a:pt x="6789" y="11"/>
                    <a:pt x="6759" y="30"/>
                  </a:cubicBezTo>
                  <a:cubicBezTo>
                    <a:pt x="6724" y="65"/>
                    <a:pt x="6689" y="135"/>
                    <a:pt x="6724" y="170"/>
                  </a:cubicBezTo>
                  <a:lnTo>
                    <a:pt x="11651" y="7481"/>
                  </a:lnTo>
                  <a:cubicBezTo>
                    <a:pt x="12203" y="8279"/>
                    <a:pt x="12308" y="9269"/>
                    <a:pt x="12019" y="10181"/>
                  </a:cubicBezTo>
                  <a:cubicBezTo>
                    <a:pt x="11730" y="11093"/>
                    <a:pt x="11028" y="11785"/>
                    <a:pt x="10117" y="12118"/>
                  </a:cubicBezTo>
                  <a:lnTo>
                    <a:pt x="3139" y="14494"/>
                  </a:lnTo>
                  <a:cubicBezTo>
                    <a:pt x="3183" y="12478"/>
                    <a:pt x="2525" y="10470"/>
                    <a:pt x="1316" y="8831"/>
                  </a:cubicBezTo>
                  <a:lnTo>
                    <a:pt x="1167" y="8612"/>
                  </a:lnTo>
                  <a:lnTo>
                    <a:pt x="3621" y="7919"/>
                  </a:lnTo>
                  <a:lnTo>
                    <a:pt x="3656" y="7919"/>
                  </a:lnTo>
                  <a:lnTo>
                    <a:pt x="5593" y="7367"/>
                  </a:lnTo>
                  <a:cubicBezTo>
                    <a:pt x="5628" y="7367"/>
                    <a:pt x="5664" y="7297"/>
                    <a:pt x="5664" y="7218"/>
                  </a:cubicBezTo>
                  <a:cubicBezTo>
                    <a:pt x="5638" y="7167"/>
                    <a:pt x="5612" y="7134"/>
                    <a:pt x="5569" y="7134"/>
                  </a:cubicBezTo>
                  <a:cubicBezTo>
                    <a:pt x="5554" y="7134"/>
                    <a:pt x="5536" y="7139"/>
                    <a:pt x="5515" y="7148"/>
                  </a:cubicBezTo>
                  <a:lnTo>
                    <a:pt x="3656" y="7656"/>
                  </a:lnTo>
                  <a:lnTo>
                    <a:pt x="220" y="2108"/>
                  </a:lnTo>
                  <a:cubicBezTo>
                    <a:pt x="195" y="2083"/>
                    <a:pt x="153" y="2058"/>
                    <a:pt x="115" y="2058"/>
                  </a:cubicBezTo>
                  <a:cubicBezTo>
                    <a:pt x="99" y="2058"/>
                    <a:pt x="84" y="2062"/>
                    <a:pt x="71" y="2073"/>
                  </a:cubicBezTo>
                  <a:cubicBezTo>
                    <a:pt x="1" y="2108"/>
                    <a:pt x="1" y="2178"/>
                    <a:pt x="36" y="2257"/>
                  </a:cubicBezTo>
                  <a:lnTo>
                    <a:pt x="3437" y="7735"/>
                  </a:lnTo>
                  <a:lnTo>
                    <a:pt x="912" y="8428"/>
                  </a:lnTo>
                  <a:cubicBezTo>
                    <a:pt x="877" y="8428"/>
                    <a:pt x="877" y="8463"/>
                    <a:pt x="842" y="8498"/>
                  </a:cubicBezTo>
                  <a:cubicBezTo>
                    <a:pt x="842" y="8533"/>
                    <a:pt x="842" y="8577"/>
                    <a:pt x="877" y="8612"/>
                  </a:cubicBezTo>
                  <a:lnTo>
                    <a:pt x="1132" y="8971"/>
                  </a:lnTo>
                  <a:cubicBezTo>
                    <a:pt x="2341" y="10619"/>
                    <a:pt x="2964" y="12627"/>
                    <a:pt x="2920" y="14669"/>
                  </a:cubicBezTo>
                  <a:cubicBezTo>
                    <a:pt x="2920" y="14713"/>
                    <a:pt x="2920" y="14748"/>
                    <a:pt x="2964" y="14748"/>
                  </a:cubicBezTo>
                  <a:cubicBezTo>
                    <a:pt x="2999" y="14783"/>
                    <a:pt x="2999" y="14783"/>
                    <a:pt x="3034" y="14783"/>
                  </a:cubicBezTo>
                  <a:lnTo>
                    <a:pt x="3069" y="14783"/>
                  </a:lnTo>
                  <a:lnTo>
                    <a:pt x="10195" y="12337"/>
                  </a:lnTo>
                  <a:cubicBezTo>
                    <a:pt x="11177" y="12004"/>
                    <a:pt x="11905" y="11242"/>
                    <a:pt x="12238" y="10251"/>
                  </a:cubicBezTo>
                  <a:cubicBezTo>
                    <a:pt x="12562" y="9269"/>
                    <a:pt x="12422" y="8209"/>
                    <a:pt x="11835" y="7367"/>
                  </a:cubicBezTo>
                  <a:lnTo>
                    <a:pt x="6943" y="65"/>
                  </a:lnTo>
                  <a:cubicBezTo>
                    <a:pt x="6923" y="20"/>
                    <a:pt x="6889" y="1"/>
                    <a:pt x="685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4866725" y="2738375"/>
              <a:ext cx="16450" cy="15725"/>
            </a:xfrm>
            <a:custGeom>
              <a:avLst/>
              <a:gdLst/>
              <a:ahLst/>
              <a:cxnLst/>
              <a:rect l="l" t="t" r="r" b="b"/>
              <a:pathLst>
                <a:path w="658" h="629" extrusionOk="0">
                  <a:moveTo>
                    <a:pt x="324" y="1"/>
                  </a:moveTo>
                  <a:cubicBezTo>
                    <a:pt x="184" y="1"/>
                    <a:pt x="35" y="150"/>
                    <a:pt x="0" y="334"/>
                  </a:cubicBezTo>
                  <a:cubicBezTo>
                    <a:pt x="0" y="474"/>
                    <a:pt x="149" y="623"/>
                    <a:pt x="324" y="623"/>
                  </a:cubicBezTo>
                  <a:cubicBezTo>
                    <a:pt x="344" y="627"/>
                    <a:pt x="362" y="629"/>
                    <a:pt x="381" y="629"/>
                  </a:cubicBezTo>
                  <a:cubicBezTo>
                    <a:pt x="538" y="629"/>
                    <a:pt x="657" y="499"/>
                    <a:pt x="657" y="334"/>
                  </a:cubicBezTo>
                  <a:cubicBezTo>
                    <a:pt x="657" y="150"/>
                    <a:pt x="508" y="1"/>
                    <a:pt x="324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4863875" y="2735750"/>
              <a:ext cx="21925" cy="21950"/>
            </a:xfrm>
            <a:custGeom>
              <a:avLst/>
              <a:gdLst/>
              <a:ahLst/>
              <a:cxnLst/>
              <a:rect l="l" t="t" r="r" b="b"/>
              <a:pathLst>
                <a:path w="877" h="878" extrusionOk="0">
                  <a:moveTo>
                    <a:pt x="438" y="220"/>
                  </a:moveTo>
                  <a:cubicBezTo>
                    <a:pt x="517" y="220"/>
                    <a:pt x="552" y="255"/>
                    <a:pt x="587" y="290"/>
                  </a:cubicBezTo>
                  <a:cubicBezTo>
                    <a:pt x="622" y="325"/>
                    <a:pt x="658" y="360"/>
                    <a:pt x="658" y="439"/>
                  </a:cubicBezTo>
                  <a:cubicBezTo>
                    <a:pt x="622" y="474"/>
                    <a:pt x="622" y="544"/>
                    <a:pt x="587" y="579"/>
                  </a:cubicBezTo>
                  <a:cubicBezTo>
                    <a:pt x="552" y="623"/>
                    <a:pt x="482" y="623"/>
                    <a:pt x="438" y="623"/>
                  </a:cubicBezTo>
                  <a:cubicBezTo>
                    <a:pt x="403" y="623"/>
                    <a:pt x="333" y="623"/>
                    <a:pt x="298" y="579"/>
                  </a:cubicBezTo>
                  <a:cubicBezTo>
                    <a:pt x="263" y="509"/>
                    <a:pt x="263" y="474"/>
                    <a:pt x="263" y="439"/>
                  </a:cubicBezTo>
                  <a:cubicBezTo>
                    <a:pt x="263" y="360"/>
                    <a:pt x="263" y="325"/>
                    <a:pt x="298" y="290"/>
                  </a:cubicBezTo>
                  <a:cubicBezTo>
                    <a:pt x="333" y="255"/>
                    <a:pt x="403" y="220"/>
                    <a:pt x="438" y="220"/>
                  </a:cubicBezTo>
                  <a:close/>
                  <a:moveTo>
                    <a:pt x="438" y="1"/>
                  </a:moveTo>
                  <a:cubicBezTo>
                    <a:pt x="333" y="1"/>
                    <a:pt x="219" y="36"/>
                    <a:pt x="149" y="106"/>
                  </a:cubicBezTo>
                  <a:cubicBezTo>
                    <a:pt x="79" y="185"/>
                    <a:pt x="0" y="290"/>
                    <a:pt x="0" y="404"/>
                  </a:cubicBezTo>
                  <a:cubicBezTo>
                    <a:pt x="0" y="544"/>
                    <a:pt x="44" y="658"/>
                    <a:pt x="149" y="728"/>
                  </a:cubicBezTo>
                  <a:cubicBezTo>
                    <a:pt x="219" y="798"/>
                    <a:pt x="333" y="877"/>
                    <a:pt x="438" y="877"/>
                  </a:cubicBezTo>
                  <a:cubicBezTo>
                    <a:pt x="701" y="877"/>
                    <a:pt x="877" y="693"/>
                    <a:pt x="877" y="439"/>
                  </a:cubicBezTo>
                  <a:cubicBezTo>
                    <a:pt x="877" y="325"/>
                    <a:pt x="842" y="220"/>
                    <a:pt x="771" y="141"/>
                  </a:cubicBezTo>
                  <a:cubicBezTo>
                    <a:pt x="701" y="36"/>
                    <a:pt x="587" y="1"/>
                    <a:pt x="43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4883150" y="2684750"/>
              <a:ext cx="22825" cy="84775"/>
            </a:xfrm>
            <a:custGeom>
              <a:avLst/>
              <a:gdLst/>
              <a:ahLst/>
              <a:cxnLst/>
              <a:rect l="l" t="t" r="r" b="b"/>
              <a:pathLst>
                <a:path w="913" h="3391" extrusionOk="0">
                  <a:moveTo>
                    <a:pt x="141" y="0"/>
                  </a:moveTo>
                  <a:cubicBezTo>
                    <a:pt x="108" y="0"/>
                    <a:pt x="71" y="11"/>
                    <a:pt x="36" y="33"/>
                  </a:cubicBezTo>
                  <a:cubicBezTo>
                    <a:pt x="0" y="68"/>
                    <a:pt x="0" y="138"/>
                    <a:pt x="36" y="174"/>
                  </a:cubicBezTo>
                  <a:cubicBezTo>
                    <a:pt x="36" y="209"/>
                    <a:pt x="693" y="1085"/>
                    <a:pt x="693" y="3277"/>
                  </a:cubicBezTo>
                  <a:cubicBezTo>
                    <a:pt x="693" y="3355"/>
                    <a:pt x="728" y="3391"/>
                    <a:pt x="807" y="3391"/>
                  </a:cubicBezTo>
                  <a:cubicBezTo>
                    <a:pt x="877" y="3391"/>
                    <a:pt x="912" y="3355"/>
                    <a:pt x="912" y="3277"/>
                  </a:cubicBezTo>
                  <a:cubicBezTo>
                    <a:pt x="912" y="1015"/>
                    <a:pt x="255" y="103"/>
                    <a:pt x="220" y="33"/>
                  </a:cubicBezTo>
                  <a:cubicBezTo>
                    <a:pt x="202" y="11"/>
                    <a:pt x="174" y="0"/>
                    <a:pt x="14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4953500" y="3696250"/>
              <a:ext cx="134150" cy="4650"/>
            </a:xfrm>
            <a:custGeom>
              <a:avLst/>
              <a:gdLst/>
              <a:ahLst/>
              <a:cxnLst/>
              <a:rect l="l" t="t" r="r" b="b"/>
              <a:pathLst>
                <a:path w="5366" h="186" extrusionOk="0">
                  <a:moveTo>
                    <a:pt x="0" y="1"/>
                  </a:moveTo>
                  <a:lnTo>
                    <a:pt x="0" y="185"/>
                  </a:lnTo>
                  <a:lnTo>
                    <a:pt x="5365" y="185"/>
                  </a:lnTo>
                  <a:lnTo>
                    <a:pt x="5365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4055000" y="3696250"/>
              <a:ext cx="759575" cy="4650"/>
            </a:xfrm>
            <a:custGeom>
              <a:avLst/>
              <a:gdLst/>
              <a:ahLst/>
              <a:cxnLst/>
              <a:rect l="l" t="t" r="r" b="b"/>
              <a:pathLst>
                <a:path w="30383" h="186" extrusionOk="0">
                  <a:moveTo>
                    <a:pt x="0" y="1"/>
                  </a:moveTo>
                  <a:lnTo>
                    <a:pt x="0" y="185"/>
                  </a:lnTo>
                  <a:lnTo>
                    <a:pt x="30383" y="185"/>
                  </a:lnTo>
                  <a:lnTo>
                    <a:pt x="30383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42"/>
          <p:cNvGrpSpPr/>
          <p:nvPr/>
        </p:nvGrpSpPr>
        <p:grpSpPr>
          <a:xfrm rot="-769616">
            <a:off x="7189014" y="1308674"/>
            <a:ext cx="1374829" cy="794449"/>
            <a:chOff x="5680103" y="2421625"/>
            <a:chExt cx="2810295" cy="1637726"/>
          </a:xfrm>
        </p:grpSpPr>
        <p:sp>
          <p:nvSpPr>
            <p:cNvPr id="1230" name="Google Shape;1230;p42"/>
            <p:cNvSpPr/>
            <p:nvPr/>
          </p:nvSpPr>
          <p:spPr>
            <a:xfrm>
              <a:off x="5686735" y="2465534"/>
              <a:ext cx="2800462" cy="1587566"/>
            </a:xfrm>
            <a:custGeom>
              <a:avLst/>
              <a:gdLst/>
              <a:ahLst/>
              <a:cxnLst/>
              <a:rect l="l" t="t" r="r" b="b"/>
              <a:pathLst>
                <a:path w="36737" h="20826" extrusionOk="0">
                  <a:moveTo>
                    <a:pt x="35456" y="1"/>
                  </a:moveTo>
                  <a:lnTo>
                    <a:pt x="30107" y="2083"/>
                  </a:lnTo>
                  <a:cubicBezTo>
                    <a:pt x="29713" y="2234"/>
                    <a:pt x="29515" y="2675"/>
                    <a:pt x="29671" y="3069"/>
                  </a:cubicBezTo>
                  <a:cubicBezTo>
                    <a:pt x="29788" y="3372"/>
                    <a:pt x="30074" y="3558"/>
                    <a:pt x="30379" y="3558"/>
                  </a:cubicBezTo>
                  <a:cubicBezTo>
                    <a:pt x="30472" y="3558"/>
                    <a:pt x="30566" y="3541"/>
                    <a:pt x="30658" y="3505"/>
                  </a:cubicBezTo>
                  <a:lnTo>
                    <a:pt x="33194" y="2519"/>
                  </a:lnTo>
                  <a:lnTo>
                    <a:pt x="31684" y="5256"/>
                  </a:lnTo>
                  <a:lnTo>
                    <a:pt x="29794" y="8720"/>
                  </a:lnTo>
                  <a:cubicBezTo>
                    <a:pt x="28535" y="11028"/>
                    <a:pt x="27264" y="13337"/>
                    <a:pt x="26011" y="15652"/>
                  </a:cubicBezTo>
                  <a:lnTo>
                    <a:pt x="25901" y="15861"/>
                  </a:lnTo>
                  <a:lnTo>
                    <a:pt x="24938" y="14498"/>
                  </a:lnTo>
                  <a:lnTo>
                    <a:pt x="22659" y="11272"/>
                  </a:lnTo>
                  <a:lnTo>
                    <a:pt x="20385" y="8046"/>
                  </a:lnTo>
                  <a:lnTo>
                    <a:pt x="19242" y="6440"/>
                  </a:lnTo>
                  <a:lnTo>
                    <a:pt x="18673" y="5634"/>
                  </a:lnTo>
                  <a:lnTo>
                    <a:pt x="18598" y="5535"/>
                  </a:lnTo>
                  <a:lnTo>
                    <a:pt x="18563" y="5483"/>
                  </a:lnTo>
                  <a:lnTo>
                    <a:pt x="18534" y="5443"/>
                  </a:lnTo>
                  <a:lnTo>
                    <a:pt x="18482" y="5379"/>
                  </a:lnTo>
                  <a:cubicBezTo>
                    <a:pt x="18354" y="5221"/>
                    <a:pt x="18175" y="5088"/>
                    <a:pt x="17977" y="5002"/>
                  </a:cubicBezTo>
                  <a:cubicBezTo>
                    <a:pt x="17801" y="4923"/>
                    <a:pt x="17612" y="4884"/>
                    <a:pt x="17422" y="4884"/>
                  </a:cubicBezTo>
                  <a:cubicBezTo>
                    <a:pt x="17194" y="4884"/>
                    <a:pt x="16965" y="4940"/>
                    <a:pt x="16759" y="5047"/>
                  </a:cubicBezTo>
                  <a:cubicBezTo>
                    <a:pt x="16574" y="5152"/>
                    <a:pt x="16405" y="5297"/>
                    <a:pt x="16290" y="5471"/>
                  </a:cubicBezTo>
                  <a:cubicBezTo>
                    <a:pt x="16255" y="5512"/>
                    <a:pt x="16231" y="5558"/>
                    <a:pt x="16202" y="5604"/>
                  </a:cubicBezTo>
                  <a:lnTo>
                    <a:pt x="16174" y="5663"/>
                  </a:lnTo>
                  <a:lnTo>
                    <a:pt x="16162" y="5692"/>
                  </a:lnTo>
                  <a:lnTo>
                    <a:pt x="16104" y="5802"/>
                  </a:lnTo>
                  <a:lnTo>
                    <a:pt x="15889" y="6243"/>
                  </a:lnTo>
                  <a:lnTo>
                    <a:pt x="15449" y="7125"/>
                  </a:lnTo>
                  <a:lnTo>
                    <a:pt x="14579" y="8900"/>
                  </a:lnTo>
                  <a:lnTo>
                    <a:pt x="12833" y="12439"/>
                  </a:lnTo>
                  <a:lnTo>
                    <a:pt x="11963" y="14207"/>
                  </a:lnTo>
                  <a:lnTo>
                    <a:pt x="11527" y="15095"/>
                  </a:lnTo>
                  <a:lnTo>
                    <a:pt x="11388" y="15384"/>
                  </a:lnTo>
                  <a:lnTo>
                    <a:pt x="10703" y="14747"/>
                  </a:lnTo>
                  <a:lnTo>
                    <a:pt x="9259" y="13401"/>
                  </a:lnTo>
                  <a:lnTo>
                    <a:pt x="6370" y="10709"/>
                  </a:lnTo>
                  <a:lnTo>
                    <a:pt x="6011" y="10373"/>
                  </a:lnTo>
                  <a:lnTo>
                    <a:pt x="5964" y="10332"/>
                  </a:lnTo>
                  <a:cubicBezTo>
                    <a:pt x="5923" y="10297"/>
                    <a:pt x="5889" y="10263"/>
                    <a:pt x="5848" y="10233"/>
                  </a:cubicBezTo>
                  <a:cubicBezTo>
                    <a:pt x="5760" y="10176"/>
                    <a:pt x="5674" y="10123"/>
                    <a:pt x="5575" y="10083"/>
                  </a:cubicBezTo>
                  <a:cubicBezTo>
                    <a:pt x="5426" y="10020"/>
                    <a:pt x="5261" y="9988"/>
                    <a:pt x="5099" y="9988"/>
                  </a:cubicBezTo>
                  <a:cubicBezTo>
                    <a:pt x="5055" y="9988"/>
                    <a:pt x="5011" y="9990"/>
                    <a:pt x="4967" y="9995"/>
                  </a:cubicBezTo>
                  <a:cubicBezTo>
                    <a:pt x="4764" y="10013"/>
                    <a:pt x="4566" y="10089"/>
                    <a:pt x="4392" y="10199"/>
                  </a:cubicBezTo>
                  <a:cubicBezTo>
                    <a:pt x="4218" y="10316"/>
                    <a:pt x="4079" y="10477"/>
                    <a:pt x="3980" y="10657"/>
                  </a:cubicBezTo>
                  <a:cubicBezTo>
                    <a:pt x="3923" y="10768"/>
                    <a:pt x="3923" y="10774"/>
                    <a:pt x="3905" y="10819"/>
                  </a:cubicBezTo>
                  <a:lnTo>
                    <a:pt x="3853" y="10935"/>
                  </a:lnTo>
                  <a:lnTo>
                    <a:pt x="3754" y="11162"/>
                  </a:lnTo>
                  <a:cubicBezTo>
                    <a:pt x="3493" y="11765"/>
                    <a:pt x="3227" y="12362"/>
                    <a:pt x="2976" y="12972"/>
                  </a:cubicBezTo>
                  <a:lnTo>
                    <a:pt x="2210" y="14793"/>
                  </a:lnTo>
                  <a:cubicBezTo>
                    <a:pt x="1961" y="15403"/>
                    <a:pt x="1712" y="16011"/>
                    <a:pt x="1468" y="16621"/>
                  </a:cubicBezTo>
                  <a:cubicBezTo>
                    <a:pt x="981" y="17844"/>
                    <a:pt x="505" y="19074"/>
                    <a:pt x="65" y="20316"/>
                  </a:cubicBezTo>
                  <a:cubicBezTo>
                    <a:pt x="1" y="20490"/>
                    <a:pt x="76" y="20687"/>
                    <a:pt x="239" y="20779"/>
                  </a:cubicBezTo>
                  <a:cubicBezTo>
                    <a:pt x="298" y="20810"/>
                    <a:pt x="361" y="20825"/>
                    <a:pt x="423" y="20825"/>
                  </a:cubicBezTo>
                  <a:cubicBezTo>
                    <a:pt x="558" y="20825"/>
                    <a:pt x="688" y="20755"/>
                    <a:pt x="756" y="20629"/>
                  </a:cubicBezTo>
                  <a:cubicBezTo>
                    <a:pt x="1393" y="19469"/>
                    <a:pt x="1990" y="18297"/>
                    <a:pt x="2582" y="17119"/>
                  </a:cubicBezTo>
                  <a:cubicBezTo>
                    <a:pt x="2879" y="16533"/>
                    <a:pt x="3163" y="15936"/>
                    <a:pt x="3452" y="15350"/>
                  </a:cubicBezTo>
                  <a:lnTo>
                    <a:pt x="4299" y="13563"/>
                  </a:lnTo>
                  <a:cubicBezTo>
                    <a:pt x="4584" y="12972"/>
                    <a:pt x="4856" y="12375"/>
                    <a:pt x="5134" y="11777"/>
                  </a:cubicBezTo>
                  <a:lnTo>
                    <a:pt x="5169" y="11695"/>
                  </a:lnTo>
                  <a:lnTo>
                    <a:pt x="5315" y="11834"/>
                  </a:lnTo>
                  <a:lnTo>
                    <a:pt x="8175" y="14549"/>
                  </a:lnTo>
                  <a:lnTo>
                    <a:pt x="9607" y="15912"/>
                  </a:lnTo>
                  <a:lnTo>
                    <a:pt x="10320" y="16592"/>
                  </a:lnTo>
                  <a:lnTo>
                    <a:pt x="10501" y="16760"/>
                  </a:lnTo>
                  <a:cubicBezTo>
                    <a:pt x="10506" y="16766"/>
                    <a:pt x="10552" y="16811"/>
                    <a:pt x="10587" y="16841"/>
                  </a:cubicBezTo>
                  <a:cubicBezTo>
                    <a:pt x="10628" y="16870"/>
                    <a:pt x="10662" y="16899"/>
                    <a:pt x="10710" y="16928"/>
                  </a:cubicBezTo>
                  <a:cubicBezTo>
                    <a:pt x="10790" y="16980"/>
                    <a:pt x="10877" y="17026"/>
                    <a:pt x="10970" y="17061"/>
                  </a:cubicBezTo>
                  <a:cubicBezTo>
                    <a:pt x="11130" y="17123"/>
                    <a:pt x="11297" y="17153"/>
                    <a:pt x="11464" y="17153"/>
                  </a:cubicBezTo>
                  <a:cubicBezTo>
                    <a:pt x="11692" y="17153"/>
                    <a:pt x="11918" y="17096"/>
                    <a:pt x="12119" y="16985"/>
                  </a:cubicBezTo>
                  <a:cubicBezTo>
                    <a:pt x="12298" y="16894"/>
                    <a:pt x="12450" y="16760"/>
                    <a:pt x="12571" y="16597"/>
                  </a:cubicBezTo>
                  <a:cubicBezTo>
                    <a:pt x="12600" y="16557"/>
                    <a:pt x="12630" y="16516"/>
                    <a:pt x="12652" y="16476"/>
                  </a:cubicBezTo>
                  <a:cubicBezTo>
                    <a:pt x="12675" y="16434"/>
                    <a:pt x="12705" y="16377"/>
                    <a:pt x="12710" y="16372"/>
                  </a:cubicBezTo>
                  <a:lnTo>
                    <a:pt x="12763" y="16260"/>
                  </a:lnTo>
                  <a:lnTo>
                    <a:pt x="12989" y="15820"/>
                  </a:lnTo>
                  <a:lnTo>
                    <a:pt x="13430" y="14938"/>
                  </a:lnTo>
                  <a:lnTo>
                    <a:pt x="14311" y="13175"/>
                  </a:lnTo>
                  <a:lnTo>
                    <a:pt x="16075" y="9642"/>
                  </a:lnTo>
                  <a:lnTo>
                    <a:pt x="16962" y="7879"/>
                  </a:lnTo>
                  <a:lnTo>
                    <a:pt x="17403" y="6991"/>
                  </a:lnTo>
                  <a:lnTo>
                    <a:pt x="17462" y="6870"/>
                  </a:lnTo>
                  <a:lnTo>
                    <a:pt x="17850" y="7420"/>
                  </a:lnTo>
                  <a:lnTo>
                    <a:pt x="18993" y="9033"/>
                  </a:lnTo>
                  <a:lnTo>
                    <a:pt x="21278" y="12252"/>
                  </a:lnTo>
                  <a:lnTo>
                    <a:pt x="23558" y="15472"/>
                  </a:lnTo>
                  <a:lnTo>
                    <a:pt x="24701" y="17084"/>
                  </a:lnTo>
                  <a:lnTo>
                    <a:pt x="24771" y="17183"/>
                  </a:lnTo>
                  <a:lnTo>
                    <a:pt x="24799" y="17224"/>
                  </a:lnTo>
                  <a:lnTo>
                    <a:pt x="24846" y="17282"/>
                  </a:lnTo>
                  <a:cubicBezTo>
                    <a:pt x="24881" y="17322"/>
                    <a:pt x="24910" y="17357"/>
                    <a:pt x="24950" y="17398"/>
                  </a:cubicBezTo>
                  <a:cubicBezTo>
                    <a:pt x="25095" y="17537"/>
                    <a:pt x="25280" y="17652"/>
                    <a:pt x="25472" y="17716"/>
                  </a:cubicBezTo>
                  <a:cubicBezTo>
                    <a:pt x="25622" y="17768"/>
                    <a:pt x="25778" y="17793"/>
                    <a:pt x="25933" y="17793"/>
                  </a:cubicBezTo>
                  <a:cubicBezTo>
                    <a:pt x="26183" y="17793"/>
                    <a:pt x="26432" y="17727"/>
                    <a:pt x="26650" y="17595"/>
                  </a:cubicBezTo>
                  <a:cubicBezTo>
                    <a:pt x="26830" y="17491"/>
                    <a:pt x="26986" y="17346"/>
                    <a:pt x="27096" y="17178"/>
                  </a:cubicBezTo>
                  <a:cubicBezTo>
                    <a:pt x="27125" y="17137"/>
                    <a:pt x="27154" y="17090"/>
                    <a:pt x="27178" y="17050"/>
                  </a:cubicBezTo>
                  <a:lnTo>
                    <a:pt x="27207" y="16998"/>
                  </a:lnTo>
                  <a:lnTo>
                    <a:pt x="27264" y="16887"/>
                  </a:lnTo>
                  <a:lnTo>
                    <a:pt x="27497" y="16452"/>
                  </a:lnTo>
                  <a:cubicBezTo>
                    <a:pt x="28755" y="14144"/>
                    <a:pt x="29985" y="11818"/>
                    <a:pt x="31226" y="9497"/>
                  </a:cubicBezTo>
                  <a:lnTo>
                    <a:pt x="33089" y="6016"/>
                  </a:lnTo>
                  <a:lnTo>
                    <a:pt x="34533" y="3291"/>
                  </a:lnTo>
                  <a:lnTo>
                    <a:pt x="35154" y="6498"/>
                  </a:lnTo>
                  <a:cubicBezTo>
                    <a:pt x="35223" y="6870"/>
                    <a:pt x="35542" y="7119"/>
                    <a:pt x="35901" y="7119"/>
                  </a:cubicBezTo>
                  <a:cubicBezTo>
                    <a:pt x="35954" y="7119"/>
                    <a:pt x="36000" y="7119"/>
                    <a:pt x="36048" y="7107"/>
                  </a:cubicBezTo>
                  <a:cubicBezTo>
                    <a:pt x="36465" y="7026"/>
                    <a:pt x="36737" y="6626"/>
                    <a:pt x="36656" y="6214"/>
                  </a:cubicBezTo>
                  <a:lnTo>
                    <a:pt x="3545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5680103" y="2459360"/>
              <a:ext cx="2810295" cy="1599991"/>
            </a:xfrm>
            <a:custGeom>
              <a:avLst/>
              <a:gdLst/>
              <a:ahLst/>
              <a:cxnLst/>
              <a:rect l="l" t="t" r="r" b="b"/>
              <a:pathLst>
                <a:path w="36866" h="20989" extrusionOk="0">
                  <a:moveTo>
                    <a:pt x="35484" y="192"/>
                  </a:moveTo>
                  <a:lnTo>
                    <a:pt x="36662" y="6306"/>
                  </a:lnTo>
                  <a:cubicBezTo>
                    <a:pt x="36697" y="6486"/>
                    <a:pt x="36662" y="6672"/>
                    <a:pt x="36558" y="6823"/>
                  </a:cubicBezTo>
                  <a:cubicBezTo>
                    <a:pt x="36459" y="6973"/>
                    <a:pt x="36302" y="7072"/>
                    <a:pt x="36122" y="7107"/>
                  </a:cubicBezTo>
                  <a:cubicBezTo>
                    <a:pt x="36076" y="7118"/>
                    <a:pt x="36036" y="7125"/>
                    <a:pt x="35988" y="7125"/>
                  </a:cubicBezTo>
                  <a:cubicBezTo>
                    <a:pt x="35664" y="7125"/>
                    <a:pt x="35380" y="6887"/>
                    <a:pt x="35316" y="6568"/>
                  </a:cubicBezTo>
                  <a:lnTo>
                    <a:pt x="34701" y="3353"/>
                  </a:lnTo>
                  <a:cubicBezTo>
                    <a:pt x="34695" y="3319"/>
                    <a:pt x="34666" y="3296"/>
                    <a:pt x="34631" y="3289"/>
                  </a:cubicBezTo>
                  <a:cubicBezTo>
                    <a:pt x="34627" y="3289"/>
                    <a:pt x="34623" y="3288"/>
                    <a:pt x="34619" y="3288"/>
                  </a:cubicBezTo>
                  <a:cubicBezTo>
                    <a:pt x="34590" y="3288"/>
                    <a:pt x="34566" y="3305"/>
                    <a:pt x="34550" y="3331"/>
                  </a:cubicBezTo>
                  <a:lnTo>
                    <a:pt x="33107" y="6057"/>
                  </a:lnTo>
                  <a:lnTo>
                    <a:pt x="31244" y="9543"/>
                  </a:lnTo>
                  <a:cubicBezTo>
                    <a:pt x="30867" y="10245"/>
                    <a:pt x="30496" y="10946"/>
                    <a:pt x="30119" y="11649"/>
                  </a:cubicBezTo>
                  <a:cubicBezTo>
                    <a:pt x="29266" y="13238"/>
                    <a:pt x="28390" y="14886"/>
                    <a:pt x="27514" y="16498"/>
                  </a:cubicBezTo>
                  <a:lnTo>
                    <a:pt x="27195" y="17096"/>
                  </a:lnTo>
                  <a:cubicBezTo>
                    <a:pt x="27172" y="17131"/>
                    <a:pt x="27142" y="17176"/>
                    <a:pt x="27120" y="17211"/>
                  </a:cubicBezTo>
                  <a:cubicBezTo>
                    <a:pt x="27009" y="17374"/>
                    <a:pt x="26864" y="17513"/>
                    <a:pt x="26696" y="17612"/>
                  </a:cubicBezTo>
                  <a:cubicBezTo>
                    <a:pt x="26493" y="17734"/>
                    <a:pt x="26261" y="17796"/>
                    <a:pt x="26026" y="17796"/>
                  </a:cubicBezTo>
                  <a:cubicBezTo>
                    <a:pt x="25879" y="17796"/>
                    <a:pt x="25731" y="17772"/>
                    <a:pt x="25589" y="17722"/>
                  </a:cubicBezTo>
                  <a:cubicBezTo>
                    <a:pt x="25408" y="17664"/>
                    <a:pt x="25228" y="17554"/>
                    <a:pt x="25089" y="17415"/>
                  </a:cubicBezTo>
                  <a:cubicBezTo>
                    <a:pt x="25060" y="17385"/>
                    <a:pt x="25025" y="17351"/>
                    <a:pt x="24997" y="17316"/>
                  </a:cubicBezTo>
                  <a:lnTo>
                    <a:pt x="19143" y="9067"/>
                  </a:lnTo>
                  <a:lnTo>
                    <a:pt x="17611" y="6903"/>
                  </a:lnTo>
                  <a:cubicBezTo>
                    <a:pt x="17600" y="6881"/>
                    <a:pt x="17571" y="6869"/>
                    <a:pt x="17542" y="6869"/>
                  </a:cubicBezTo>
                  <a:cubicBezTo>
                    <a:pt x="17514" y="6874"/>
                    <a:pt x="17490" y="6892"/>
                    <a:pt x="17479" y="6916"/>
                  </a:cubicBezTo>
                  <a:lnTo>
                    <a:pt x="14329" y="13216"/>
                  </a:lnTo>
                  <a:lnTo>
                    <a:pt x="12722" y="16418"/>
                  </a:lnTo>
                  <a:cubicBezTo>
                    <a:pt x="12717" y="16429"/>
                    <a:pt x="12693" y="16480"/>
                    <a:pt x="12669" y="16515"/>
                  </a:cubicBezTo>
                  <a:cubicBezTo>
                    <a:pt x="12647" y="16557"/>
                    <a:pt x="12623" y="16592"/>
                    <a:pt x="12594" y="16632"/>
                  </a:cubicBezTo>
                  <a:cubicBezTo>
                    <a:pt x="12478" y="16782"/>
                    <a:pt x="12334" y="16911"/>
                    <a:pt x="12171" y="16997"/>
                  </a:cubicBezTo>
                  <a:cubicBezTo>
                    <a:pt x="11980" y="17101"/>
                    <a:pt x="11766" y="17154"/>
                    <a:pt x="11551" y="17154"/>
                  </a:cubicBezTo>
                  <a:cubicBezTo>
                    <a:pt x="11394" y="17154"/>
                    <a:pt x="11236" y="17125"/>
                    <a:pt x="11086" y="17066"/>
                  </a:cubicBezTo>
                  <a:cubicBezTo>
                    <a:pt x="10993" y="17032"/>
                    <a:pt x="10912" y="16991"/>
                    <a:pt x="10837" y="16940"/>
                  </a:cubicBezTo>
                  <a:cubicBezTo>
                    <a:pt x="10797" y="16916"/>
                    <a:pt x="10762" y="16887"/>
                    <a:pt x="10727" y="16858"/>
                  </a:cubicBezTo>
                  <a:cubicBezTo>
                    <a:pt x="10698" y="16835"/>
                    <a:pt x="10651" y="16801"/>
                    <a:pt x="10639" y="16782"/>
                  </a:cubicBezTo>
                  <a:lnTo>
                    <a:pt x="5314" y="11719"/>
                  </a:lnTo>
                  <a:cubicBezTo>
                    <a:pt x="5300" y="11704"/>
                    <a:pt x="5278" y="11694"/>
                    <a:pt x="5258" y="11694"/>
                  </a:cubicBezTo>
                  <a:cubicBezTo>
                    <a:pt x="5253" y="11694"/>
                    <a:pt x="5249" y="11694"/>
                    <a:pt x="5245" y="11695"/>
                  </a:cubicBezTo>
                  <a:cubicBezTo>
                    <a:pt x="5215" y="11701"/>
                    <a:pt x="5199" y="11719"/>
                    <a:pt x="5186" y="11741"/>
                  </a:cubicBezTo>
                  <a:lnTo>
                    <a:pt x="5146" y="11824"/>
                  </a:lnTo>
                  <a:cubicBezTo>
                    <a:pt x="5047" y="12038"/>
                    <a:pt x="4949" y="12252"/>
                    <a:pt x="4851" y="12461"/>
                  </a:cubicBezTo>
                  <a:cubicBezTo>
                    <a:pt x="4677" y="12850"/>
                    <a:pt x="4497" y="13232"/>
                    <a:pt x="4316" y="13610"/>
                  </a:cubicBezTo>
                  <a:lnTo>
                    <a:pt x="3464" y="15390"/>
                  </a:lnTo>
                  <a:cubicBezTo>
                    <a:pt x="3365" y="15599"/>
                    <a:pt x="3261" y="15814"/>
                    <a:pt x="3162" y="16022"/>
                  </a:cubicBezTo>
                  <a:cubicBezTo>
                    <a:pt x="2971" y="16400"/>
                    <a:pt x="2785" y="16782"/>
                    <a:pt x="2594" y="17165"/>
                  </a:cubicBezTo>
                  <a:cubicBezTo>
                    <a:pt x="1887" y="18581"/>
                    <a:pt x="1330" y="19660"/>
                    <a:pt x="773" y="20669"/>
                  </a:cubicBezTo>
                  <a:cubicBezTo>
                    <a:pt x="720" y="20769"/>
                    <a:pt x="616" y="20828"/>
                    <a:pt x="509" y="20828"/>
                  </a:cubicBezTo>
                  <a:cubicBezTo>
                    <a:pt x="460" y="20828"/>
                    <a:pt x="411" y="20816"/>
                    <a:pt x="366" y="20791"/>
                  </a:cubicBezTo>
                  <a:cubicBezTo>
                    <a:pt x="233" y="20721"/>
                    <a:pt x="174" y="20565"/>
                    <a:pt x="227" y="20426"/>
                  </a:cubicBezTo>
                  <a:cubicBezTo>
                    <a:pt x="610" y="19341"/>
                    <a:pt x="1044" y="18204"/>
                    <a:pt x="1631" y="16731"/>
                  </a:cubicBezTo>
                  <a:cubicBezTo>
                    <a:pt x="1788" y="16336"/>
                    <a:pt x="1949" y="15942"/>
                    <a:pt x="2107" y="15548"/>
                  </a:cubicBezTo>
                  <a:cubicBezTo>
                    <a:pt x="2200" y="15332"/>
                    <a:pt x="2286" y="15117"/>
                    <a:pt x="2374" y="14903"/>
                  </a:cubicBezTo>
                  <a:lnTo>
                    <a:pt x="3133" y="13082"/>
                  </a:lnTo>
                  <a:cubicBezTo>
                    <a:pt x="3296" y="12694"/>
                    <a:pt x="3470" y="12304"/>
                    <a:pt x="3638" y="11915"/>
                  </a:cubicBezTo>
                  <a:cubicBezTo>
                    <a:pt x="3731" y="11701"/>
                    <a:pt x="3823" y="11487"/>
                    <a:pt x="3916" y="11272"/>
                  </a:cubicBezTo>
                  <a:lnTo>
                    <a:pt x="4061" y="10935"/>
                  </a:lnTo>
                  <a:cubicBezTo>
                    <a:pt x="4067" y="10919"/>
                    <a:pt x="4072" y="10906"/>
                    <a:pt x="4079" y="10895"/>
                  </a:cubicBezTo>
                  <a:cubicBezTo>
                    <a:pt x="4091" y="10871"/>
                    <a:pt x="4096" y="10849"/>
                    <a:pt x="4136" y="10772"/>
                  </a:cubicBezTo>
                  <a:cubicBezTo>
                    <a:pt x="4230" y="10605"/>
                    <a:pt x="4363" y="10454"/>
                    <a:pt x="4525" y="10349"/>
                  </a:cubicBezTo>
                  <a:cubicBezTo>
                    <a:pt x="4682" y="10239"/>
                    <a:pt x="4873" y="10175"/>
                    <a:pt x="5059" y="10158"/>
                  </a:cubicBezTo>
                  <a:cubicBezTo>
                    <a:pt x="5105" y="10153"/>
                    <a:pt x="5146" y="10146"/>
                    <a:pt x="5186" y="10146"/>
                  </a:cubicBezTo>
                  <a:cubicBezTo>
                    <a:pt x="5338" y="10146"/>
                    <a:pt x="5488" y="10181"/>
                    <a:pt x="5633" y="10239"/>
                  </a:cubicBezTo>
                  <a:cubicBezTo>
                    <a:pt x="5721" y="10274"/>
                    <a:pt x="5807" y="10320"/>
                    <a:pt x="5882" y="10378"/>
                  </a:cubicBezTo>
                  <a:cubicBezTo>
                    <a:pt x="5924" y="10408"/>
                    <a:pt x="5964" y="10437"/>
                    <a:pt x="5999" y="10472"/>
                  </a:cubicBezTo>
                  <a:lnTo>
                    <a:pt x="11416" y="15524"/>
                  </a:lnTo>
                  <a:cubicBezTo>
                    <a:pt x="11434" y="15541"/>
                    <a:pt x="11464" y="15548"/>
                    <a:pt x="11486" y="15548"/>
                  </a:cubicBezTo>
                  <a:cubicBezTo>
                    <a:pt x="11509" y="15541"/>
                    <a:pt x="11533" y="15524"/>
                    <a:pt x="11544" y="15500"/>
                  </a:cubicBezTo>
                  <a:lnTo>
                    <a:pt x="16267" y="5918"/>
                  </a:lnTo>
                  <a:lnTo>
                    <a:pt x="16371" y="5703"/>
                  </a:lnTo>
                  <a:cubicBezTo>
                    <a:pt x="16393" y="5669"/>
                    <a:pt x="16411" y="5634"/>
                    <a:pt x="16441" y="5599"/>
                  </a:cubicBezTo>
                  <a:cubicBezTo>
                    <a:pt x="16551" y="5436"/>
                    <a:pt x="16707" y="5297"/>
                    <a:pt x="16888" y="5204"/>
                  </a:cubicBezTo>
                  <a:cubicBezTo>
                    <a:pt x="17082" y="5099"/>
                    <a:pt x="17299" y="5046"/>
                    <a:pt x="17516" y="5046"/>
                  </a:cubicBezTo>
                  <a:cubicBezTo>
                    <a:pt x="17694" y="5046"/>
                    <a:pt x="17871" y="5081"/>
                    <a:pt x="18036" y="5152"/>
                  </a:cubicBezTo>
                  <a:cubicBezTo>
                    <a:pt x="18216" y="5233"/>
                    <a:pt x="18384" y="5361"/>
                    <a:pt x="18511" y="5511"/>
                  </a:cubicBezTo>
                  <a:lnTo>
                    <a:pt x="25924" y="15982"/>
                  </a:lnTo>
                  <a:cubicBezTo>
                    <a:pt x="25940" y="16003"/>
                    <a:pt x="25959" y="16018"/>
                    <a:pt x="25983" y="16018"/>
                  </a:cubicBezTo>
                  <a:cubicBezTo>
                    <a:pt x="25986" y="16018"/>
                    <a:pt x="25990" y="16018"/>
                    <a:pt x="25994" y="16017"/>
                  </a:cubicBezTo>
                  <a:cubicBezTo>
                    <a:pt x="26023" y="16017"/>
                    <a:pt x="26047" y="16000"/>
                    <a:pt x="26058" y="15976"/>
                  </a:cubicBezTo>
                  <a:lnTo>
                    <a:pt x="26173" y="15773"/>
                  </a:lnTo>
                  <a:cubicBezTo>
                    <a:pt x="27038" y="14155"/>
                    <a:pt x="27937" y="12525"/>
                    <a:pt x="28802" y="10941"/>
                  </a:cubicBezTo>
                  <a:cubicBezTo>
                    <a:pt x="29185" y="10239"/>
                    <a:pt x="29568" y="9543"/>
                    <a:pt x="29950" y="8841"/>
                  </a:cubicBezTo>
                  <a:lnTo>
                    <a:pt x="31841" y="5378"/>
                  </a:lnTo>
                  <a:lnTo>
                    <a:pt x="33350" y="2641"/>
                  </a:lnTo>
                  <a:cubicBezTo>
                    <a:pt x="33367" y="2611"/>
                    <a:pt x="33367" y="2577"/>
                    <a:pt x="33343" y="2547"/>
                  </a:cubicBezTo>
                  <a:cubicBezTo>
                    <a:pt x="33327" y="2530"/>
                    <a:pt x="33304" y="2519"/>
                    <a:pt x="33279" y="2519"/>
                  </a:cubicBezTo>
                  <a:cubicBezTo>
                    <a:pt x="33270" y="2519"/>
                    <a:pt x="33261" y="2521"/>
                    <a:pt x="33251" y="2524"/>
                  </a:cubicBezTo>
                  <a:lnTo>
                    <a:pt x="30716" y="3516"/>
                  </a:lnTo>
                  <a:cubicBezTo>
                    <a:pt x="30637" y="3547"/>
                    <a:pt x="30555" y="3561"/>
                    <a:pt x="30474" y="3561"/>
                  </a:cubicBezTo>
                  <a:cubicBezTo>
                    <a:pt x="30199" y="3561"/>
                    <a:pt x="29935" y="3395"/>
                    <a:pt x="29828" y="3122"/>
                  </a:cubicBezTo>
                  <a:cubicBezTo>
                    <a:pt x="29765" y="2954"/>
                    <a:pt x="29771" y="2767"/>
                    <a:pt x="29840" y="2600"/>
                  </a:cubicBezTo>
                  <a:cubicBezTo>
                    <a:pt x="29916" y="2432"/>
                    <a:pt x="30049" y="2304"/>
                    <a:pt x="30223" y="2234"/>
                  </a:cubicBezTo>
                  <a:lnTo>
                    <a:pt x="35484" y="192"/>
                  </a:lnTo>
                  <a:close/>
                  <a:moveTo>
                    <a:pt x="35540" y="1"/>
                  </a:moveTo>
                  <a:cubicBezTo>
                    <a:pt x="35531" y="1"/>
                    <a:pt x="35522" y="2"/>
                    <a:pt x="35514" y="7"/>
                  </a:cubicBezTo>
                  <a:lnTo>
                    <a:pt x="30165" y="2089"/>
                  </a:lnTo>
                  <a:cubicBezTo>
                    <a:pt x="29730" y="2258"/>
                    <a:pt x="29515" y="2745"/>
                    <a:pt x="29683" y="3179"/>
                  </a:cubicBezTo>
                  <a:cubicBezTo>
                    <a:pt x="29813" y="3514"/>
                    <a:pt x="30131" y="3719"/>
                    <a:pt x="30469" y="3719"/>
                  </a:cubicBezTo>
                  <a:cubicBezTo>
                    <a:pt x="30570" y="3719"/>
                    <a:pt x="30674" y="3700"/>
                    <a:pt x="30775" y="3661"/>
                  </a:cubicBezTo>
                  <a:lnTo>
                    <a:pt x="33107" y="2756"/>
                  </a:lnTo>
                  <a:lnTo>
                    <a:pt x="31702" y="5302"/>
                  </a:lnTo>
                  <a:lnTo>
                    <a:pt x="29811" y="8766"/>
                  </a:lnTo>
                  <a:cubicBezTo>
                    <a:pt x="29428" y="9462"/>
                    <a:pt x="29046" y="10164"/>
                    <a:pt x="28663" y="10866"/>
                  </a:cubicBezTo>
                  <a:cubicBezTo>
                    <a:pt x="27798" y="12443"/>
                    <a:pt x="26899" y="14079"/>
                    <a:pt x="26029" y="15698"/>
                  </a:cubicBezTo>
                  <a:lnTo>
                    <a:pt x="25983" y="15784"/>
                  </a:lnTo>
                  <a:lnTo>
                    <a:pt x="20535" y="8081"/>
                  </a:lnTo>
                  <a:lnTo>
                    <a:pt x="18824" y="5669"/>
                  </a:lnTo>
                  <a:lnTo>
                    <a:pt x="18633" y="5407"/>
                  </a:lnTo>
                  <a:cubicBezTo>
                    <a:pt x="18489" y="5238"/>
                    <a:pt x="18302" y="5094"/>
                    <a:pt x="18099" y="5007"/>
                  </a:cubicBezTo>
                  <a:cubicBezTo>
                    <a:pt x="17913" y="4926"/>
                    <a:pt x="17712" y="4886"/>
                    <a:pt x="17512" y="4886"/>
                  </a:cubicBezTo>
                  <a:cubicBezTo>
                    <a:pt x="17270" y="4886"/>
                    <a:pt x="17027" y="4945"/>
                    <a:pt x="16811" y="5059"/>
                  </a:cubicBezTo>
                  <a:cubicBezTo>
                    <a:pt x="16609" y="5169"/>
                    <a:pt x="16435" y="5326"/>
                    <a:pt x="16307" y="5506"/>
                  </a:cubicBezTo>
                  <a:cubicBezTo>
                    <a:pt x="16283" y="5541"/>
                    <a:pt x="16254" y="5581"/>
                    <a:pt x="16232" y="5628"/>
                  </a:cubicBezTo>
                  <a:lnTo>
                    <a:pt x="12850" y="12485"/>
                  </a:lnTo>
                  <a:lnTo>
                    <a:pt x="11445" y="15332"/>
                  </a:lnTo>
                  <a:lnTo>
                    <a:pt x="6516" y="10732"/>
                  </a:lnTo>
                  <a:lnTo>
                    <a:pt x="6104" y="10349"/>
                  </a:lnTo>
                  <a:cubicBezTo>
                    <a:pt x="6063" y="10314"/>
                    <a:pt x="6021" y="10285"/>
                    <a:pt x="5981" y="10250"/>
                  </a:cubicBezTo>
                  <a:cubicBezTo>
                    <a:pt x="5889" y="10188"/>
                    <a:pt x="5796" y="10129"/>
                    <a:pt x="5692" y="10089"/>
                  </a:cubicBezTo>
                  <a:cubicBezTo>
                    <a:pt x="5530" y="10024"/>
                    <a:pt x="5358" y="9988"/>
                    <a:pt x="5184" y="9988"/>
                  </a:cubicBezTo>
                  <a:cubicBezTo>
                    <a:pt x="5138" y="9988"/>
                    <a:pt x="5093" y="9991"/>
                    <a:pt x="5047" y="9996"/>
                  </a:cubicBezTo>
                  <a:cubicBezTo>
                    <a:pt x="4827" y="10019"/>
                    <a:pt x="4618" y="10094"/>
                    <a:pt x="4439" y="10216"/>
                  </a:cubicBezTo>
                  <a:cubicBezTo>
                    <a:pt x="4253" y="10338"/>
                    <a:pt x="4102" y="10506"/>
                    <a:pt x="3997" y="10697"/>
                  </a:cubicBezTo>
                  <a:cubicBezTo>
                    <a:pt x="3951" y="10785"/>
                    <a:pt x="3940" y="10814"/>
                    <a:pt x="3933" y="10836"/>
                  </a:cubicBezTo>
                  <a:lnTo>
                    <a:pt x="3772" y="11208"/>
                  </a:lnTo>
                  <a:cubicBezTo>
                    <a:pt x="3678" y="11423"/>
                    <a:pt x="3585" y="11637"/>
                    <a:pt x="3493" y="11851"/>
                  </a:cubicBezTo>
                  <a:cubicBezTo>
                    <a:pt x="3319" y="12241"/>
                    <a:pt x="3151" y="12630"/>
                    <a:pt x="2988" y="13024"/>
                  </a:cubicBezTo>
                  <a:lnTo>
                    <a:pt x="2222" y="14845"/>
                  </a:lnTo>
                  <a:cubicBezTo>
                    <a:pt x="2136" y="15060"/>
                    <a:pt x="2048" y="15275"/>
                    <a:pt x="1962" y="15489"/>
                  </a:cubicBezTo>
                  <a:cubicBezTo>
                    <a:pt x="1799" y="15883"/>
                    <a:pt x="1636" y="16279"/>
                    <a:pt x="1480" y="16673"/>
                  </a:cubicBezTo>
                  <a:cubicBezTo>
                    <a:pt x="894" y="18145"/>
                    <a:pt x="460" y="19288"/>
                    <a:pt x="77" y="20373"/>
                  </a:cubicBezTo>
                  <a:cubicBezTo>
                    <a:pt x="0" y="20587"/>
                    <a:pt x="88" y="20820"/>
                    <a:pt x="291" y="20930"/>
                  </a:cubicBezTo>
                  <a:cubicBezTo>
                    <a:pt x="361" y="20970"/>
                    <a:pt x="436" y="20988"/>
                    <a:pt x="511" y="20988"/>
                  </a:cubicBezTo>
                  <a:cubicBezTo>
                    <a:pt x="674" y="20988"/>
                    <a:pt x="830" y="20901"/>
                    <a:pt x="912" y="20750"/>
                  </a:cubicBezTo>
                  <a:cubicBezTo>
                    <a:pt x="1469" y="19735"/>
                    <a:pt x="2031" y="18656"/>
                    <a:pt x="2739" y="17235"/>
                  </a:cubicBezTo>
                  <a:cubicBezTo>
                    <a:pt x="2931" y="16858"/>
                    <a:pt x="3116" y="16475"/>
                    <a:pt x="3301" y="16092"/>
                  </a:cubicBezTo>
                  <a:cubicBezTo>
                    <a:pt x="3406" y="15883"/>
                    <a:pt x="3504" y="15674"/>
                    <a:pt x="3609" y="15460"/>
                  </a:cubicBezTo>
                  <a:lnTo>
                    <a:pt x="4462" y="13679"/>
                  </a:lnTo>
                  <a:cubicBezTo>
                    <a:pt x="4642" y="13296"/>
                    <a:pt x="4821" y="12914"/>
                    <a:pt x="4995" y="12531"/>
                  </a:cubicBezTo>
                  <a:cubicBezTo>
                    <a:pt x="5094" y="12322"/>
                    <a:pt x="5186" y="12119"/>
                    <a:pt x="5285" y="11910"/>
                  </a:cubicBezTo>
                  <a:lnTo>
                    <a:pt x="10529" y="16892"/>
                  </a:lnTo>
                  <a:cubicBezTo>
                    <a:pt x="10541" y="16911"/>
                    <a:pt x="10599" y="16962"/>
                    <a:pt x="10623" y="16980"/>
                  </a:cubicBezTo>
                  <a:cubicBezTo>
                    <a:pt x="10663" y="17015"/>
                    <a:pt x="10703" y="17044"/>
                    <a:pt x="10749" y="17072"/>
                  </a:cubicBezTo>
                  <a:cubicBezTo>
                    <a:pt x="10831" y="17131"/>
                    <a:pt x="10929" y="17176"/>
                    <a:pt x="11033" y="17218"/>
                  </a:cubicBezTo>
                  <a:cubicBezTo>
                    <a:pt x="11198" y="17282"/>
                    <a:pt x="11374" y="17313"/>
                    <a:pt x="11550" y="17313"/>
                  </a:cubicBezTo>
                  <a:cubicBezTo>
                    <a:pt x="11793" y="17313"/>
                    <a:pt x="12035" y="17254"/>
                    <a:pt x="12246" y="17136"/>
                  </a:cubicBezTo>
                  <a:cubicBezTo>
                    <a:pt x="12433" y="17037"/>
                    <a:pt x="12594" y="16892"/>
                    <a:pt x="12722" y="16724"/>
                  </a:cubicBezTo>
                  <a:cubicBezTo>
                    <a:pt x="12757" y="16684"/>
                    <a:pt x="12786" y="16638"/>
                    <a:pt x="12808" y="16597"/>
                  </a:cubicBezTo>
                  <a:cubicBezTo>
                    <a:pt x="12832" y="16550"/>
                    <a:pt x="12867" y="16493"/>
                    <a:pt x="12867" y="16487"/>
                  </a:cubicBezTo>
                  <a:lnTo>
                    <a:pt x="17119" y="7995"/>
                  </a:lnTo>
                  <a:lnTo>
                    <a:pt x="17560" y="7107"/>
                  </a:lnTo>
                  <a:lnTo>
                    <a:pt x="24719" y="17211"/>
                  </a:lnTo>
                  <a:lnTo>
                    <a:pt x="24875" y="17415"/>
                  </a:lnTo>
                  <a:cubicBezTo>
                    <a:pt x="24909" y="17462"/>
                    <a:pt x="24944" y="17497"/>
                    <a:pt x="24979" y="17531"/>
                  </a:cubicBezTo>
                  <a:cubicBezTo>
                    <a:pt x="25136" y="17687"/>
                    <a:pt x="25327" y="17803"/>
                    <a:pt x="25536" y="17873"/>
                  </a:cubicBezTo>
                  <a:cubicBezTo>
                    <a:pt x="25696" y="17929"/>
                    <a:pt x="25861" y="17956"/>
                    <a:pt x="26025" y="17956"/>
                  </a:cubicBezTo>
                  <a:cubicBezTo>
                    <a:pt x="26289" y="17956"/>
                    <a:pt x="26549" y="17885"/>
                    <a:pt x="26778" y="17746"/>
                  </a:cubicBezTo>
                  <a:cubicBezTo>
                    <a:pt x="26963" y="17636"/>
                    <a:pt x="27131" y="17484"/>
                    <a:pt x="27252" y="17305"/>
                  </a:cubicBezTo>
                  <a:cubicBezTo>
                    <a:pt x="27282" y="17259"/>
                    <a:pt x="27311" y="17211"/>
                    <a:pt x="27335" y="17171"/>
                  </a:cubicBezTo>
                  <a:lnTo>
                    <a:pt x="27659" y="16574"/>
                  </a:lnTo>
                  <a:cubicBezTo>
                    <a:pt x="28529" y="14962"/>
                    <a:pt x="29410" y="13313"/>
                    <a:pt x="30258" y="11725"/>
                  </a:cubicBezTo>
                  <a:cubicBezTo>
                    <a:pt x="30635" y="11023"/>
                    <a:pt x="31011" y="10320"/>
                    <a:pt x="31383" y="9618"/>
                  </a:cubicBezTo>
                  <a:lnTo>
                    <a:pt x="33246" y="6132"/>
                  </a:lnTo>
                  <a:lnTo>
                    <a:pt x="34585" y="3610"/>
                  </a:lnTo>
                  <a:lnTo>
                    <a:pt x="35160" y="6596"/>
                  </a:lnTo>
                  <a:cubicBezTo>
                    <a:pt x="35241" y="6991"/>
                    <a:pt x="35589" y="7281"/>
                    <a:pt x="35988" y="7281"/>
                  </a:cubicBezTo>
                  <a:cubicBezTo>
                    <a:pt x="36041" y="7281"/>
                    <a:pt x="36100" y="7275"/>
                    <a:pt x="36151" y="7264"/>
                  </a:cubicBezTo>
                  <a:cubicBezTo>
                    <a:pt x="36371" y="7222"/>
                    <a:pt x="36563" y="7096"/>
                    <a:pt x="36691" y="6909"/>
                  </a:cubicBezTo>
                  <a:cubicBezTo>
                    <a:pt x="36818" y="6724"/>
                    <a:pt x="36865" y="6498"/>
                    <a:pt x="36818" y="6277"/>
                  </a:cubicBezTo>
                  <a:lnTo>
                    <a:pt x="35624" y="65"/>
                  </a:lnTo>
                  <a:cubicBezTo>
                    <a:pt x="35618" y="41"/>
                    <a:pt x="35606" y="25"/>
                    <a:pt x="35583" y="12"/>
                  </a:cubicBezTo>
                  <a:cubicBezTo>
                    <a:pt x="35569" y="5"/>
                    <a:pt x="35554" y="1"/>
                    <a:pt x="3554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5686735" y="2427571"/>
              <a:ext cx="2800462" cy="1587871"/>
            </a:xfrm>
            <a:custGeom>
              <a:avLst/>
              <a:gdLst/>
              <a:ahLst/>
              <a:cxnLst/>
              <a:rect l="l" t="t" r="r" b="b"/>
              <a:pathLst>
                <a:path w="36737" h="20830" extrusionOk="0">
                  <a:moveTo>
                    <a:pt x="35456" y="0"/>
                  </a:moveTo>
                  <a:lnTo>
                    <a:pt x="30107" y="2083"/>
                  </a:lnTo>
                  <a:cubicBezTo>
                    <a:pt x="29713" y="2239"/>
                    <a:pt x="29515" y="2680"/>
                    <a:pt x="29671" y="3074"/>
                  </a:cubicBezTo>
                  <a:cubicBezTo>
                    <a:pt x="29788" y="3378"/>
                    <a:pt x="30075" y="3561"/>
                    <a:pt x="30381" y="3561"/>
                  </a:cubicBezTo>
                  <a:cubicBezTo>
                    <a:pt x="30473" y="3561"/>
                    <a:pt x="30567" y="3545"/>
                    <a:pt x="30658" y="3510"/>
                  </a:cubicBezTo>
                  <a:lnTo>
                    <a:pt x="33194" y="2523"/>
                  </a:lnTo>
                  <a:lnTo>
                    <a:pt x="33194" y="2523"/>
                  </a:lnTo>
                  <a:lnTo>
                    <a:pt x="31684" y="5261"/>
                  </a:lnTo>
                  <a:lnTo>
                    <a:pt x="29794" y="8725"/>
                  </a:lnTo>
                  <a:cubicBezTo>
                    <a:pt x="28535" y="11033"/>
                    <a:pt x="27264" y="13336"/>
                    <a:pt x="26011" y="15657"/>
                  </a:cubicBezTo>
                  <a:lnTo>
                    <a:pt x="25901" y="15860"/>
                  </a:lnTo>
                  <a:lnTo>
                    <a:pt x="24938" y="14496"/>
                  </a:lnTo>
                  <a:lnTo>
                    <a:pt x="22659" y="11277"/>
                  </a:lnTo>
                  <a:lnTo>
                    <a:pt x="20385" y="8051"/>
                  </a:lnTo>
                  <a:lnTo>
                    <a:pt x="19242" y="6439"/>
                  </a:lnTo>
                  <a:lnTo>
                    <a:pt x="18673" y="5639"/>
                  </a:lnTo>
                  <a:lnTo>
                    <a:pt x="18598" y="5534"/>
                  </a:lnTo>
                  <a:lnTo>
                    <a:pt x="18563" y="5488"/>
                  </a:lnTo>
                  <a:lnTo>
                    <a:pt x="18534" y="5441"/>
                  </a:lnTo>
                  <a:lnTo>
                    <a:pt x="18482" y="5384"/>
                  </a:lnTo>
                  <a:cubicBezTo>
                    <a:pt x="18354" y="5227"/>
                    <a:pt x="18175" y="5087"/>
                    <a:pt x="17977" y="5001"/>
                  </a:cubicBezTo>
                  <a:cubicBezTo>
                    <a:pt x="17801" y="4925"/>
                    <a:pt x="17611" y="4886"/>
                    <a:pt x="17421" y="4886"/>
                  </a:cubicBezTo>
                  <a:cubicBezTo>
                    <a:pt x="17193" y="4886"/>
                    <a:pt x="16965" y="4942"/>
                    <a:pt x="16759" y="5053"/>
                  </a:cubicBezTo>
                  <a:cubicBezTo>
                    <a:pt x="16574" y="5151"/>
                    <a:pt x="16405" y="5302"/>
                    <a:pt x="16290" y="5470"/>
                  </a:cubicBezTo>
                  <a:cubicBezTo>
                    <a:pt x="16255" y="5516"/>
                    <a:pt x="16231" y="5564"/>
                    <a:pt x="16202" y="5604"/>
                  </a:cubicBezTo>
                  <a:lnTo>
                    <a:pt x="16174" y="5668"/>
                  </a:lnTo>
                  <a:lnTo>
                    <a:pt x="16162" y="5690"/>
                  </a:lnTo>
                  <a:lnTo>
                    <a:pt x="16104" y="5802"/>
                  </a:lnTo>
                  <a:lnTo>
                    <a:pt x="15889" y="6247"/>
                  </a:lnTo>
                  <a:lnTo>
                    <a:pt x="15449" y="7130"/>
                  </a:lnTo>
                  <a:lnTo>
                    <a:pt x="14579" y="8899"/>
                  </a:lnTo>
                  <a:lnTo>
                    <a:pt x="12833" y="12442"/>
                  </a:lnTo>
                  <a:lnTo>
                    <a:pt x="11963" y="14212"/>
                  </a:lnTo>
                  <a:lnTo>
                    <a:pt x="11527" y="15100"/>
                  </a:lnTo>
                  <a:lnTo>
                    <a:pt x="11388" y="15390"/>
                  </a:lnTo>
                  <a:lnTo>
                    <a:pt x="10703" y="14752"/>
                  </a:lnTo>
                  <a:lnTo>
                    <a:pt x="9259" y="13406"/>
                  </a:lnTo>
                  <a:lnTo>
                    <a:pt x="6370" y="10715"/>
                  </a:lnTo>
                  <a:lnTo>
                    <a:pt x="6011" y="10378"/>
                  </a:lnTo>
                  <a:lnTo>
                    <a:pt x="5964" y="10332"/>
                  </a:lnTo>
                  <a:cubicBezTo>
                    <a:pt x="5923" y="10303"/>
                    <a:pt x="5889" y="10268"/>
                    <a:pt x="5848" y="10239"/>
                  </a:cubicBezTo>
                  <a:cubicBezTo>
                    <a:pt x="5760" y="10174"/>
                    <a:pt x="5674" y="10123"/>
                    <a:pt x="5575" y="10088"/>
                  </a:cubicBezTo>
                  <a:cubicBezTo>
                    <a:pt x="5427" y="10024"/>
                    <a:pt x="5263" y="9993"/>
                    <a:pt x="5102" y="9993"/>
                  </a:cubicBezTo>
                  <a:cubicBezTo>
                    <a:pt x="5056" y="9993"/>
                    <a:pt x="5011" y="9996"/>
                    <a:pt x="4967" y="10000"/>
                  </a:cubicBezTo>
                  <a:cubicBezTo>
                    <a:pt x="4764" y="10019"/>
                    <a:pt x="4566" y="10088"/>
                    <a:pt x="4392" y="10204"/>
                  </a:cubicBezTo>
                  <a:cubicBezTo>
                    <a:pt x="4218" y="10319"/>
                    <a:pt x="4079" y="10477"/>
                    <a:pt x="3980" y="10656"/>
                  </a:cubicBezTo>
                  <a:cubicBezTo>
                    <a:pt x="3923" y="10772"/>
                    <a:pt x="3923" y="10779"/>
                    <a:pt x="3905" y="10825"/>
                  </a:cubicBezTo>
                  <a:lnTo>
                    <a:pt x="3853" y="10935"/>
                  </a:lnTo>
                  <a:lnTo>
                    <a:pt x="3754" y="11162"/>
                  </a:lnTo>
                  <a:cubicBezTo>
                    <a:pt x="3493" y="11764"/>
                    <a:pt x="3227" y="12367"/>
                    <a:pt x="2976" y="12977"/>
                  </a:cubicBezTo>
                  <a:lnTo>
                    <a:pt x="2210" y="14798"/>
                  </a:lnTo>
                  <a:cubicBezTo>
                    <a:pt x="1961" y="15408"/>
                    <a:pt x="1712" y="16011"/>
                    <a:pt x="1468" y="16626"/>
                  </a:cubicBezTo>
                  <a:cubicBezTo>
                    <a:pt x="981" y="17850"/>
                    <a:pt x="505" y="19079"/>
                    <a:pt x="65" y="20321"/>
                  </a:cubicBezTo>
                  <a:cubicBezTo>
                    <a:pt x="1" y="20495"/>
                    <a:pt x="76" y="20691"/>
                    <a:pt x="239" y="20784"/>
                  </a:cubicBezTo>
                  <a:cubicBezTo>
                    <a:pt x="296" y="20815"/>
                    <a:pt x="358" y="20829"/>
                    <a:pt x="420" y="20829"/>
                  </a:cubicBezTo>
                  <a:cubicBezTo>
                    <a:pt x="556" y="20829"/>
                    <a:pt x="687" y="20758"/>
                    <a:pt x="756" y="20634"/>
                  </a:cubicBezTo>
                  <a:cubicBezTo>
                    <a:pt x="1393" y="19473"/>
                    <a:pt x="1990" y="18302"/>
                    <a:pt x="2582" y="17124"/>
                  </a:cubicBezTo>
                  <a:cubicBezTo>
                    <a:pt x="2879" y="16533"/>
                    <a:pt x="3163" y="15941"/>
                    <a:pt x="3452" y="15349"/>
                  </a:cubicBezTo>
                  <a:lnTo>
                    <a:pt x="4299" y="13569"/>
                  </a:lnTo>
                  <a:cubicBezTo>
                    <a:pt x="4584" y="12977"/>
                    <a:pt x="4856" y="12373"/>
                    <a:pt x="5134" y="11781"/>
                  </a:cubicBezTo>
                  <a:lnTo>
                    <a:pt x="5169" y="11695"/>
                  </a:lnTo>
                  <a:lnTo>
                    <a:pt x="5315" y="11834"/>
                  </a:lnTo>
                  <a:lnTo>
                    <a:pt x="8175" y="14554"/>
                  </a:lnTo>
                  <a:lnTo>
                    <a:pt x="9607" y="15917"/>
                  </a:lnTo>
                  <a:lnTo>
                    <a:pt x="10320" y="16597"/>
                  </a:lnTo>
                  <a:lnTo>
                    <a:pt x="10501" y="16765"/>
                  </a:lnTo>
                  <a:cubicBezTo>
                    <a:pt x="10506" y="16771"/>
                    <a:pt x="10552" y="16817"/>
                    <a:pt x="10587" y="16846"/>
                  </a:cubicBezTo>
                  <a:cubicBezTo>
                    <a:pt x="10628" y="16875"/>
                    <a:pt x="10662" y="16904"/>
                    <a:pt x="10710" y="16932"/>
                  </a:cubicBezTo>
                  <a:cubicBezTo>
                    <a:pt x="10790" y="16985"/>
                    <a:pt x="10877" y="17031"/>
                    <a:pt x="10970" y="17066"/>
                  </a:cubicBezTo>
                  <a:cubicBezTo>
                    <a:pt x="11130" y="17127"/>
                    <a:pt x="11298" y="17158"/>
                    <a:pt x="11465" y="17158"/>
                  </a:cubicBezTo>
                  <a:cubicBezTo>
                    <a:pt x="11692" y="17158"/>
                    <a:pt x="11918" y="17101"/>
                    <a:pt x="12119" y="16991"/>
                  </a:cubicBezTo>
                  <a:cubicBezTo>
                    <a:pt x="12298" y="16897"/>
                    <a:pt x="12450" y="16758"/>
                    <a:pt x="12571" y="16602"/>
                  </a:cubicBezTo>
                  <a:cubicBezTo>
                    <a:pt x="12600" y="16562"/>
                    <a:pt x="12630" y="16521"/>
                    <a:pt x="12652" y="16474"/>
                  </a:cubicBezTo>
                  <a:cubicBezTo>
                    <a:pt x="12675" y="16439"/>
                    <a:pt x="12705" y="16382"/>
                    <a:pt x="12710" y="16375"/>
                  </a:cubicBezTo>
                  <a:lnTo>
                    <a:pt x="12763" y="16265"/>
                  </a:lnTo>
                  <a:lnTo>
                    <a:pt x="12989" y="15825"/>
                  </a:lnTo>
                  <a:lnTo>
                    <a:pt x="13430" y="14943"/>
                  </a:lnTo>
                  <a:lnTo>
                    <a:pt x="14311" y="13173"/>
                  </a:lnTo>
                  <a:lnTo>
                    <a:pt x="16075" y="9647"/>
                  </a:lnTo>
                  <a:lnTo>
                    <a:pt x="16962" y="7877"/>
                  </a:lnTo>
                  <a:lnTo>
                    <a:pt x="17403" y="6996"/>
                  </a:lnTo>
                  <a:lnTo>
                    <a:pt x="17462" y="6874"/>
                  </a:lnTo>
                  <a:lnTo>
                    <a:pt x="17850" y="7425"/>
                  </a:lnTo>
                  <a:lnTo>
                    <a:pt x="18993" y="9038"/>
                  </a:lnTo>
                  <a:lnTo>
                    <a:pt x="21278" y="12257"/>
                  </a:lnTo>
                  <a:lnTo>
                    <a:pt x="23558" y="15477"/>
                  </a:lnTo>
                  <a:lnTo>
                    <a:pt x="24701" y="17090"/>
                  </a:lnTo>
                  <a:lnTo>
                    <a:pt x="24771" y="17188"/>
                  </a:lnTo>
                  <a:lnTo>
                    <a:pt x="24799" y="17229"/>
                  </a:lnTo>
                  <a:lnTo>
                    <a:pt x="24846" y="17287"/>
                  </a:lnTo>
                  <a:cubicBezTo>
                    <a:pt x="24881" y="17328"/>
                    <a:pt x="24910" y="17362"/>
                    <a:pt x="24950" y="17397"/>
                  </a:cubicBezTo>
                  <a:cubicBezTo>
                    <a:pt x="25095" y="17542"/>
                    <a:pt x="25280" y="17658"/>
                    <a:pt x="25472" y="17722"/>
                  </a:cubicBezTo>
                  <a:cubicBezTo>
                    <a:pt x="25622" y="17773"/>
                    <a:pt x="25778" y="17799"/>
                    <a:pt x="25933" y="17799"/>
                  </a:cubicBezTo>
                  <a:cubicBezTo>
                    <a:pt x="26183" y="17799"/>
                    <a:pt x="26432" y="17733"/>
                    <a:pt x="26650" y="17600"/>
                  </a:cubicBezTo>
                  <a:cubicBezTo>
                    <a:pt x="26830" y="17496"/>
                    <a:pt x="26986" y="17350"/>
                    <a:pt x="27096" y="17183"/>
                  </a:cubicBezTo>
                  <a:cubicBezTo>
                    <a:pt x="27125" y="17141"/>
                    <a:pt x="27154" y="17095"/>
                    <a:pt x="27178" y="17055"/>
                  </a:cubicBezTo>
                  <a:lnTo>
                    <a:pt x="27207" y="17002"/>
                  </a:lnTo>
                  <a:lnTo>
                    <a:pt x="27264" y="16892"/>
                  </a:lnTo>
                  <a:lnTo>
                    <a:pt x="27497" y="16457"/>
                  </a:lnTo>
                  <a:cubicBezTo>
                    <a:pt x="28755" y="14142"/>
                    <a:pt x="29985" y="11823"/>
                    <a:pt x="31226" y="9502"/>
                  </a:cubicBezTo>
                  <a:lnTo>
                    <a:pt x="33089" y="6022"/>
                  </a:lnTo>
                  <a:lnTo>
                    <a:pt x="34533" y="3296"/>
                  </a:lnTo>
                  <a:lnTo>
                    <a:pt x="35154" y="6503"/>
                  </a:lnTo>
                  <a:cubicBezTo>
                    <a:pt x="35223" y="6868"/>
                    <a:pt x="35542" y="7124"/>
                    <a:pt x="35901" y="7124"/>
                  </a:cubicBezTo>
                  <a:cubicBezTo>
                    <a:pt x="35954" y="7124"/>
                    <a:pt x="36000" y="7117"/>
                    <a:pt x="36048" y="7112"/>
                  </a:cubicBezTo>
                  <a:cubicBezTo>
                    <a:pt x="36465" y="7031"/>
                    <a:pt x="36737" y="6630"/>
                    <a:pt x="36656" y="6212"/>
                  </a:cubicBezTo>
                  <a:lnTo>
                    <a:pt x="35456" y="0"/>
                  </a:ln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5680103" y="2421625"/>
              <a:ext cx="2810295" cy="1600144"/>
            </a:xfrm>
            <a:custGeom>
              <a:avLst/>
              <a:gdLst/>
              <a:ahLst/>
              <a:cxnLst/>
              <a:rect l="l" t="t" r="r" b="b"/>
              <a:pathLst>
                <a:path w="36866" h="20991" extrusionOk="0">
                  <a:moveTo>
                    <a:pt x="35484" y="188"/>
                  </a:moveTo>
                  <a:lnTo>
                    <a:pt x="36662" y="6308"/>
                  </a:lnTo>
                  <a:cubicBezTo>
                    <a:pt x="36697" y="6488"/>
                    <a:pt x="36662" y="6668"/>
                    <a:pt x="36558" y="6819"/>
                  </a:cubicBezTo>
                  <a:cubicBezTo>
                    <a:pt x="36459" y="6975"/>
                    <a:pt x="36302" y="7074"/>
                    <a:pt x="36122" y="7109"/>
                  </a:cubicBezTo>
                  <a:cubicBezTo>
                    <a:pt x="36076" y="7120"/>
                    <a:pt x="36036" y="7120"/>
                    <a:pt x="35988" y="7120"/>
                  </a:cubicBezTo>
                  <a:cubicBezTo>
                    <a:pt x="35664" y="7120"/>
                    <a:pt x="35380" y="6889"/>
                    <a:pt x="35316" y="6569"/>
                  </a:cubicBezTo>
                  <a:lnTo>
                    <a:pt x="34701" y="3356"/>
                  </a:lnTo>
                  <a:cubicBezTo>
                    <a:pt x="34695" y="3321"/>
                    <a:pt x="34666" y="3297"/>
                    <a:pt x="34631" y="3292"/>
                  </a:cubicBezTo>
                  <a:cubicBezTo>
                    <a:pt x="34627" y="3291"/>
                    <a:pt x="34623" y="3291"/>
                    <a:pt x="34619" y="3291"/>
                  </a:cubicBezTo>
                  <a:cubicBezTo>
                    <a:pt x="34590" y="3291"/>
                    <a:pt x="34566" y="3307"/>
                    <a:pt x="34550" y="3332"/>
                  </a:cubicBezTo>
                  <a:lnTo>
                    <a:pt x="33107" y="6059"/>
                  </a:lnTo>
                  <a:lnTo>
                    <a:pt x="31244" y="9540"/>
                  </a:lnTo>
                  <a:cubicBezTo>
                    <a:pt x="30867" y="10241"/>
                    <a:pt x="30496" y="10949"/>
                    <a:pt x="30119" y="11650"/>
                  </a:cubicBezTo>
                  <a:cubicBezTo>
                    <a:pt x="29266" y="13240"/>
                    <a:pt x="28390" y="14887"/>
                    <a:pt x="27514" y="16501"/>
                  </a:cubicBezTo>
                  <a:lnTo>
                    <a:pt x="27195" y="17092"/>
                  </a:lnTo>
                  <a:cubicBezTo>
                    <a:pt x="27172" y="17133"/>
                    <a:pt x="27142" y="17179"/>
                    <a:pt x="27120" y="17213"/>
                  </a:cubicBezTo>
                  <a:cubicBezTo>
                    <a:pt x="27009" y="17376"/>
                    <a:pt x="26864" y="17516"/>
                    <a:pt x="26696" y="17609"/>
                  </a:cubicBezTo>
                  <a:cubicBezTo>
                    <a:pt x="26491" y="17734"/>
                    <a:pt x="26258" y="17797"/>
                    <a:pt x="26022" y="17797"/>
                  </a:cubicBezTo>
                  <a:cubicBezTo>
                    <a:pt x="25876" y="17797"/>
                    <a:pt x="25730" y="17773"/>
                    <a:pt x="25589" y="17724"/>
                  </a:cubicBezTo>
                  <a:cubicBezTo>
                    <a:pt x="25408" y="17660"/>
                    <a:pt x="25228" y="17556"/>
                    <a:pt x="25089" y="17417"/>
                  </a:cubicBezTo>
                  <a:cubicBezTo>
                    <a:pt x="25060" y="17387"/>
                    <a:pt x="25025" y="17353"/>
                    <a:pt x="24997" y="17312"/>
                  </a:cubicBezTo>
                  <a:lnTo>
                    <a:pt x="19143" y="9069"/>
                  </a:lnTo>
                  <a:lnTo>
                    <a:pt x="17611" y="6906"/>
                  </a:lnTo>
                  <a:cubicBezTo>
                    <a:pt x="17600" y="6882"/>
                    <a:pt x="17571" y="6871"/>
                    <a:pt x="17542" y="6871"/>
                  </a:cubicBezTo>
                  <a:cubicBezTo>
                    <a:pt x="17514" y="6871"/>
                    <a:pt x="17490" y="6889"/>
                    <a:pt x="17479" y="6917"/>
                  </a:cubicBezTo>
                  <a:lnTo>
                    <a:pt x="12722" y="16419"/>
                  </a:lnTo>
                  <a:cubicBezTo>
                    <a:pt x="12717" y="16431"/>
                    <a:pt x="12693" y="16477"/>
                    <a:pt x="12669" y="16517"/>
                  </a:cubicBezTo>
                  <a:cubicBezTo>
                    <a:pt x="12647" y="16552"/>
                    <a:pt x="12623" y="16593"/>
                    <a:pt x="12594" y="16634"/>
                  </a:cubicBezTo>
                  <a:cubicBezTo>
                    <a:pt x="12478" y="16785"/>
                    <a:pt x="12334" y="16906"/>
                    <a:pt x="12171" y="16999"/>
                  </a:cubicBezTo>
                  <a:cubicBezTo>
                    <a:pt x="11981" y="17102"/>
                    <a:pt x="11768" y="17154"/>
                    <a:pt x="11554" y="17154"/>
                  </a:cubicBezTo>
                  <a:cubicBezTo>
                    <a:pt x="11396" y="17154"/>
                    <a:pt x="11237" y="17126"/>
                    <a:pt x="11086" y="17069"/>
                  </a:cubicBezTo>
                  <a:cubicBezTo>
                    <a:pt x="10993" y="17034"/>
                    <a:pt x="10912" y="16993"/>
                    <a:pt x="10837" y="16941"/>
                  </a:cubicBezTo>
                  <a:cubicBezTo>
                    <a:pt x="10797" y="16918"/>
                    <a:pt x="10762" y="16889"/>
                    <a:pt x="10727" y="16860"/>
                  </a:cubicBezTo>
                  <a:cubicBezTo>
                    <a:pt x="10698" y="16836"/>
                    <a:pt x="10651" y="16796"/>
                    <a:pt x="10639" y="16785"/>
                  </a:cubicBezTo>
                  <a:lnTo>
                    <a:pt x="5314" y="11720"/>
                  </a:lnTo>
                  <a:cubicBezTo>
                    <a:pt x="5301" y="11703"/>
                    <a:pt x="5281" y="11696"/>
                    <a:pt x="5262" y="11696"/>
                  </a:cubicBezTo>
                  <a:cubicBezTo>
                    <a:pt x="5256" y="11696"/>
                    <a:pt x="5250" y="11696"/>
                    <a:pt x="5245" y="11698"/>
                  </a:cubicBezTo>
                  <a:cubicBezTo>
                    <a:pt x="5215" y="11703"/>
                    <a:pt x="5199" y="11720"/>
                    <a:pt x="5186" y="11744"/>
                  </a:cubicBezTo>
                  <a:lnTo>
                    <a:pt x="5146" y="11824"/>
                  </a:lnTo>
                  <a:cubicBezTo>
                    <a:pt x="5047" y="12033"/>
                    <a:pt x="4949" y="12249"/>
                    <a:pt x="4851" y="12463"/>
                  </a:cubicBezTo>
                  <a:cubicBezTo>
                    <a:pt x="4677" y="12846"/>
                    <a:pt x="4497" y="13229"/>
                    <a:pt x="4316" y="13612"/>
                  </a:cubicBezTo>
                  <a:lnTo>
                    <a:pt x="3464" y="15392"/>
                  </a:lnTo>
                  <a:cubicBezTo>
                    <a:pt x="3365" y="15601"/>
                    <a:pt x="3261" y="15810"/>
                    <a:pt x="3162" y="16019"/>
                  </a:cubicBezTo>
                  <a:cubicBezTo>
                    <a:pt x="2971" y="16402"/>
                    <a:pt x="2785" y="16785"/>
                    <a:pt x="2594" y="17168"/>
                  </a:cubicBezTo>
                  <a:cubicBezTo>
                    <a:pt x="1887" y="18583"/>
                    <a:pt x="1330" y="19662"/>
                    <a:pt x="773" y="20672"/>
                  </a:cubicBezTo>
                  <a:cubicBezTo>
                    <a:pt x="738" y="20741"/>
                    <a:pt x="674" y="20793"/>
                    <a:pt x="592" y="20816"/>
                  </a:cubicBezTo>
                  <a:cubicBezTo>
                    <a:pt x="566" y="20824"/>
                    <a:pt x="538" y="20828"/>
                    <a:pt x="511" y="20828"/>
                  </a:cubicBezTo>
                  <a:cubicBezTo>
                    <a:pt x="461" y="20828"/>
                    <a:pt x="412" y="20815"/>
                    <a:pt x="366" y="20793"/>
                  </a:cubicBezTo>
                  <a:cubicBezTo>
                    <a:pt x="233" y="20718"/>
                    <a:pt x="174" y="20567"/>
                    <a:pt x="227" y="20428"/>
                  </a:cubicBezTo>
                  <a:cubicBezTo>
                    <a:pt x="610" y="19342"/>
                    <a:pt x="1044" y="18201"/>
                    <a:pt x="1631" y="16732"/>
                  </a:cubicBezTo>
                  <a:cubicBezTo>
                    <a:pt x="1788" y="16338"/>
                    <a:pt x="1949" y="15944"/>
                    <a:pt x="2107" y="15548"/>
                  </a:cubicBezTo>
                  <a:cubicBezTo>
                    <a:pt x="2200" y="15334"/>
                    <a:pt x="2286" y="15120"/>
                    <a:pt x="2374" y="14905"/>
                  </a:cubicBezTo>
                  <a:lnTo>
                    <a:pt x="3133" y="13084"/>
                  </a:lnTo>
                  <a:cubicBezTo>
                    <a:pt x="3296" y="12694"/>
                    <a:pt x="3470" y="12306"/>
                    <a:pt x="3638" y="11912"/>
                  </a:cubicBezTo>
                  <a:cubicBezTo>
                    <a:pt x="3731" y="11703"/>
                    <a:pt x="3823" y="11489"/>
                    <a:pt x="3916" y="11274"/>
                  </a:cubicBezTo>
                  <a:lnTo>
                    <a:pt x="4061" y="10937"/>
                  </a:lnTo>
                  <a:cubicBezTo>
                    <a:pt x="4067" y="10919"/>
                    <a:pt x="4072" y="10908"/>
                    <a:pt x="4079" y="10897"/>
                  </a:cubicBezTo>
                  <a:cubicBezTo>
                    <a:pt x="4091" y="10873"/>
                    <a:pt x="4096" y="10850"/>
                    <a:pt x="4136" y="10775"/>
                  </a:cubicBezTo>
                  <a:cubicBezTo>
                    <a:pt x="4230" y="10606"/>
                    <a:pt x="4363" y="10456"/>
                    <a:pt x="4525" y="10351"/>
                  </a:cubicBezTo>
                  <a:cubicBezTo>
                    <a:pt x="4682" y="10241"/>
                    <a:pt x="4873" y="10177"/>
                    <a:pt x="5065" y="10154"/>
                  </a:cubicBezTo>
                  <a:cubicBezTo>
                    <a:pt x="5105" y="10154"/>
                    <a:pt x="5146" y="10148"/>
                    <a:pt x="5186" y="10148"/>
                  </a:cubicBezTo>
                  <a:cubicBezTo>
                    <a:pt x="5338" y="10148"/>
                    <a:pt x="5488" y="10177"/>
                    <a:pt x="5633" y="10236"/>
                  </a:cubicBezTo>
                  <a:cubicBezTo>
                    <a:pt x="5721" y="10276"/>
                    <a:pt x="5807" y="10322"/>
                    <a:pt x="5882" y="10381"/>
                  </a:cubicBezTo>
                  <a:cubicBezTo>
                    <a:pt x="5924" y="10410"/>
                    <a:pt x="5964" y="10439"/>
                    <a:pt x="5999" y="10474"/>
                  </a:cubicBezTo>
                  <a:lnTo>
                    <a:pt x="11416" y="15526"/>
                  </a:lnTo>
                  <a:cubicBezTo>
                    <a:pt x="11430" y="15539"/>
                    <a:pt x="11450" y="15545"/>
                    <a:pt x="11468" y="15545"/>
                  </a:cubicBezTo>
                  <a:cubicBezTo>
                    <a:pt x="11474" y="15545"/>
                    <a:pt x="11480" y="15544"/>
                    <a:pt x="11486" y="15543"/>
                  </a:cubicBezTo>
                  <a:cubicBezTo>
                    <a:pt x="11509" y="15537"/>
                    <a:pt x="11533" y="15526"/>
                    <a:pt x="11544" y="15502"/>
                  </a:cubicBezTo>
                  <a:lnTo>
                    <a:pt x="16318" y="5803"/>
                  </a:lnTo>
                  <a:lnTo>
                    <a:pt x="16371" y="5706"/>
                  </a:lnTo>
                  <a:cubicBezTo>
                    <a:pt x="16393" y="5671"/>
                    <a:pt x="16411" y="5636"/>
                    <a:pt x="16441" y="5594"/>
                  </a:cubicBezTo>
                  <a:cubicBezTo>
                    <a:pt x="16551" y="5438"/>
                    <a:pt x="16707" y="5299"/>
                    <a:pt x="16888" y="5200"/>
                  </a:cubicBezTo>
                  <a:cubicBezTo>
                    <a:pt x="17082" y="5098"/>
                    <a:pt x="17299" y="5045"/>
                    <a:pt x="17516" y="5045"/>
                  </a:cubicBezTo>
                  <a:cubicBezTo>
                    <a:pt x="17694" y="5045"/>
                    <a:pt x="17871" y="5081"/>
                    <a:pt x="18036" y="5154"/>
                  </a:cubicBezTo>
                  <a:cubicBezTo>
                    <a:pt x="18216" y="5235"/>
                    <a:pt x="18384" y="5363"/>
                    <a:pt x="18511" y="5513"/>
                  </a:cubicBezTo>
                  <a:lnTo>
                    <a:pt x="25924" y="15984"/>
                  </a:lnTo>
                  <a:cubicBezTo>
                    <a:pt x="25942" y="16008"/>
                    <a:pt x="25965" y="16019"/>
                    <a:pt x="25994" y="16019"/>
                  </a:cubicBezTo>
                  <a:cubicBezTo>
                    <a:pt x="26023" y="16019"/>
                    <a:pt x="26047" y="16001"/>
                    <a:pt x="26058" y="15979"/>
                  </a:cubicBezTo>
                  <a:lnTo>
                    <a:pt x="26173" y="15770"/>
                  </a:lnTo>
                  <a:cubicBezTo>
                    <a:pt x="27038" y="14156"/>
                    <a:pt x="27932" y="12527"/>
                    <a:pt x="28796" y="10949"/>
                  </a:cubicBezTo>
                  <a:cubicBezTo>
                    <a:pt x="29185" y="10247"/>
                    <a:pt x="29568" y="9545"/>
                    <a:pt x="29950" y="8844"/>
                  </a:cubicBezTo>
                  <a:lnTo>
                    <a:pt x="31841" y="5380"/>
                  </a:lnTo>
                  <a:lnTo>
                    <a:pt x="33350" y="2643"/>
                  </a:lnTo>
                  <a:cubicBezTo>
                    <a:pt x="33367" y="2614"/>
                    <a:pt x="33367" y="2573"/>
                    <a:pt x="33343" y="2549"/>
                  </a:cubicBezTo>
                  <a:cubicBezTo>
                    <a:pt x="33327" y="2532"/>
                    <a:pt x="33304" y="2521"/>
                    <a:pt x="33279" y="2521"/>
                  </a:cubicBezTo>
                  <a:cubicBezTo>
                    <a:pt x="33270" y="2521"/>
                    <a:pt x="33261" y="2523"/>
                    <a:pt x="33251" y="2526"/>
                  </a:cubicBezTo>
                  <a:lnTo>
                    <a:pt x="30716" y="3513"/>
                  </a:lnTo>
                  <a:cubicBezTo>
                    <a:pt x="30635" y="3545"/>
                    <a:pt x="30551" y="3561"/>
                    <a:pt x="30467" y="3561"/>
                  </a:cubicBezTo>
                  <a:cubicBezTo>
                    <a:pt x="30195" y="3561"/>
                    <a:pt x="29935" y="3395"/>
                    <a:pt x="29828" y="3123"/>
                  </a:cubicBezTo>
                  <a:cubicBezTo>
                    <a:pt x="29765" y="2956"/>
                    <a:pt x="29771" y="2769"/>
                    <a:pt x="29840" y="2601"/>
                  </a:cubicBezTo>
                  <a:cubicBezTo>
                    <a:pt x="29916" y="2434"/>
                    <a:pt x="30049" y="2306"/>
                    <a:pt x="30223" y="2236"/>
                  </a:cubicBezTo>
                  <a:lnTo>
                    <a:pt x="35484" y="188"/>
                  </a:lnTo>
                  <a:close/>
                  <a:moveTo>
                    <a:pt x="35548" y="0"/>
                  </a:moveTo>
                  <a:cubicBezTo>
                    <a:pt x="35536" y="0"/>
                    <a:pt x="35525" y="3"/>
                    <a:pt x="35514" y="9"/>
                  </a:cubicBezTo>
                  <a:lnTo>
                    <a:pt x="30165" y="2091"/>
                  </a:lnTo>
                  <a:cubicBezTo>
                    <a:pt x="29950" y="2172"/>
                    <a:pt x="29788" y="2330"/>
                    <a:pt x="29696" y="2538"/>
                  </a:cubicBezTo>
                  <a:cubicBezTo>
                    <a:pt x="29608" y="2740"/>
                    <a:pt x="29602" y="2973"/>
                    <a:pt x="29683" y="3182"/>
                  </a:cubicBezTo>
                  <a:cubicBezTo>
                    <a:pt x="29813" y="3517"/>
                    <a:pt x="30131" y="3721"/>
                    <a:pt x="30469" y="3721"/>
                  </a:cubicBezTo>
                  <a:cubicBezTo>
                    <a:pt x="30570" y="3721"/>
                    <a:pt x="30674" y="3702"/>
                    <a:pt x="30775" y="3663"/>
                  </a:cubicBezTo>
                  <a:lnTo>
                    <a:pt x="33107" y="2758"/>
                  </a:lnTo>
                  <a:lnTo>
                    <a:pt x="33107" y="2758"/>
                  </a:lnTo>
                  <a:lnTo>
                    <a:pt x="31702" y="5299"/>
                  </a:lnTo>
                  <a:lnTo>
                    <a:pt x="29811" y="8761"/>
                  </a:lnTo>
                  <a:cubicBezTo>
                    <a:pt x="29428" y="9465"/>
                    <a:pt x="29040" y="10166"/>
                    <a:pt x="28657" y="10868"/>
                  </a:cubicBezTo>
                  <a:cubicBezTo>
                    <a:pt x="27793" y="12451"/>
                    <a:pt x="26899" y="14081"/>
                    <a:pt x="26029" y="15695"/>
                  </a:cubicBezTo>
                  <a:lnTo>
                    <a:pt x="25983" y="15786"/>
                  </a:lnTo>
                  <a:lnTo>
                    <a:pt x="20535" y="8083"/>
                  </a:lnTo>
                  <a:lnTo>
                    <a:pt x="18824" y="5671"/>
                  </a:lnTo>
                  <a:lnTo>
                    <a:pt x="18633" y="5409"/>
                  </a:lnTo>
                  <a:cubicBezTo>
                    <a:pt x="18489" y="5241"/>
                    <a:pt x="18302" y="5096"/>
                    <a:pt x="18099" y="5009"/>
                  </a:cubicBezTo>
                  <a:cubicBezTo>
                    <a:pt x="17911" y="4927"/>
                    <a:pt x="17709" y="4886"/>
                    <a:pt x="17508" y="4886"/>
                  </a:cubicBezTo>
                  <a:cubicBezTo>
                    <a:pt x="17267" y="4886"/>
                    <a:pt x="17026" y="4944"/>
                    <a:pt x="16811" y="5061"/>
                  </a:cubicBezTo>
                  <a:cubicBezTo>
                    <a:pt x="16609" y="5165"/>
                    <a:pt x="16435" y="5328"/>
                    <a:pt x="16307" y="5502"/>
                  </a:cubicBezTo>
                  <a:cubicBezTo>
                    <a:pt x="16283" y="5543"/>
                    <a:pt x="16261" y="5583"/>
                    <a:pt x="16232" y="5623"/>
                  </a:cubicBezTo>
                  <a:lnTo>
                    <a:pt x="12850" y="12486"/>
                  </a:lnTo>
                  <a:lnTo>
                    <a:pt x="11445" y="15334"/>
                  </a:lnTo>
                  <a:lnTo>
                    <a:pt x="6516" y="10734"/>
                  </a:lnTo>
                  <a:lnTo>
                    <a:pt x="6104" y="10351"/>
                  </a:lnTo>
                  <a:cubicBezTo>
                    <a:pt x="6063" y="10317"/>
                    <a:pt x="6021" y="10282"/>
                    <a:pt x="5981" y="10247"/>
                  </a:cubicBezTo>
                  <a:cubicBezTo>
                    <a:pt x="5889" y="10183"/>
                    <a:pt x="5796" y="10131"/>
                    <a:pt x="5692" y="10091"/>
                  </a:cubicBezTo>
                  <a:cubicBezTo>
                    <a:pt x="5533" y="10023"/>
                    <a:pt x="5365" y="9990"/>
                    <a:pt x="5193" y="9990"/>
                  </a:cubicBezTo>
                  <a:cubicBezTo>
                    <a:pt x="5145" y="9990"/>
                    <a:pt x="5096" y="9992"/>
                    <a:pt x="5047" y="9998"/>
                  </a:cubicBezTo>
                  <a:cubicBezTo>
                    <a:pt x="4827" y="10021"/>
                    <a:pt x="4618" y="10097"/>
                    <a:pt x="4439" y="10218"/>
                  </a:cubicBezTo>
                  <a:cubicBezTo>
                    <a:pt x="4253" y="10335"/>
                    <a:pt x="4102" y="10509"/>
                    <a:pt x="3997" y="10699"/>
                  </a:cubicBezTo>
                  <a:cubicBezTo>
                    <a:pt x="3951" y="10780"/>
                    <a:pt x="3940" y="10809"/>
                    <a:pt x="3933" y="10839"/>
                  </a:cubicBezTo>
                  <a:lnTo>
                    <a:pt x="3772" y="11210"/>
                  </a:lnTo>
                  <a:cubicBezTo>
                    <a:pt x="3678" y="11425"/>
                    <a:pt x="3585" y="11639"/>
                    <a:pt x="3493" y="11848"/>
                  </a:cubicBezTo>
                  <a:cubicBezTo>
                    <a:pt x="3319" y="12242"/>
                    <a:pt x="3151" y="12632"/>
                    <a:pt x="2988" y="13020"/>
                  </a:cubicBezTo>
                  <a:lnTo>
                    <a:pt x="2222" y="14841"/>
                  </a:lnTo>
                  <a:cubicBezTo>
                    <a:pt x="2136" y="15056"/>
                    <a:pt x="2048" y="15270"/>
                    <a:pt x="1962" y="15486"/>
                  </a:cubicBezTo>
                  <a:cubicBezTo>
                    <a:pt x="1799" y="15880"/>
                    <a:pt x="1636" y="16274"/>
                    <a:pt x="1480" y="16675"/>
                  </a:cubicBezTo>
                  <a:cubicBezTo>
                    <a:pt x="894" y="18148"/>
                    <a:pt x="460" y="19285"/>
                    <a:pt x="77" y="20375"/>
                  </a:cubicBezTo>
                  <a:cubicBezTo>
                    <a:pt x="0" y="20584"/>
                    <a:pt x="88" y="20822"/>
                    <a:pt x="291" y="20932"/>
                  </a:cubicBezTo>
                  <a:cubicBezTo>
                    <a:pt x="361" y="20967"/>
                    <a:pt x="436" y="20990"/>
                    <a:pt x="511" y="20990"/>
                  </a:cubicBezTo>
                  <a:cubicBezTo>
                    <a:pt x="552" y="20990"/>
                    <a:pt x="599" y="20978"/>
                    <a:pt x="639" y="20967"/>
                  </a:cubicBezTo>
                  <a:cubicBezTo>
                    <a:pt x="755" y="20932"/>
                    <a:pt x="854" y="20857"/>
                    <a:pt x="912" y="20747"/>
                  </a:cubicBezTo>
                  <a:cubicBezTo>
                    <a:pt x="1469" y="19737"/>
                    <a:pt x="2031" y="18653"/>
                    <a:pt x="2739" y="17237"/>
                  </a:cubicBezTo>
                  <a:cubicBezTo>
                    <a:pt x="2931" y="16854"/>
                    <a:pt x="3116" y="16471"/>
                    <a:pt x="3301" y="16089"/>
                  </a:cubicBezTo>
                  <a:cubicBezTo>
                    <a:pt x="3406" y="15880"/>
                    <a:pt x="3504" y="15671"/>
                    <a:pt x="3609" y="15462"/>
                  </a:cubicBezTo>
                  <a:lnTo>
                    <a:pt x="4462" y="13681"/>
                  </a:lnTo>
                  <a:cubicBezTo>
                    <a:pt x="4642" y="13299"/>
                    <a:pt x="4821" y="12916"/>
                    <a:pt x="4995" y="12527"/>
                  </a:cubicBezTo>
                  <a:cubicBezTo>
                    <a:pt x="5094" y="12324"/>
                    <a:pt x="5186" y="12115"/>
                    <a:pt x="5285" y="11912"/>
                  </a:cubicBezTo>
                  <a:lnTo>
                    <a:pt x="10529" y="16895"/>
                  </a:lnTo>
                  <a:cubicBezTo>
                    <a:pt x="10541" y="16913"/>
                    <a:pt x="10599" y="16959"/>
                    <a:pt x="10623" y="16982"/>
                  </a:cubicBezTo>
                  <a:cubicBezTo>
                    <a:pt x="10663" y="17017"/>
                    <a:pt x="10703" y="17045"/>
                    <a:pt x="10749" y="17074"/>
                  </a:cubicBezTo>
                  <a:cubicBezTo>
                    <a:pt x="10831" y="17133"/>
                    <a:pt x="10929" y="17179"/>
                    <a:pt x="11033" y="17219"/>
                  </a:cubicBezTo>
                  <a:cubicBezTo>
                    <a:pt x="11198" y="17283"/>
                    <a:pt x="11375" y="17315"/>
                    <a:pt x="11552" y="17315"/>
                  </a:cubicBezTo>
                  <a:cubicBezTo>
                    <a:pt x="11794" y="17315"/>
                    <a:pt x="12035" y="17256"/>
                    <a:pt x="12246" y="17138"/>
                  </a:cubicBezTo>
                  <a:cubicBezTo>
                    <a:pt x="12433" y="17039"/>
                    <a:pt x="12594" y="16895"/>
                    <a:pt x="12722" y="16726"/>
                  </a:cubicBezTo>
                  <a:cubicBezTo>
                    <a:pt x="12751" y="16686"/>
                    <a:pt x="12786" y="16640"/>
                    <a:pt x="12808" y="16593"/>
                  </a:cubicBezTo>
                  <a:cubicBezTo>
                    <a:pt x="12832" y="16552"/>
                    <a:pt x="12867" y="16488"/>
                    <a:pt x="12867" y="16488"/>
                  </a:cubicBezTo>
                  <a:lnTo>
                    <a:pt x="17560" y="7109"/>
                  </a:lnTo>
                  <a:lnTo>
                    <a:pt x="24719" y="17208"/>
                  </a:lnTo>
                  <a:lnTo>
                    <a:pt x="24875" y="17417"/>
                  </a:lnTo>
                  <a:cubicBezTo>
                    <a:pt x="24909" y="17457"/>
                    <a:pt x="24944" y="17497"/>
                    <a:pt x="24979" y="17532"/>
                  </a:cubicBezTo>
                  <a:cubicBezTo>
                    <a:pt x="25136" y="17690"/>
                    <a:pt x="25327" y="17805"/>
                    <a:pt x="25536" y="17875"/>
                  </a:cubicBezTo>
                  <a:cubicBezTo>
                    <a:pt x="25695" y="17928"/>
                    <a:pt x="25859" y="17954"/>
                    <a:pt x="26021" y="17954"/>
                  </a:cubicBezTo>
                  <a:cubicBezTo>
                    <a:pt x="26286" y="17954"/>
                    <a:pt x="26547" y="17884"/>
                    <a:pt x="26778" y="17748"/>
                  </a:cubicBezTo>
                  <a:cubicBezTo>
                    <a:pt x="26963" y="17637"/>
                    <a:pt x="27131" y="17486"/>
                    <a:pt x="27252" y="17307"/>
                  </a:cubicBezTo>
                  <a:cubicBezTo>
                    <a:pt x="27282" y="17261"/>
                    <a:pt x="27311" y="17213"/>
                    <a:pt x="27335" y="17173"/>
                  </a:cubicBezTo>
                  <a:lnTo>
                    <a:pt x="27659" y="16576"/>
                  </a:lnTo>
                  <a:cubicBezTo>
                    <a:pt x="28529" y="14964"/>
                    <a:pt x="29410" y="13315"/>
                    <a:pt x="30258" y="11727"/>
                  </a:cubicBezTo>
                  <a:cubicBezTo>
                    <a:pt x="30635" y="11024"/>
                    <a:pt x="31011" y="10317"/>
                    <a:pt x="31383" y="9615"/>
                  </a:cubicBezTo>
                  <a:lnTo>
                    <a:pt x="33246" y="6134"/>
                  </a:lnTo>
                  <a:lnTo>
                    <a:pt x="34585" y="3605"/>
                  </a:lnTo>
                  <a:lnTo>
                    <a:pt x="35160" y="6598"/>
                  </a:lnTo>
                  <a:cubicBezTo>
                    <a:pt x="35241" y="6993"/>
                    <a:pt x="35589" y="7283"/>
                    <a:pt x="35988" y="7283"/>
                  </a:cubicBezTo>
                  <a:cubicBezTo>
                    <a:pt x="36041" y="7283"/>
                    <a:pt x="36100" y="7277"/>
                    <a:pt x="36151" y="7265"/>
                  </a:cubicBezTo>
                  <a:cubicBezTo>
                    <a:pt x="36371" y="7224"/>
                    <a:pt x="36563" y="7098"/>
                    <a:pt x="36691" y="6911"/>
                  </a:cubicBezTo>
                  <a:cubicBezTo>
                    <a:pt x="36818" y="6726"/>
                    <a:pt x="36865" y="6499"/>
                    <a:pt x="36818" y="6279"/>
                  </a:cubicBezTo>
                  <a:lnTo>
                    <a:pt x="35624" y="67"/>
                  </a:lnTo>
                  <a:cubicBezTo>
                    <a:pt x="35618" y="44"/>
                    <a:pt x="35606" y="20"/>
                    <a:pt x="35583" y="9"/>
                  </a:cubicBezTo>
                  <a:cubicBezTo>
                    <a:pt x="35571" y="3"/>
                    <a:pt x="35560" y="0"/>
                    <a:pt x="3554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9" y="62327"/>
            <a:ext cx="4113721" cy="527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Answer the questions.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37FAA5-639F-4372-9682-A18F70C78604}"/>
              </a:ext>
            </a:extLst>
          </p:cNvPr>
          <p:cNvGrpSpPr/>
          <p:nvPr/>
        </p:nvGrpSpPr>
        <p:grpSpPr>
          <a:xfrm>
            <a:off x="458279" y="701771"/>
            <a:ext cx="5982430" cy="646331"/>
            <a:chOff x="369902" y="2142097"/>
            <a:chExt cx="7565721" cy="861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DD5005-6CAD-449C-B976-DDA57BF11B30}"/>
                </a:ext>
              </a:extLst>
            </p:cNvPr>
            <p:cNvSpPr txBox="1"/>
            <p:nvPr/>
          </p:nvSpPr>
          <p:spPr>
            <a:xfrm>
              <a:off x="369902" y="2142097"/>
              <a:ext cx="47483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2.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5DB95-33D7-4E7C-9973-F461D4310E31}"/>
                </a:ext>
              </a:extLst>
            </p:cNvPr>
            <p:cNvSpPr txBox="1"/>
            <p:nvPr/>
          </p:nvSpPr>
          <p:spPr>
            <a:xfrm>
              <a:off x="844733" y="2142097"/>
              <a:ext cx="70908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Is </a:t>
              </a:r>
              <a:r>
                <a:rPr lang="en-US" sz="1800" i="1" dirty="0"/>
                <a:t>The Fox Teacher </a:t>
              </a:r>
              <a:r>
                <a:rPr lang="en-US" sz="1800" dirty="0"/>
                <a:t>a comedy?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7666AD-A55E-4444-A5E9-068F2E8FB9D8}"/>
              </a:ext>
            </a:extLst>
          </p:cNvPr>
          <p:cNvCxnSpPr>
            <a:cxnSpLocks/>
          </p:cNvCxnSpPr>
          <p:nvPr/>
        </p:nvCxnSpPr>
        <p:spPr>
          <a:xfrm>
            <a:off x="1177845" y="998570"/>
            <a:ext cx="163763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B4DF0B-B5EE-4CC7-B642-B86345E8EAFD}"/>
              </a:ext>
            </a:extLst>
          </p:cNvPr>
          <p:cNvCxnSpPr>
            <a:cxnSpLocks/>
          </p:cNvCxnSpPr>
          <p:nvPr/>
        </p:nvCxnSpPr>
        <p:spPr>
          <a:xfrm>
            <a:off x="3157817" y="988853"/>
            <a:ext cx="7500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0C5F3F-73D6-46D6-BF7E-57021A1202CB}"/>
              </a:ext>
            </a:extLst>
          </p:cNvPr>
          <p:cNvSpPr txBox="1"/>
          <p:nvPr/>
        </p:nvSpPr>
        <p:spPr>
          <a:xfrm>
            <a:off x="820322" y="1095967"/>
            <a:ext cx="1274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it is.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59B94E-869C-059C-9F92-D30AD4B5F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26255"/>
              </p:ext>
            </p:extLst>
          </p:nvPr>
        </p:nvGraphicFramePr>
        <p:xfrm>
          <a:off x="1006188" y="1732247"/>
          <a:ext cx="7131623" cy="32155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1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PROGRAMME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2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C0B57-C832-89F4-FB4A-D557561192F3}"/>
              </a:ext>
            </a:extLst>
          </p:cNvPr>
          <p:cNvCxnSpPr>
            <a:cxnSpLocks/>
          </p:cNvCxnSpPr>
          <p:nvPr/>
        </p:nvCxnSpPr>
        <p:spPr>
          <a:xfrm>
            <a:off x="2636604" y="2803413"/>
            <a:ext cx="6730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BEF74E-D88D-0642-79DF-82BBB35F62C3}"/>
              </a:ext>
            </a:extLst>
          </p:cNvPr>
          <p:cNvCxnSpPr>
            <a:cxnSpLocks/>
          </p:cNvCxnSpPr>
          <p:nvPr/>
        </p:nvCxnSpPr>
        <p:spPr>
          <a:xfrm>
            <a:off x="1834143" y="3020549"/>
            <a:ext cx="6096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724DA6-57FC-5553-9BF6-E2732DDD2349}"/>
              </a:ext>
            </a:extLst>
          </p:cNvPr>
          <p:cNvCxnSpPr>
            <a:cxnSpLocks/>
          </p:cNvCxnSpPr>
          <p:nvPr/>
        </p:nvCxnSpPr>
        <p:spPr>
          <a:xfrm>
            <a:off x="1834143" y="2803413"/>
            <a:ext cx="674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9" y="62327"/>
            <a:ext cx="4113721" cy="527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Answer the questions.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04196F-AF17-49AD-B5E2-71AD30E3E978}"/>
              </a:ext>
            </a:extLst>
          </p:cNvPr>
          <p:cNvGrpSpPr/>
          <p:nvPr/>
        </p:nvGrpSpPr>
        <p:grpSpPr>
          <a:xfrm>
            <a:off x="458279" y="752923"/>
            <a:ext cx="5497576" cy="652821"/>
            <a:chOff x="363373" y="4026312"/>
            <a:chExt cx="6914269" cy="8704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6CB4A8-440A-4D69-A1D2-3D6B42A3D509}"/>
                </a:ext>
              </a:extLst>
            </p:cNvPr>
            <p:cNvSpPr txBox="1"/>
            <p:nvPr/>
          </p:nvSpPr>
          <p:spPr>
            <a:xfrm>
              <a:off x="363373" y="4034965"/>
              <a:ext cx="4748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3.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172E00-E1B6-49B3-812C-C4F7F9622F40}"/>
                </a:ext>
              </a:extLst>
            </p:cNvPr>
            <p:cNvSpPr txBox="1"/>
            <p:nvPr/>
          </p:nvSpPr>
          <p:spPr>
            <a:xfrm>
              <a:off x="838204" y="4026312"/>
              <a:ext cx="643943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What time is the </a:t>
              </a:r>
              <a:r>
                <a:rPr lang="en-US" sz="1800" i="1" dirty="0"/>
                <a:t>Sports</a:t>
              </a:r>
              <a:r>
                <a:rPr lang="en-US" sz="1800" dirty="0"/>
                <a:t> </a:t>
              </a:r>
              <a:r>
                <a:rPr lang="en-US" sz="1800" dirty="0" err="1"/>
                <a:t>programme</a:t>
              </a:r>
              <a:r>
                <a:rPr lang="en-US" sz="1800" dirty="0"/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1E2B03-C94F-4AED-96D2-48FCE16A465F}"/>
              </a:ext>
            </a:extLst>
          </p:cNvPr>
          <p:cNvCxnSpPr>
            <a:cxnSpLocks/>
          </p:cNvCxnSpPr>
          <p:nvPr/>
        </p:nvCxnSpPr>
        <p:spPr>
          <a:xfrm>
            <a:off x="1000738" y="1078598"/>
            <a:ext cx="9735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9E63F9-06F8-4233-907F-4B56E2412CE1}"/>
              </a:ext>
            </a:extLst>
          </p:cNvPr>
          <p:cNvCxnSpPr>
            <a:cxnSpLocks/>
          </p:cNvCxnSpPr>
          <p:nvPr/>
        </p:nvCxnSpPr>
        <p:spPr>
          <a:xfrm>
            <a:off x="2693017" y="1078598"/>
            <a:ext cx="18789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5D34872-9891-44D1-AF3F-2AC5340E0968}"/>
              </a:ext>
            </a:extLst>
          </p:cNvPr>
          <p:cNvSpPr txBox="1"/>
          <p:nvPr/>
        </p:nvSpPr>
        <p:spPr>
          <a:xfrm>
            <a:off x="951767" y="1175983"/>
            <a:ext cx="1996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on at 10.30.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ED934A-0B3E-6500-07A7-7E47F6812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07550"/>
              </p:ext>
            </p:extLst>
          </p:nvPr>
        </p:nvGraphicFramePr>
        <p:xfrm>
          <a:off x="1006188" y="1732247"/>
          <a:ext cx="7131623" cy="32155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1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PROGRAMME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2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B49233-68D6-9F28-E05E-79948CD83403}"/>
              </a:ext>
            </a:extLst>
          </p:cNvPr>
          <p:cNvCxnSpPr>
            <a:cxnSpLocks/>
          </p:cNvCxnSpPr>
          <p:nvPr/>
        </p:nvCxnSpPr>
        <p:spPr>
          <a:xfrm>
            <a:off x="1817959" y="3458868"/>
            <a:ext cx="5934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E21F8E-6FB4-6D9D-CD40-ED364F6EB35D}"/>
              </a:ext>
            </a:extLst>
          </p:cNvPr>
          <p:cNvCxnSpPr>
            <a:cxnSpLocks/>
          </p:cNvCxnSpPr>
          <p:nvPr/>
        </p:nvCxnSpPr>
        <p:spPr>
          <a:xfrm>
            <a:off x="1169248" y="3450776"/>
            <a:ext cx="4491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9" y="62327"/>
            <a:ext cx="4113721" cy="527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Answer the questions.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67C45A-35F3-4281-9B64-DC45DA9CEA60}"/>
              </a:ext>
            </a:extLst>
          </p:cNvPr>
          <p:cNvGrpSpPr/>
          <p:nvPr/>
        </p:nvGrpSpPr>
        <p:grpSpPr>
          <a:xfrm>
            <a:off x="458279" y="596276"/>
            <a:ext cx="5942521" cy="652821"/>
            <a:chOff x="363373" y="3312302"/>
            <a:chExt cx="6471767" cy="8704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FCC545-DF6E-44D6-9CCB-D21E1370BFD5}"/>
                </a:ext>
              </a:extLst>
            </p:cNvPr>
            <p:cNvSpPr txBox="1"/>
            <p:nvPr/>
          </p:nvSpPr>
          <p:spPr>
            <a:xfrm>
              <a:off x="363373" y="3320955"/>
              <a:ext cx="474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4.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71E5B-CF7C-48D1-A331-194D12635965}"/>
                </a:ext>
              </a:extLst>
            </p:cNvPr>
            <p:cNvSpPr txBox="1"/>
            <p:nvPr/>
          </p:nvSpPr>
          <p:spPr>
            <a:xfrm>
              <a:off x="838204" y="3312302"/>
              <a:ext cx="5996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Can we watch a game show at 10.30?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2AD2BD6-3198-41FA-A094-99BE663B7AE1}"/>
              </a:ext>
            </a:extLst>
          </p:cNvPr>
          <p:cNvCxnSpPr>
            <a:cxnSpLocks/>
          </p:cNvCxnSpPr>
          <p:nvPr/>
        </p:nvCxnSpPr>
        <p:spPr>
          <a:xfrm>
            <a:off x="1000738" y="910229"/>
            <a:ext cx="4402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71D9CE-E251-42A4-AF0C-1348D204B290}"/>
              </a:ext>
            </a:extLst>
          </p:cNvPr>
          <p:cNvCxnSpPr>
            <a:cxnSpLocks/>
          </p:cNvCxnSpPr>
          <p:nvPr/>
        </p:nvCxnSpPr>
        <p:spPr>
          <a:xfrm>
            <a:off x="1828800" y="910229"/>
            <a:ext cx="5988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061B43-E1C3-4798-B9D2-13ABF76F418E}"/>
              </a:ext>
            </a:extLst>
          </p:cNvPr>
          <p:cNvCxnSpPr>
            <a:cxnSpLocks/>
          </p:cNvCxnSpPr>
          <p:nvPr/>
        </p:nvCxnSpPr>
        <p:spPr>
          <a:xfrm>
            <a:off x="2656181" y="910229"/>
            <a:ext cx="11794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DD8A87-465F-440F-8B46-F44C858DA652}"/>
              </a:ext>
            </a:extLst>
          </p:cNvPr>
          <p:cNvCxnSpPr>
            <a:cxnSpLocks/>
          </p:cNvCxnSpPr>
          <p:nvPr/>
        </p:nvCxnSpPr>
        <p:spPr>
          <a:xfrm>
            <a:off x="4199766" y="910229"/>
            <a:ext cx="54216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1B5F7C2-F581-49DD-BD38-CD674220F8A0}"/>
              </a:ext>
            </a:extLst>
          </p:cNvPr>
          <p:cNvSpPr txBox="1"/>
          <p:nvPr/>
        </p:nvSpPr>
        <p:spPr>
          <a:xfrm>
            <a:off x="902638" y="960172"/>
            <a:ext cx="2117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we can’t.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26C44C5-DDCF-E8A9-D7AD-83CDC625E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68145"/>
              </p:ext>
            </p:extLst>
          </p:nvPr>
        </p:nvGraphicFramePr>
        <p:xfrm>
          <a:off x="1006188" y="1602774"/>
          <a:ext cx="7131623" cy="32155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1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PROGRAMME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2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297B90-EDD5-57A9-EE26-469E857B6720}"/>
              </a:ext>
            </a:extLst>
          </p:cNvPr>
          <p:cNvCxnSpPr>
            <a:cxnSpLocks/>
          </p:cNvCxnSpPr>
          <p:nvPr/>
        </p:nvCxnSpPr>
        <p:spPr>
          <a:xfrm>
            <a:off x="1828800" y="3782550"/>
            <a:ext cx="9629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88C1DA-8D91-5520-2DF6-0363E149D4C0}"/>
              </a:ext>
            </a:extLst>
          </p:cNvPr>
          <p:cNvCxnSpPr>
            <a:cxnSpLocks/>
          </p:cNvCxnSpPr>
          <p:nvPr/>
        </p:nvCxnSpPr>
        <p:spPr>
          <a:xfrm>
            <a:off x="1171997" y="3902582"/>
            <a:ext cx="4221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9" y="62327"/>
            <a:ext cx="4113721" cy="527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Answer the questions.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E73322-ACE5-4C2A-AC3F-3B1426E11044}"/>
              </a:ext>
            </a:extLst>
          </p:cNvPr>
          <p:cNvGrpSpPr/>
          <p:nvPr/>
        </p:nvGrpSpPr>
        <p:grpSpPr>
          <a:xfrm>
            <a:off x="458278" y="688915"/>
            <a:ext cx="5885877" cy="652821"/>
            <a:chOff x="363373" y="3312302"/>
            <a:chExt cx="7330101" cy="8704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652A5A-72BA-4AB5-92CC-CF5ADA3B5FD0}"/>
                </a:ext>
              </a:extLst>
            </p:cNvPr>
            <p:cNvSpPr txBox="1"/>
            <p:nvPr/>
          </p:nvSpPr>
          <p:spPr>
            <a:xfrm>
              <a:off x="363373" y="3320955"/>
              <a:ext cx="4748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5.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E6D37E-941D-4B6D-AF01-31EC0DF45AA8}"/>
                </a:ext>
              </a:extLst>
            </p:cNvPr>
            <p:cNvSpPr txBox="1"/>
            <p:nvPr/>
          </p:nvSpPr>
          <p:spPr>
            <a:xfrm>
              <a:off x="838204" y="3312302"/>
              <a:ext cx="685527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What is the topic of the </a:t>
              </a:r>
              <a:r>
                <a:rPr lang="en-US" sz="1800" i="1" dirty="0"/>
                <a:t>Science</a:t>
              </a:r>
              <a:r>
                <a:rPr lang="en-US" sz="1800" dirty="0"/>
                <a:t> </a:t>
              </a:r>
              <a:r>
                <a:rPr lang="en-US" sz="1800" dirty="0" err="1"/>
                <a:t>programme</a:t>
              </a:r>
              <a:r>
                <a:rPr lang="en-US" sz="1800" dirty="0"/>
                <a:t>?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988BEE-5F89-455E-BA64-BE1D87C6B8FA}"/>
              </a:ext>
            </a:extLst>
          </p:cNvPr>
          <p:cNvCxnSpPr>
            <a:cxnSpLocks/>
          </p:cNvCxnSpPr>
          <p:nvPr/>
        </p:nvCxnSpPr>
        <p:spPr>
          <a:xfrm>
            <a:off x="1000738" y="991816"/>
            <a:ext cx="5136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9892A56-4C60-4DD3-BD49-BE94F885166D}"/>
              </a:ext>
            </a:extLst>
          </p:cNvPr>
          <p:cNvCxnSpPr>
            <a:cxnSpLocks/>
          </p:cNvCxnSpPr>
          <p:nvPr/>
        </p:nvCxnSpPr>
        <p:spPr>
          <a:xfrm>
            <a:off x="2160084" y="991816"/>
            <a:ext cx="5705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12FA5C-62FA-4A42-A931-5C9853C3731B}"/>
              </a:ext>
            </a:extLst>
          </p:cNvPr>
          <p:cNvCxnSpPr>
            <a:cxnSpLocks/>
          </p:cNvCxnSpPr>
          <p:nvPr/>
        </p:nvCxnSpPr>
        <p:spPr>
          <a:xfrm>
            <a:off x="3384758" y="996403"/>
            <a:ext cx="21016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ED2F05C-8C39-48B4-95FE-C361BBE577C8}"/>
              </a:ext>
            </a:extLst>
          </p:cNvPr>
          <p:cNvSpPr txBox="1"/>
          <p:nvPr/>
        </p:nvSpPr>
        <p:spPr>
          <a:xfrm>
            <a:off x="863136" y="1098321"/>
            <a:ext cx="2614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about dolphins.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9E1F2A-E75D-21E6-FBD7-CA5836B31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62972"/>
              </p:ext>
            </p:extLst>
          </p:nvPr>
        </p:nvGraphicFramePr>
        <p:xfrm>
          <a:off x="1000738" y="1724155"/>
          <a:ext cx="7131623" cy="32155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1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PROGRAMME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2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E1696-3421-02D6-9AA7-A667C2D4626D}"/>
              </a:ext>
            </a:extLst>
          </p:cNvPr>
          <p:cNvCxnSpPr>
            <a:cxnSpLocks/>
          </p:cNvCxnSpPr>
          <p:nvPr/>
        </p:nvCxnSpPr>
        <p:spPr>
          <a:xfrm>
            <a:off x="1820219" y="4705042"/>
            <a:ext cx="680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6C39C6-65B0-E9E5-B904-FC4C50935006}"/>
              </a:ext>
            </a:extLst>
          </p:cNvPr>
          <p:cNvCxnSpPr>
            <a:cxnSpLocks/>
          </p:cNvCxnSpPr>
          <p:nvPr/>
        </p:nvCxnSpPr>
        <p:spPr>
          <a:xfrm>
            <a:off x="2619982" y="4705042"/>
            <a:ext cx="10133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9" y="62327"/>
            <a:ext cx="4113721" cy="527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Answer the questions.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49251-FD10-48AF-95D9-63115442385F}"/>
              </a:ext>
            </a:extLst>
          </p:cNvPr>
          <p:cNvGrpSpPr/>
          <p:nvPr/>
        </p:nvGrpSpPr>
        <p:grpSpPr>
          <a:xfrm>
            <a:off x="434553" y="638005"/>
            <a:ext cx="5571321" cy="374685"/>
            <a:chOff x="363373" y="1262747"/>
            <a:chExt cx="5573061" cy="4995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292F99-864B-4ED6-AE11-656ECABD3CFE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1.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C03C82-D6A5-4664-8E09-106D6EFC7A7F}"/>
                </a:ext>
              </a:extLst>
            </p:cNvPr>
            <p:cNvSpPr txBox="1"/>
            <p:nvPr/>
          </p:nvSpPr>
          <p:spPr>
            <a:xfrm>
              <a:off x="671558" y="1269884"/>
              <a:ext cx="52648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What’s in the </a:t>
              </a:r>
              <a:r>
                <a:rPr lang="en-US" sz="1800" i="1" dirty="0"/>
                <a:t>Wildlife</a:t>
              </a:r>
              <a:r>
                <a:rPr lang="en-US" sz="1800" dirty="0"/>
                <a:t> </a:t>
              </a:r>
              <a:r>
                <a:rPr lang="en-US" sz="1800" dirty="0" err="1"/>
                <a:t>programme</a:t>
              </a:r>
              <a:r>
                <a:rPr lang="en-US" sz="1800" dirty="0"/>
                <a:t>?</a:t>
              </a:r>
              <a:endParaRPr lang="en-US" sz="1800" i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37FAA5-639F-4372-9682-A18F70C78604}"/>
              </a:ext>
            </a:extLst>
          </p:cNvPr>
          <p:cNvGrpSpPr/>
          <p:nvPr/>
        </p:nvGrpSpPr>
        <p:grpSpPr>
          <a:xfrm>
            <a:off x="434554" y="1421962"/>
            <a:ext cx="6019948" cy="646331"/>
            <a:chOff x="369902" y="2142097"/>
            <a:chExt cx="7565721" cy="861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DD5005-6CAD-449C-B976-DDA57BF11B30}"/>
                </a:ext>
              </a:extLst>
            </p:cNvPr>
            <p:cNvSpPr txBox="1"/>
            <p:nvPr/>
          </p:nvSpPr>
          <p:spPr>
            <a:xfrm>
              <a:off x="369902" y="2142097"/>
              <a:ext cx="47483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2.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5DB95-33D7-4E7C-9973-F461D4310E31}"/>
                </a:ext>
              </a:extLst>
            </p:cNvPr>
            <p:cNvSpPr txBox="1"/>
            <p:nvPr/>
          </p:nvSpPr>
          <p:spPr>
            <a:xfrm>
              <a:off x="844733" y="2142097"/>
              <a:ext cx="70908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Is </a:t>
              </a:r>
              <a:r>
                <a:rPr lang="en-US" sz="1800" i="1" dirty="0"/>
                <a:t>The Fox Teacher </a:t>
              </a:r>
              <a:r>
                <a:rPr lang="en-US" sz="1800" dirty="0"/>
                <a:t>a comedy?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04196F-AF17-49AD-B5E2-71AD30E3E978}"/>
              </a:ext>
            </a:extLst>
          </p:cNvPr>
          <p:cNvGrpSpPr/>
          <p:nvPr/>
        </p:nvGrpSpPr>
        <p:grpSpPr>
          <a:xfrm>
            <a:off x="434554" y="2268682"/>
            <a:ext cx="5501596" cy="652821"/>
            <a:chOff x="363373" y="4026312"/>
            <a:chExt cx="6914269" cy="8704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6CB4A8-440A-4D69-A1D2-3D6B42A3D509}"/>
                </a:ext>
              </a:extLst>
            </p:cNvPr>
            <p:cNvSpPr txBox="1"/>
            <p:nvPr/>
          </p:nvSpPr>
          <p:spPr>
            <a:xfrm>
              <a:off x="363373" y="4034965"/>
              <a:ext cx="4748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3.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172E00-E1B6-49B3-812C-C4F7F9622F40}"/>
                </a:ext>
              </a:extLst>
            </p:cNvPr>
            <p:cNvSpPr txBox="1"/>
            <p:nvPr/>
          </p:nvSpPr>
          <p:spPr>
            <a:xfrm>
              <a:off x="838204" y="4026312"/>
              <a:ext cx="643943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What time is the </a:t>
              </a:r>
              <a:r>
                <a:rPr lang="en-US" sz="1800" i="1" dirty="0"/>
                <a:t>Sports</a:t>
              </a:r>
              <a:r>
                <a:rPr lang="en-US" sz="1800" dirty="0"/>
                <a:t> </a:t>
              </a:r>
              <a:r>
                <a:rPr lang="en-US" sz="1800" dirty="0" err="1"/>
                <a:t>programme</a:t>
              </a:r>
              <a:r>
                <a:rPr lang="en-US" sz="1800" dirty="0"/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67C45A-35F3-4281-9B64-DC45DA9CEA60}"/>
              </a:ext>
            </a:extLst>
          </p:cNvPr>
          <p:cNvGrpSpPr/>
          <p:nvPr/>
        </p:nvGrpSpPr>
        <p:grpSpPr>
          <a:xfrm>
            <a:off x="458279" y="3115401"/>
            <a:ext cx="5149502" cy="652821"/>
            <a:chOff x="363373" y="3312302"/>
            <a:chExt cx="6471767" cy="8704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FCC545-DF6E-44D6-9CCB-D21E1370BFD5}"/>
                </a:ext>
              </a:extLst>
            </p:cNvPr>
            <p:cNvSpPr txBox="1"/>
            <p:nvPr/>
          </p:nvSpPr>
          <p:spPr>
            <a:xfrm>
              <a:off x="363373" y="3320955"/>
              <a:ext cx="4748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4.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71E5B-CF7C-48D1-A331-194D12635965}"/>
                </a:ext>
              </a:extLst>
            </p:cNvPr>
            <p:cNvSpPr txBox="1"/>
            <p:nvPr/>
          </p:nvSpPr>
          <p:spPr>
            <a:xfrm>
              <a:off x="838204" y="3312302"/>
              <a:ext cx="599693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/>
                <a:t>Can we watch a game show at 10.30?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E73322-ACE5-4C2A-AC3F-3B1426E11044}"/>
              </a:ext>
            </a:extLst>
          </p:cNvPr>
          <p:cNvGrpSpPr/>
          <p:nvPr/>
        </p:nvGrpSpPr>
        <p:grpSpPr>
          <a:xfrm>
            <a:off x="458279" y="3974281"/>
            <a:ext cx="5832468" cy="652821"/>
            <a:chOff x="363373" y="3312302"/>
            <a:chExt cx="7330101" cy="8704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652A5A-72BA-4AB5-92CC-CF5ADA3B5FD0}"/>
                </a:ext>
              </a:extLst>
            </p:cNvPr>
            <p:cNvSpPr txBox="1"/>
            <p:nvPr/>
          </p:nvSpPr>
          <p:spPr>
            <a:xfrm>
              <a:off x="363373" y="3320955"/>
              <a:ext cx="4748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5.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E6D37E-941D-4B6D-AF01-31EC0DF45AA8}"/>
                </a:ext>
              </a:extLst>
            </p:cNvPr>
            <p:cNvSpPr txBox="1"/>
            <p:nvPr/>
          </p:nvSpPr>
          <p:spPr>
            <a:xfrm>
              <a:off x="838204" y="3312302"/>
              <a:ext cx="685527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What is the topic of the </a:t>
              </a:r>
              <a:r>
                <a:rPr lang="en-US" sz="1800" i="1" dirty="0"/>
                <a:t>Science</a:t>
              </a:r>
              <a:r>
                <a:rPr lang="en-US" sz="1800" dirty="0"/>
                <a:t> </a:t>
              </a:r>
              <a:r>
                <a:rPr lang="en-US" sz="1800" dirty="0" err="1"/>
                <a:t>programme</a:t>
              </a:r>
              <a:r>
                <a:rPr lang="en-US" sz="1800" dirty="0"/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4E37AE-A759-4823-AF0B-95D1FE1155AB}"/>
              </a:ext>
            </a:extLst>
          </p:cNvPr>
          <p:cNvSpPr txBox="1"/>
          <p:nvPr/>
        </p:nvSpPr>
        <p:spPr>
          <a:xfrm>
            <a:off x="814402" y="1010045"/>
            <a:ext cx="28408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 Phuong Forest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DFE4A2-158D-4281-9023-4DF715769E56}"/>
              </a:ext>
            </a:extLst>
          </p:cNvPr>
          <p:cNvCxnSpPr>
            <a:cxnSpLocks/>
          </p:cNvCxnSpPr>
          <p:nvPr/>
        </p:nvCxnSpPr>
        <p:spPr>
          <a:xfrm>
            <a:off x="909235" y="940420"/>
            <a:ext cx="6797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B60201-A451-4977-84BC-3B9874F7F3E8}"/>
              </a:ext>
            </a:extLst>
          </p:cNvPr>
          <p:cNvCxnSpPr>
            <a:cxnSpLocks/>
          </p:cNvCxnSpPr>
          <p:nvPr/>
        </p:nvCxnSpPr>
        <p:spPr>
          <a:xfrm>
            <a:off x="2306231" y="945338"/>
            <a:ext cx="19257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7666AD-A55E-4444-A5E9-068F2E8FB9D8}"/>
              </a:ext>
            </a:extLst>
          </p:cNvPr>
          <p:cNvCxnSpPr>
            <a:cxnSpLocks/>
          </p:cNvCxnSpPr>
          <p:nvPr/>
        </p:nvCxnSpPr>
        <p:spPr>
          <a:xfrm>
            <a:off x="1185245" y="1728478"/>
            <a:ext cx="163763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B4DF0B-B5EE-4CC7-B642-B86345E8EAFD}"/>
              </a:ext>
            </a:extLst>
          </p:cNvPr>
          <p:cNvCxnSpPr>
            <a:cxnSpLocks/>
          </p:cNvCxnSpPr>
          <p:nvPr/>
        </p:nvCxnSpPr>
        <p:spPr>
          <a:xfrm>
            <a:off x="3188380" y="1728478"/>
            <a:ext cx="7500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1E2B03-C94F-4AED-96D2-48FCE16A465F}"/>
              </a:ext>
            </a:extLst>
          </p:cNvPr>
          <p:cNvCxnSpPr>
            <a:cxnSpLocks/>
          </p:cNvCxnSpPr>
          <p:nvPr/>
        </p:nvCxnSpPr>
        <p:spPr>
          <a:xfrm>
            <a:off x="993730" y="2571750"/>
            <a:ext cx="9735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9E63F9-06F8-4233-907F-4B56E2412CE1}"/>
              </a:ext>
            </a:extLst>
          </p:cNvPr>
          <p:cNvCxnSpPr>
            <a:cxnSpLocks/>
          </p:cNvCxnSpPr>
          <p:nvPr/>
        </p:nvCxnSpPr>
        <p:spPr>
          <a:xfrm>
            <a:off x="2693017" y="2571750"/>
            <a:ext cx="19811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2AD2BD6-3198-41FA-A094-99BE663B7AE1}"/>
              </a:ext>
            </a:extLst>
          </p:cNvPr>
          <p:cNvCxnSpPr>
            <a:cxnSpLocks/>
          </p:cNvCxnSpPr>
          <p:nvPr/>
        </p:nvCxnSpPr>
        <p:spPr>
          <a:xfrm>
            <a:off x="977546" y="3424922"/>
            <a:ext cx="3595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71D9CE-E251-42A4-AF0C-1348D204B290}"/>
              </a:ext>
            </a:extLst>
          </p:cNvPr>
          <p:cNvCxnSpPr>
            <a:cxnSpLocks/>
          </p:cNvCxnSpPr>
          <p:nvPr/>
        </p:nvCxnSpPr>
        <p:spPr>
          <a:xfrm>
            <a:off x="1796427" y="3424922"/>
            <a:ext cx="5740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061B43-E1C3-4798-B9D2-13ABF76F418E}"/>
              </a:ext>
            </a:extLst>
          </p:cNvPr>
          <p:cNvCxnSpPr>
            <a:cxnSpLocks/>
          </p:cNvCxnSpPr>
          <p:nvPr/>
        </p:nvCxnSpPr>
        <p:spPr>
          <a:xfrm>
            <a:off x="2636661" y="3424922"/>
            <a:ext cx="11034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DD8A87-465F-440F-8B46-F44C858DA652}"/>
              </a:ext>
            </a:extLst>
          </p:cNvPr>
          <p:cNvCxnSpPr>
            <a:cxnSpLocks/>
          </p:cNvCxnSpPr>
          <p:nvPr/>
        </p:nvCxnSpPr>
        <p:spPr>
          <a:xfrm>
            <a:off x="4143122" y="3424922"/>
            <a:ext cx="5310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988BEE-5F89-455E-BA64-BE1D87C6B8FA}"/>
              </a:ext>
            </a:extLst>
          </p:cNvPr>
          <p:cNvCxnSpPr>
            <a:cxnSpLocks/>
          </p:cNvCxnSpPr>
          <p:nvPr/>
        </p:nvCxnSpPr>
        <p:spPr>
          <a:xfrm>
            <a:off x="1000738" y="4277182"/>
            <a:ext cx="4797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9892A56-4C60-4DD3-BD49-BE94F885166D}"/>
              </a:ext>
            </a:extLst>
          </p:cNvPr>
          <p:cNvCxnSpPr>
            <a:cxnSpLocks/>
          </p:cNvCxnSpPr>
          <p:nvPr/>
        </p:nvCxnSpPr>
        <p:spPr>
          <a:xfrm>
            <a:off x="2160084" y="4277182"/>
            <a:ext cx="53293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12FA5C-62FA-4A42-A931-5C9853C3731B}"/>
              </a:ext>
            </a:extLst>
          </p:cNvPr>
          <p:cNvCxnSpPr>
            <a:cxnSpLocks/>
          </p:cNvCxnSpPr>
          <p:nvPr/>
        </p:nvCxnSpPr>
        <p:spPr>
          <a:xfrm>
            <a:off x="3384758" y="4281769"/>
            <a:ext cx="20045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0C5F3F-73D6-46D6-BF7E-57021A1202CB}"/>
              </a:ext>
            </a:extLst>
          </p:cNvPr>
          <p:cNvSpPr txBox="1"/>
          <p:nvPr/>
        </p:nvSpPr>
        <p:spPr>
          <a:xfrm>
            <a:off x="796597" y="1816158"/>
            <a:ext cx="1208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it is.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D34872-9891-44D1-AF3F-2AC5340E0968}"/>
              </a:ext>
            </a:extLst>
          </p:cNvPr>
          <p:cNvSpPr txBox="1"/>
          <p:nvPr/>
        </p:nvSpPr>
        <p:spPr>
          <a:xfrm>
            <a:off x="834636" y="2695357"/>
            <a:ext cx="1996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on at 10.30.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B5F7C2-F581-49DD-BD38-CD674220F8A0}"/>
              </a:ext>
            </a:extLst>
          </p:cNvPr>
          <p:cNvSpPr txBox="1"/>
          <p:nvPr/>
        </p:nvSpPr>
        <p:spPr>
          <a:xfrm>
            <a:off x="790677" y="3489666"/>
            <a:ext cx="1729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we can’t.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D2F05C-8C39-48B4-95FE-C361BBE577C8}"/>
              </a:ext>
            </a:extLst>
          </p:cNvPr>
          <p:cNvSpPr txBox="1"/>
          <p:nvPr/>
        </p:nvSpPr>
        <p:spPr>
          <a:xfrm>
            <a:off x="889954" y="4364402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about dolphins.</a:t>
            </a:r>
          </a:p>
        </p:txBody>
      </p:sp>
    </p:spTree>
    <p:extLst>
      <p:ext uri="{BB962C8B-B14F-4D97-AF65-F5344CB8AC3E}">
        <p14:creationId xmlns:p14="http://schemas.microsoft.com/office/powerpoint/2010/main" val="372665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56"/>
          <p:cNvSpPr txBox="1">
            <a:spLocks noGrp="1"/>
          </p:cNvSpPr>
          <p:nvPr>
            <p:ph type="title"/>
          </p:nvPr>
        </p:nvSpPr>
        <p:spPr>
          <a:xfrm>
            <a:off x="299774" y="88975"/>
            <a:ext cx="84962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2. Work in pairs. Choose the best </a:t>
            </a:r>
            <a:r>
              <a:rPr lang="en-US" sz="2400" dirty="0" err="1"/>
              <a:t>programme</a:t>
            </a:r>
            <a:r>
              <a:rPr lang="en-US" sz="2400" dirty="0"/>
              <a:t> for each person. </a:t>
            </a:r>
            <a:endParaRPr sz="24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D2A735-4D93-5054-5E0C-BE8361ABC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73486"/>
              </p:ext>
            </p:extLst>
          </p:nvPr>
        </p:nvGraphicFramePr>
        <p:xfrm>
          <a:off x="404601" y="966133"/>
          <a:ext cx="8391440" cy="38873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24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08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584"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wants to know more about dogs and cats.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84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Bob likes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that make him laugh.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584">
                <a:tc>
                  <a:txBody>
                    <a:bodyPr/>
                    <a:lstStyle/>
                    <a:p>
                      <a:r>
                        <a:rPr lang="en-US" sz="2200" b="1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Nga loves learning about plants and animals.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96">
                <a:tc>
                  <a:txBody>
                    <a:bodyPr/>
                    <a:lstStyle/>
                    <a:p>
                      <a:r>
                        <a:rPr lang="en-US" sz="2200" b="1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US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Minh likes watching races.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96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Linh is interested in sea animals.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E075440-76F8-FA4F-7704-D45E153E4814}"/>
              </a:ext>
            </a:extLst>
          </p:cNvPr>
          <p:cNvSpPr txBox="1"/>
          <p:nvPr/>
        </p:nvSpPr>
        <p:spPr>
          <a:xfrm>
            <a:off x="5422443" y="1553291"/>
            <a:ext cx="3187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are Always Right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88714-147C-2670-7DFF-8CCD92E20083}"/>
              </a:ext>
            </a:extLst>
          </p:cNvPr>
          <p:cNvSpPr txBox="1"/>
          <p:nvPr/>
        </p:nvSpPr>
        <p:spPr>
          <a:xfrm>
            <a:off x="6025502" y="2322653"/>
            <a:ext cx="2584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Fox Teacher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0A100-E18C-3FE2-FDBE-8FD6F50BAFA6}"/>
              </a:ext>
            </a:extLst>
          </p:cNvPr>
          <p:cNvSpPr txBox="1"/>
          <p:nvPr/>
        </p:nvSpPr>
        <p:spPr>
          <a:xfrm>
            <a:off x="5891781" y="3092015"/>
            <a:ext cx="2584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 Phuong Forest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C9F02-3966-775B-CA92-5FC9DFEF5D33}"/>
              </a:ext>
            </a:extLst>
          </p:cNvPr>
          <p:cNvSpPr txBox="1"/>
          <p:nvPr/>
        </p:nvSpPr>
        <p:spPr>
          <a:xfrm>
            <a:off x="6247831" y="3757286"/>
            <a:ext cx="1871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Pig Race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59489-AC3E-500D-FB04-58E8E857D52E}"/>
              </a:ext>
            </a:extLst>
          </p:cNvPr>
          <p:cNvSpPr txBox="1"/>
          <p:nvPr/>
        </p:nvSpPr>
        <p:spPr>
          <a:xfrm>
            <a:off x="6180774" y="4376352"/>
            <a:ext cx="2006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Dolphins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45"/>
          <p:cNvGrpSpPr/>
          <p:nvPr/>
        </p:nvGrpSpPr>
        <p:grpSpPr>
          <a:xfrm>
            <a:off x="6788323" y="2987336"/>
            <a:ext cx="2355467" cy="1903199"/>
            <a:chOff x="3018950" y="2532625"/>
            <a:chExt cx="1206200" cy="974600"/>
          </a:xfrm>
        </p:grpSpPr>
        <p:sp>
          <p:nvSpPr>
            <p:cNvPr id="1307" name="Google Shape;1307;p45"/>
            <p:cNvSpPr/>
            <p:nvPr/>
          </p:nvSpPr>
          <p:spPr>
            <a:xfrm>
              <a:off x="3074475" y="2738400"/>
              <a:ext cx="1106625" cy="766600"/>
            </a:xfrm>
            <a:custGeom>
              <a:avLst/>
              <a:gdLst/>
              <a:ahLst/>
              <a:cxnLst/>
              <a:rect l="l" t="t" r="r" b="b"/>
              <a:pathLst>
                <a:path w="44265" h="30664" extrusionOk="0">
                  <a:moveTo>
                    <a:pt x="1" y="0"/>
                  </a:moveTo>
                  <a:lnTo>
                    <a:pt x="1" y="30664"/>
                  </a:lnTo>
                  <a:lnTo>
                    <a:pt x="44264" y="30664"/>
                  </a:lnTo>
                  <a:lnTo>
                    <a:pt x="44264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3072250" y="2736175"/>
              <a:ext cx="1111250" cy="771050"/>
            </a:xfrm>
            <a:custGeom>
              <a:avLst/>
              <a:gdLst/>
              <a:ahLst/>
              <a:cxnLst/>
              <a:rect l="l" t="t" r="r" b="b"/>
              <a:pathLst>
                <a:path w="44450" h="30842" extrusionOk="0">
                  <a:moveTo>
                    <a:pt x="44235" y="215"/>
                  </a:moveTo>
                  <a:lnTo>
                    <a:pt x="44235" y="30627"/>
                  </a:lnTo>
                  <a:lnTo>
                    <a:pt x="215" y="30627"/>
                  </a:lnTo>
                  <a:lnTo>
                    <a:pt x="215" y="215"/>
                  </a:lnTo>
                  <a:close/>
                  <a:moveTo>
                    <a:pt x="90" y="0"/>
                  </a:moveTo>
                  <a:cubicBezTo>
                    <a:pt x="30" y="0"/>
                    <a:pt x="1" y="30"/>
                    <a:pt x="1" y="89"/>
                  </a:cubicBezTo>
                  <a:lnTo>
                    <a:pt x="1" y="30753"/>
                  </a:lnTo>
                  <a:cubicBezTo>
                    <a:pt x="1" y="30812"/>
                    <a:pt x="30" y="30842"/>
                    <a:pt x="90" y="30842"/>
                  </a:cubicBezTo>
                  <a:lnTo>
                    <a:pt x="44353" y="30842"/>
                  </a:lnTo>
                  <a:cubicBezTo>
                    <a:pt x="44383" y="30842"/>
                    <a:pt x="44450" y="30812"/>
                    <a:pt x="44450" y="30753"/>
                  </a:cubicBezTo>
                  <a:lnTo>
                    <a:pt x="44450" y="89"/>
                  </a:lnTo>
                  <a:cubicBezTo>
                    <a:pt x="44450" y="30"/>
                    <a:pt x="44383" y="0"/>
                    <a:pt x="443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3073725" y="2708400"/>
              <a:ext cx="1071100" cy="766450"/>
            </a:xfrm>
            <a:custGeom>
              <a:avLst/>
              <a:gdLst/>
              <a:ahLst/>
              <a:cxnLst/>
              <a:rect l="l" t="t" r="r" b="b"/>
              <a:pathLst>
                <a:path w="42844" h="30658" extrusionOk="0">
                  <a:moveTo>
                    <a:pt x="1" y="1"/>
                  </a:moveTo>
                  <a:lnTo>
                    <a:pt x="1" y="30657"/>
                  </a:lnTo>
                  <a:lnTo>
                    <a:pt x="42843" y="30657"/>
                  </a:lnTo>
                  <a:lnTo>
                    <a:pt x="428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3070600" y="2705250"/>
              <a:ext cx="1077375" cy="772000"/>
            </a:xfrm>
            <a:custGeom>
              <a:avLst/>
              <a:gdLst/>
              <a:ahLst/>
              <a:cxnLst/>
              <a:rect l="l" t="t" r="r" b="b"/>
              <a:pathLst>
                <a:path w="43095" h="30880" extrusionOk="0">
                  <a:moveTo>
                    <a:pt x="42880" y="216"/>
                  </a:moveTo>
                  <a:lnTo>
                    <a:pt x="42880" y="30665"/>
                  </a:lnTo>
                  <a:lnTo>
                    <a:pt x="215" y="30665"/>
                  </a:lnTo>
                  <a:lnTo>
                    <a:pt x="215" y="216"/>
                  </a:lnTo>
                  <a:close/>
                  <a:moveTo>
                    <a:pt x="126" y="1"/>
                  </a:moveTo>
                  <a:cubicBezTo>
                    <a:pt x="67" y="1"/>
                    <a:pt x="0" y="60"/>
                    <a:pt x="0" y="127"/>
                  </a:cubicBezTo>
                  <a:lnTo>
                    <a:pt x="0" y="30783"/>
                  </a:lnTo>
                  <a:cubicBezTo>
                    <a:pt x="0" y="30850"/>
                    <a:pt x="67" y="30879"/>
                    <a:pt x="126" y="30879"/>
                  </a:cubicBezTo>
                  <a:lnTo>
                    <a:pt x="42968" y="30879"/>
                  </a:lnTo>
                  <a:cubicBezTo>
                    <a:pt x="43035" y="30879"/>
                    <a:pt x="43094" y="30850"/>
                    <a:pt x="43094" y="30783"/>
                  </a:cubicBezTo>
                  <a:lnTo>
                    <a:pt x="43094" y="127"/>
                  </a:lnTo>
                  <a:cubicBezTo>
                    <a:pt x="43094" y="60"/>
                    <a:pt x="43035" y="1"/>
                    <a:pt x="4296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3073725" y="2708400"/>
              <a:ext cx="1071100" cy="85550"/>
            </a:xfrm>
            <a:custGeom>
              <a:avLst/>
              <a:gdLst/>
              <a:ahLst/>
              <a:cxnLst/>
              <a:rect l="l" t="t" r="r" b="b"/>
              <a:pathLst>
                <a:path w="42844" h="3422" extrusionOk="0">
                  <a:moveTo>
                    <a:pt x="1" y="1"/>
                  </a:moveTo>
                  <a:lnTo>
                    <a:pt x="1" y="3421"/>
                  </a:lnTo>
                  <a:lnTo>
                    <a:pt x="42843" y="3421"/>
                  </a:lnTo>
                  <a:lnTo>
                    <a:pt x="42843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3070600" y="2705250"/>
              <a:ext cx="1077375" cy="91825"/>
            </a:xfrm>
            <a:custGeom>
              <a:avLst/>
              <a:gdLst/>
              <a:ahLst/>
              <a:cxnLst/>
              <a:rect l="l" t="t" r="r" b="b"/>
              <a:pathLst>
                <a:path w="43095" h="3673" extrusionOk="0">
                  <a:moveTo>
                    <a:pt x="42880" y="216"/>
                  </a:moveTo>
                  <a:lnTo>
                    <a:pt x="42880" y="3429"/>
                  </a:lnTo>
                  <a:lnTo>
                    <a:pt x="215" y="3429"/>
                  </a:lnTo>
                  <a:lnTo>
                    <a:pt x="215" y="216"/>
                  </a:lnTo>
                  <a:close/>
                  <a:moveTo>
                    <a:pt x="126" y="1"/>
                  </a:moveTo>
                  <a:cubicBezTo>
                    <a:pt x="67" y="1"/>
                    <a:pt x="0" y="60"/>
                    <a:pt x="0" y="127"/>
                  </a:cubicBezTo>
                  <a:lnTo>
                    <a:pt x="0" y="3547"/>
                  </a:lnTo>
                  <a:cubicBezTo>
                    <a:pt x="0" y="3614"/>
                    <a:pt x="67" y="3673"/>
                    <a:pt x="126" y="3673"/>
                  </a:cubicBezTo>
                  <a:lnTo>
                    <a:pt x="42968" y="3673"/>
                  </a:lnTo>
                  <a:cubicBezTo>
                    <a:pt x="43035" y="3673"/>
                    <a:pt x="43094" y="3614"/>
                    <a:pt x="43094" y="3547"/>
                  </a:cubicBezTo>
                  <a:lnTo>
                    <a:pt x="43094" y="127"/>
                  </a:lnTo>
                  <a:cubicBezTo>
                    <a:pt x="43094" y="60"/>
                    <a:pt x="43035" y="1"/>
                    <a:pt x="4296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4080025" y="2729550"/>
              <a:ext cx="40925" cy="40525"/>
            </a:xfrm>
            <a:custGeom>
              <a:avLst/>
              <a:gdLst/>
              <a:ahLst/>
              <a:cxnLst/>
              <a:rect l="l" t="t" r="r" b="b"/>
              <a:pathLst>
                <a:path w="1637" h="1621" extrusionOk="0">
                  <a:moveTo>
                    <a:pt x="122" y="1"/>
                  </a:moveTo>
                  <a:cubicBezTo>
                    <a:pt x="97" y="1"/>
                    <a:pt x="67" y="17"/>
                    <a:pt x="37" y="51"/>
                  </a:cubicBezTo>
                  <a:cubicBezTo>
                    <a:pt x="0" y="80"/>
                    <a:pt x="0" y="169"/>
                    <a:pt x="37" y="199"/>
                  </a:cubicBezTo>
                  <a:lnTo>
                    <a:pt x="1422" y="1590"/>
                  </a:lnTo>
                  <a:cubicBezTo>
                    <a:pt x="1451" y="1590"/>
                    <a:pt x="1481" y="1620"/>
                    <a:pt x="1518" y="1620"/>
                  </a:cubicBezTo>
                  <a:cubicBezTo>
                    <a:pt x="1548" y="1620"/>
                    <a:pt x="1548" y="1590"/>
                    <a:pt x="1577" y="1590"/>
                  </a:cubicBezTo>
                  <a:cubicBezTo>
                    <a:pt x="1636" y="1531"/>
                    <a:pt x="1636" y="1465"/>
                    <a:pt x="1577" y="1435"/>
                  </a:cubicBezTo>
                  <a:lnTo>
                    <a:pt x="185" y="51"/>
                  </a:lnTo>
                  <a:cubicBezTo>
                    <a:pt x="171" y="17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4080025" y="2729550"/>
              <a:ext cx="40925" cy="40525"/>
            </a:xfrm>
            <a:custGeom>
              <a:avLst/>
              <a:gdLst/>
              <a:ahLst/>
              <a:cxnLst/>
              <a:rect l="l" t="t" r="r" b="b"/>
              <a:pathLst>
                <a:path w="1637" h="1621" extrusionOk="0">
                  <a:moveTo>
                    <a:pt x="1511" y="1"/>
                  </a:moveTo>
                  <a:cubicBezTo>
                    <a:pt x="1483" y="1"/>
                    <a:pt x="1451" y="17"/>
                    <a:pt x="1422" y="51"/>
                  </a:cubicBezTo>
                  <a:lnTo>
                    <a:pt x="37" y="1435"/>
                  </a:lnTo>
                  <a:cubicBezTo>
                    <a:pt x="0" y="1465"/>
                    <a:pt x="0" y="1531"/>
                    <a:pt x="37" y="1590"/>
                  </a:cubicBezTo>
                  <a:cubicBezTo>
                    <a:pt x="67" y="1590"/>
                    <a:pt x="97" y="1620"/>
                    <a:pt x="126" y="1620"/>
                  </a:cubicBezTo>
                  <a:cubicBezTo>
                    <a:pt x="156" y="1620"/>
                    <a:pt x="185" y="1590"/>
                    <a:pt x="185" y="1590"/>
                  </a:cubicBezTo>
                  <a:lnTo>
                    <a:pt x="1577" y="199"/>
                  </a:lnTo>
                  <a:cubicBezTo>
                    <a:pt x="1636" y="169"/>
                    <a:pt x="1636" y="80"/>
                    <a:pt x="1577" y="51"/>
                  </a:cubicBezTo>
                  <a:cubicBezTo>
                    <a:pt x="1562" y="17"/>
                    <a:pt x="1538" y="1"/>
                    <a:pt x="1511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4023750" y="2729875"/>
              <a:ext cx="40925" cy="40925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1422" y="223"/>
                  </a:moveTo>
                  <a:lnTo>
                    <a:pt x="1422" y="1422"/>
                  </a:lnTo>
                  <a:lnTo>
                    <a:pt x="215" y="1422"/>
                  </a:lnTo>
                  <a:lnTo>
                    <a:pt x="215" y="223"/>
                  </a:lnTo>
                  <a:close/>
                  <a:moveTo>
                    <a:pt x="127" y="1"/>
                  </a:moveTo>
                  <a:cubicBezTo>
                    <a:pt x="67" y="1"/>
                    <a:pt x="1" y="38"/>
                    <a:pt x="1" y="97"/>
                  </a:cubicBezTo>
                  <a:lnTo>
                    <a:pt x="1" y="1518"/>
                  </a:lnTo>
                  <a:cubicBezTo>
                    <a:pt x="1" y="1577"/>
                    <a:pt x="67" y="1637"/>
                    <a:pt x="127" y="1637"/>
                  </a:cubicBezTo>
                  <a:lnTo>
                    <a:pt x="1548" y="1637"/>
                  </a:lnTo>
                  <a:cubicBezTo>
                    <a:pt x="1607" y="1637"/>
                    <a:pt x="1637" y="1577"/>
                    <a:pt x="1637" y="1518"/>
                  </a:cubicBezTo>
                  <a:lnTo>
                    <a:pt x="1637" y="97"/>
                  </a:lnTo>
                  <a:cubicBezTo>
                    <a:pt x="1637" y="38"/>
                    <a:pt x="1607" y="1"/>
                    <a:pt x="1548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3964350" y="2764675"/>
              <a:ext cx="46300" cy="5400"/>
            </a:xfrm>
            <a:custGeom>
              <a:avLst/>
              <a:gdLst/>
              <a:ahLst/>
              <a:cxnLst/>
              <a:rect l="l" t="t" r="r" b="b"/>
              <a:pathLst>
                <a:path w="1852" h="216" extrusionOk="0">
                  <a:moveTo>
                    <a:pt x="126" y="0"/>
                  </a:moveTo>
                  <a:cubicBezTo>
                    <a:pt x="67" y="0"/>
                    <a:pt x="0" y="30"/>
                    <a:pt x="0" y="89"/>
                  </a:cubicBezTo>
                  <a:cubicBezTo>
                    <a:pt x="0" y="156"/>
                    <a:pt x="67" y="215"/>
                    <a:pt x="126" y="215"/>
                  </a:cubicBezTo>
                  <a:lnTo>
                    <a:pt x="1733" y="215"/>
                  </a:lnTo>
                  <a:cubicBezTo>
                    <a:pt x="1792" y="215"/>
                    <a:pt x="1851" y="156"/>
                    <a:pt x="1851" y="89"/>
                  </a:cubicBezTo>
                  <a:cubicBezTo>
                    <a:pt x="1851" y="30"/>
                    <a:pt x="1792" y="0"/>
                    <a:pt x="1733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3563450" y="2535250"/>
              <a:ext cx="511225" cy="549250"/>
            </a:xfrm>
            <a:custGeom>
              <a:avLst/>
              <a:gdLst/>
              <a:ahLst/>
              <a:cxnLst/>
              <a:rect l="l" t="t" r="r" b="b"/>
              <a:pathLst>
                <a:path w="20449" h="21970" extrusionOk="0">
                  <a:moveTo>
                    <a:pt x="13521" y="0"/>
                  </a:moveTo>
                  <a:cubicBezTo>
                    <a:pt x="12862" y="0"/>
                    <a:pt x="12146" y="478"/>
                    <a:pt x="11720" y="1278"/>
                  </a:cubicBezTo>
                  <a:cubicBezTo>
                    <a:pt x="11565" y="1530"/>
                    <a:pt x="11476" y="1774"/>
                    <a:pt x="11446" y="2048"/>
                  </a:cubicBezTo>
                  <a:cubicBezTo>
                    <a:pt x="10572" y="1760"/>
                    <a:pt x="9610" y="1607"/>
                    <a:pt x="8651" y="1607"/>
                  </a:cubicBezTo>
                  <a:cubicBezTo>
                    <a:pt x="5615" y="1607"/>
                    <a:pt x="2622" y="3143"/>
                    <a:pt x="2622" y="6801"/>
                  </a:cubicBezTo>
                  <a:cubicBezTo>
                    <a:pt x="2592" y="7541"/>
                    <a:pt x="2007" y="8222"/>
                    <a:pt x="1541" y="8866"/>
                  </a:cubicBezTo>
                  <a:cubicBezTo>
                    <a:pt x="1385" y="9051"/>
                    <a:pt x="1230" y="9266"/>
                    <a:pt x="1082" y="9488"/>
                  </a:cubicBezTo>
                  <a:cubicBezTo>
                    <a:pt x="401" y="10377"/>
                    <a:pt x="1" y="11428"/>
                    <a:pt x="60" y="12538"/>
                  </a:cubicBezTo>
                  <a:cubicBezTo>
                    <a:pt x="90" y="14204"/>
                    <a:pt x="1045" y="15655"/>
                    <a:pt x="2496" y="16580"/>
                  </a:cubicBezTo>
                  <a:cubicBezTo>
                    <a:pt x="4258" y="17721"/>
                    <a:pt x="5983" y="18890"/>
                    <a:pt x="7493" y="20282"/>
                  </a:cubicBezTo>
                  <a:cubicBezTo>
                    <a:pt x="8612" y="21314"/>
                    <a:pt x="10258" y="21970"/>
                    <a:pt x="12070" y="21970"/>
                  </a:cubicBezTo>
                  <a:cubicBezTo>
                    <a:pt x="12260" y="21970"/>
                    <a:pt x="12452" y="21962"/>
                    <a:pt x="12646" y="21948"/>
                  </a:cubicBezTo>
                  <a:cubicBezTo>
                    <a:pt x="15577" y="21733"/>
                    <a:pt x="17954" y="19727"/>
                    <a:pt x="18324" y="17262"/>
                  </a:cubicBezTo>
                  <a:cubicBezTo>
                    <a:pt x="18413" y="16580"/>
                    <a:pt x="18354" y="15966"/>
                    <a:pt x="18168" y="15374"/>
                  </a:cubicBezTo>
                  <a:cubicBezTo>
                    <a:pt x="18043" y="15041"/>
                    <a:pt x="18168" y="14700"/>
                    <a:pt x="18413" y="14448"/>
                  </a:cubicBezTo>
                  <a:cubicBezTo>
                    <a:pt x="18479" y="14389"/>
                    <a:pt x="18539" y="14300"/>
                    <a:pt x="18598" y="14234"/>
                  </a:cubicBezTo>
                  <a:lnTo>
                    <a:pt x="19035" y="13745"/>
                  </a:lnTo>
                  <a:cubicBezTo>
                    <a:pt x="20449" y="12079"/>
                    <a:pt x="20078" y="8866"/>
                    <a:pt x="17554" y="7356"/>
                  </a:cubicBezTo>
                  <a:lnTo>
                    <a:pt x="17369" y="7230"/>
                  </a:lnTo>
                  <a:cubicBezTo>
                    <a:pt x="16318" y="6616"/>
                    <a:pt x="15518" y="5972"/>
                    <a:pt x="14837" y="5135"/>
                  </a:cubicBezTo>
                  <a:cubicBezTo>
                    <a:pt x="14896" y="5106"/>
                    <a:pt x="14963" y="5076"/>
                    <a:pt x="15022" y="5046"/>
                  </a:cubicBezTo>
                  <a:cubicBezTo>
                    <a:pt x="16288" y="4491"/>
                    <a:pt x="16962" y="3255"/>
                    <a:pt x="16532" y="2270"/>
                  </a:cubicBezTo>
                  <a:cubicBezTo>
                    <a:pt x="16258" y="1648"/>
                    <a:pt x="15577" y="1278"/>
                    <a:pt x="14778" y="1249"/>
                  </a:cubicBezTo>
                  <a:cubicBezTo>
                    <a:pt x="14711" y="753"/>
                    <a:pt x="14496" y="353"/>
                    <a:pt x="14097" y="138"/>
                  </a:cubicBezTo>
                  <a:cubicBezTo>
                    <a:pt x="13917" y="45"/>
                    <a:pt x="13721" y="0"/>
                    <a:pt x="1352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3561050" y="2532625"/>
              <a:ext cx="505125" cy="555225"/>
            </a:xfrm>
            <a:custGeom>
              <a:avLst/>
              <a:gdLst/>
              <a:ahLst/>
              <a:cxnLst/>
              <a:rect l="l" t="t" r="r" b="b"/>
              <a:pathLst>
                <a:path w="20205" h="22209" extrusionOk="0">
                  <a:moveTo>
                    <a:pt x="13587" y="229"/>
                  </a:moveTo>
                  <a:cubicBezTo>
                    <a:pt x="13778" y="229"/>
                    <a:pt x="13964" y="274"/>
                    <a:pt x="14133" y="369"/>
                  </a:cubicBezTo>
                  <a:cubicBezTo>
                    <a:pt x="14504" y="554"/>
                    <a:pt x="14718" y="895"/>
                    <a:pt x="14778" y="1383"/>
                  </a:cubicBezTo>
                  <a:cubicBezTo>
                    <a:pt x="14778" y="1413"/>
                    <a:pt x="14837" y="1479"/>
                    <a:pt x="14874" y="1479"/>
                  </a:cubicBezTo>
                  <a:cubicBezTo>
                    <a:pt x="15673" y="1479"/>
                    <a:pt x="16288" y="1850"/>
                    <a:pt x="16539" y="2434"/>
                  </a:cubicBezTo>
                  <a:cubicBezTo>
                    <a:pt x="16939" y="3330"/>
                    <a:pt x="16288" y="4530"/>
                    <a:pt x="15088" y="5055"/>
                  </a:cubicBezTo>
                  <a:cubicBezTo>
                    <a:pt x="15022" y="5085"/>
                    <a:pt x="14963" y="5114"/>
                    <a:pt x="14903" y="5114"/>
                  </a:cubicBezTo>
                  <a:cubicBezTo>
                    <a:pt x="14874" y="5151"/>
                    <a:pt x="14837" y="5181"/>
                    <a:pt x="14837" y="5211"/>
                  </a:cubicBezTo>
                  <a:cubicBezTo>
                    <a:pt x="14837" y="5240"/>
                    <a:pt x="14837" y="5270"/>
                    <a:pt x="14874" y="5299"/>
                  </a:cubicBezTo>
                  <a:cubicBezTo>
                    <a:pt x="15459" y="6077"/>
                    <a:pt x="16258" y="6750"/>
                    <a:pt x="17398" y="7432"/>
                  </a:cubicBezTo>
                  <a:lnTo>
                    <a:pt x="17583" y="7557"/>
                  </a:lnTo>
                  <a:cubicBezTo>
                    <a:pt x="18760" y="8261"/>
                    <a:pt x="19560" y="9408"/>
                    <a:pt x="19775" y="10733"/>
                  </a:cubicBezTo>
                  <a:cubicBezTo>
                    <a:pt x="19960" y="11873"/>
                    <a:pt x="19686" y="13014"/>
                    <a:pt x="19034" y="13783"/>
                  </a:cubicBezTo>
                  <a:lnTo>
                    <a:pt x="18605" y="14279"/>
                  </a:lnTo>
                  <a:cubicBezTo>
                    <a:pt x="18538" y="14339"/>
                    <a:pt x="18479" y="14405"/>
                    <a:pt x="18420" y="14494"/>
                  </a:cubicBezTo>
                  <a:cubicBezTo>
                    <a:pt x="18139" y="14775"/>
                    <a:pt x="18050" y="15146"/>
                    <a:pt x="18139" y="15516"/>
                  </a:cubicBezTo>
                  <a:cubicBezTo>
                    <a:pt x="18324" y="16101"/>
                    <a:pt x="18390" y="16715"/>
                    <a:pt x="18294" y="17367"/>
                  </a:cubicBezTo>
                  <a:cubicBezTo>
                    <a:pt x="17953" y="19802"/>
                    <a:pt x="15614" y="21712"/>
                    <a:pt x="12712" y="21956"/>
                  </a:cubicBezTo>
                  <a:cubicBezTo>
                    <a:pt x="12517" y="21972"/>
                    <a:pt x="12322" y="21980"/>
                    <a:pt x="12129" y="21980"/>
                  </a:cubicBezTo>
                  <a:cubicBezTo>
                    <a:pt x="10430" y="21980"/>
                    <a:pt x="8819" y="21374"/>
                    <a:pt x="7656" y="20291"/>
                  </a:cubicBezTo>
                  <a:cubicBezTo>
                    <a:pt x="6079" y="18847"/>
                    <a:pt x="4228" y="17611"/>
                    <a:pt x="2658" y="16589"/>
                  </a:cubicBezTo>
                  <a:cubicBezTo>
                    <a:pt x="1178" y="15634"/>
                    <a:pt x="312" y="14220"/>
                    <a:pt x="252" y="12643"/>
                  </a:cubicBezTo>
                  <a:cubicBezTo>
                    <a:pt x="215" y="11592"/>
                    <a:pt x="586" y="10548"/>
                    <a:pt x="1267" y="9652"/>
                  </a:cubicBezTo>
                  <a:cubicBezTo>
                    <a:pt x="1422" y="9438"/>
                    <a:pt x="1578" y="9223"/>
                    <a:pt x="1733" y="9038"/>
                  </a:cubicBezTo>
                  <a:cubicBezTo>
                    <a:pt x="1792" y="8942"/>
                    <a:pt x="1851" y="8883"/>
                    <a:pt x="1918" y="8786"/>
                  </a:cubicBezTo>
                  <a:cubicBezTo>
                    <a:pt x="2347" y="8201"/>
                    <a:pt x="2806" y="7587"/>
                    <a:pt x="2806" y="6906"/>
                  </a:cubicBezTo>
                  <a:cubicBezTo>
                    <a:pt x="2806" y="5211"/>
                    <a:pt x="3458" y="3885"/>
                    <a:pt x="4724" y="2990"/>
                  </a:cubicBezTo>
                  <a:cubicBezTo>
                    <a:pt x="5768" y="2220"/>
                    <a:pt x="7219" y="1820"/>
                    <a:pt x="8766" y="1820"/>
                  </a:cubicBezTo>
                  <a:cubicBezTo>
                    <a:pt x="9654" y="1820"/>
                    <a:pt x="10617" y="1968"/>
                    <a:pt x="11505" y="2249"/>
                  </a:cubicBezTo>
                  <a:lnTo>
                    <a:pt x="11602" y="2249"/>
                  </a:lnTo>
                  <a:cubicBezTo>
                    <a:pt x="11631" y="2220"/>
                    <a:pt x="11631" y="2190"/>
                    <a:pt x="11631" y="2153"/>
                  </a:cubicBezTo>
                  <a:cubicBezTo>
                    <a:pt x="11690" y="1909"/>
                    <a:pt x="11787" y="1665"/>
                    <a:pt x="11912" y="1413"/>
                  </a:cubicBezTo>
                  <a:cubicBezTo>
                    <a:pt x="12307" y="686"/>
                    <a:pt x="12976" y="229"/>
                    <a:pt x="13587" y="229"/>
                  </a:cubicBezTo>
                  <a:close/>
                  <a:moveTo>
                    <a:pt x="13616" y="0"/>
                  </a:moveTo>
                  <a:cubicBezTo>
                    <a:pt x="12911" y="0"/>
                    <a:pt x="12150" y="501"/>
                    <a:pt x="11727" y="1324"/>
                  </a:cubicBezTo>
                  <a:cubicBezTo>
                    <a:pt x="11602" y="1539"/>
                    <a:pt x="11505" y="1783"/>
                    <a:pt x="11446" y="2005"/>
                  </a:cubicBezTo>
                  <a:cubicBezTo>
                    <a:pt x="10576" y="1737"/>
                    <a:pt x="9662" y="1606"/>
                    <a:pt x="8767" y="1606"/>
                  </a:cubicBezTo>
                  <a:cubicBezTo>
                    <a:pt x="7187" y="1606"/>
                    <a:pt x="5670" y="2015"/>
                    <a:pt x="4568" y="2805"/>
                  </a:cubicBezTo>
                  <a:cubicBezTo>
                    <a:pt x="3273" y="3730"/>
                    <a:pt x="2592" y="5151"/>
                    <a:pt x="2592" y="6906"/>
                  </a:cubicBezTo>
                  <a:cubicBezTo>
                    <a:pt x="2592" y="7520"/>
                    <a:pt x="2162" y="8113"/>
                    <a:pt x="1733" y="8668"/>
                  </a:cubicBezTo>
                  <a:cubicBezTo>
                    <a:pt x="1666" y="8727"/>
                    <a:pt x="1607" y="8816"/>
                    <a:pt x="1548" y="8912"/>
                  </a:cubicBezTo>
                  <a:cubicBezTo>
                    <a:pt x="1392" y="9097"/>
                    <a:pt x="1237" y="9312"/>
                    <a:pt x="1111" y="9527"/>
                  </a:cubicBezTo>
                  <a:cubicBezTo>
                    <a:pt x="371" y="10452"/>
                    <a:pt x="1" y="11533"/>
                    <a:pt x="30" y="12643"/>
                  </a:cubicBezTo>
                  <a:cubicBezTo>
                    <a:pt x="97" y="14279"/>
                    <a:pt x="993" y="15790"/>
                    <a:pt x="2533" y="16774"/>
                  </a:cubicBezTo>
                  <a:cubicBezTo>
                    <a:pt x="4102" y="17796"/>
                    <a:pt x="5953" y="18995"/>
                    <a:pt x="7500" y="20446"/>
                  </a:cubicBezTo>
                  <a:cubicBezTo>
                    <a:pt x="8699" y="21586"/>
                    <a:pt x="10365" y="22208"/>
                    <a:pt x="12157" y="22208"/>
                  </a:cubicBezTo>
                  <a:cubicBezTo>
                    <a:pt x="12342" y="22208"/>
                    <a:pt x="12527" y="22179"/>
                    <a:pt x="12742" y="22179"/>
                  </a:cubicBezTo>
                  <a:cubicBezTo>
                    <a:pt x="15733" y="21927"/>
                    <a:pt x="18168" y="19921"/>
                    <a:pt x="18509" y="17367"/>
                  </a:cubicBezTo>
                  <a:cubicBezTo>
                    <a:pt x="18605" y="16715"/>
                    <a:pt x="18538" y="16071"/>
                    <a:pt x="18353" y="15449"/>
                  </a:cubicBezTo>
                  <a:cubicBezTo>
                    <a:pt x="18264" y="15146"/>
                    <a:pt x="18353" y="14864"/>
                    <a:pt x="18575" y="14620"/>
                  </a:cubicBezTo>
                  <a:cubicBezTo>
                    <a:pt x="18664" y="14553"/>
                    <a:pt x="18723" y="14494"/>
                    <a:pt x="18790" y="14405"/>
                  </a:cubicBezTo>
                  <a:lnTo>
                    <a:pt x="19190" y="13909"/>
                  </a:lnTo>
                  <a:cubicBezTo>
                    <a:pt x="19901" y="13110"/>
                    <a:pt x="20204" y="11903"/>
                    <a:pt x="19989" y="10704"/>
                  </a:cubicBezTo>
                  <a:cubicBezTo>
                    <a:pt x="19775" y="9312"/>
                    <a:pt x="18946" y="8113"/>
                    <a:pt x="17709" y="7372"/>
                  </a:cubicBezTo>
                  <a:lnTo>
                    <a:pt x="17524" y="7246"/>
                  </a:lnTo>
                  <a:cubicBezTo>
                    <a:pt x="16443" y="6595"/>
                    <a:pt x="15703" y="5981"/>
                    <a:pt x="15118" y="5270"/>
                  </a:cubicBezTo>
                  <a:lnTo>
                    <a:pt x="15177" y="5270"/>
                  </a:lnTo>
                  <a:cubicBezTo>
                    <a:pt x="16502" y="4685"/>
                    <a:pt x="17184" y="3360"/>
                    <a:pt x="16754" y="2338"/>
                  </a:cubicBezTo>
                  <a:cubicBezTo>
                    <a:pt x="16473" y="1694"/>
                    <a:pt x="15799" y="1294"/>
                    <a:pt x="14992" y="1265"/>
                  </a:cubicBezTo>
                  <a:cubicBezTo>
                    <a:pt x="14903" y="769"/>
                    <a:pt x="14622" y="369"/>
                    <a:pt x="14252" y="154"/>
                  </a:cubicBezTo>
                  <a:cubicBezTo>
                    <a:pt x="14054" y="50"/>
                    <a:pt x="13838" y="0"/>
                    <a:pt x="1361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3824800" y="2727650"/>
              <a:ext cx="59425" cy="82050"/>
            </a:xfrm>
            <a:custGeom>
              <a:avLst/>
              <a:gdLst/>
              <a:ahLst/>
              <a:cxnLst/>
              <a:rect l="l" t="t" r="r" b="b"/>
              <a:pathLst>
                <a:path w="2377" h="3282" extrusionOk="0">
                  <a:moveTo>
                    <a:pt x="556" y="1"/>
                  </a:moveTo>
                  <a:cubicBezTo>
                    <a:pt x="556" y="60"/>
                    <a:pt x="526" y="156"/>
                    <a:pt x="526" y="215"/>
                  </a:cubicBezTo>
                  <a:lnTo>
                    <a:pt x="30" y="3088"/>
                  </a:lnTo>
                  <a:cubicBezTo>
                    <a:pt x="30" y="3117"/>
                    <a:pt x="0" y="3147"/>
                    <a:pt x="0" y="3177"/>
                  </a:cubicBezTo>
                  <a:cubicBezTo>
                    <a:pt x="67" y="3206"/>
                    <a:pt x="126" y="3206"/>
                    <a:pt x="185" y="3206"/>
                  </a:cubicBezTo>
                  <a:lnTo>
                    <a:pt x="496" y="3273"/>
                  </a:lnTo>
                  <a:cubicBezTo>
                    <a:pt x="552" y="3278"/>
                    <a:pt x="607" y="3281"/>
                    <a:pt x="661" y="3281"/>
                  </a:cubicBezTo>
                  <a:cubicBezTo>
                    <a:pt x="1488" y="3281"/>
                    <a:pt x="2198" y="2662"/>
                    <a:pt x="2288" y="1822"/>
                  </a:cubicBezTo>
                  <a:cubicBezTo>
                    <a:pt x="2377" y="926"/>
                    <a:pt x="1733" y="127"/>
                    <a:pt x="837" y="30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3821825" y="2724500"/>
              <a:ext cx="63875" cy="87200"/>
            </a:xfrm>
            <a:custGeom>
              <a:avLst/>
              <a:gdLst/>
              <a:ahLst/>
              <a:cxnLst/>
              <a:rect l="l" t="t" r="r" b="b"/>
              <a:pathLst>
                <a:path w="2555" h="3488" extrusionOk="0">
                  <a:moveTo>
                    <a:pt x="956" y="253"/>
                  </a:moveTo>
                  <a:cubicBezTo>
                    <a:pt x="1356" y="312"/>
                    <a:pt x="1696" y="497"/>
                    <a:pt x="1970" y="808"/>
                  </a:cubicBezTo>
                  <a:cubicBezTo>
                    <a:pt x="2222" y="1141"/>
                    <a:pt x="2340" y="1511"/>
                    <a:pt x="2281" y="1918"/>
                  </a:cubicBezTo>
                  <a:cubicBezTo>
                    <a:pt x="2251" y="2318"/>
                    <a:pt x="2037" y="2688"/>
                    <a:pt x="1726" y="2932"/>
                  </a:cubicBezTo>
                  <a:cubicBezTo>
                    <a:pt x="1452" y="3180"/>
                    <a:pt x="1110" y="3278"/>
                    <a:pt x="760" y="3278"/>
                  </a:cubicBezTo>
                  <a:cubicBezTo>
                    <a:pt x="712" y="3278"/>
                    <a:pt x="663" y="3277"/>
                    <a:pt x="615" y="3273"/>
                  </a:cubicBezTo>
                  <a:lnTo>
                    <a:pt x="304" y="3243"/>
                  </a:lnTo>
                  <a:lnTo>
                    <a:pt x="245" y="3243"/>
                  </a:lnTo>
                  <a:lnTo>
                    <a:pt x="245" y="3214"/>
                  </a:lnTo>
                  <a:lnTo>
                    <a:pt x="741" y="371"/>
                  </a:lnTo>
                  <a:cubicBezTo>
                    <a:pt x="771" y="312"/>
                    <a:pt x="771" y="282"/>
                    <a:pt x="771" y="253"/>
                  </a:cubicBezTo>
                  <a:close/>
                  <a:moveTo>
                    <a:pt x="675" y="1"/>
                  </a:moveTo>
                  <a:cubicBezTo>
                    <a:pt x="615" y="1"/>
                    <a:pt x="556" y="30"/>
                    <a:pt x="556" y="97"/>
                  </a:cubicBezTo>
                  <a:lnTo>
                    <a:pt x="556" y="156"/>
                  </a:lnTo>
                  <a:cubicBezTo>
                    <a:pt x="556" y="216"/>
                    <a:pt x="556" y="282"/>
                    <a:pt x="519" y="341"/>
                  </a:cubicBezTo>
                  <a:lnTo>
                    <a:pt x="30" y="3177"/>
                  </a:lnTo>
                  <a:lnTo>
                    <a:pt x="30" y="3243"/>
                  </a:lnTo>
                  <a:cubicBezTo>
                    <a:pt x="30" y="3243"/>
                    <a:pt x="30" y="3273"/>
                    <a:pt x="1" y="3303"/>
                  </a:cubicBezTo>
                  <a:cubicBezTo>
                    <a:pt x="1" y="3362"/>
                    <a:pt x="30" y="3399"/>
                    <a:pt x="90" y="3429"/>
                  </a:cubicBezTo>
                  <a:cubicBezTo>
                    <a:pt x="149" y="3429"/>
                    <a:pt x="216" y="3458"/>
                    <a:pt x="304" y="3458"/>
                  </a:cubicBezTo>
                  <a:lnTo>
                    <a:pt x="586" y="3488"/>
                  </a:lnTo>
                  <a:lnTo>
                    <a:pt x="771" y="3488"/>
                  </a:lnTo>
                  <a:cubicBezTo>
                    <a:pt x="1171" y="3488"/>
                    <a:pt x="1570" y="3362"/>
                    <a:pt x="1881" y="3118"/>
                  </a:cubicBezTo>
                  <a:cubicBezTo>
                    <a:pt x="2222" y="2844"/>
                    <a:pt x="2466" y="2407"/>
                    <a:pt x="2496" y="1948"/>
                  </a:cubicBezTo>
                  <a:cubicBezTo>
                    <a:pt x="2555" y="1481"/>
                    <a:pt x="2436" y="1052"/>
                    <a:pt x="2126" y="682"/>
                  </a:cubicBezTo>
                  <a:cubicBezTo>
                    <a:pt x="1852" y="312"/>
                    <a:pt x="1415" y="97"/>
                    <a:pt x="956" y="30"/>
                  </a:cubicBezTo>
                  <a:lnTo>
                    <a:pt x="675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3690600" y="2823350"/>
              <a:ext cx="127375" cy="121050"/>
            </a:xfrm>
            <a:custGeom>
              <a:avLst/>
              <a:gdLst/>
              <a:ahLst/>
              <a:cxnLst/>
              <a:rect l="l" t="t" r="r" b="b"/>
              <a:pathLst>
                <a:path w="5095" h="4842" extrusionOk="0">
                  <a:moveTo>
                    <a:pt x="5094" y="0"/>
                  </a:moveTo>
                  <a:cubicBezTo>
                    <a:pt x="4695" y="585"/>
                    <a:pt x="4169" y="1014"/>
                    <a:pt x="3517" y="1296"/>
                  </a:cubicBezTo>
                  <a:cubicBezTo>
                    <a:pt x="3076" y="1495"/>
                    <a:pt x="2577" y="1605"/>
                    <a:pt x="2069" y="1605"/>
                  </a:cubicBezTo>
                  <a:cubicBezTo>
                    <a:pt x="1802" y="1605"/>
                    <a:pt x="1532" y="1574"/>
                    <a:pt x="1267" y="1510"/>
                  </a:cubicBezTo>
                  <a:cubicBezTo>
                    <a:pt x="808" y="1481"/>
                    <a:pt x="371" y="1355"/>
                    <a:pt x="1" y="1199"/>
                  </a:cubicBezTo>
                  <a:lnTo>
                    <a:pt x="1" y="1199"/>
                  </a:lnTo>
                  <a:lnTo>
                    <a:pt x="31" y="4842"/>
                  </a:lnTo>
                  <a:lnTo>
                    <a:pt x="5094" y="4842"/>
                  </a:lnTo>
                  <a:lnTo>
                    <a:pt x="5094" y="0"/>
                  </a:ln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3688400" y="2820625"/>
              <a:ext cx="132525" cy="126750"/>
            </a:xfrm>
            <a:custGeom>
              <a:avLst/>
              <a:gdLst/>
              <a:ahLst/>
              <a:cxnLst/>
              <a:rect l="l" t="t" r="r" b="b"/>
              <a:pathLst>
                <a:path w="5301" h="5070" extrusionOk="0">
                  <a:moveTo>
                    <a:pt x="5056" y="442"/>
                  </a:moveTo>
                  <a:lnTo>
                    <a:pt x="5086" y="4825"/>
                  </a:lnTo>
                  <a:lnTo>
                    <a:pt x="215" y="4855"/>
                  </a:lnTo>
                  <a:lnTo>
                    <a:pt x="215" y="1464"/>
                  </a:lnTo>
                  <a:cubicBezTo>
                    <a:pt x="555" y="1619"/>
                    <a:pt x="955" y="1708"/>
                    <a:pt x="1325" y="1738"/>
                  </a:cubicBezTo>
                  <a:cubicBezTo>
                    <a:pt x="1590" y="1791"/>
                    <a:pt x="1862" y="1819"/>
                    <a:pt x="2136" y="1819"/>
                  </a:cubicBezTo>
                  <a:cubicBezTo>
                    <a:pt x="2659" y="1819"/>
                    <a:pt x="3186" y="1717"/>
                    <a:pt x="3672" y="1494"/>
                  </a:cubicBezTo>
                  <a:cubicBezTo>
                    <a:pt x="4190" y="1249"/>
                    <a:pt x="4686" y="909"/>
                    <a:pt x="5056" y="442"/>
                  </a:cubicBezTo>
                  <a:close/>
                  <a:moveTo>
                    <a:pt x="5160" y="1"/>
                  </a:moveTo>
                  <a:cubicBezTo>
                    <a:pt x="5119" y="1"/>
                    <a:pt x="5086" y="22"/>
                    <a:pt x="5086" y="42"/>
                  </a:cubicBezTo>
                  <a:cubicBezTo>
                    <a:pt x="4716" y="598"/>
                    <a:pt x="4190" y="1035"/>
                    <a:pt x="3576" y="1308"/>
                  </a:cubicBezTo>
                  <a:cubicBezTo>
                    <a:pt x="3115" y="1510"/>
                    <a:pt x="2641" y="1606"/>
                    <a:pt x="2156" y="1606"/>
                  </a:cubicBezTo>
                  <a:cubicBezTo>
                    <a:pt x="1892" y="1606"/>
                    <a:pt x="1625" y="1578"/>
                    <a:pt x="1355" y="1523"/>
                  </a:cubicBezTo>
                  <a:cubicBezTo>
                    <a:pt x="925" y="1464"/>
                    <a:pt x="526" y="1368"/>
                    <a:pt x="156" y="1220"/>
                  </a:cubicBezTo>
                  <a:cubicBezTo>
                    <a:pt x="133" y="1207"/>
                    <a:pt x="115" y="1203"/>
                    <a:pt x="100" y="1203"/>
                  </a:cubicBezTo>
                  <a:cubicBezTo>
                    <a:pt x="69" y="1203"/>
                    <a:pt x="49" y="1220"/>
                    <a:pt x="30" y="1220"/>
                  </a:cubicBezTo>
                  <a:cubicBezTo>
                    <a:pt x="0" y="1249"/>
                    <a:pt x="0" y="1279"/>
                    <a:pt x="0" y="1308"/>
                  </a:cubicBezTo>
                  <a:lnTo>
                    <a:pt x="0" y="4951"/>
                  </a:lnTo>
                  <a:cubicBezTo>
                    <a:pt x="0" y="4980"/>
                    <a:pt x="30" y="5010"/>
                    <a:pt x="30" y="5040"/>
                  </a:cubicBezTo>
                  <a:cubicBezTo>
                    <a:pt x="59" y="5069"/>
                    <a:pt x="89" y="5069"/>
                    <a:pt x="119" y="5069"/>
                  </a:cubicBezTo>
                  <a:lnTo>
                    <a:pt x="5182" y="5040"/>
                  </a:lnTo>
                  <a:cubicBezTo>
                    <a:pt x="5212" y="5040"/>
                    <a:pt x="5242" y="5040"/>
                    <a:pt x="5271" y="5010"/>
                  </a:cubicBezTo>
                  <a:cubicBezTo>
                    <a:pt x="5301" y="4980"/>
                    <a:pt x="5301" y="4951"/>
                    <a:pt x="5301" y="4951"/>
                  </a:cubicBezTo>
                  <a:lnTo>
                    <a:pt x="5271" y="109"/>
                  </a:lnTo>
                  <a:cubicBezTo>
                    <a:pt x="5271" y="42"/>
                    <a:pt x="5242" y="13"/>
                    <a:pt x="5212" y="13"/>
                  </a:cubicBezTo>
                  <a:cubicBezTo>
                    <a:pt x="5195" y="4"/>
                    <a:pt x="5177" y="1"/>
                    <a:pt x="516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3691350" y="2858700"/>
              <a:ext cx="88875" cy="44075"/>
            </a:xfrm>
            <a:custGeom>
              <a:avLst/>
              <a:gdLst/>
              <a:ahLst/>
              <a:cxnLst/>
              <a:rect l="l" t="t" r="r" b="b"/>
              <a:pathLst>
                <a:path w="3555" h="1763" extrusionOk="0">
                  <a:moveTo>
                    <a:pt x="1" y="0"/>
                  </a:moveTo>
                  <a:lnTo>
                    <a:pt x="38" y="1762"/>
                  </a:lnTo>
                  <a:cubicBezTo>
                    <a:pt x="1392" y="1607"/>
                    <a:pt x="3554" y="97"/>
                    <a:pt x="3554" y="96"/>
                  </a:cubicBezTo>
                  <a:lnTo>
                    <a:pt x="3554" y="96"/>
                  </a:lnTo>
                  <a:cubicBezTo>
                    <a:pt x="3088" y="295"/>
                    <a:pt x="2597" y="405"/>
                    <a:pt x="2087" y="405"/>
                  </a:cubicBezTo>
                  <a:cubicBezTo>
                    <a:pt x="1818" y="405"/>
                    <a:pt x="1545" y="375"/>
                    <a:pt x="1266" y="311"/>
                  </a:cubicBezTo>
                  <a:cubicBezTo>
                    <a:pt x="807" y="281"/>
                    <a:pt x="408" y="185"/>
                    <a:pt x="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3641375" y="2632700"/>
              <a:ext cx="190475" cy="246625"/>
            </a:xfrm>
            <a:custGeom>
              <a:avLst/>
              <a:gdLst/>
              <a:ahLst/>
              <a:cxnLst/>
              <a:rect l="l" t="t" r="r" b="b"/>
              <a:pathLst>
                <a:path w="7619" h="9865" extrusionOk="0">
                  <a:moveTo>
                    <a:pt x="4443" y="1"/>
                  </a:moveTo>
                  <a:lnTo>
                    <a:pt x="4443" y="1"/>
                  </a:lnTo>
                  <a:cubicBezTo>
                    <a:pt x="4287" y="371"/>
                    <a:pt x="4035" y="808"/>
                    <a:pt x="3517" y="1148"/>
                  </a:cubicBezTo>
                  <a:cubicBezTo>
                    <a:pt x="2925" y="1482"/>
                    <a:pt x="1726" y="1333"/>
                    <a:pt x="985" y="1792"/>
                  </a:cubicBezTo>
                  <a:cubicBezTo>
                    <a:pt x="859" y="2074"/>
                    <a:pt x="741" y="2377"/>
                    <a:pt x="674" y="2688"/>
                  </a:cubicBezTo>
                  <a:cubicBezTo>
                    <a:pt x="674" y="2718"/>
                    <a:pt x="645" y="2747"/>
                    <a:pt x="645" y="2814"/>
                  </a:cubicBezTo>
                  <a:cubicBezTo>
                    <a:pt x="489" y="3643"/>
                    <a:pt x="371" y="4480"/>
                    <a:pt x="215" y="5309"/>
                  </a:cubicBezTo>
                  <a:cubicBezTo>
                    <a:pt x="186" y="5435"/>
                    <a:pt x="186" y="5524"/>
                    <a:pt x="149" y="5620"/>
                  </a:cubicBezTo>
                  <a:cubicBezTo>
                    <a:pt x="30" y="6419"/>
                    <a:pt x="1" y="7189"/>
                    <a:pt x="371" y="7930"/>
                  </a:cubicBezTo>
                  <a:cubicBezTo>
                    <a:pt x="704" y="8581"/>
                    <a:pt x="1259" y="9070"/>
                    <a:pt x="1911" y="9410"/>
                  </a:cubicBezTo>
                  <a:cubicBezTo>
                    <a:pt x="2281" y="9595"/>
                    <a:pt x="2681" y="9751"/>
                    <a:pt x="3110" y="9810"/>
                  </a:cubicBezTo>
                  <a:cubicBezTo>
                    <a:pt x="3319" y="9847"/>
                    <a:pt x="3528" y="9864"/>
                    <a:pt x="3734" y="9864"/>
                  </a:cubicBezTo>
                  <a:cubicBezTo>
                    <a:pt x="5443" y="9864"/>
                    <a:pt x="6974" y="8643"/>
                    <a:pt x="7278" y="6886"/>
                  </a:cubicBezTo>
                  <a:lnTo>
                    <a:pt x="7619" y="5309"/>
                  </a:lnTo>
                  <a:cubicBezTo>
                    <a:pt x="6227" y="4968"/>
                    <a:pt x="3850" y="2688"/>
                    <a:pt x="4317" y="556"/>
                  </a:cubicBezTo>
                  <a:lnTo>
                    <a:pt x="4443" y="1"/>
                  </a:ln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3638225" y="2630200"/>
              <a:ext cx="196600" cy="251650"/>
            </a:xfrm>
            <a:custGeom>
              <a:avLst/>
              <a:gdLst/>
              <a:ahLst/>
              <a:cxnLst/>
              <a:rect l="l" t="t" r="r" b="b"/>
              <a:pathLst>
                <a:path w="7864" h="10066" extrusionOk="0">
                  <a:moveTo>
                    <a:pt x="4287" y="782"/>
                  </a:moveTo>
                  <a:lnTo>
                    <a:pt x="4287" y="782"/>
                  </a:lnTo>
                  <a:cubicBezTo>
                    <a:pt x="3976" y="2877"/>
                    <a:pt x="6234" y="5068"/>
                    <a:pt x="7619" y="5505"/>
                  </a:cubicBezTo>
                  <a:lnTo>
                    <a:pt x="7308" y="6949"/>
                  </a:lnTo>
                  <a:cubicBezTo>
                    <a:pt x="7123" y="7874"/>
                    <a:pt x="6634" y="8681"/>
                    <a:pt x="5864" y="9236"/>
                  </a:cubicBezTo>
                  <a:cubicBezTo>
                    <a:pt x="5253" y="9650"/>
                    <a:pt x="4550" y="9871"/>
                    <a:pt x="3828" y="9871"/>
                  </a:cubicBezTo>
                  <a:cubicBezTo>
                    <a:pt x="3631" y="9871"/>
                    <a:pt x="3434" y="9854"/>
                    <a:pt x="3236" y="9821"/>
                  </a:cubicBezTo>
                  <a:cubicBezTo>
                    <a:pt x="2836" y="9725"/>
                    <a:pt x="2436" y="9607"/>
                    <a:pt x="2096" y="9421"/>
                  </a:cubicBezTo>
                  <a:cubicBezTo>
                    <a:pt x="1422" y="9081"/>
                    <a:pt x="897" y="8555"/>
                    <a:pt x="586" y="7970"/>
                  </a:cubicBezTo>
                  <a:cubicBezTo>
                    <a:pt x="245" y="7289"/>
                    <a:pt x="245" y="6616"/>
                    <a:pt x="401" y="5749"/>
                  </a:cubicBezTo>
                  <a:cubicBezTo>
                    <a:pt x="401" y="5653"/>
                    <a:pt x="430" y="5535"/>
                    <a:pt x="430" y="5439"/>
                  </a:cubicBezTo>
                  <a:lnTo>
                    <a:pt x="897" y="2914"/>
                  </a:lnTo>
                  <a:lnTo>
                    <a:pt x="897" y="2847"/>
                  </a:lnTo>
                  <a:lnTo>
                    <a:pt x="926" y="2818"/>
                  </a:lnTo>
                  <a:cubicBezTo>
                    <a:pt x="985" y="2507"/>
                    <a:pt x="1082" y="2233"/>
                    <a:pt x="1200" y="1952"/>
                  </a:cubicBezTo>
                  <a:cubicBezTo>
                    <a:pt x="1570" y="1767"/>
                    <a:pt x="2066" y="1678"/>
                    <a:pt x="2533" y="1619"/>
                  </a:cubicBezTo>
                  <a:cubicBezTo>
                    <a:pt x="2962" y="1552"/>
                    <a:pt x="3391" y="1522"/>
                    <a:pt x="3702" y="1337"/>
                  </a:cubicBezTo>
                  <a:cubicBezTo>
                    <a:pt x="3947" y="1182"/>
                    <a:pt x="4132" y="967"/>
                    <a:pt x="4287" y="782"/>
                  </a:cubicBezTo>
                  <a:close/>
                  <a:moveTo>
                    <a:pt x="4547" y="0"/>
                  </a:moveTo>
                  <a:cubicBezTo>
                    <a:pt x="4502" y="0"/>
                    <a:pt x="4464" y="28"/>
                    <a:pt x="4443" y="71"/>
                  </a:cubicBezTo>
                  <a:cubicBezTo>
                    <a:pt x="4317" y="382"/>
                    <a:pt x="4073" y="841"/>
                    <a:pt x="3577" y="1152"/>
                  </a:cubicBezTo>
                  <a:cubicBezTo>
                    <a:pt x="3332" y="1308"/>
                    <a:pt x="2932" y="1337"/>
                    <a:pt x="2496" y="1396"/>
                  </a:cubicBezTo>
                  <a:cubicBezTo>
                    <a:pt x="2007" y="1493"/>
                    <a:pt x="1481" y="1552"/>
                    <a:pt x="1052" y="1804"/>
                  </a:cubicBezTo>
                  <a:lnTo>
                    <a:pt x="1015" y="1833"/>
                  </a:lnTo>
                  <a:cubicBezTo>
                    <a:pt x="867" y="2137"/>
                    <a:pt x="771" y="2448"/>
                    <a:pt x="712" y="2759"/>
                  </a:cubicBezTo>
                  <a:cubicBezTo>
                    <a:pt x="712" y="2788"/>
                    <a:pt x="682" y="2788"/>
                    <a:pt x="682" y="2818"/>
                  </a:cubicBezTo>
                  <a:lnTo>
                    <a:pt x="682" y="2877"/>
                  </a:lnTo>
                  <a:lnTo>
                    <a:pt x="216" y="5409"/>
                  </a:lnTo>
                  <a:cubicBezTo>
                    <a:pt x="216" y="5505"/>
                    <a:pt x="186" y="5624"/>
                    <a:pt x="186" y="5720"/>
                  </a:cubicBezTo>
                  <a:cubicBezTo>
                    <a:pt x="60" y="6490"/>
                    <a:pt x="1" y="7289"/>
                    <a:pt x="401" y="8059"/>
                  </a:cubicBezTo>
                  <a:cubicBezTo>
                    <a:pt x="712" y="8711"/>
                    <a:pt x="1296" y="9266"/>
                    <a:pt x="1977" y="9607"/>
                  </a:cubicBezTo>
                  <a:cubicBezTo>
                    <a:pt x="2377" y="9821"/>
                    <a:pt x="2777" y="9947"/>
                    <a:pt x="3206" y="10036"/>
                  </a:cubicBezTo>
                  <a:cubicBezTo>
                    <a:pt x="3421" y="10066"/>
                    <a:pt x="3643" y="10066"/>
                    <a:pt x="3858" y="10066"/>
                  </a:cubicBezTo>
                  <a:cubicBezTo>
                    <a:pt x="4628" y="10066"/>
                    <a:pt x="5368" y="9851"/>
                    <a:pt x="5983" y="9392"/>
                  </a:cubicBezTo>
                  <a:cubicBezTo>
                    <a:pt x="6790" y="8837"/>
                    <a:pt x="7345" y="7970"/>
                    <a:pt x="7530" y="7015"/>
                  </a:cubicBezTo>
                  <a:lnTo>
                    <a:pt x="7833" y="5439"/>
                  </a:lnTo>
                  <a:cubicBezTo>
                    <a:pt x="7863" y="5379"/>
                    <a:pt x="7833" y="5320"/>
                    <a:pt x="7774" y="5320"/>
                  </a:cubicBezTo>
                  <a:cubicBezTo>
                    <a:pt x="6419" y="4980"/>
                    <a:pt x="4102" y="2759"/>
                    <a:pt x="4532" y="693"/>
                  </a:cubicBezTo>
                  <a:lnTo>
                    <a:pt x="4657" y="138"/>
                  </a:lnTo>
                  <a:cubicBezTo>
                    <a:pt x="4657" y="71"/>
                    <a:pt x="4628" y="12"/>
                    <a:pt x="4598" y="12"/>
                  </a:cubicBezTo>
                  <a:cubicBezTo>
                    <a:pt x="4580" y="4"/>
                    <a:pt x="4563" y="0"/>
                    <a:pt x="45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3726875" y="2730800"/>
              <a:ext cx="13925" cy="13900"/>
            </a:xfrm>
            <a:custGeom>
              <a:avLst/>
              <a:gdLst/>
              <a:ahLst/>
              <a:cxnLst/>
              <a:rect l="l" t="t" r="r" b="b"/>
              <a:pathLst>
                <a:path w="557" h="556" extrusionOk="0">
                  <a:moveTo>
                    <a:pt x="282" y="1"/>
                  </a:moveTo>
                  <a:cubicBezTo>
                    <a:pt x="127" y="30"/>
                    <a:pt x="1" y="149"/>
                    <a:pt x="1" y="304"/>
                  </a:cubicBezTo>
                  <a:cubicBezTo>
                    <a:pt x="31" y="430"/>
                    <a:pt x="156" y="556"/>
                    <a:pt x="312" y="556"/>
                  </a:cubicBezTo>
                  <a:cubicBezTo>
                    <a:pt x="430" y="556"/>
                    <a:pt x="556" y="400"/>
                    <a:pt x="556" y="274"/>
                  </a:cubicBezTo>
                  <a:cubicBezTo>
                    <a:pt x="527" y="119"/>
                    <a:pt x="401" y="1"/>
                    <a:pt x="28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3661375" y="2716925"/>
              <a:ext cx="13900" cy="12975"/>
            </a:xfrm>
            <a:custGeom>
              <a:avLst/>
              <a:gdLst/>
              <a:ahLst/>
              <a:cxnLst/>
              <a:rect l="l" t="t" r="r" b="b"/>
              <a:pathLst>
                <a:path w="556" h="519" extrusionOk="0">
                  <a:moveTo>
                    <a:pt x="274" y="0"/>
                  </a:moveTo>
                  <a:cubicBezTo>
                    <a:pt x="126" y="0"/>
                    <a:pt x="0" y="119"/>
                    <a:pt x="30" y="274"/>
                  </a:cubicBezTo>
                  <a:cubicBezTo>
                    <a:pt x="30" y="430"/>
                    <a:pt x="156" y="519"/>
                    <a:pt x="311" y="519"/>
                  </a:cubicBezTo>
                  <a:cubicBezTo>
                    <a:pt x="459" y="519"/>
                    <a:pt x="555" y="400"/>
                    <a:pt x="555" y="245"/>
                  </a:cubicBezTo>
                  <a:cubicBezTo>
                    <a:pt x="555" y="89"/>
                    <a:pt x="430" y="0"/>
                    <a:pt x="27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3840350" y="2761800"/>
              <a:ext cx="12225" cy="17525"/>
            </a:xfrm>
            <a:custGeom>
              <a:avLst/>
              <a:gdLst/>
              <a:ahLst/>
              <a:cxnLst/>
              <a:rect l="l" t="t" r="r" b="b"/>
              <a:pathLst>
                <a:path w="489" h="701" extrusionOk="0">
                  <a:moveTo>
                    <a:pt x="379" y="0"/>
                  </a:moveTo>
                  <a:cubicBezTo>
                    <a:pt x="356" y="0"/>
                    <a:pt x="330" y="7"/>
                    <a:pt x="304" y="19"/>
                  </a:cubicBezTo>
                  <a:lnTo>
                    <a:pt x="30" y="241"/>
                  </a:lnTo>
                  <a:cubicBezTo>
                    <a:pt x="0" y="271"/>
                    <a:pt x="0" y="330"/>
                    <a:pt x="0" y="360"/>
                  </a:cubicBezTo>
                  <a:cubicBezTo>
                    <a:pt x="0" y="426"/>
                    <a:pt x="0" y="456"/>
                    <a:pt x="59" y="485"/>
                  </a:cubicBezTo>
                  <a:lnTo>
                    <a:pt x="304" y="671"/>
                  </a:lnTo>
                  <a:cubicBezTo>
                    <a:pt x="333" y="700"/>
                    <a:pt x="333" y="700"/>
                    <a:pt x="370" y="700"/>
                  </a:cubicBezTo>
                  <a:cubicBezTo>
                    <a:pt x="400" y="700"/>
                    <a:pt x="430" y="671"/>
                    <a:pt x="459" y="641"/>
                  </a:cubicBezTo>
                  <a:cubicBezTo>
                    <a:pt x="489" y="611"/>
                    <a:pt x="489" y="545"/>
                    <a:pt x="430" y="515"/>
                  </a:cubicBezTo>
                  <a:lnTo>
                    <a:pt x="244" y="360"/>
                  </a:lnTo>
                  <a:lnTo>
                    <a:pt x="459" y="204"/>
                  </a:lnTo>
                  <a:cubicBezTo>
                    <a:pt x="489" y="175"/>
                    <a:pt x="489" y="86"/>
                    <a:pt x="459" y="56"/>
                  </a:cubicBezTo>
                  <a:cubicBezTo>
                    <a:pt x="441" y="16"/>
                    <a:pt x="413" y="0"/>
                    <a:pt x="37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3722250" y="2701600"/>
              <a:ext cx="34625" cy="20100"/>
            </a:xfrm>
            <a:custGeom>
              <a:avLst/>
              <a:gdLst/>
              <a:ahLst/>
              <a:cxnLst/>
              <a:rect l="l" t="t" r="r" b="b"/>
              <a:pathLst>
                <a:path w="1385" h="804" extrusionOk="0">
                  <a:moveTo>
                    <a:pt x="439" y="1"/>
                  </a:moveTo>
                  <a:cubicBezTo>
                    <a:pt x="319" y="1"/>
                    <a:pt x="219" y="25"/>
                    <a:pt x="156" y="58"/>
                  </a:cubicBezTo>
                  <a:cubicBezTo>
                    <a:pt x="1" y="147"/>
                    <a:pt x="1" y="243"/>
                    <a:pt x="60" y="302"/>
                  </a:cubicBezTo>
                  <a:cubicBezTo>
                    <a:pt x="127" y="391"/>
                    <a:pt x="245" y="428"/>
                    <a:pt x="341" y="458"/>
                  </a:cubicBezTo>
                  <a:cubicBezTo>
                    <a:pt x="430" y="487"/>
                    <a:pt x="556" y="547"/>
                    <a:pt x="652" y="576"/>
                  </a:cubicBezTo>
                  <a:cubicBezTo>
                    <a:pt x="712" y="613"/>
                    <a:pt x="837" y="673"/>
                    <a:pt x="926" y="702"/>
                  </a:cubicBezTo>
                  <a:cubicBezTo>
                    <a:pt x="1023" y="761"/>
                    <a:pt x="1111" y="798"/>
                    <a:pt x="1208" y="798"/>
                  </a:cubicBezTo>
                  <a:cubicBezTo>
                    <a:pt x="1218" y="802"/>
                    <a:pt x="1229" y="804"/>
                    <a:pt x="1240" y="804"/>
                  </a:cubicBezTo>
                  <a:cubicBezTo>
                    <a:pt x="1317" y="804"/>
                    <a:pt x="1385" y="713"/>
                    <a:pt x="1326" y="576"/>
                  </a:cubicBezTo>
                  <a:cubicBezTo>
                    <a:pt x="1296" y="428"/>
                    <a:pt x="1141" y="206"/>
                    <a:pt x="837" y="88"/>
                  </a:cubicBezTo>
                  <a:cubicBezTo>
                    <a:pt x="697" y="25"/>
                    <a:pt x="558" y="1"/>
                    <a:pt x="43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3653600" y="2684375"/>
              <a:ext cx="37025" cy="14075"/>
            </a:xfrm>
            <a:custGeom>
              <a:avLst/>
              <a:gdLst/>
              <a:ahLst/>
              <a:cxnLst/>
              <a:rect l="l" t="t" r="r" b="b"/>
              <a:pathLst>
                <a:path w="1481" h="563" extrusionOk="0">
                  <a:moveTo>
                    <a:pt x="829" y="0"/>
                  </a:moveTo>
                  <a:cubicBezTo>
                    <a:pt x="792" y="0"/>
                    <a:pt x="752" y="2"/>
                    <a:pt x="711" y="7"/>
                  </a:cubicBezTo>
                  <a:cubicBezTo>
                    <a:pt x="400" y="7"/>
                    <a:pt x="156" y="155"/>
                    <a:pt x="97" y="281"/>
                  </a:cubicBezTo>
                  <a:cubicBezTo>
                    <a:pt x="0" y="407"/>
                    <a:pt x="30" y="495"/>
                    <a:pt x="126" y="525"/>
                  </a:cubicBezTo>
                  <a:cubicBezTo>
                    <a:pt x="185" y="562"/>
                    <a:pt x="311" y="562"/>
                    <a:pt x="437" y="562"/>
                  </a:cubicBezTo>
                  <a:cubicBezTo>
                    <a:pt x="526" y="525"/>
                    <a:pt x="652" y="525"/>
                    <a:pt x="741" y="525"/>
                  </a:cubicBezTo>
                  <a:lnTo>
                    <a:pt x="1052" y="525"/>
                  </a:lnTo>
                  <a:cubicBezTo>
                    <a:pt x="1177" y="525"/>
                    <a:pt x="1266" y="525"/>
                    <a:pt x="1362" y="466"/>
                  </a:cubicBezTo>
                  <a:cubicBezTo>
                    <a:pt x="1451" y="436"/>
                    <a:pt x="1481" y="340"/>
                    <a:pt x="1392" y="221"/>
                  </a:cubicBezTo>
                  <a:cubicBezTo>
                    <a:pt x="1281" y="111"/>
                    <a:pt x="1102" y="0"/>
                    <a:pt x="82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3704500" y="2775350"/>
              <a:ext cx="44800" cy="28950"/>
            </a:xfrm>
            <a:custGeom>
              <a:avLst/>
              <a:gdLst/>
              <a:ahLst/>
              <a:cxnLst/>
              <a:rect l="l" t="t" r="r" b="b"/>
              <a:pathLst>
                <a:path w="1792" h="1158" extrusionOk="0">
                  <a:moveTo>
                    <a:pt x="1307" y="0"/>
                  </a:moveTo>
                  <a:cubicBezTo>
                    <a:pt x="1240" y="0"/>
                    <a:pt x="1171" y="28"/>
                    <a:pt x="1111" y="69"/>
                  </a:cubicBezTo>
                  <a:cubicBezTo>
                    <a:pt x="955" y="217"/>
                    <a:pt x="652" y="469"/>
                    <a:pt x="185" y="528"/>
                  </a:cubicBezTo>
                  <a:cubicBezTo>
                    <a:pt x="67" y="528"/>
                    <a:pt x="0" y="684"/>
                    <a:pt x="67" y="773"/>
                  </a:cubicBezTo>
                  <a:cubicBezTo>
                    <a:pt x="153" y="935"/>
                    <a:pt x="327" y="1157"/>
                    <a:pt x="655" y="1157"/>
                  </a:cubicBezTo>
                  <a:cubicBezTo>
                    <a:pt x="775" y="1157"/>
                    <a:pt x="916" y="1127"/>
                    <a:pt x="1081" y="1054"/>
                  </a:cubicBezTo>
                  <a:cubicBezTo>
                    <a:pt x="1792" y="684"/>
                    <a:pt x="1666" y="188"/>
                    <a:pt x="1422" y="32"/>
                  </a:cubicBezTo>
                  <a:cubicBezTo>
                    <a:pt x="1386" y="10"/>
                    <a:pt x="1346" y="0"/>
                    <a:pt x="1307" y="0"/>
                  </a:cubicBezTo>
                  <a:close/>
                </a:path>
              </a:pathLst>
            </a:custGeom>
            <a:solidFill>
              <a:srgbClr val="FF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3703000" y="2772550"/>
              <a:ext cx="44825" cy="34525"/>
            </a:xfrm>
            <a:custGeom>
              <a:avLst/>
              <a:gdLst/>
              <a:ahLst/>
              <a:cxnLst/>
              <a:rect l="l" t="t" r="r" b="b"/>
              <a:pathLst>
                <a:path w="1793" h="1381" extrusionOk="0">
                  <a:moveTo>
                    <a:pt x="1422" y="241"/>
                  </a:moveTo>
                  <a:cubicBezTo>
                    <a:pt x="1482" y="300"/>
                    <a:pt x="1570" y="396"/>
                    <a:pt x="1570" y="552"/>
                  </a:cubicBezTo>
                  <a:cubicBezTo>
                    <a:pt x="1541" y="737"/>
                    <a:pt x="1385" y="922"/>
                    <a:pt x="1082" y="1070"/>
                  </a:cubicBezTo>
                  <a:cubicBezTo>
                    <a:pt x="934" y="1140"/>
                    <a:pt x="809" y="1169"/>
                    <a:pt x="703" y="1169"/>
                  </a:cubicBezTo>
                  <a:cubicBezTo>
                    <a:pt x="431" y="1169"/>
                    <a:pt x="285" y="980"/>
                    <a:pt x="216" y="825"/>
                  </a:cubicBezTo>
                  <a:lnTo>
                    <a:pt x="216" y="766"/>
                  </a:lnTo>
                  <a:cubicBezTo>
                    <a:pt x="245" y="766"/>
                    <a:pt x="245" y="737"/>
                    <a:pt x="245" y="737"/>
                  </a:cubicBezTo>
                  <a:cubicBezTo>
                    <a:pt x="741" y="670"/>
                    <a:pt x="1111" y="426"/>
                    <a:pt x="1267" y="270"/>
                  </a:cubicBezTo>
                  <a:cubicBezTo>
                    <a:pt x="1297" y="241"/>
                    <a:pt x="1326" y="241"/>
                    <a:pt x="1356" y="241"/>
                  </a:cubicBezTo>
                  <a:close/>
                  <a:moveTo>
                    <a:pt x="1363" y="1"/>
                  </a:moveTo>
                  <a:cubicBezTo>
                    <a:pt x="1273" y="1"/>
                    <a:pt x="1188" y="43"/>
                    <a:pt x="1111" y="115"/>
                  </a:cubicBezTo>
                  <a:cubicBezTo>
                    <a:pt x="956" y="241"/>
                    <a:pt x="682" y="455"/>
                    <a:pt x="245" y="514"/>
                  </a:cubicBezTo>
                  <a:cubicBezTo>
                    <a:pt x="156" y="552"/>
                    <a:pt x="60" y="581"/>
                    <a:pt x="31" y="670"/>
                  </a:cubicBezTo>
                  <a:cubicBezTo>
                    <a:pt x="1" y="737"/>
                    <a:pt x="1" y="855"/>
                    <a:pt x="31" y="922"/>
                  </a:cubicBezTo>
                  <a:cubicBezTo>
                    <a:pt x="90" y="1070"/>
                    <a:pt x="312" y="1381"/>
                    <a:pt x="712" y="1381"/>
                  </a:cubicBezTo>
                  <a:cubicBezTo>
                    <a:pt x="830" y="1381"/>
                    <a:pt x="986" y="1351"/>
                    <a:pt x="1171" y="1255"/>
                  </a:cubicBezTo>
                  <a:cubicBezTo>
                    <a:pt x="1696" y="1010"/>
                    <a:pt x="1793" y="700"/>
                    <a:pt x="1793" y="552"/>
                  </a:cubicBezTo>
                  <a:cubicBezTo>
                    <a:pt x="1793" y="366"/>
                    <a:pt x="1696" y="144"/>
                    <a:pt x="1541" y="55"/>
                  </a:cubicBezTo>
                  <a:cubicBezTo>
                    <a:pt x="1480" y="18"/>
                    <a:pt x="1420" y="1"/>
                    <a:pt x="136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3628975" y="2688975"/>
              <a:ext cx="65550" cy="60350"/>
            </a:xfrm>
            <a:custGeom>
              <a:avLst/>
              <a:gdLst/>
              <a:ahLst/>
              <a:cxnLst/>
              <a:rect l="l" t="t" r="r" b="b"/>
              <a:pathLst>
                <a:path w="2622" h="2414" extrusionOk="0">
                  <a:moveTo>
                    <a:pt x="1267" y="223"/>
                  </a:moveTo>
                  <a:cubicBezTo>
                    <a:pt x="1355" y="223"/>
                    <a:pt x="1481" y="252"/>
                    <a:pt x="1570" y="282"/>
                  </a:cubicBezTo>
                  <a:cubicBezTo>
                    <a:pt x="1822" y="378"/>
                    <a:pt x="2037" y="563"/>
                    <a:pt x="2162" y="778"/>
                  </a:cubicBezTo>
                  <a:cubicBezTo>
                    <a:pt x="2251" y="1022"/>
                    <a:pt x="2281" y="1303"/>
                    <a:pt x="2192" y="1548"/>
                  </a:cubicBezTo>
                  <a:cubicBezTo>
                    <a:pt x="2096" y="1792"/>
                    <a:pt x="1911" y="1977"/>
                    <a:pt x="1696" y="2103"/>
                  </a:cubicBezTo>
                  <a:cubicBezTo>
                    <a:pt x="1566" y="2170"/>
                    <a:pt x="1425" y="2201"/>
                    <a:pt x="1285" y="2201"/>
                  </a:cubicBezTo>
                  <a:cubicBezTo>
                    <a:pt x="1162" y="2201"/>
                    <a:pt x="1040" y="2177"/>
                    <a:pt x="926" y="2133"/>
                  </a:cubicBezTo>
                  <a:cubicBezTo>
                    <a:pt x="682" y="2073"/>
                    <a:pt x="497" y="1888"/>
                    <a:pt x="371" y="1637"/>
                  </a:cubicBezTo>
                  <a:cubicBezTo>
                    <a:pt x="245" y="1392"/>
                    <a:pt x="245" y="1148"/>
                    <a:pt x="341" y="896"/>
                  </a:cubicBezTo>
                  <a:cubicBezTo>
                    <a:pt x="400" y="622"/>
                    <a:pt x="586" y="437"/>
                    <a:pt x="830" y="311"/>
                  </a:cubicBezTo>
                  <a:cubicBezTo>
                    <a:pt x="956" y="252"/>
                    <a:pt x="1111" y="223"/>
                    <a:pt x="1267" y="223"/>
                  </a:cubicBezTo>
                  <a:close/>
                  <a:moveTo>
                    <a:pt x="1247" y="1"/>
                  </a:moveTo>
                  <a:cubicBezTo>
                    <a:pt x="1068" y="1"/>
                    <a:pt x="894" y="39"/>
                    <a:pt x="741" y="126"/>
                  </a:cubicBezTo>
                  <a:cubicBezTo>
                    <a:pt x="430" y="252"/>
                    <a:pt x="215" y="496"/>
                    <a:pt x="127" y="807"/>
                  </a:cubicBezTo>
                  <a:cubicBezTo>
                    <a:pt x="1" y="1118"/>
                    <a:pt x="30" y="1451"/>
                    <a:pt x="156" y="1733"/>
                  </a:cubicBezTo>
                  <a:cubicBezTo>
                    <a:pt x="312" y="2044"/>
                    <a:pt x="556" y="2258"/>
                    <a:pt x="867" y="2347"/>
                  </a:cubicBezTo>
                  <a:cubicBezTo>
                    <a:pt x="985" y="2414"/>
                    <a:pt x="1111" y="2414"/>
                    <a:pt x="1267" y="2414"/>
                  </a:cubicBezTo>
                  <a:cubicBezTo>
                    <a:pt x="1755" y="2414"/>
                    <a:pt x="2222" y="2103"/>
                    <a:pt x="2407" y="1607"/>
                  </a:cubicBezTo>
                  <a:cubicBezTo>
                    <a:pt x="2621" y="992"/>
                    <a:pt x="2281" y="282"/>
                    <a:pt x="1666" y="67"/>
                  </a:cubicBezTo>
                  <a:cubicBezTo>
                    <a:pt x="1529" y="25"/>
                    <a:pt x="1387" y="1"/>
                    <a:pt x="1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3668225" y="2713025"/>
              <a:ext cx="35550" cy="58525"/>
            </a:xfrm>
            <a:custGeom>
              <a:avLst/>
              <a:gdLst/>
              <a:ahLst/>
              <a:cxnLst/>
              <a:rect l="l" t="t" r="r" b="b"/>
              <a:pathLst>
                <a:path w="1422" h="2341" extrusionOk="0">
                  <a:moveTo>
                    <a:pt x="1422" y="1"/>
                  </a:moveTo>
                  <a:lnTo>
                    <a:pt x="1177" y="712"/>
                  </a:lnTo>
                  <a:cubicBezTo>
                    <a:pt x="1077" y="906"/>
                    <a:pt x="883" y="1044"/>
                    <a:pt x="667" y="1044"/>
                  </a:cubicBezTo>
                  <a:cubicBezTo>
                    <a:pt x="611" y="1044"/>
                    <a:pt x="554" y="1035"/>
                    <a:pt x="496" y="1015"/>
                  </a:cubicBezTo>
                  <a:cubicBezTo>
                    <a:pt x="464" y="1000"/>
                    <a:pt x="430" y="993"/>
                    <a:pt x="397" y="993"/>
                  </a:cubicBezTo>
                  <a:cubicBezTo>
                    <a:pt x="300" y="993"/>
                    <a:pt x="205" y="1055"/>
                    <a:pt x="156" y="1171"/>
                  </a:cubicBezTo>
                  <a:cubicBezTo>
                    <a:pt x="0" y="1600"/>
                    <a:pt x="252" y="2066"/>
                    <a:pt x="681" y="2222"/>
                  </a:cubicBezTo>
                  <a:lnTo>
                    <a:pt x="963" y="2340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667475" y="2710350"/>
              <a:ext cx="39450" cy="63600"/>
            </a:xfrm>
            <a:custGeom>
              <a:avLst/>
              <a:gdLst/>
              <a:ahLst/>
              <a:cxnLst/>
              <a:rect l="l" t="t" r="r" b="b"/>
              <a:pathLst>
                <a:path w="1578" h="2544" extrusionOk="0">
                  <a:moveTo>
                    <a:pt x="1436" y="0"/>
                  </a:moveTo>
                  <a:cubicBezTo>
                    <a:pt x="1395" y="0"/>
                    <a:pt x="1363" y="29"/>
                    <a:pt x="1363" y="78"/>
                  </a:cubicBezTo>
                  <a:lnTo>
                    <a:pt x="1081" y="752"/>
                  </a:lnTo>
                  <a:cubicBezTo>
                    <a:pt x="1052" y="878"/>
                    <a:pt x="993" y="937"/>
                    <a:pt x="867" y="1004"/>
                  </a:cubicBezTo>
                  <a:cubicBezTo>
                    <a:pt x="819" y="1018"/>
                    <a:pt x="772" y="1026"/>
                    <a:pt x="722" y="1026"/>
                  </a:cubicBezTo>
                  <a:cubicBezTo>
                    <a:pt x="672" y="1026"/>
                    <a:pt x="619" y="1018"/>
                    <a:pt x="556" y="1004"/>
                  </a:cubicBezTo>
                  <a:cubicBezTo>
                    <a:pt x="518" y="988"/>
                    <a:pt x="479" y="979"/>
                    <a:pt x="439" y="979"/>
                  </a:cubicBezTo>
                  <a:cubicBezTo>
                    <a:pt x="386" y="979"/>
                    <a:pt x="333" y="995"/>
                    <a:pt x="282" y="1033"/>
                  </a:cubicBezTo>
                  <a:cubicBezTo>
                    <a:pt x="186" y="1063"/>
                    <a:pt x="126" y="1122"/>
                    <a:pt x="97" y="1218"/>
                  </a:cubicBezTo>
                  <a:cubicBezTo>
                    <a:pt x="1" y="1463"/>
                    <a:pt x="30" y="1707"/>
                    <a:pt x="126" y="1959"/>
                  </a:cubicBezTo>
                  <a:cubicBezTo>
                    <a:pt x="252" y="2173"/>
                    <a:pt x="437" y="2358"/>
                    <a:pt x="652" y="2447"/>
                  </a:cubicBezTo>
                  <a:lnTo>
                    <a:pt x="956" y="2543"/>
                  </a:lnTo>
                  <a:lnTo>
                    <a:pt x="993" y="2543"/>
                  </a:lnTo>
                  <a:cubicBezTo>
                    <a:pt x="1022" y="2543"/>
                    <a:pt x="1081" y="2514"/>
                    <a:pt x="1081" y="2484"/>
                  </a:cubicBezTo>
                  <a:cubicBezTo>
                    <a:pt x="1111" y="2418"/>
                    <a:pt x="1081" y="2358"/>
                    <a:pt x="1022" y="2329"/>
                  </a:cubicBezTo>
                  <a:lnTo>
                    <a:pt x="741" y="2233"/>
                  </a:lnTo>
                  <a:cubicBezTo>
                    <a:pt x="556" y="2173"/>
                    <a:pt x="400" y="2018"/>
                    <a:pt x="341" y="1862"/>
                  </a:cubicBezTo>
                  <a:cubicBezTo>
                    <a:pt x="252" y="1677"/>
                    <a:pt x="252" y="1492"/>
                    <a:pt x="311" y="1307"/>
                  </a:cubicBezTo>
                  <a:cubicBezTo>
                    <a:pt x="334" y="1241"/>
                    <a:pt x="373" y="1207"/>
                    <a:pt x="431" y="1207"/>
                  </a:cubicBezTo>
                  <a:cubicBezTo>
                    <a:pt x="451" y="1207"/>
                    <a:pt x="472" y="1211"/>
                    <a:pt x="497" y="1218"/>
                  </a:cubicBezTo>
                  <a:cubicBezTo>
                    <a:pt x="566" y="1245"/>
                    <a:pt x="642" y="1260"/>
                    <a:pt x="715" y="1260"/>
                  </a:cubicBezTo>
                  <a:cubicBezTo>
                    <a:pt x="805" y="1260"/>
                    <a:pt x="890" y="1238"/>
                    <a:pt x="956" y="1189"/>
                  </a:cubicBezTo>
                  <a:cubicBezTo>
                    <a:pt x="1111" y="1122"/>
                    <a:pt x="1237" y="1004"/>
                    <a:pt x="1296" y="848"/>
                  </a:cubicBezTo>
                  <a:lnTo>
                    <a:pt x="1548" y="137"/>
                  </a:lnTo>
                  <a:cubicBezTo>
                    <a:pt x="1577" y="78"/>
                    <a:pt x="1548" y="12"/>
                    <a:pt x="1481" y="12"/>
                  </a:cubicBezTo>
                  <a:cubicBezTo>
                    <a:pt x="1466" y="4"/>
                    <a:pt x="1450" y="0"/>
                    <a:pt x="143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3703750" y="2702650"/>
              <a:ext cx="74050" cy="68900"/>
            </a:xfrm>
            <a:custGeom>
              <a:avLst/>
              <a:gdLst/>
              <a:ahLst/>
              <a:cxnLst/>
              <a:rect l="l" t="t" r="r" b="b"/>
              <a:pathLst>
                <a:path w="2962" h="2756" extrusionOk="0">
                  <a:moveTo>
                    <a:pt x="1540" y="231"/>
                  </a:moveTo>
                  <a:cubicBezTo>
                    <a:pt x="1666" y="231"/>
                    <a:pt x="1822" y="231"/>
                    <a:pt x="1948" y="290"/>
                  </a:cubicBezTo>
                  <a:cubicBezTo>
                    <a:pt x="2532" y="505"/>
                    <a:pt x="2836" y="1156"/>
                    <a:pt x="2651" y="1741"/>
                  </a:cubicBezTo>
                  <a:cubicBezTo>
                    <a:pt x="2482" y="2224"/>
                    <a:pt x="2030" y="2520"/>
                    <a:pt x="1556" y="2520"/>
                  </a:cubicBezTo>
                  <a:cubicBezTo>
                    <a:pt x="1427" y="2520"/>
                    <a:pt x="1297" y="2498"/>
                    <a:pt x="1170" y="2452"/>
                  </a:cubicBezTo>
                  <a:cubicBezTo>
                    <a:pt x="556" y="2237"/>
                    <a:pt x="245" y="1586"/>
                    <a:pt x="467" y="1001"/>
                  </a:cubicBezTo>
                  <a:cubicBezTo>
                    <a:pt x="615" y="505"/>
                    <a:pt x="1081" y="231"/>
                    <a:pt x="1540" y="231"/>
                  </a:cubicBezTo>
                  <a:close/>
                  <a:moveTo>
                    <a:pt x="1556" y="0"/>
                  </a:moveTo>
                  <a:cubicBezTo>
                    <a:pt x="986" y="0"/>
                    <a:pt x="444" y="348"/>
                    <a:pt x="245" y="904"/>
                  </a:cubicBezTo>
                  <a:cubicBezTo>
                    <a:pt x="1" y="1615"/>
                    <a:pt x="371" y="2422"/>
                    <a:pt x="1081" y="2666"/>
                  </a:cubicBezTo>
                  <a:cubicBezTo>
                    <a:pt x="1237" y="2726"/>
                    <a:pt x="1392" y="2755"/>
                    <a:pt x="1540" y="2755"/>
                  </a:cubicBezTo>
                  <a:cubicBezTo>
                    <a:pt x="2133" y="2755"/>
                    <a:pt x="2651" y="2385"/>
                    <a:pt x="2836" y="1830"/>
                  </a:cubicBezTo>
                  <a:cubicBezTo>
                    <a:pt x="2962" y="1497"/>
                    <a:pt x="2962" y="1090"/>
                    <a:pt x="2777" y="786"/>
                  </a:cubicBezTo>
                  <a:cubicBezTo>
                    <a:pt x="2621" y="445"/>
                    <a:pt x="2347" y="201"/>
                    <a:pt x="2007" y="75"/>
                  </a:cubicBezTo>
                  <a:cubicBezTo>
                    <a:pt x="1858" y="24"/>
                    <a:pt x="1706" y="0"/>
                    <a:pt x="1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3684500" y="2718125"/>
              <a:ext cx="30000" cy="12700"/>
            </a:xfrm>
            <a:custGeom>
              <a:avLst/>
              <a:gdLst/>
              <a:ahLst/>
              <a:cxnLst/>
              <a:rect l="l" t="t" r="r" b="b"/>
              <a:pathLst>
                <a:path w="1200" h="508" extrusionOk="0">
                  <a:moveTo>
                    <a:pt x="440" y="0"/>
                  </a:moveTo>
                  <a:cubicBezTo>
                    <a:pt x="277" y="0"/>
                    <a:pt x="141" y="48"/>
                    <a:pt x="60" y="100"/>
                  </a:cubicBezTo>
                  <a:cubicBezTo>
                    <a:pt x="30" y="137"/>
                    <a:pt x="1" y="197"/>
                    <a:pt x="30" y="226"/>
                  </a:cubicBezTo>
                  <a:cubicBezTo>
                    <a:pt x="52" y="269"/>
                    <a:pt x="108" y="300"/>
                    <a:pt x="149" y="300"/>
                  </a:cubicBezTo>
                  <a:cubicBezTo>
                    <a:pt x="164" y="300"/>
                    <a:pt x="177" y="296"/>
                    <a:pt x="186" y="285"/>
                  </a:cubicBezTo>
                  <a:cubicBezTo>
                    <a:pt x="201" y="270"/>
                    <a:pt x="299" y="206"/>
                    <a:pt x="449" y="206"/>
                  </a:cubicBezTo>
                  <a:cubicBezTo>
                    <a:pt x="590" y="206"/>
                    <a:pt x="777" y="263"/>
                    <a:pt x="985" y="471"/>
                  </a:cubicBezTo>
                  <a:cubicBezTo>
                    <a:pt x="1015" y="508"/>
                    <a:pt x="1052" y="508"/>
                    <a:pt x="1081" y="508"/>
                  </a:cubicBezTo>
                  <a:cubicBezTo>
                    <a:pt x="1111" y="508"/>
                    <a:pt x="1141" y="508"/>
                    <a:pt x="1141" y="471"/>
                  </a:cubicBezTo>
                  <a:cubicBezTo>
                    <a:pt x="1200" y="441"/>
                    <a:pt x="1200" y="352"/>
                    <a:pt x="1141" y="322"/>
                  </a:cubicBezTo>
                  <a:cubicBezTo>
                    <a:pt x="900" y="78"/>
                    <a:pt x="648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3824050" y="2917350"/>
              <a:ext cx="246750" cy="555275"/>
            </a:xfrm>
            <a:custGeom>
              <a:avLst/>
              <a:gdLst/>
              <a:ahLst/>
              <a:cxnLst/>
              <a:rect l="l" t="t" r="r" b="b"/>
              <a:pathLst>
                <a:path w="9870" h="22211" extrusionOk="0">
                  <a:moveTo>
                    <a:pt x="3088" y="1"/>
                  </a:moveTo>
                  <a:lnTo>
                    <a:pt x="1" y="60"/>
                  </a:lnTo>
                  <a:lnTo>
                    <a:pt x="156" y="22114"/>
                  </a:lnTo>
                  <a:lnTo>
                    <a:pt x="9869" y="22210"/>
                  </a:lnTo>
                  <a:lnTo>
                    <a:pt x="9040" y="4132"/>
                  </a:lnTo>
                  <a:cubicBezTo>
                    <a:pt x="8455" y="1541"/>
                    <a:pt x="5768" y="31"/>
                    <a:pt x="3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3820900" y="2914950"/>
              <a:ext cx="252300" cy="560825"/>
            </a:xfrm>
            <a:custGeom>
              <a:avLst/>
              <a:gdLst/>
              <a:ahLst/>
              <a:cxnLst/>
              <a:rect l="l" t="t" r="r" b="b"/>
              <a:pathLst>
                <a:path w="10092" h="22433" extrusionOk="0">
                  <a:moveTo>
                    <a:pt x="3214" y="223"/>
                  </a:moveTo>
                  <a:cubicBezTo>
                    <a:pt x="5590" y="252"/>
                    <a:pt x="8426" y="1518"/>
                    <a:pt x="9040" y="4257"/>
                  </a:cubicBezTo>
                  <a:lnTo>
                    <a:pt x="9877" y="22210"/>
                  </a:lnTo>
                  <a:lnTo>
                    <a:pt x="371" y="22092"/>
                  </a:lnTo>
                  <a:lnTo>
                    <a:pt x="253" y="252"/>
                  </a:lnTo>
                  <a:lnTo>
                    <a:pt x="3214" y="223"/>
                  </a:lnTo>
                  <a:close/>
                  <a:moveTo>
                    <a:pt x="3214" y="1"/>
                  </a:moveTo>
                  <a:lnTo>
                    <a:pt x="127" y="38"/>
                  </a:lnTo>
                  <a:cubicBezTo>
                    <a:pt x="67" y="38"/>
                    <a:pt x="1" y="97"/>
                    <a:pt x="1" y="156"/>
                  </a:cubicBezTo>
                  <a:lnTo>
                    <a:pt x="156" y="22210"/>
                  </a:lnTo>
                  <a:cubicBezTo>
                    <a:pt x="156" y="22277"/>
                    <a:pt x="223" y="22306"/>
                    <a:pt x="253" y="22306"/>
                  </a:cubicBezTo>
                  <a:lnTo>
                    <a:pt x="9995" y="22432"/>
                  </a:lnTo>
                  <a:cubicBezTo>
                    <a:pt x="10032" y="22432"/>
                    <a:pt x="10062" y="22432"/>
                    <a:pt x="10062" y="22395"/>
                  </a:cubicBezTo>
                  <a:cubicBezTo>
                    <a:pt x="10091" y="22366"/>
                    <a:pt x="10091" y="22336"/>
                    <a:pt x="10091" y="22306"/>
                  </a:cubicBezTo>
                  <a:lnTo>
                    <a:pt x="9292" y="4228"/>
                  </a:lnTo>
                  <a:cubicBezTo>
                    <a:pt x="8700" y="1763"/>
                    <a:pt x="6234" y="1"/>
                    <a:pt x="321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3681350" y="2918850"/>
              <a:ext cx="145875" cy="553775"/>
            </a:xfrm>
            <a:custGeom>
              <a:avLst/>
              <a:gdLst/>
              <a:ahLst/>
              <a:cxnLst/>
              <a:rect l="l" t="t" r="r" b="b"/>
              <a:pathLst>
                <a:path w="5835" h="22151" extrusionOk="0">
                  <a:moveTo>
                    <a:pt x="5709" y="0"/>
                  </a:moveTo>
                  <a:cubicBezTo>
                    <a:pt x="4806" y="530"/>
                    <a:pt x="3820" y="792"/>
                    <a:pt x="2834" y="792"/>
                  </a:cubicBezTo>
                  <a:cubicBezTo>
                    <a:pt x="1862" y="792"/>
                    <a:pt x="890" y="537"/>
                    <a:pt x="1" y="30"/>
                  </a:cubicBezTo>
                  <a:lnTo>
                    <a:pt x="1" y="30"/>
                  </a:lnTo>
                  <a:lnTo>
                    <a:pt x="156" y="22150"/>
                  </a:lnTo>
                  <a:lnTo>
                    <a:pt x="5835" y="22121"/>
                  </a:lnTo>
                  <a:lnTo>
                    <a:pt x="57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3679125" y="2916075"/>
              <a:ext cx="151050" cy="559700"/>
            </a:xfrm>
            <a:custGeom>
              <a:avLst/>
              <a:gdLst/>
              <a:ahLst/>
              <a:cxnLst/>
              <a:rect l="l" t="t" r="r" b="b"/>
              <a:pathLst>
                <a:path w="6042" h="22388" extrusionOk="0">
                  <a:moveTo>
                    <a:pt x="5709" y="296"/>
                  </a:moveTo>
                  <a:lnTo>
                    <a:pt x="5827" y="22106"/>
                  </a:lnTo>
                  <a:lnTo>
                    <a:pt x="341" y="22135"/>
                  </a:lnTo>
                  <a:lnTo>
                    <a:pt x="216" y="326"/>
                  </a:lnTo>
                  <a:lnTo>
                    <a:pt x="216" y="326"/>
                  </a:lnTo>
                  <a:cubicBezTo>
                    <a:pt x="1071" y="785"/>
                    <a:pt x="2004" y="1016"/>
                    <a:pt x="2937" y="1016"/>
                  </a:cubicBezTo>
                  <a:cubicBezTo>
                    <a:pt x="3886" y="1016"/>
                    <a:pt x="4836" y="777"/>
                    <a:pt x="5709" y="296"/>
                  </a:cubicBezTo>
                  <a:close/>
                  <a:moveTo>
                    <a:pt x="5798" y="0"/>
                  </a:moveTo>
                  <a:cubicBezTo>
                    <a:pt x="5775" y="0"/>
                    <a:pt x="5753" y="7"/>
                    <a:pt x="5738" y="22"/>
                  </a:cubicBezTo>
                  <a:cubicBezTo>
                    <a:pt x="4860" y="537"/>
                    <a:pt x="3887" y="798"/>
                    <a:pt x="2914" y="798"/>
                  </a:cubicBezTo>
                  <a:cubicBezTo>
                    <a:pt x="1968" y="798"/>
                    <a:pt x="1021" y="552"/>
                    <a:pt x="156" y="52"/>
                  </a:cubicBezTo>
                  <a:cubicBezTo>
                    <a:pt x="138" y="37"/>
                    <a:pt x="121" y="30"/>
                    <a:pt x="105" y="30"/>
                  </a:cubicBezTo>
                  <a:cubicBezTo>
                    <a:pt x="90" y="30"/>
                    <a:pt x="75" y="37"/>
                    <a:pt x="60" y="52"/>
                  </a:cubicBezTo>
                  <a:cubicBezTo>
                    <a:pt x="1" y="52"/>
                    <a:pt x="1" y="111"/>
                    <a:pt x="1" y="141"/>
                  </a:cubicBezTo>
                  <a:lnTo>
                    <a:pt x="119" y="22261"/>
                  </a:lnTo>
                  <a:cubicBezTo>
                    <a:pt x="119" y="22321"/>
                    <a:pt x="186" y="22387"/>
                    <a:pt x="245" y="22387"/>
                  </a:cubicBezTo>
                  <a:lnTo>
                    <a:pt x="5953" y="22350"/>
                  </a:lnTo>
                  <a:cubicBezTo>
                    <a:pt x="5953" y="22350"/>
                    <a:pt x="5983" y="22321"/>
                    <a:pt x="6012" y="22321"/>
                  </a:cubicBezTo>
                  <a:cubicBezTo>
                    <a:pt x="6042" y="22291"/>
                    <a:pt x="6042" y="22261"/>
                    <a:pt x="6042" y="22232"/>
                  </a:cubicBezTo>
                  <a:lnTo>
                    <a:pt x="5924" y="111"/>
                  </a:lnTo>
                  <a:cubicBezTo>
                    <a:pt x="5924" y="82"/>
                    <a:pt x="5894" y="22"/>
                    <a:pt x="5857" y="22"/>
                  </a:cubicBezTo>
                  <a:cubicBezTo>
                    <a:pt x="5842" y="7"/>
                    <a:pt x="5820" y="0"/>
                    <a:pt x="579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3681350" y="2908850"/>
              <a:ext cx="142725" cy="40150"/>
            </a:xfrm>
            <a:custGeom>
              <a:avLst/>
              <a:gdLst/>
              <a:ahLst/>
              <a:cxnLst/>
              <a:rect l="l" t="t" r="r" b="b"/>
              <a:pathLst>
                <a:path w="5709" h="1606" extrusionOk="0">
                  <a:moveTo>
                    <a:pt x="5709" y="0"/>
                  </a:moveTo>
                  <a:cubicBezTo>
                    <a:pt x="4799" y="470"/>
                    <a:pt x="3802" y="709"/>
                    <a:pt x="2808" y="709"/>
                  </a:cubicBezTo>
                  <a:cubicBezTo>
                    <a:pt x="1844" y="709"/>
                    <a:pt x="882" y="485"/>
                    <a:pt x="1" y="30"/>
                  </a:cubicBezTo>
                  <a:lnTo>
                    <a:pt x="1" y="926"/>
                  </a:lnTo>
                  <a:cubicBezTo>
                    <a:pt x="882" y="1381"/>
                    <a:pt x="1853" y="1605"/>
                    <a:pt x="2821" y="1605"/>
                  </a:cubicBezTo>
                  <a:cubicBezTo>
                    <a:pt x="3821" y="1605"/>
                    <a:pt x="4817" y="1366"/>
                    <a:pt x="5709" y="896"/>
                  </a:cubicBezTo>
                  <a:lnTo>
                    <a:pt x="57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3679125" y="2905700"/>
              <a:ext cx="148100" cy="46300"/>
            </a:xfrm>
            <a:custGeom>
              <a:avLst/>
              <a:gdLst/>
              <a:ahLst/>
              <a:cxnLst/>
              <a:rect l="l" t="t" r="r" b="b"/>
              <a:pathLst>
                <a:path w="5924" h="1852" extrusionOk="0">
                  <a:moveTo>
                    <a:pt x="5672" y="282"/>
                  </a:moveTo>
                  <a:lnTo>
                    <a:pt x="5709" y="926"/>
                  </a:lnTo>
                  <a:cubicBezTo>
                    <a:pt x="4826" y="1382"/>
                    <a:pt x="3865" y="1614"/>
                    <a:pt x="2907" y="1614"/>
                  </a:cubicBezTo>
                  <a:cubicBezTo>
                    <a:pt x="1983" y="1614"/>
                    <a:pt x="1062" y="1399"/>
                    <a:pt x="216" y="963"/>
                  </a:cubicBezTo>
                  <a:lnTo>
                    <a:pt x="216" y="311"/>
                  </a:lnTo>
                  <a:cubicBezTo>
                    <a:pt x="1063" y="737"/>
                    <a:pt x="1986" y="946"/>
                    <a:pt x="2907" y="946"/>
                  </a:cubicBezTo>
                  <a:cubicBezTo>
                    <a:pt x="3859" y="946"/>
                    <a:pt x="4810" y="722"/>
                    <a:pt x="5672" y="282"/>
                  </a:cubicBezTo>
                  <a:close/>
                  <a:moveTo>
                    <a:pt x="5738" y="1"/>
                  </a:moveTo>
                  <a:cubicBezTo>
                    <a:pt x="4864" y="486"/>
                    <a:pt x="3897" y="727"/>
                    <a:pt x="2928" y="727"/>
                  </a:cubicBezTo>
                  <a:cubicBezTo>
                    <a:pt x="1977" y="727"/>
                    <a:pt x="1025" y="496"/>
                    <a:pt x="156" y="38"/>
                  </a:cubicBezTo>
                  <a:cubicBezTo>
                    <a:pt x="119" y="38"/>
                    <a:pt x="90" y="38"/>
                    <a:pt x="31" y="67"/>
                  </a:cubicBezTo>
                  <a:cubicBezTo>
                    <a:pt x="1" y="67"/>
                    <a:pt x="1" y="97"/>
                    <a:pt x="1" y="156"/>
                  </a:cubicBezTo>
                  <a:lnTo>
                    <a:pt x="1" y="1052"/>
                  </a:lnTo>
                  <a:cubicBezTo>
                    <a:pt x="1" y="1081"/>
                    <a:pt x="31" y="1111"/>
                    <a:pt x="60" y="1148"/>
                  </a:cubicBezTo>
                  <a:cubicBezTo>
                    <a:pt x="956" y="1607"/>
                    <a:pt x="1941" y="1851"/>
                    <a:pt x="2933" y="1851"/>
                  </a:cubicBezTo>
                  <a:cubicBezTo>
                    <a:pt x="3917" y="1851"/>
                    <a:pt x="4931" y="1607"/>
                    <a:pt x="5857" y="1111"/>
                  </a:cubicBezTo>
                  <a:cubicBezTo>
                    <a:pt x="5894" y="1081"/>
                    <a:pt x="5924" y="1052"/>
                    <a:pt x="5924" y="1022"/>
                  </a:cubicBezTo>
                  <a:lnTo>
                    <a:pt x="5924" y="126"/>
                  </a:lnTo>
                  <a:cubicBezTo>
                    <a:pt x="5924" y="67"/>
                    <a:pt x="5894" y="38"/>
                    <a:pt x="5857" y="38"/>
                  </a:cubicBezTo>
                  <a:cubicBezTo>
                    <a:pt x="5827" y="1"/>
                    <a:pt x="5768" y="1"/>
                    <a:pt x="573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3226425" y="2793250"/>
              <a:ext cx="186600" cy="112900"/>
            </a:xfrm>
            <a:custGeom>
              <a:avLst/>
              <a:gdLst/>
              <a:ahLst/>
              <a:cxnLst/>
              <a:rect l="l" t="t" r="r" b="b"/>
              <a:pathLst>
                <a:path w="7464" h="4516" extrusionOk="0">
                  <a:moveTo>
                    <a:pt x="6707" y="0"/>
                  </a:moveTo>
                  <a:cubicBezTo>
                    <a:pt x="5993" y="0"/>
                    <a:pt x="4645" y="528"/>
                    <a:pt x="3206" y="1389"/>
                  </a:cubicBezTo>
                  <a:cubicBezTo>
                    <a:pt x="1326" y="2529"/>
                    <a:pt x="1" y="3854"/>
                    <a:pt x="312" y="4350"/>
                  </a:cubicBezTo>
                  <a:cubicBezTo>
                    <a:pt x="378" y="4463"/>
                    <a:pt x="536" y="4516"/>
                    <a:pt x="763" y="4516"/>
                  </a:cubicBezTo>
                  <a:cubicBezTo>
                    <a:pt x="1466" y="4516"/>
                    <a:pt x="2836" y="4005"/>
                    <a:pt x="4257" y="3144"/>
                  </a:cubicBezTo>
                  <a:cubicBezTo>
                    <a:pt x="6168" y="2004"/>
                    <a:pt x="7463" y="679"/>
                    <a:pt x="7189" y="182"/>
                  </a:cubicBezTo>
                  <a:cubicBezTo>
                    <a:pt x="7112" y="59"/>
                    <a:pt x="6944" y="0"/>
                    <a:pt x="670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3226425" y="2790900"/>
              <a:ext cx="191225" cy="117975"/>
            </a:xfrm>
            <a:custGeom>
              <a:avLst/>
              <a:gdLst/>
              <a:ahLst/>
              <a:cxnLst/>
              <a:rect l="l" t="t" r="r" b="b"/>
              <a:pathLst>
                <a:path w="7649" h="4719" extrusionOk="0">
                  <a:moveTo>
                    <a:pt x="6693" y="217"/>
                  </a:moveTo>
                  <a:cubicBezTo>
                    <a:pt x="6908" y="217"/>
                    <a:pt x="7034" y="276"/>
                    <a:pt x="7063" y="336"/>
                  </a:cubicBezTo>
                  <a:cubicBezTo>
                    <a:pt x="7308" y="706"/>
                    <a:pt x="6168" y="1942"/>
                    <a:pt x="4198" y="3149"/>
                  </a:cubicBezTo>
                  <a:cubicBezTo>
                    <a:pt x="3302" y="3667"/>
                    <a:pt x="2377" y="4104"/>
                    <a:pt x="1637" y="4319"/>
                  </a:cubicBezTo>
                  <a:cubicBezTo>
                    <a:pt x="1252" y="4441"/>
                    <a:pt x="957" y="4487"/>
                    <a:pt x="752" y="4487"/>
                  </a:cubicBezTo>
                  <a:cubicBezTo>
                    <a:pt x="547" y="4487"/>
                    <a:pt x="430" y="4441"/>
                    <a:pt x="400" y="4378"/>
                  </a:cubicBezTo>
                  <a:cubicBezTo>
                    <a:pt x="312" y="4222"/>
                    <a:pt x="430" y="3852"/>
                    <a:pt x="1015" y="3267"/>
                  </a:cubicBezTo>
                  <a:cubicBezTo>
                    <a:pt x="1540" y="2712"/>
                    <a:pt x="2347" y="2127"/>
                    <a:pt x="3273" y="1572"/>
                  </a:cubicBezTo>
                  <a:cubicBezTo>
                    <a:pt x="4161" y="1017"/>
                    <a:pt x="5087" y="587"/>
                    <a:pt x="5827" y="373"/>
                  </a:cubicBezTo>
                  <a:cubicBezTo>
                    <a:pt x="6197" y="247"/>
                    <a:pt x="6508" y="217"/>
                    <a:pt x="6693" y="217"/>
                  </a:cubicBezTo>
                  <a:close/>
                  <a:moveTo>
                    <a:pt x="6700" y="0"/>
                  </a:moveTo>
                  <a:cubicBezTo>
                    <a:pt x="6408" y="0"/>
                    <a:pt x="6062" y="72"/>
                    <a:pt x="5768" y="151"/>
                  </a:cubicBezTo>
                  <a:cubicBezTo>
                    <a:pt x="4998" y="402"/>
                    <a:pt x="4072" y="832"/>
                    <a:pt x="3147" y="1387"/>
                  </a:cubicBezTo>
                  <a:cubicBezTo>
                    <a:pt x="2222" y="1942"/>
                    <a:pt x="1422" y="2557"/>
                    <a:pt x="867" y="3112"/>
                  </a:cubicBezTo>
                  <a:cubicBezTo>
                    <a:pt x="430" y="3549"/>
                    <a:pt x="1" y="4134"/>
                    <a:pt x="215" y="4474"/>
                  </a:cubicBezTo>
                  <a:cubicBezTo>
                    <a:pt x="312" y="4659"/>
                    <a:pt x="526" y="4718"/>
                    <a:pt x="771" y="4718"/>
                  </a:cubicBezTo>
                  <a:cubicBezTo>
                    <a:pt x="1052" y="4718"/>
                    <a:pt x="1422" y="4630"/>
                    <a:pt x="1696" y="4533"/>
                  </a:cubicBezTo>
                  <a:cubicBezTo>
                    <a:pt x="2466" y="4319"/>
                    <a:pt x="3391" y="3889"/>
                    <a:pt x="4317" y="3334"/>
                  </a:cubicBezTo>
                  <a:cubicBezTo>
                    <a:pt x="6049" y="2283"/>
                    <a:pt x="7648" y="861"/>
                    <a:pt x="7278" y="217"/>
                  </a:cubicBezTo>
                  <a:cubicBezTo>
                    <a:pt x="7177" y="57"/>
                    <a:pt x="6960" y="0"/>
                    <a:pt x="67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3180900" y="2605075"/>
              <a:ext cx="254500" cy="377825"/>
            </a:xfrm>
            <a:custGeom>
              <a:avLst/>
              <a:gdLst/>
              <a:ahLst/>
              <a:cxnLst/>
              <a:rect l="l" t="t" r="r" b="b"/>
              <a:pathLst>
                <a:path w="10180" h="15113" extrusionOk="0">
                  <a:moveTo>
                    <a:pt x="938" y="0"/>
                  </a:moveTo>
                  <a:cubicBezTo>
                    <a:pt x="833" y="0"/>
                    <a:pt x="738" y="22"/>
                    <a:pt x="652" y="62"/>
                  </a:cubicBezTo>
                  <a:cubicBezTo>
                    <a:pt x="126" y="277"/>
                    <a:pt x="60" y="1047"/>
                    <a:pt x="496" y="1572"/>
                  </a:cubicBezTo>
                  <a:lnTo>
                    <a:pt x="1822" y="3238"/>
                  </a:lnTo>
                  <a:cubicBezTo>
                    <a:pt x="1081" y="3978"/>
                    <a:pt x="770" y="5215"/>
                    <a:pt x="770" y="5215"/>
                  </a:cubicBezTo>
                  <a:cubicBezTo>
                    <a:pt x="0" y="6384"/>
                    <a:pt x="245" y="7954"/>
                    <a:pt x="1296" y="8879"/>
                  </a:cubicBezTo>
                  <a:lnTo>
                    <a:pt x="2503" y="9930"/>
                  </a:lnTo>
                  <a:lnTo>
                    <a:pt x="4568" y="15113"/>
                  </a:lnTo>
                  <a:lnTo>
                    <a:pt x="10180" y="12492"/>
                  </a:lnTo>
                  <a:lnTo>
                    <a:pt x="8884" y="9005"/>
                  </a:lnTo>
                  <a:cubicBezTo>
                    <a:pt x="8884" y="9005"/>
                    <a:pt x="7959" y="4748"/>
                    <a:pt x="5123" y="3482"/>
                  </a:cubicBezTo>
                  <a:cubicBezTo>
                    <a:pt x="4783" y="3327"/>
                    <a:pt x="2096" y="588"/>
                    <a:pt x="2096" y="588"/>
                  </a:cubicBezTo>
                  <a:cubicBezTo>
                    <a:pt x="1618" y="176"/>
                    <a:pt x="1238" y="0"/>
                    <a:pt x="938" y="0"/>
                  </a:cubicBez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3178675" y="2602025"/>
              <a:ext cx="259875" cy="383275"/>
            </a:xfrm>
            <a:custGeom>
              <a:avLst/>
              <a:gdLst/>
              <a:ahLst/>
              <a:cxnLst/>
              <a:rect l="l" t="t" r="r" b="b"/>
              <a:pathLst>
                <a:path w="10395" h="15331" extrusionOk="0">
                  <a:moveTo>
                    <a:pt x="1015" y="214"/>
                  </a:moveTo>
                  <a:cubicBezTo>
                    <a:pt x="1326" y="214"/>
                    <a:pt x="1696" y="399"/>
                    <a:pt x="2125" y="799"/>
                  </a:cubicBezTo>
                  <a:cubicBezTo>
                    <a:pt x="2407" y="1080"/>
                    <a:pt x="4813" y="3545"/>
                    <a:pt x="5183" y="3730"/>
                  </a:cubicBezTo>
                  <a:cubicBezTo>
                    <a:pt x="7922" y="4929"/>
                    <a:pt x="8847" y="9097"/>
                    <a:pt x="8884" y="9157"/>
                  </a:cubicBezTo>
                  <a:lnTo>
                    <a:pt x="10113" y="12555"/>
                  </a:lnTo>
                  <a:lnTo>
                    <a:pt x="4716" y="15079"/>
                  </a:lnTo>
                  <a:lnTo>
                    <a:pt x="2710" y="10023"/>
                  </a:lnTo>
                  <a:cubicBezTo>
                    <a:pt x="2710" y="9993"/>
                    <a:pt x="2681" y="9993"/>
                    <a:pt x="2681" y="9964"/>
                  </a:cubicBezTo>
                  <a:lnTo>
                    <a:pt x="1481" y="8912"/>
                  </a:lnTo>
                  <a:cubicBezTo>
                    <a:pt x="430" y="8046"/>
                    <a:pt x="215" y="6506"/>
                    <a:pt x="956" y="5396"/>
                  </a:cubicBezTo>
                  <a:lnTo>
                    <a:pt x="985" y="5366"/>
                  </a:lnTo>
                  <a:cubicBezTo>
                    <a:pt x="985" y="5337"/>
                    <a:pt x="1296" y="4160"/>
                    <a:pt x="1970" y="3419"/>
                  </a:cubicBezTo>
                  <a:cubicBezTo>
                    <a:pt x="1999" y="3390"/>
                    <a:pt x="1999" y="3330"/>
                    <a:pt x="1970" y="3301"/>
                  </a:cubicBezTo>
                  <a:lnTo>
                    <a:pt x="674" y="1635"/>
                  </a:lnTo>
                  <a:cubicBezTo>
                    <a:pt x="460" y="1354"/>
                    <a:pt x="371" y="1013"/>
                    <a:pt x="430" y="710"/>
                  </a:cubicBezTo>
                  <a:cubicBezTo>
                    <a:pt x="489" y="488"/>
                    <a:pt x="615" y="340"/>
                    <a:pt x="771" y="273"/>
                  </a:cubicBezTo>
                  <a:cubicBezTo>
                    <a:pt x="859" y="243"/>
                    <a:pt x="926" y="214"/>
                    <a:pt x="1015" y="214"/>
                  </a:cubicBezTo>
                  <a:close/>
                  <a:moveTo>
                    <a:pt x="1049" y="1"/>
                  </a:moveTo>
                  <a:cubicBezTo>
                    <a:pt x="917" y="1"/>
                    <a:pt x="793" y="30"/>
                    <a:pt x="674" y="88"/>
                  </a:cubicBezTo>
                  <a:cubicBezTo>
                    <a:pt x="460" y="184"/>
                    <a:pt x="274" y="399"/>
                    <a:pt x="215" y="643"/>
                  </a:cubicBezTo>
                  <a:cubicBezTo>
                    <a:pt x="119" y="1013"/>
                    <a:pt x="245" y="1450"/>
                    <a:pt x="489" y="1754"/>
                  </a:cubicBezTo>
                  <a:lnTo>
                    <a:pt x="1755" y="3360"/>
                  </a:lnTo>
                  <a:cubicBezTo>
                    <a:pt x="1111" y="4071"/>
                    <a:pt x="800" y="5115"/>
                    <a:pt x="771" y="5270"/>
                  </a:cubicBezTo>
                  <a:cubicBezTo>
                    <a:pt x="1" y="6506"/>
                    <a:pt x="215" y="8142"/>
                    <a:pt x="1326" y="9097"/>
                  </a:cubicBezTo>
                  <a:lnTo>
                    <a:pt x="2495" y="10112"/>
                  </a:lnTo>
                  <a:lnTo>
                    <a:pt x="4531" y="15264"/>
                  </a:lnTo>
                  <a:cubicBezTo>
                    <a:pt x="4561" y="15294"/>
                    <a:pt x="4591" y="15331"/>
                    <a:pt x="4591" y="15331"/>
                  </a:cubicBezTo>
                  <a:lnTo>
                    <a:pt x="4687" y="15331"/>
                  </a:lnTo>
                  <a:lnTo>
                    <a:pt x="10298" y="12703"/>
                  </a:lnTo>
                  <a:cubicBezTo>
                    <a:pt x="10365" y="12673"/>
                    <a:pt x="10395" y="12614"/>
                    <a:pt x="10365" y="12555"/>
                  </a:cubicBezTo>
                  <a:lnTo>
                    <a:pt x="9099" y="9097"/>
                  </a:lnTo>
                  <a:cubicBezTo>
                    <a:pt x="9033" y="8816"/>
                    <a:pt x="8078" y="4744"/>
                    <a:pt x="5272" y="3515"/>
                  </a:cubicBezTo>
                  <a:cubicBezTo>
                    <a:pt x="5027" y="3419"/>
                    <a:pt x="3362" y="1724"/>
                    <a:pt x="2281" y="613"/>
                  </a:cubicBezTo>
                  <a:cubicBezTo>
                    <a:pt x="1806" y="209"/>
                    <a:pt x="1402" y="1"/>
                    <a:pt x="104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3171700" y="2756000"/>
              <a:ext cx="90300" cy="46550"/>
            </a:xfrm>
            <a:custGeom>
              <a:avLst/>
              <a:gdLst/>
              <a:ahLst/>
              <a:cxnLst/>
              <a:rect l="l" t="t" r="r" b="b"/>
              <a:pathLst>
                <a:path w="3612" h="1862" extrusionOk="0">
                  <a:moveTo>
                    <a:pt x="844" y="0"/>
                  </a:moveTo>
                  <a:cubicBezTo>
                    <a:pt x="181" y="0"/>
                    <a:pt x="1" y="317"/>
                    <a:pt x="28" y="658"/>
                  </a:cubicBezTo>
                  <a:cubicBezTo>
                    <a:pt x="57" y="1117"/>
                    <a:pt x="428" y="1487"/>
                    <a:pt x="864" y="1584"/>
                  </a:cubicBezTo>
                  <a:lnTo>
                    <a:pt x="2375" y="1858"/>
                  </a:lnTo>
                  <a:cubicBezTo>
                    <a:pt x="2422" y="1860"/>
                    <a:pt x="2468" y="1861"/>
                    <a:pt x="2513" y="1861"/>
                  </a:cubicBezTo>
                  <a:cubicBezTo>
                    <a:pt x="3009" y="1861"/>
                    <a:pt x="3280" y="1712"/>
                    <a:pt x="3389" y="1487"/>
                  </a:cubicBezTo>
                  <a:cubicBezTo>
                    <a:pt x="3611" y="1117"/>
                    <a:pt x="3389" y="621"/>
                    <a:pt x="2960" y="532"/>
                  </a:cubicBezTo>
                  <a:lnTo>
                    <a:pt x="1294" y="66"/>
                  </a:lnTo>
                  <a:cubicBezTo>
                    <a:pt x="1205" y="36"/>
                    <a:pt x="1109" y="7"/>
                    <a:pt x="1020" y="7"/>
                  </a:cubicBezTo>
                  <a:cubicBezTo>
                    <a:pt x="958" y="2"/>
                    <a:pt x="899" y="0"/>
                    <a:pt x="844" y="0"/>
                  </a:cubicBez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3169425" y="2753400"/>
              <a:ext cx="93300" cy="52200"/>
            </a:xfrm>
            <a:custGeom>
              <a:avLst/>
              <a:gdLst/>
              <a:ahLst/>
              <a:cxnLst/>
              <a:rect l="l" t="t" r="r" b="b"/>
              <a:pathLst>
                <a:path w="3732" h="2088" extrusionOk="0">
                  <a:moveTo>
                    <a:pt x="926" y="207"/>
                  </a:moveTo>
                  <a:cubicBezTo>
                    <a:pt x="985" y="207"/>
                    <a:pt x="1044" y="237"/>
                    <a:pt x="1111" y="237"/>
                  </a:cubicBezTo>
                  <a:cubicBezTo>
                    <a:pt x="1170" y="237"/>
                    <a:pt x="1259" y="237"/>
                    <a:pt x="1355" y="266"/>
                  </a:cubicBezTo>
                  <a:lnTo>
                    <a:pt x="3021" y="725"/>
                  </a:lnTo>
                  <a:cubicBezTo>
                    <a:pt x="3206" y="792"/>
                    <a:pt x="3361" y="910"/>
                    <a:pt x="3421" y="1066"/>
                  </a:cubicBezTo>
                  <a:cubicBezTo>
                    <a:pt x="3480" y="1221"/>
                    <a:pt x="3480" y="1406"/>
                    <a:pt x="3391" y="1532"/>
                  </a:cubicBezTo>
                  <a:cubicBezTo>
                    <a:pt x="3265" y="1776"/>
                    <a:pt x="2962" y="1873"/>
                    <a:pt x="2495" y="1873"/>
                  </a:cubicBezTo>
                  <a:lnTo>
                    <a:pt x="985" y="1562"/>
                  </a:lnTo>
                  <a:cubicBezTo>
                    <a:pt x="585" y="1503"/>
                    <a:pt x="245" y="1162"/>
                    <a:pt x="245" y="762"/>
                  </a:cubicBezTo>
                  <a:cubicBezTo>
                    <a:pt x="215" y="607"/>
                    <a:pt x="274" y="451"/>
                    <a:pt x="371" y="392"/>
                  </a:cubicBezTo>
                  <a:cubicBezTo>
                    <a:pt x="459" y="266"/>
                    <a:pt x="644" y="207"/>
                    <a:pt x="926" y="207"/>
                  </a:cubicBezTo>
                  <a:close/>
                  <a:moveTo>
                    <a:pt x="877" y="1"/>
                  </a:moveTo>
                  <a:cubicBezTo>
                    <a:pt x="579" y="1"/>
                    <a:pt x="360" y="91"/>
                    <a:pt x="215" y="237"/>
                  </a:cubicBezTo>
                  <a:cubicBezTo>
                    <a:pt x="60" y="355"/>
                    <a:pt x="0" y="540"/>
                    <a:pt x="30" y="762"/>
                  </a:cubicBezTo>
                  <a:cubicBezTo>
                    <a:pt x="30" y="1251"/>
                    <a:pt x="430" y="1688"/>
                    <a:pt x="955" y="1776"/>
                  </a:cubicBezTo>
                  <a:lnTo>
                    <a:pt x="2466" y="2087"/>
                  </a:lnTo>
                  <a:lnTo>
                    <a:pt x="2592" y="2087"/>
                  </a:lnTo>
                  <a:cubicBezTo>
                    <a:pt x="3110" y="2087"/>
                    <a:pt x="3421" y="1932"/>
                    <a:pt x="3606" y="1651"/>
                  </a:cubicBezTo>
                  <a:cubicBezTo>
                    <a:pt x="3702" y="1436"/>
                    <a:pt x="3732" y="1221"/>
                    <a:pt x="3635" y="1007"/>
                  </a:cubicBezTo>
                  <a:cubicBezTo>
                    <a:pt x="3517" y="762"/>
                    <a:pt x="3332" y="577"/>
                    <a:pt x="3080" y="511"/>
                  </a:cubicBezTo>
                  <a:lnTo>
                    <a:pt x="1414" y="52"/>
                  </a:lnTo>
                  <a:cubicBezTo>
                    <a:pt x="1296" y="22"/>
                    <a:pt x="1200" y="22"/>
                    <a:pt x="1141" y="22"/>
                  </a:cubicBezTo>
                  <a:cubicBezTo>
                    <a:pt x="1047" y="8"/>
                    <a:pt x="959" y="1"/>
                    <a:pt x="8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3180150" y="2721350"/>
              <a:ext cx="90175" cy="46575"/>
            </a:xfrm>
            <a:custGeom>
              <a:avLst/>
              <a:gdLst/>
              <a:ahLst/>
              <a:cxnLst/>
              <a:rect l="l" t="t" r="r" b="b"/>
              <a:pathLst>
                <a:path w="3607" h="1863" extrusionOk="0">
                  <a:moveTo>
                    <a:pt x="817" y="0"/>
                  </a:moveTo>
                  <a:cubicBezTo>
                    <a:pt x="156" y="0"/>
                    <a:pt x="1" y="314"/>
                    <a:pt x="1" y="652"/>
                  </a:cubicBezTo>
                  <a:cubicBezTo>
                    <a:pt x="30" y="1119"/>
                    <a:pt x="401" y="1489"/>
                    <a:pt x="830" y="1578"/>
                  </a:cubicBezTo>
                  <a:lnTo>
                    <a:pt x="2377" y="1859"/>
                  </a:lnTo>
                  <a:cubicBezTo>
                    <a:pt x="2423" y="1862"/>
                    <a:pt x="2466" y="1863"/>
                    <a:pt x="2508" y="1863"/>
                  </a:cubicBezTo>
                  <a:cubicBezTo>
                    <a:pt x="2981" y="1863"/>
                    <a:pt x="3249" y="1713"/>
                    <a:pt x="3391" y="1489"/>
                  </a:cubicBezTo>
                  <a:cubicBezTo>
                    <a:pt x="3606" y="1119"/>
                    <a:pt x="3362" y="623"/>
                    <a:pt x="2932" y="527"/>
                  </a:cubicBezTo>
                  <a:lnTo>
                    <a:pt x="1267" y="68"/>
                  </a:lnTo>
                  <a:cubicBezTo>
                    <a:pt x="1171" y="38"/>
                    <a:pt x="1111" y="38"/>
                    <a:pt x="1015" y="8"/>
                  </a:cubicBezTo>
                  <a:cubicBezTo>
                    <a:pt x="944" y="3"/>
                    <a:pt x="878" y="0"/>
                    <a:pt x="817" y="0"/>
                  </a:cubicBez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3177000" y="2718950"/>
              <a:ext cx="93325" cy="51850"/>
            </a:xfrm>
            <a:custGeom>
              <a:avLst/>
              <a:gdLst/>
              <a:ahLst/>
              <a:cxnLst/>
              <a:rect l="l" t="t" r="r" b="b"/>
              <a:pathLst>
                <a:path w="3733" h="2074" extrusionOk="0">
                  <a:moveTo>
                    <a:pt x="1111" y="223"/>
                  </a:moveTo>
                  <a:cubicBezTo>
                    <a:pt x="1208" y="223"/>
                    <a:pt x="1267" y="252"/>
                    <a:pt x="1363" y="252"/>
                  </a:cubicBezTo>
                  <a:lnTo>
                    <a:pt x="3058" y="719"/>
                  </a:lnTo>
                  <a:cubicBezTo>
                    <a:pt x="3214" y="778"/>
                    <a:pt x="3362" y="904"/>
                    <a:pt x="3429" y="1089"/>
                  </a:cubicBezTo>
                  <a:cubicBezTo>
                    <a:pt x="3488" y="1244"/>
                    <a:pt x="3488" y="1400"/>
                    <a:pt x="3429" y="1518"/>
                  </a:cubicBezTo>
                  <a:cubicBezTo>
                    <a:pt x="3273" y="1770"/>
                    <a:pt x="2992" y="1859"/>
                    <a:pt x="2503" y="1859"/>
                  </a:cubicBezTo>
                  <a:lnTo>
                    <a:pt x="993" y="1548"/>
                  </a:lnTo>
                  <a:cubicBezTo>
                    <a:pt x="586" y="1489"/>
                    <a:pt x="282" y="1148"/>
                    <a:pt x="253" y="748"/>
                  </a:cubicBezTo>
                  <a:cubicBezTo>
                    <a:pt x="253" y="593"/>
                    <a:pt x="282" y="475"/>
                    <a:pt x="371" y="378"/>
                  </a:cubicBezTo>
                  <a:cubicBezTo>
                    <a:pt x="467" y="252"/>
                    <a:pt x="682" y="223"/>
                    <a:pt x="926" y="223"/>
                  </a:cubicBezTo>
                  <a:close/>
                  <a:moveTo>
                    <a:pt x="943" y="1"/>
                  </a:moveTo>
                  <a:cubicBezTo>
                    <a:pt x="615" y="1"/>
                    <a:pt x="371" y="68"/>
                    <a:pt x="216" y="223"/>
                  </a:cubicBezTo>
                  <a:cubicBezTo>
                    <a:pt x="68" y="349"/>
                    <a:pt x="1" y="534"/>
                    <a:pt x="31" y="748"/>
                  </a:cubicBezTo>
                  <a:cubicBezTo>
                    <a:pt x="68" y="1244"/>
                    <a:pt x="438" y="1674"/>
                    <a:pt x="956" y="1770"/>
                  </a:cubicBezTo>
                  <a:lnTo>
                    <a:pt x="2474" y="2074"/>
                  </a:lnTo>
                  <a:lnTo>
                    <a:pt x="2622" y="2074"/>
                  </a:lnTo>
                  <a:cubicBezTo>
                    <a:pt x="3118" y="2074"/>
                    <a:pt x="3458" y="1918"/>
                    <a:pt x="3614" y="1644"/>
                  </a:cubicBezTo>
                  <a:cubicBezTo>
                    <a:pt x="3703" y="1430"/>
                    <a:pt x="3732" y="1215"/>
                    <a:pt x="3643" y="993"/>
                  </a:cubicBezTo>
                  <a:cubicBezTo>
                    <a:pt x="3547" y="748"/>
                    <a:pt x="3332" y="593"/>
                    <a:pt x="3088" y="504"/>
                  </a:cubicBezTo>
                  <a:lnTo>
                    <a:pt x="1422" y="67"/>
                  </a:lnTo>
                  <a:cubicBezTo>
                    <a:pt x="1326" y="38"/>
                    <a:pt x="1237" y="8"/>
                    <a:pt x="1141" y="8"/>
                  </a:cubicBezTo>
                  <a:cubicBezTo>
                    <a:pt x="1072" y="3"/>
                    <a:pt x="1006" y="1"/>
                    <a:pt x="94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3183300" y="2681950"/>
              <a:ext cx="90175" cy="46550"/>
            </a:xfrm>
            <a:custGeom>
              <a:avLst/>
              <a:gdLst/>
              <a:ahLst/>
              <a:cxnLst/>
              <a:rect l="l" t="t" r="r" b="b"/>
              <a:pathLst>
                <a:path w="3607" h="1862" extrusionOk="0">
                  <a:moveTo>
                    <a:pt x="835" y="1"/>
                  </a:moveTo>
                  <a:cubicBezTo>
                    <a:pt x="158" y="1"/>
                    <a:pt x="1" y="317"/>
                    <a:pt x="1" y="659"/>
                  </a:cubicBezTo>
                  <a:cubicBezTo>
                    <a:pt x="30" y="1118"/>
                    <a:pt x="400" y="1488"/>
                    <a:pt x="830" y="1584"/>
                  </a:cubicBezTo>
                  <a:lnTo>
                    <a:pt x="2370" y="1858"/>
                  </a:lnTo>
                  <a:cubicBezTo>
                    <a:pt x="2415" y="1861"/>
                    <a:pt x="2459" y="1862"/>
                    <a:pt x="2501" y="1862"/>
                  </a:cubicBezTo>
                  <a:cubicBezTo>
                    <a:pt x="2975" y="1862"/>
                    <a:pt x="3249" y="1713"/>
                    <a:pt x="3391" y="1488"/>
                  </a:cubicBezTo>
                  <a:cubicBezTo>
                    <a:pt x="3606" y="1118"/>
                    <a:pt x="3362" y="622"/>
                    <a:pt x="2925" y="533"/>
                  </a:cubicBezTo>
                  <a:lnTo>
                    <a:pt x="1259" y="67"/>
                  </a:lnTo>
                  <a:cubicBezTo>
                    <a:pt x="1170" y="37"/>
                    <a:pt x="1074" y="37"/>
                    <a:pt x="1015" y="8"/>
                  </a:cubicBezTo>
                  <a:cubicBezTo>
                    <a:pt x="951" y="3"/>
                    <a:pt x="891" y="1"/>
                    <a:pt x="835" y="1"/>
                  </a:cubicBez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3180150" y="2679650"/>
              <a:ext cx="93325" cy="51925"/>
            </a:xfrm>
            <a:custGeom>
              <a:avLst/>
              <a:gdLst/>
              <a:ahLst/>
              <a:cxnLst/>
              <a:rect l="l" t="t" r="r" b="b"/>
              <a:pathLst>
                <a:path w="3733" h="2077" extrusionOk="0">
                  <a:moveTo>
                    <a:pt x="1111" y="225"/>
                  </a:moveTo>
                  <a:cubicBezTo>
                    <a:pt x="1200" y="225"/>
                    <a:pt x="1267" y="255"/>
                    <a:pt x="1356" y="255"/>
                  </a:cubicBezTo>
                  <a:lnTo>
                    <a:pt x="3021" y="714"/>
                  </a:lnTo>
                  <a:cubicBezTo>
                    <a:pt x="3206" y="781"/>
                    <a:pt x="3362" y="899"/>
                    <a:pt x="3421" y="1084"/>
                  </a:cubicBezTo>
                  <a:cubicBezTo>
                    <a:pt x="3488" y="1240"/>
                    <a:pt x="3488" y="1395"/>
                    <a:pt x="3421" y="1521"/>
                  </a:cubicBezTo>
                  <a:cubicBezTo>
                    <a:pt x="3273" y="1765"/>
                    <a:pt x="2992" y="1861"/>
                    <a:pt x="2496" y="1861"/>
                  </a:cubicBezTo>
                  <a:lnTo>
                    <a:pt x="985" y="1551"/>
                  </a:lnTo>
                  <a:cubicBezTo>
                    <a:pt x="586" y="1491"/>
                    <a:pt x="275" y="1151"/>
                    <a:pt x="245" y="751"/>
                  </a:cubicBezTo>
                  <a:cubicBezTo>
                    <a:pt x="245" y="596"/>
                    <a:pt x="275" y="470"/>
                    <a:pt x="371" y="381"/>
                  </a:cubicBezTo>
                  <a:cubicBezTo>
                    <a:pt x="460" y="255"/>
                    <a:pt x="645" y="225"/>
                    <a:pt x="926" y="225"/>
                  </a:cubicBezTo>
                  <a:close/>
                  <a:moveTo>
                    <a:pt x="925" y="1"/>
                  </a:moveTo>
                  <a:cubicBezTo>
                    <a:pt x="606" y="1"/>
                    <a:pt x="368" y="73"/>
                    <a:pt x="215" y="225"/>
                  </a:cubicBezTo>
                  <a:cubicBezTo>
                    <a:pt x="60" y="344"/>
                    <a:pt x="1" y="529"/>
                    <a:pt x="30" y="751"/>
                  </a:cubicBezTo>
                  <a:cubicBezTo>
                    <a:pt x="60" y="1240"/>
                    <a:pt x="430" y="1676"/>
                    <a:pt x="956" y="1765"/>
                  </a:cubicBezTo>
                  <a:lnTo>
                    <a:pt x="2466" y="2076"/>
                  </a:lnTo>
                  <a:lnTo>
                    <a:pt x="2622" y="2076"/>
                  </a:lnTo>
                  <a:cubicBezTo>
                    <a:pt x="3118" y="2076"/>
                    <a:pt x="3458" y="1921"/>
                    <a:pt x="3606" y="1639"/>
                  </a:cubicBezTo>
                  <a:cubicBezTo>
                    <a:pt x="3702" y="1425"/>
                    <a:pt x="3732" y="1210"/>
                    <a:pt x="3643" y="995"/>
                  </a:cubicBezTo>
                  <a:cubicBezTo>
                    <a:pt x="3547" y="751"/>
                    <a:pt x="3332" y="566"/>
                    <a:pt x="3088" y="499"/>
                  </a:cubicBezTo>
                  <a:lnTo>
                    <a:pt x="1422" y="70"/>
                  </a:lnTo>
                  <a:cubicBezTo>
                    <a:pt x="1326" y="40"/>
                    <a:pt x="1237" y="11"/>
                    <a:pt x="1141" y="11"/>
                  </a:cubicBezTo>
                  <a:cubicBezTo>
                    <a:pt x="1065" y="4"/>
                    <a:pt x="993" y="1"/>
                    <a:pt x="9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3265400" y="2713750"/>
              <a:ext cx="91350" cy="99425"/>
            </a:xfrm>
            <a:custGeom>
              <a:avLst/>
              <a:gdLst/>
              <a:ahLst/>
              <a:cxnLst/>
              <a:rect l="l" t="t" r="r" b="b"/>
              <a:pathLst>
                <a:path w="3654" h="3977" extrusionOk="0">
                  <a:moveTo>
                    <a:pt x="1115" y="1"/>
                  </a:moveTo>
                  <a:cubicBezTo>
                    <a:pt x="615" y="1"/>
                    <a:pt x="257" y="170"/>
                    <a:pt x="167" y="586"/>
                  </a:cubicBezTo>
                  <a:cubicBezTo>
                    <a:pt x="1" y="1255"/>
                    <a:pt x="1355" y="1897"/>
                    <a:pt x="2136" y="2202"/>
                  </a:cubicBezTo>
                  <a:lnTo>
                    <a:pt x="2136" y="2202"/>
                  </a:lnTo>
                  <a:lnTo>
                    <a:pt x="3653" y="742"/>
                  </a:lnTo>
                  <a:cubicBezTo>
                    <a:pt x="2748" y="315"/>
                    <a:pt x="1798" y="1"/>
                    <a:pt x="1115" y="1"/>
                  </a:cubicBezTo>
                  <a:close/>
                  <a:moveTo>
                    <a:pt x="2136" y="2202"/>
                  </a:moveTo>
                  <a:lnTo>
                    <a:pt x="2069" y="2267"/>
                  </a:lnTo>
                  <a:lnTo>
                    <a:pt x="2069" y="2267"/>
                  </a:lnTo>
                  <a:cubicBezTo>
                    <a:pt x="2216" y="2279"/>
                    <a:pt x="2376" y="2307"/>
                    <a:pt x="2548" y="2352"/>
                  </a:cubicBezTo>
                  <a:lnTo>
                    <a:pt x="2548" y="2352"/>
                  </a:lnTo>
                  <a:cubicBezTo>
                    <a:pt x="2454" y="2321"/>
                    <a:pt x="2309" y="2270"/>
                    <a:pt x="2136" y="2202"/>
                  </a:cubicBezTo>
                  <a:close/>
                  <a:moveTo>
                    <a:pt x="2548" y="2352"/>
                  </a:moveTo>
                  <a:cubicBezTo>
                    <a:pt x="2618" y="2376"/>
                    <a:pt x="2660" y="2388"/>
                    <a:pt x="2664" y="2388"/>
                  </a:cubicBezTo>
                  <a:cubicBezTo>
                    <a:pt x="2667" y="2388"/>
                    <a:pt x="2659" y="2385"/>
                    <a:pt x="2639" y="2378"/>
                  </a:cubicBezTo>
                  <a:cubicBezTo>
                    <a:pt x="2608" y="2369"/>
                    <a:pt x="2578" y="2360"/>
                    <a:pt x="2548" y="2352"/>
                  </a:cubicBezTo>
                  <a:close/>
                  <a:moveTo>
                    <a:pt x="1893" y="2260"/>
                  </a:moveTo>
                  <a:cubicBezTo>
                    <a:pt x="388" y="2260"/>
                    <a:pt x="292" y="3977"/>
                    <a:pt x="292" y="3977"/>
                  </a:cubicBezTo>
                  <a:lnTo>
                    <a:pt x="2069" y="2267"/>
                  </a:lnTo>
                  <a:lnTo>
                    <a:pt x="2069" y="2267"/>
                  </a:lnTo>
                  <a:cubicBezTo>
                    <a:pt x="2008" y="2262"/>
                    <a:pt x="1950" y="2260"/>
                    <a:pt x="1893" y="2260"/>
                  </a:cubicBez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3262700" y="2710800"/>
              <a:ext cx="97200" cy="105525"/>
            </a:xfrm>
            <a:custGeom>
              <a:avLst/>
              <a:gdLst/>
              <a:ahLst/>
              <a:cxnLst/>
              <a:rect l="l" t="t" r="r" b="b"/>
              <a:pathLst>
                <a:path w="3888" h="4221" extrusionOk="0">
                  <a:moveTo>
                    <a:pt x="1218" y="1"/>
                  </a:moveTo>
                  <a:cubicBezTo>
                    <a:pt x="983" y="1"/>
                    <a:pt x="767" y="36"/>
                    <a:pt x="586" y="119"/>
                  </a:cubicBezTo>
                  <a:cubicBezTo>
                    <a:pt x="371" y="245"/>
                    <a:pt x="215" y="430"/>
                    <a:pt x="156" y="704"/>
                  </a:cubicBezTo>
                  <a:cubicBezTo>
                    <a:pt x="1" y="1319"/>
                    <a:pt x="985" y="1911"/>
                    <a:pt x="1822" y="2281"/>
                  </a:cubicBezTo>
                  <a:cubicBezTo>
                    <a:pt x="1541" y="2311"/>
                    <a:pt x="1296" y="2370"/>
                    <a:pt x="1082" y="2525"/>
                  </a:cubicBezTo>
                  <a:cubicBezTo>
                    <a:pt x="341" y="3051"/>
                    <a:pt x="275" y="4065"/>
                    <a:pt x="275" y="4095"/>
                  </a:cubicBezTo>
                  <a:cubicBezTo>
                    <a:pt x="275" y="4162"/>
                    <a:pt x="341" y="4221"/>
                    <a:pt x="400" y="4221"/>
                  </a:cubicBezTo>
                  <a:cubicBezTo>
                    <a:pt x="460" y="4221"/>
                    <a:pt x="489" y="4162"/>
                    <a:pt x="489" y="4095"/>
                  </a:cubicBezTo>
                  <a:cubicBezTo>
                    <a:pt x="489" y="4095"/>
                    <a:pt x="556" y="3170"/>
                    <a:pt x="1200" y="2711"/>
                  </a:cubicBezTo>
                  <a:cubicBezTo>
                    <a:pt x="1414" y="2570"/>
                    <a:pt x="1669" y="2498"/>
                    <a:pt x="1971" y="2498"/>
                  </a:cubicBezTo>
                  <a:cubicBezTo>
                    <a:pt x="2192" y="2498"/>
                    <a:pt x="2438" y="2536"/>
                    <a:pt x="2710" y="2614"/>
                  </a:cubicBezTo>
                  <a:cubicBezTo>
                    <a:pt x="2777" y="2614"/>
                    <a:pt x="2836" y="2585"/>
                    <a:pt x="2866" y="2555"/>
                  </a:cubicBezTo>
                  <a:cubicBezTo>
                    <a:pt x="2866" y="2496"/>
                    <a:pt x="2836" y="2429"/>
                    <a:pt x="2777" y="2400"/>
                  </a:cubicBezTo>
                  <a:cubicBezTo>
                    <a:pt x="1822" y="2096"/>
                    <a:pt x="215" y="1385"/>
                    <a:pt x="371" y="734"/>
                  </a:cubicBezTo>
                  <a:cubicBezTo>
                    <a:pt x="400" y="549"/>
                    <a:pt x="526" y="430"/>
                    <a:pt x="711" y="334"/>
                  </a:cubicBezTo>
                  <a:cubicBezTo>
                    <a:pt x="850" y="269"/>
                    <a:pt x="1032" y="236"/>
                    <a:pt x="1250" y="236"/>
                  </a:cubicBezTo>
                  <a:cubicBezTo>
                    <a:pt x="1844" y="236"/>
                    <a:pt x="2706" y="477"/>
                    <a:pt x="3702" y="949"/>
                  </a:cubicBezTo>
                  <a:cubicBezTo>
                    <a:pt x="3720" y="960"/>
                    <a:pt x="3738" y="964"/>
                    <a:pt x="3755" y="964"/>
                  </a:cubicBezTo>
                  <a:cubicBezTo>
                    <a:pt x="3795" y="964"/>
                    <a:pt x="3832" y="940"/>
                    <a:pt x="3858" y="919"/>
                  </a:cubicBezTo>
                  <a:cubicBezTo>
                    <a:pt x="3887" y="860"/>
                    <a:pt x="3858" y="801"/>
                    <a:pt x="3791" y="764"/>
                  </a:cubicBezTo>
                  <a:cubicBezTo>
                    <a:pt x="3258" y="500"/>
                    <a:pt x="2106" y="1"/>
                    <a:pt x="121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3232525" y="2799275"/>
              <a:ext cx="398700" cy="553600"/>
            </a:xfrm>
            <a:custGeom>
              <a:avLst/>
              <a:gdLst/>
              <a:ahLst/>
              <a:cxnLst/>
              <a:rect l="l" t="t" r="r" b="b"/>
              <a:pathLst>
                <a:path w="15948" h="22144" extrusionOk="0">
                  <a:moveTo>
                    <a:pt x="6975" y="1"/>
                  </a:moveTo>
                  <a:cubicBezTo>
                    <a:pt x="5553" y="1889"/>
                    <a:pt x="3517" y="3214"/>
                    <a:pt x="1237" y="3702"/>
                  </a:cubicBezTo>
                  <a:lnTo>
                    <a:pt x="1" y="3984"/>
                  </a:lnTo>
                  <a:lnTo>
                    <a:pt x="6730" y="17805"/>
                  </a:lnTo>
                  <a:cubicBezTo>
                    <a:pt x="8133" y="20875"/>
                    <a:pt x="10338" y="22143"/>
                    <a:pt x="12265" y="22143"/>
                  </a:cubicBezTo>
                  <a:cubicBezTo>
                    <a:pt x="13939" y="22143"/>
                    <a:pt x="15404" y="21185"/>
                    <a:pt x="15947" y="19619"/>
                  </a:cubicBezTo>
                  <a:lnTo>
                    <a:pt x="14992" y="13608"/>
                  </a:lnTo>
                  <a:lnTo>
                    <a:pt x="6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3229575" y="2797050"/>
              <a:ext cx="404800" cy="558425"/>
            </a:xfrm>
            <a:custGeom>
              <a:avLst/>
              <a:gdLst/>
              <a:ahLst/>
              <a:cxnLst/>
              <a:rect l="l" t="t" r="r" b="b"/>
              <a:pathLst>
                <a:path w="16192" h="22337" extrusionOk="0">
                  <a:moveTo>
                    <a:pt x="7093" y="1"/>
                  </a:moveTo>
                  <a:cubicBezTo>
                    <a:pt x="7063" y="1"/>
                    <a:pt x="7034" y="1"/>
                    <a:pt x="6997" y="30"/>
                  </a:cubicBezTo>
                  <a:cubicBezTo>
                    <a:pt x="5612" y="1881"/>
                    <a:pt x="3606" y="3177"/>
                    <a:pt x="1355" y="3702"/>
                  </a:cubicBezTo>
                  <a:lnTo>
                    <a:pt x="89" y="3976"/>
                  </a:lnTo>
                  <a:cubicBezTo>
                    <a:pt x="60" y="3976"/>
                    <a:pt x="30" y="4013"/>
                    <a:pt x="30" y="4043"/>
                  </a:cubicBezTo>
                  <a:cubicBezTo>
                    <a:pt x="0" y="4073"/>
                    <a:pt x="0" y="4102"/>
                    <a:pt x="30" y="4132"/>
                  </a:cubicBezTo>
                  <a:lnTo>
                    <a:pt x="6723" y="17953"/>
                  </a:lnTo>
                  <a:cubicBezTo>
                    <a:pt x="8018" y="20700"/>
                    <a:pt x="10113" y="22336"/>
                    <a:pt x="12364" y="22336"/>
                  </a:cubicBezTo>
                  <a:lnTo>
                    <a:pt x="12616" y="22336"/>
                  </a:lnTo>
                  <a:cubicBezTo>
                    <a:pt x="14281" y="22240"/>
                    <a:pt x="15636" y="21255"/>
                    <a:pt x="16162" y="19745"/>
                  </a:cubicBezTo>
                  <a:cubicBezTo>
                    <a:pt x="16191" y="19678"/>
                    <a:pt x="16162" y="19619"/>
                    <a:pt x="16103" y="19590"/>
                  </a:cubicBezTo>
                  <a:cubicBezTo>
                    <a:pt x="16036" y="19590"/>
                    <a:pt x="15977" y="19619"/>
                    <a:pt x="15947" y="19678"/>
                  </a:cubicBezTo>
                  <a:cubicBezTo>
                    <a:pt x="15451" y="21100"/>
                    <a:pt x="14185" y="22025"/>
                    <a:pt x="12586" y="22114"/>
                  </a:cubicBezTo>
                  <a:cubicBezTo>
                    <a:pt x="12521" y="22117"/>
                    <a:pt x="12456" y="22118"/>
                    <a:pt x="12391" y="22118"/>
                  </a:cubicBezTo>
                  <a:cubicBezTo>
                    <a:pt x="10208" y="22118"/>
                    <a:pt x="8195" y="20553"/>
                    <a:pt x="6937" y="17857"/>
                  </a:cubicBezTo>
                  <a:lnTo>
                    <a:pt x="274" y="4161"/>
                  </a:lnTo>
                  <a:lnTo>
                    <a:pt x="1385" y="3917"/>
                  </a:lnTo>
                  <a:cubicBezTo>
                    <a:pt x="3635" y="3392"/>
                    <a:pt x="5671" y="2126"/>
                    <a:pt x="7093" y="312"/>
                  </a:cubicBezTo>
                  <a:lnTo>
                    <a:pt x="15022" y="13756"/>
                  </a:lnTo>
                  <a:cubicBezTo>
                    <a:pt x="15039" y="13794"/>
                    <a:pt x="15065" y="13810"/>
                    <a:pt x="15091" y="13810"/>
                  </a:cubicBezTo>
                  <a:cubicBezTo>
                    <a:pt x="15109" y="13810"/>
                    <a:pt x="15127" y="13801"/>
                    <a:pt x="15140" y="13785"/>
                  </a:cubicBezTo>
                  <a:cubicBezTo>
                    <a:pt x="15207" y="13756"/>
                    <a:pt x="15236" y="13697"/>
                    <a:pt x="15207" y="13637"/>
                  </a:cubicBezTo>
                  <a:lnTo>
                    <a:pt x="7182" y="60"/>
                  </a:lnTo>
                  <a:cubicBezTo>
                    <a:pt x="7152" y="30"/>
                    <a:pt x="7122" y="1"/>
                    <a:pt x="709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3264925" y="2914400"/>
              <a:ext cx="24825" cy="21600"/>
            </a:xfrm>
            <a:custGeom>
              <a:avLst/>
              <a:gdLst/>
              <a:ahLst/>
              <a:cxnLst/>
              <a:rect l="l" t="t" r="r" b="b"/>
              <a:pathLst>
                <a:path w="993" h="864" extrusionOk="0">
                  <a:moveTo>
                    <a:pt x="481" y="0"/>
                  </a:moveTo>
                  <a:cubicBezTo>
                    <a:pt x="394" y="0"/>
                    <a:pt x="303" y="28"/>
                    <a:pt x="215" y="89"/>
                  </a:cubicBezTo>
                  <a:cubicBezTo>
                    <a:pt x="30" y="245"/>
                    <a:pt x="0" y="519"/>
                    <a:pt x="156" y="704"/>
                  </a:cubicBezTo>
                  <a:cubicBezTo>
                    <a:pt x="244" y="808"/>
                    <a:pt x="360" y="863"/>
                    <a:pt x="483" y="863"/>
                  </a:cubicBezTo>
                  <a:cubicBezTo>
                    <a:pt x="578" y="863"/>
                    <a:pt x="677" y="831"/>
                    <a:pt x="770" y="763"/>
                  </a:cubicBezTo>
                  <a:cubicBezTo>
                    <a:pt x="956" y="645"/>
                    <a:pt x="993" y="363"/>
                    <a:pt x="837" y="178"/>
                  </a:cubicBezTo>
                  <a:cubicBezTo>
                    <a:pt x="743" y="66"/>
                    <a:pt x="616" y="0"/>
                    <a:pt x="481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3263450" y="2911725"/>
              <a:ext cx="29250" cy="27325"/>
            </a:xfrm>
            <a:custGeom>
              <a:avLst/>
              <a:gdLst/>
              <a:ahLst/>
              <a:cxnLst/>
              <a:rect l="l" t="t" r="r" b="b"/>
              <a:pathLst>
                <a:path w="1170" h="1093" extrusionOk="0">
                  <a:moveTo>
                    <a:pt x="585" y="226"/>
                  </a:moveTo>
                  <a:cubicBezTo>
                    <a:pt x="681" y="226"/>
                    <a:pt x="770" y="285"/>
                    <a:pt x="800" y="352"/>
                  </a:cubicBezTo>
                  <a:cubicBezTo>
                    <a:pt x="926" y="470"/>
                    <a:pt x="896" y="685"/>
                    <a:pt x="741" y="811"/>
                  </a:cubicBezTo>
                  <a:cubicBezTo>
                    <a:pt x="691" y="848"/>
                    <a:pt x="629" y="866"/>
                    <a:pt x="565" y="866"/>
                  </a:cubicBezTo>
                  <a:cubicBezTo>
                    <a:pt x="466" y="866"/>
                    <a:pt x="365" y="824"/>
                    <a:pt x="311" y="752"/>
                  </a:cubicBezTo>
                  <a:cubicBezTo>
                    <a:pt x="245" y="655"/>
                    <a:pt x="215" y="596"/>
                    <a:pt x="245" y="500"/>
                  </a:cubicBezTo>
                  <a:cubicBezTo>
                    <a:pt x="245" y="411"/>
                    <a:pt x="274" y="352"/>
                    <a:pt x="370" y="285"/>
                  </a:cubicBezTo>
                  <a:cubicBezTo>
                    <a:pt x="400" y="256"/>
                    <a:pt x="496" y="226"/>
                    <a:pt x="556" y="226"/>
                  </a:cubicBezTo>
                  <a:close/>
                  <a:moveTo>
                    <a:pt x="520" y="0"/>
                  </a:moveTo>
                  <a:cubicBezTo>
                    <a:pt x="420" y="0"/>
                    <a:pt x="309" y="33"/>
                    <a:pt x="215" y="100"/>
                  </a:cubicBezTo>
                  <a:cubicBezTo>
                    <a:pt x="89" y="196"/>
                    <a:pt x="30" y="315"/>
                    <a:pt x="30" y="470"/>
                  </a:cubicBezTo>
                  <a:cubicBezTo>
                    <a:pt x="0" y="626"/>
                    <a:pt x="30" y="752"/>
                    <a:pt x="126" y="870"/>
                  </a:cubicBezTo>
                  <a:cubicBezTo>
                    <a:pt x="245" y="1025"/>
                    <a:pt x="400" y="1092"/>
                    <a:pt x="556" y="1092"/>
                  </a:cubicBezTo>
                  <a:cubicBezTo>
                    <a:pt x="681" y="1092"/>
                    <a:pt x="800" y="1055"/>
                    <a:pt x="896" y="966"/>
                  </a:cubicBezTo>
                  <a:cubicBezTo>
                    <a:pt x="1111" y="781"/>
                    <a:pt x="1170" y="441"/>
                    <a:pt x="985" y="226"/>
                  </a:cubicBezTo>
                  <a:cubicBezTo>
                    <a:pt x="896" y="100"/>
                    <a:pt x="770" y="11"/>
                    <a:pt x="615" y="11"/>
                  </a:cubicBezTo>
                  <a:cubicBezTo>
                    <a:pt x="585" y="4"/>
                    <a:pt x="553" y="0"/>
                    <a:pt x="52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3260300" y="2912975"/>
              <a:ext cx="108100" cy="50675"/>
            </a:xfrm>
            <a:custGeom>
              <a:avLst/>
              <a:gdLst/>
              <a:ahLst/>
              <a:cxnLst/>
              <a:rect l="l" t="t" r="r" b="b"/>
              <a:pathLst>
                <a:path w="4324" h="2027" extrusionOk="0">
                  <a:moveTo>
                    <a:pt x="4189" y="1"/>
                  </a:moveTo>
                  <a:cubicBezTo>
                    <a:pt x="4168" y="1"/>
                    <a:pt x="4151" y="8"/>
                    <a:pt x="4139" y="20"/>
                  </a:cubicBezTo>
                  <a:cubicBezTo>
                    <a:pt x="1666" y="1812"/>
                    <a:pt x="126" y="1812"/>
                    <a:pt x="126" y="1812"/>
                  </a:cubicBezTo>
                  <a:cubicBezTo>
                    <a:pt x="67" y="1812"/>
                    <a:pt x="0" y="1842"/>
                    <a:pt x="0" y="1901"/>
                  </a:cubicBezTo>
                  <a:cubicBezTo>
                    <a:pt x="0" y="1967"/>
                    <a:pt x="67" y="2027"/>
                    <a:pt x="126" y="2027"/>
                  </a:cubicBezTo>
                  <a:cubicBezTo>
                    <a:pt x="252" y="2027"/>
                    <a:pt x="1792" y="1967"/>
                    <a:pt x="4257" y="206"/>
                  </a:cubicBezTo>
                  <a:cubicBezTo>
                    <a:pt x="4287" y="176"/>
                    <a:pt x="4324" y="117"/>
                    <a:pt x="4287" y="50"/>
                  </a:cubicBezTo>
                  <a:cubicBezTo>
                    <a:pt x="4252" y="15"/>
                    <a:pt x="4217" y="1"/>
                    <a:pt x="418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3496275" y="2918850"/>
              <a:ext cx="189000" cy="553775"/>
            </a:xfrm>
            <a:custGeom>
              <a:avLst/>
              <a:gdLst/>
              <a:ahLst/>
              <a:cxnLst/>
              <a:rect l="l" t="t" r="r" b="b"/>
              <a:pathLst>
                <a:path w="7560" h="22151" extrusionOk="0">
                  <a:moveTo>
                    <a:pt x="4257" y="0"/>
                  </a:moveTo>
                  <a:cubicBezTo>
                    <a:pt x="2473" y="156"/>
                    <a:pt x="837" y="1207"/>
                    <a:pt x="1" y="2843"/>
                  </a:cubicBezTo>
                  <a:lnTo>
                    <a:pt x="2066" y="10461"/>
                  </a:lnTo>
                  <a:lnTo>
                    <a:pt x="1081" y="22054"/>
                  </a:lnTo>
                  <a:lnTo>
                    <a:pt x="7559" y="22150"/>
                  </a:lnTo>
                  <a:lnTo>
                    <a:pt x="7404" y="30"/>
                  </a:lnTo>
                  <a:lnTo>
                    <a:pt x="4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3493325" y="2915875"/>
              <a:ext cx="194350" cy="559900"/>
            </a:xfrm>
            <a:custGeom>
              <a:avLst/>
              <a:gdLst/>
              <a:ahLst/>
              <a:cxnLst/>
              <a:rect l="l" t="t" r="r" b="b"/>
              <a:pathLst>
                <a:path w="7774" h="22396" extrusionOk="0">
                  <a:moveTo>
                    <a:pt x="4775" y="1"/>
                  </a:moveTo>
                  <a:cubicBezTo>
                    <a:pt x="4657" y="1"/>
                    <a:pt x="4501" y="1"/>
                    <a:pt x="4375" y="30"/>
                  </a:cubicBezTo>
                  <a:cubicBezTo>
                    <a:pt x="2495" y="149"/>
                    <a:pt x="888" y="1230"/>
                    <a:pt x="30" y="2895"/>
                  </a:cubicBezTo>
                  <a:cubicBezTo>
                    <a:pt x="0" y="2962"/>
                    <a:pt x="30" y="3021"/>
                    <a:pt x="89" y="3051"/>
                  </a:cubicBezTo>
                  <a:cubicBezTo>
                    <a:pt x="97" y="3059"/>
                    <a:pt x="107" y="3062"/>
                    <a:pt x="119" y="3062"/>
                  </a:cubicBezTo>
                  <a:cubicBezTo>
                    <a:pt x="152" y="3062"/>
                    <a:pt x="193" y="3035"/>
                    <a:pt x="215" y="2992"/>
                  </a:cubicBezTo>
                  <a:cubicBezTo>
                    <a:pt x="1044" y="1415"/>
                    <a:pt x="2621" y="371"/>
                    <a:pt x="4375" y="245"/>
                  </a:cubicBezTo>
                  <a:cubicBezTo>
                    <a:pt x="4531" y="215"/>
                    <a:pt x="4657" y="215"/>
                    <a:pt x="4775" y="215"/>
                  </a:cubicBezTo>
                  <a:lnTo>
                    <a:pt x="7433" y="245"/>
                  </a:lnTo>
                  <a:lnTo>
                    <a:pt x="7551" y="22143"/>
                  </a:lnTo>
                  <a:lnTo>
                    <a:pt x="1325" y="22084"/>
                  </a:lnTo>
                  <a:lnTo>
                    <a:pt x="2280" y="10580"/>
                  </a:lnTo>
                  <a:cubicBezTo>
                    <a:pt x="2280" y="10513"/>
                    <a:pt x="2251" y="10454"/>
                    <a:pt x="2184" y="10454"/>
                  </a:cubicBezTo>
                  <a:cubicBezTo>
                    <a:pt x="2125" y="10454"/>
                    <a:pt x="2066" y="10484"/>
                    <a:pt x="2066" y="10550"/>
                  </a:cubicBezTo>
                  <a:lnTo>
                    <a:pt x="1074" y="22173"/>
                  </a:lnTo>
                  <a:cubicBezTo>
                    <a:pt x="1074" y="22210"/>
                    <a:pt x="1074" y="22240"/>
                    <a:pt x="1111" y="22269"/>
                  </a:cubicBezTo>
                  <a:cubicBezTo>
                    <a:pt x="1140" y="22269"/>
                    <a:pt x="1170" y="22299"/>
                    <a:pt x="1199" y="22299"/>
                  </a:cubicBezTo>
                  <a:lnTo>
                    <a:pt x="7677" y="22395"/>
                  </a:lnTo>
                  <a:cubicBezTo>
                    <a:pt x="7707" y="22395"/>
                    <a:pt x="7736" y="22358"/>
                    <a:pt x="7736" y="22358"/>
                  </a:cubicBezTo>
                  <a:cubicBezTo>
                    <a:pt x="7773" y="22329"/>
                    <a:pt x="7773" y="22299"/>
                    <a:pt x="7773" y="22269"/>
                  </a:cubicBezTo>
                  <a:lnTo>
                    <a:pt x="7648" y="149"/>
                  </a:lnTo>
                  <a:cubicBezTo>
                    <a:pt x="7648" y="90"/>
                    <a:pt x="7588" y="30"/>
                    <a:pt x="7522" y="30"/>
                  </a:cubicBezTo>
                  <a:lnTo>
                    <a:pt x="4775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3637500" y="2913725"/>
              <a:ext cx="120325" cy="235000"/>
            </a:xfrm>
            <a:custGeom>
              <a:avLst/>
              <a:gdLst/>
              <a:ahLst/>
              <a:cxnLst/>
              <a:rect l="l" t="t" r="r" b="b"/>
              <a:pathLst>
                <a:path w="4813" h="9400" extrusionOk="0">
                  <a:moveTo>
                    <a:pt x="1734" y="1"/>
                  </a:moveTo>
                  <a:cubicBezTo>
                    <a:pt x="1706" y="1"/>
                    <a:pt x="1671" y="15"/>
                    <a:pt x="1636" y="50"/>
                  </a:cubicBezTo>
                  <a:cubicBezTo>
                    <a:pt x="1570" y="176"/>
                    <a:pt x="0" y="2892"/>
                    <a:pt x="4598" y="9341"/>
                  </a:cubicBezTo>
                  <a:cubicBezTo>
                    <a:pt x="4627" y="9370"/>
                    <a:pt x="4657" y="9400"/>
                    <a:pt x="4686" y="9400"/>
                  </a:cubicBezTo>
                  <a:cubicBezTo>
                    <a:pt x="4686" y="9400"/>
                    <a:pt x="4716" y="9400"/>
                    <a:pt x="4746" y="9370"/>
                  </a:cubicBezTo>
                  <a:cubicBezTo>
                    <a:pt x="4783" y="9341"/>
                    <a:pt x="4812" y="9274"/>
                    <a:pt x="4783" y="9215"/>
                  </a:cubicBezTo>
                  <a:cubicBezTo>
                    <a:pt x="274" y="2892"/>
                    <a:pt x="1821" y="205"/>
                    <a:pt x="1851" y="176"/>
                  </a:cubicBezTo>
                  <a:cubicBezTo>
                    <a:pt x="1881" y="116"/>
                    <a:pt x="1851" y="50"/>
                    <a:pt x="1784" y="20"/>
                  </a:cubicBezTo>
                  <a:cubicBezTo>
                    <a:pt x="1772" y="8"/>
                    <a:pt x="1755" y="1"/>
                    <a:pt x="173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3753175" y="2913175"/>
              <a:ext cx="117925" cy="235550"/>
            </a:xfrm>
            <a:custGeom>
              <a:avLst/>
              <a:gdLst/>
              <a:ahLst/>
              <a:cxnLst/>
              <a:rect l="l" t="t" r="r" b="b"/>
              <a:pathLst>
                <a:path w="4717" h="9422" extrusionOk="0">
                  <a:moveTo>
                    <a:pt x="2859" y="0"/>
                  </a:moveTo>
                  <a:cubicBezTo>
                    <a:pt x="2841" y="0"/>
                    <a:pt x="2823" y="4"/>
                    <a:pt x="2806" y="12"/>
                  </a:cubicBezTo>
                  <a:cubicBezTo>
                    <a:pt x="2776" y="42"/>
                    <a:pt x="2747" y="138"/>
                    <a:pt x="2776" y="168"/>
                  </a:cubicBezTo>
                  <a:cubicBezTo>
                    <a:pt x="2806" y="198"/>
                    <a:pt x="4442" y="2885"/>
                    <a:pt x="30" y="9237"/>
                  </a:cubicBezTo>
                  <a:cubicBezTo>
                    <a:pt x="0" y="9296"/>
                    <a:pt x="30" y="9363"/>
                    <a:pt x="59" y="9392"/>
                  </a:cubicBezTo>
                  <a:cubicBezTo>
                    <a:pt x="89" y="9422"/>
                    <a:pt x="119" y="9422"/>
                    <a:pt x="119" y="9422"/>
                  </a:cubicBezTo>
                  <a:cubicBezTo>
                    <a:pt x="156" y="9422"/>
                    <a:pt x="185" y="9392"/>
                    <a:pt x="215" y="9363"/>
                  </a:cubicBezTo>
                  <a:cubicBezTo>
                    <a:pt x="4716" y="2885"/>
                    <a:pt x="3050" y="168"/>
                    <a:pt x="2962" y="42"/>
                  </a:cubicBezTo>
                  <a:cubicBezTo>
                    <a:pt x="2941" y="21"/>
                    <a:pt x="2901" y="0"/>
                    <a:pt x="285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3713750" y="3150200"/>
              <a:ext cx="86450" cy="141975"/>
            </a:xfrm>
            <a:custGeom>
              <a:avLst/>
              <a:gdLst/>
              <a:ahLst/>
              <a:cxnLst/>
              <a:rect l="l" t="t" r="r" b="b"/>
              <a:pathLst>
                <a:path w="3458" h="5679" extrusionOk="0">
                  <a:moveTo>
                    <a:pt x="3332" y="0"/>
                  </a:moveTo>
                  <a:lnTo>
                    <a:pt x="97" y="30"/>
                  </a:lnTo>
                  <a:cubicBezTo>
                    <a:pt x="30" y="30"/>
                    <a:pt x="0" y="67"/>
                    <a:pt x="0" y="126"/>
                  </a:cubicBezTo>
                  <a:lnTo>
                    <a:pt x="0" y="5582"/>
                  </a:lnTo>
                  <a:cubicBezTo>
                    <a:pt x="0" y="5649"/>
                    <a:pt x="67" y="5678"/>
                    <a:pt x="126" y="5678"/>
                  </a:cubicBezTo>
                  <a:lnTo>
                    <a:pt x="3361" y="5678"/>
                  </a:lnTo>
                  <a:cubicBezTo>
                    <a:pt x="3428" y="5678"/>
                    <a:pt x="3458" y="5619"/>
                    <a:pt x="3458" y="5582"/>
                  </a:cubicBezTo>
                  <a:lnTo>
                    <a:pt x="3428" y="96"/>
                  </a:lnTo>
                  <a:cubicBezTo>
                    <a:pt x="3428" y="30"/>
                    <a:pt x="3398" y="0"/>
                    <a:pt x="3332" y="0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3710775" y="3147975"/>
              <a:ext cx="91650" cy="147350"/>
            </a:xfrm>
            <a:custGeom>
              <a:avLst/>
              <a:gdLst/>
              <a:ahLst/>
              <a:cxnLst/>
              <a:rect l="l" t="t" r="r" b="b"/>
              <a:pathLst>
                <a:path w="3666" h="5894" extrusionOk="0">
                  <a:moveTo>
                    <a:pt x="3421" y="215"/>
                  </a:moveTo>
                  <a:lnTo>
                    <a:pt x="3421" y="274"/>
                  </a:lnTo>
                  <a:lnTo>
                    <a:pt x="3451" y="5582"/>
                  </a:lnTo>
                  <a:lnTo>
                    <a:pt x="3451" y="5612"/>
                  </a:lnTo>
                  <a:cubicBezTo>
                    <a:pt x="3451" y="5641"/>
                    <a:pt x="3421" y="5641"/>
                    <a:pt x="3392" y="5641"/>
                  </a:cubicBezTo>
                  <a:lnTo>
                    <a:pt x="304" y="5671"/>
                  </a:lnTo>
                  <a:cubicBezTo>
                    <a:pt x="275" y="5671"/>
                    <a:pt x="275" y="5641"/>
                    <a:pt x="275" y="5641"/>
                  </a:cubicBezTo>
                  <a:cubicBezTo>
                    <a:pt x="245" y="5641"/>
                    <a:pt x="245" y="5612"/>
                    <a:pt x="245" y="5612"/>
                  </a:cubicBezTo>
                  <a:lnTo>
                    <a:pt x="216" y="274"/>
                  </a:lnTo>
                  <a:cubicBezTo>
                    <a:pt x="216" y="274"/>
                    <a:pt x="216" y="245"/>
                    <a:pt x="245" y="245"/>
                  </a:cubicBezTo>
                  <a:cubicBezTo>
                    <a:pt x="245" y="245"/>
                    <a:pt x="245" y="215"/>
                    <a:pt x="275" y="215"/>
                  </a:cubicBezTo>
                  <a:close/>
                  <a:moveTo>
                    <a:pt x="275" y="0"/>
                  </a:moveTo>
                  <a:cubicBezTo>
                    <a:pt x="186" y="0"/>
                    <a:pt x="119" y="30"/>
                    <a:pt x="90" y="89"/>
                  </a:cubicBezTo>
                  <a:cubicBezTo>
                    <a:pt x="30" y="119"/>
                    <a:pt x="1" y="215"/>
                    <a:pt x="1" y="274"/>
                  </a:cubicBezTo>
                  <a:lnTo>
                    <a:pt x="30" y="5612"/>
                  </a:lnTo>
                  <a:cubicBezTo>
                    <a:pt x="30" y="5671"/>
                    <a:pt x="60" y="5738"/>
                    <a:pt x="119" y="5797"/>
                  </a:cubicBezTo>
                  <a:cubicBezTo>
                    <a:pt x="149" y="5856"/>
                    <a:pt x="216" y="5893"/>
                    <a:pt x="304" y="5893"/>
                  </a:cubicBezTo>
                  <a:lnTo>
                    <a:pt x="3421" y="5856"/>
                  </a:lnTo>
                  <a:cubicBezTo>
                    <a:pt x="3480" y="5856"/>
                    <a:pt x="3547" y="5826"/>
                    <a:pt x="3606" y="5797"/>
                  </a:cubicBezTo>
                  <a:cubicBezTo>
                    <a:pt x="3665" y="5738"/>
                    <a:pt x="3665" y="5671"/>
                    <a:pt x="3665" y="5582"/>
                  </a:cubicBezTo>
                  <a:lnTo>
                    <a:pt x="3636" y="245"/>
                  </a:lnTo>
                  <a:cubicBezTo>
                    <a:pt x="3636" y="185"/>
                    <a:pt x="3636" y="119"/>
                    <a:pt x="3577" y="59"/>
                  </a:cubicBezTo>
                  <a:cubicBezTo>
                    <a:pt x="3517" y="0"/>
                    <a:pt x="3451" y="0"/>
                    <a:pt x="339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3733000" y="3173325"/>
              <a:ext cx="47950" cy="42400"/>
            </a:xfrm>
            <a:custGeom>
              <a:avLst/>
              <a:gdLst/>
              <a:ahLst/>
              <a:cxnLst/>
              <a:rect l="l" t="t" r="r" b="b"/>
              <a:pathLst>
                <a:path w="1918" h="1696" extrusionOk="0">
                  <a:moveTo>
                    <a:pt x="0" y="0"/>
                  </a:moveTo>
                  <a:lnTo>
                    <a:pt x="37" y="1696"/>
                  </a:lnTo>
                  <a:lnTo>
                    <a:pt x="1918" y="1696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3730775" y="3170350"/>
              <a:ext cx="53150" cy="48525"/>
            </a:xfrm>
            <a:custGeom>
              <a:avLst/>
              <a:gdLst/>
              <a:ahLst/>
              <a:cxnLst/>
              <a:rect l="l" t="t" r="r" b="b"/>
              <a:pathLst>
                <a:path w="2126" h="1941" extrusionOk="0">
                  <a:moveTo>
                    <a:pt x="1881" y="216"/>
                  </a:moveTo>
                  <a:lnTo>
                    <a:pt x="1881" y="1696"/>
                  </a:lnTo>
                  <a:lnTo>
                    <a:pt x="215" y="1696"/>
                  </a:lnTo>
                  <a:lnTo>
                    <a:pt x="215" y="216"/>
                  </a:lnTo>
                  <a:close/>
                  <a:moveTo>
                    <a:pt x="89" y="1"/>
                  </a:moveTo>
                  <a:cubicBezTo>
                    <a:pt x="30" y="1"/>
                    <a:pt x="0" y="60"/>
                    <a:pt x="0" y="119"/>
                  </a:cubicBezTo>
                  <a:lnTo>
                    <a:pt x="0" y="1815"/>
                  </a:lnTo>
                  <a:cubicBezTo>
                    <a:pt x="0" y="1881"/>
                    <a:pt x="60" y="1941"/>
                    <a:pt x="126" y="1941"/>
                  </a:cubicBezTo>
                  <a:lnTo>
                    <a:pt x="2007" y="1911"/>
                  </a:lnTo>
                  <a:cubicBezTo>
                    <a:pt x="2036" y="1911"/>
                    <a:pt x="2066" y="1911"/>
                    <a:pt x="2096" y="1881"/>
                  </a:cubicBezTo>
                  <a:cubicBezTo>
                    <a:pt x="2096" y="1852"/>
                    <a:pt x="2125" y="1852"/>
                    <a:pt x="2125" y="1815"/>
                  </a:cubicBezTo>
                  <a:lnTo>
                    <a:pt x="2096" y="90"/>
                  </a:lnTo>
                  <a:cubicBezTo>
                    <a:pt x="2096" y="90"/>
                    <a:pt x="2096" y="60"/>
                    <a:pt x="2066" y="31"/>
                  </a:cubicBezTo>
                  <a:cubicBezTo>
                    <a:pt x="2066" y="1"/>
                    <a:pt x="2036" y="1"/>
                    <a:pt x="200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3735400" y="3245125"/>
              <a:ext cx="43900" cy="25"/>
            </a:xfrm>
            <a:custGeom>
              <a:avLst/>
              <a:gdLst/>
              <a:ahLst/>
              <a:cxnLst/>
              <a:rect l="l" t="t" r="r" b="b"/>
              <a:pathLst>
                <a:path w="1756" h="1" extrusionOk="0">
                  <a:moveTo>
                    <a:pt x="1" y="1"/>
                  </a:moveTo>
                  <a:lnTo>
                    <a:pt x="1755" y="1"/>
                  </a:ln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3733000" y="3241975"/>
              <a:ext cx="49425" cy="5400"/>
            </a:xfrm>
            <a:custGeom>
              <a:avLst/>
              <a:gdLst/>
              <a:ahLst/>
              <a:cxnLst/>
              <a:rect l="l" t="t" r="r" b="b"/>
              <a:pathLst>
                <a:path w="1977" h="216" extrusionOk="0">
                  <a:moveTo>
                    <a:pt x="97" y="1"/>
                  </a:moveTo>
                  <a:cubicBezTo>
                    <a:pt x="37" y="1"/>
                    <a:pt x="0" y="60"/>
                    <a:pt x="0" y="127"/>
                  </a:cubicBezTo>
                  <a:cubicBezTo>
                    <a:pt x="0" y="186"/>
                    <a:pt x="37" y="216"/>
                    <a:pt x="97" y="216"/>
                  </a:cubicBezTo>
                  <a:lnTo>
                    <a:pt x="1851" y="216"/>
                  </a:lnTo>
                  <a:cubicBezTo>
                    <a:pt x="1918" y="216"/>
                    <a:pt x="1977" y="156"/>
                    <a:pt x="1977" y="127"/>
                  </a:cubicBezTo>
                  <a:cubicBezTo>
                    <a:pt x="1977" y="60"/>
                    <a:pt x="1918" y="1"/>
                    <a:pt x="185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3735400" y="3261225"/>
              <a:ext cx="43900" cy="25"/>
            </a:xfrm>
            <a:custGeom>
              <a:avLst/>
              <a:gdLst/>
              <a:ahLst/>
              <a:cxnLst/>
              <a:rect l="l" t="t" r="r" b="b"/>
              <a:pathLst>
                <a:path w="1756" h="1" extrusionOk="0">
                  <a:moveTo>
                    <a:pt x="1" y="1"/>
                  </a:moveTo>
                  <a:lnTo>
                    <a:pt x="1755" y="1"/>
                  </a:ln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3733000" y="3258275"/>
              <a:ext cx="49425" cy="6125"/>
            </a:xfrm>
            <a:custGeom>
              <a:avLst/>
              <a:gdLst/>
              <a:ahLst/>
              <a:cxnLst/>
              <a:rect l="l" t="t" r="r" b="b"/>
              <a:pathLst>
                <a:path w="1977" h="245" extrusionOk="0">
                  <a:moveTo>
                    <a:pt x="97" y="0"/>
                  </a:moveTo>
                  <a:cubicBezTo>
                    <a:pt x="37" y="0"/>
                    <a:pt x="0" y="60"/>
                    <a:pt x="0" y="119"/>
                  </a:cubicBezTo>
                  <a:cubicBezTo>
                    <a:pt x="0" y="186"/>
                    <a:pt x="37" y="245"/>
                    <a:pt x="97" y="245"/>
                  </a:cubicBezTo>
                  <a:lnTo>
                    <a:pt x="1851" y="215"/>
                  </a:lnTo>
                  <a:cubicBezTo>
                    <a:pt x="1918" y="215"/>
                    <a:pt x="1977" y="186"/>
                    <a:pt x="1977" y="119"/>
                  </a:cubicBezTo>
                  <a:cubicBezTo>
                    <a:pt x="1977" y="60"/>
                    <a:pt x="1918" y="0"/>
                    <a:pt x="185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3922700" y="3076150"/>
              <a:ext cx="31675" cy="165125"/>
            </a:xfrm>
            <a:custGeom>
              <a:avLst/>
              <a:gdLst/>
              <a:ahLst/>
              <a:cxnLst/>
              <a:rect l="l" t="t" r="r" b="b"/>
              <a:pathLst>
                <a:path w="1267" h="6605" extrusionOk="0">
                  <a:moveTo>
                    <a:pt x="97" y="1"/>
                  </a:moveTo>
                  <a:cubicBezTo>
                    <a:pt x="38" y="1"/>
                    <a:pt x="1" y="67"/>
                    <a:pt x="1" y="127"/>
                  </a:cubicBezTo>
                  <a:lnTo>
                    <a:pt x="1052" y="6508"/>
                  </a:lnTo>
                  <a:cubicBezTo>
                    <a:pt x="1052" y="6575"/>
                    <a:pt x="1111" y="6604"/>
                    <a:pt x="1178" y="6604"/>
                  </a:cubicBezTo>
                  <a:cubicBezTo>
                    <a:pt x="1237" y="6604"/>
                    <a:pt x="1267" y="6545"/>
                    <a:pt x="1267" y="6479"/>
                  </a:cubicBezTo>
                  <a:lnTo>
                    <a:pt x="223" y="97"/>
                  </a:lnTo>
                  <a:cubicBezTo>
                    <a:pt x="223" y="30"/>
                    <a:pt x="156" y="1"/>
                    <a:pt x="9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3663600" y="3270450"/>
              <a:ext cx="90325" cy="200775"/>
            </a:xfrm>
            <a:custGeom>
              <a:avLst/>
              <a:gdLst/>
              <a:ahLst/>
              <a:cxnLst/>
              <a:rect l="l" t="t" r="r" b="b"/>
              <a:pathLst>
                <a:path w="3613" h="8031" extrusionOk="0">
                  <a:moveTo>
                    <a:pt x="2177" y="1"/>
                  </a:moveTo>
                  <a:cubicBezTo>
                    <a:pt x="1332" y="1"/>
                    <a:pt x="462" y="1676"/>
                    <a:pt x="222" y="3859"/>
                  </a:cubicBezTo>
                  <a:cubicBezTo>
                    <a:pt x="0" y="6080"/>
                    <a:pt x="526" y="7931"/>
                    <a:pt x="1392" y="8027"/>
                  </a:cubicBezTo>
                  <a:cubicBezTo>
                    <a:pt x="1414" y="8029"/>
                    <a:pt x="1436" y="8030"/>
                    <a:pt x="1458" y="8030"/>
                  </a:cubicBezTo>
                  <a:cubicBezTo>
                    <a:pt x="2330" y="8030"/>
                    <a:pt x="3153" y="6337"/>
                    <a:pt x="3398" y="4200"/>
                  </a:cubicBezTo>
                  <a:cubicBezTo>
                    <a:pt x="3613" y="1979"/>
                    <a:pt x="3087" y="98"/>
                    <a:pt x="2221" y="2"/>
                  </a:cubicBezTo>
                  <a:cubicBezTo>
                    <a:pt x="2206" y="1"/>
                    <a:pt x="2192" y="1"/>
                    <a:pt x="21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3660625" y="3268100"/>
              <a:ext cx="93300" cy="206000"/>
            </a:xfrm>
            <a:custGeom>
              <a:avLst/>
              <a:gdLst/>
              <a:ahLst/>
              <a:cxnLst/>
              <a:rect l="l" t="t" r="r" b="b"/>
              <a:pathLst>
                <a:path w="3732" h="8240" extrusionOk="0">
                  <a:moveTo>
                    <a:pt x="2310" y="222"/>
                  </a:moveTo>
                  <a:cubicBezTo>
                    <a:pt x="2681" y="252"/>
                    <a:pt x="3021" y="681"/>
                    <a:pt x="3236" y="1421"/>
                  </a:cubicBezTo>
                  <a:cubicBezTo>
                    <a:pt x="3451" y="2199"/>
                    <a:pt x="3517" y="3213"/>
                    <a:pt x="3391" y="4264"/>
                  </a:cubicBezTo>
                  <a:cubicBezTo>
                    <a:pt x="3302" y="5308"/>
                    <a:pt x="3021" y="6300"/>
                    <a:pt x="2651" y="7011"/>
                  </a:cubicBezTo>
                  <a:cubicBezTo>
                    <a:pt x="2323" y="7659"/>
                    <a:pt x="1940" y="8026"/>
                    <a:pt x="1582" y="8026"/>
                  </a:cubicBezTo>
                  <a:cubicBezTo>
                    <a:pt x="1568" y="8026"/>
                    <a:pt x="1554" y="8026"/>
                    <a:pt x="1540" y="8025"/>
                  </a:cubicBezTo>
                  <a:cubicBezTo>
                    <a:pt x="741" y="7936"/>
                    <a:pt x="245" y="6085"/>
                    <a:pt x="460" y="3983"/>
                  </a:cubicBezTo>
                  <a:cubicBezTo>
                    <a:pt x="556" y="2902"/>
                    <a:pt x="830" y="1947"/>
                    <a:pt x="1200" y="1207"/>
                  </a:cubicBezTo>
                  <a:cubicBezTo>
                    <a:pt x="1540" y="592"/>
                    <a:pt x="1911" y="222"/>
                    <a:pt x="2281" y="222"/>
                  </a:cubicBezTo>
                  <a:close/>
                  <a:moveTo>
                    <a:pt x="2242" y="0"/>
                  </a:moveTo>
                  <a:cubicBezTo>
                    <a:pt x="1811" y="0"/>
                    <a:pt x="1359" y="402"/>
                    <a:pt x="1015" y="1118"/>
                  </a:cubicBezTo>
                  <a:cubicBezTo>
                    <a:pt x="615" y="1858"/>
                    <a:pt x="341" y="2872"/>
                    <a:pt x="245" y="3953"/>
                  </a:cubicBezTo>
                  <a:cubicBezTo>
                    <a:pt x="1" y="6270"/>
                    <a:pt x="556" y="8151"/>
                    <a:pt x="1511" y="8240"/>
                  </a:cubicBezTo>
                  <a:lnTo>
                    <a:pt x="1570" y="8240"/>
                  </a:lnTo>
                  <a:cubicBezTo>
                    <a:pt x="2036" y="8240"/>
                    <a:pt x="2466" y="7840"/>
                    <a:pt x="2836" y="7129"/>
                  </a:cubicBezTo>
                  <a:cubicBezTo>
                    <a:pt x="3236" y="6389"/>
                    <a:pt x="3517" y="5375"/>
                    <a:pt x="3606" y="4294"/>
                  </a:cubicBezTo>
                  <a:cubicBezTo>
                    <a:pt x="3732" y="3213"/>
                    <a:pt x="3673" y="2162"/>
                    <a:pt x="3421" y="1362"/>
                  </a:cubicBezTo>
                  <a:cubicBezTo>
                    <a:pt x="3206" y="533"/>
                    <a:pt x="2806" y="37"/>
                    <a:pt x="2340" y="7"/>
                  </a:cubicBezTo>
                  <a:cubicBezTo>
                    <a:pt x="2307" y="3"/>
                    <a:pt x="2275" y="0"/>
                    <a:pt x="224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3507200" y="3262900"/>
              <a:ext cx="418675" cy="213550"/>
            </a:xfrm>
            <a:custGeom>
              <a:avLst/>
              <a:gdLst/>
              <a:ahLst/>
              <a:cxnLst/>
              <a:rect l="l" t="t" r="r" b="b"/>
              <a:pathLst>
                <a:path w="16747" h="8542" extrusionOk="0">
                  <a:moveTo>
                    <a:pt x="16746" y="1"/>
                  </a:moveTo>
                  <a:lnTo>
                    <a:pt x="3517" y="1415"/>
                  </a:lnTo>
                  <a:cubicBezTo>
                    <a:pt x="2369" y="1570"/>
                    <a:pt x="1444" y="2370"/>
                    <a:pt x="1170" y="3517"/>
                  </a:cubicBezTo>
                  <a:lnTo>
                    <a:pt x="370" y="5553"/>
                  </a:lnTo>
                  <a:cubicBezTo>
                    <a:pt x="0" y="6412"/>
                    <a:pt x="60" y="7589"/>
                    <a:pt x="2184" y="7922"/>
                  </a:cubicBezTo>
                  <a:lnTo>
                    <a:pt x="3635" y="8388"/>
                  </a:lnTo>
                  <a:cubicBezTo>
                    <a:pt x="3953" y="8491"/>
                    <a:pt x="4280" y="8541"/>
                    <a:pt x="4602" y="8541"/>
                  </a:cubicBezTo>
                  <a:cubicBezTo>
                    <a:pt x="5533" y="8541"/>
                    <a:pt x="6434" y="8125"/>
                    <a:pt x="7033" y="7367"/>
                  </a:cubicBezTo>
                  <a:cubicBezTo>
                    <a:pt x="7181" y="7182"/>
                    <a:pt x="7367" y="7063"/>
                    <a:pt x="7618" y="7034"/>
                  </a:cubicBezTo>
                  <a:lnTo>
                    <a:pt x="16717" y="6626"/>
                  </a:lnTo>
                  <a:lnTo>
                    <a:pt x="16746" y="1"/>
                  </a:ln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3507925" y="3259750"/>
              <a:ext cx="420350" cy="219725"/>
            </a:xfrm>
            <a:custGeom>
              <a:avLst/>
              <a:gdLst/>
              <a:ahLst/>
              <a:cxnLst/>
              <a:rect l="l" t="t" r="r" b="b"/>
              <a:pathLst>
                <a:path w="16814" h="8789" extrusionOk="0">
                  <a:moveTo>
                    <a:pt x="16592" y="245"/>
                  </a:moveTo>
                  <a:lnTo>
                    <a:pt x="16562" y="6664"/>
                  </a:lnTo>
                  <a:lnTo>
                    <a:pt x="7560" y="7063"/>
                  </a:lnTo>
                  <a:cubicBezTo>
                    <a:pt x="7308" y="7093"/>
                    <a:pt x="7064" y="7219"/>
                    <a:pt x="6908" y="7433"/>
                  </a:cubicBezTo>
                  <a:cubicBezTo>
                    <a:pt x="6330" y="8151"/>
                    <a:pt x="5439" y="8555"/>
                    <a:pt x="4532" y="8555"/>
                  </a:cubicBezTo>
                  <a:cubicBezTo>
                    <a:pt x="4231" y="8555"/>
                    <a:pt x="3929" y="8510"/>
                    <a:pt x="3636" y="8418"/>
                  </a:cubicBezTo>
                  <a:lnTo>
                    <a:pt x="2192" y="7959"/>
                  </a:lnTo>
                  <a:cubicBezTo>
                    <a:pt x="1296" y="7804"/>
                    <a:pt x="675" y="7493"/>
                    <a:pt x="430" y="7034"/>
                  </a:cubicBezTo>
                  <a:cubicBezTo>
                    <a:pt x="186" y="6567"/>
                    <a:pt x="275" y="6049"/>
                    <a:pt x="430" y="5709"/>
                  </a:cubicBezTo>
                  <a:lnTo>
                    <a:pt x="1230" y="3673"/>
                  </a:lnTo>
                  <a:lnTo>
                    <a:pt x="1230" y="3643"/>
                  </a:lnTo>
                  <a:cubicBezTo>
                    <a:pt x="1511" y="2592"/>
                    <a:pt x="2407" y="1792"/>
                    <a:pt x="3517" y="1637"/>
                  </a:cubicBezTo>
                  <a:lnTo>
                    <a:pt x="16592" y="245"/>
                  </a:lnTo>
                  <a:close/>
                  <a:moveTo>
                    <a:pt x="16688" y="1"/>
                  </a:moveTo>
                  <a:lnTo>
                    <a:pt x="3488" y="1422"/>
                  </a:lnTo>
                  <a:cubicBezTo>
                    <a:pt x="2311" y="1570"/>
                    <a:pt x="1326" y="2436"/>
                    <a:pt x="1015" y="3576"/>
                  </a:cubicBezTo>
                  <a:lnTo>
                    <a:pt x="216" y="5612"/>
                  </a:lnTo>
                  <a:cubicBezTo>
                    <a:pt x="1" y="6197"/>
                    <a:pt x="1" y="6723"/>
                    <a:pt x="245" y="7123"/>
                  </a:cubicBezTo>
                  <a:cubicBezTo>
                    <a:pt x="527" y="7648"/>
                    <a:pt x="1171" y="7989"/>
                    <a:pt x="2126" y="8174"/>
                  </a:cubicBezTo>
                  <a:lnTo>
                    <a:pt x="3577" y="8640"/>
                  </a:lnTo>
                  <a:cubicBezTo>
                    <a:pt x="3888" y="8729"/>
                    <a:pt x="4228" y="8788"/>
                    <a:pt x="4532" y="8788"/>
                  </a:cubicBezTo>
                  <a:cubicBezTo>
                    <a:pt x="5524" y="8788"/>
                    <a:pt x="6479" y="8359"/>
                    <a:pt x="7093" y="7559"/>
                  </a:cubicBezTo>
                  <a:cubicBezTo>
                    <a:pt x="7219" y="7404"/>
                    <a:pt x="7404" y="7308"/>
                    <a:pt x="7589" y="7278"/>
                  </a:cubicBezTo>
                  <a:lnTo>
                    <a:pt x="16688" y="6878"/>
                  </a:lnTo>
                  <a:cubicBezTo>
                    <a:pt x="16747" y="6878"/>
                    <a:pt x="16777" y="6819"/>
                    <a:pt x="16777" y="6752"/>
                  </a:cubicBezTo>
                  <a:lnTo>
                    <a:pt x="16814" y="127"/>
                  </a:lnTo>
                  <a:cubicBezTo>
                    <a:pt x="16814" y="90"/>
                    <a:pt x="16814" y="60"/>
                    <a:pt x="16777" y="30"/>
                  </a:cubicBezTo>
                  <a:cubicBezTo>
                    <a:pt x="16747" y="1"/>
                    <a:pt x="16717" y="1"/>
                    <a:pt x="1668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3639725" y="3427550"/>
              <a:ext cx="54800" cy="27300"/>
            </a:xfrm>
            <a:custGeom>
              <a:avLst/>
              <a:gdLst/>
              <a:ahLst/>
              <a:cxnLst/>
              <a:rect l="l" t="t" r="r" b="b"/>
              <a:pathLst>
                <a:path w="2192" h="1092" extrusionOk="0">
                  <a:moveTo>
                    <a:pt x="753" y="1"/>
                  </a:moveTo>
                  <a:cubicBezTo>
                    <a:pt x="454" y="1"/>
                    <a:pt x="179" y="207"/>
                    <a:pt x="126" y="536"/>
                  </a:cubicBezTo>
                  <a:lnTo>
                    <a:pt x="0" y="1092"/>
                  </a:lnTo>
                  <a:lnTo>
                    <a:pt x="0" y="1092"/>
                  </a:lnTo>
                  <a:lnTo>
                    <a:pt x="2191" y="477"/>
                  </a:lnTo>
                  <a:lnTo>
                    <a:pt x="866" y="11"/>
                  </a:lnTo>
                  <a:cubicBezTo>
                    <a:pt x="828" y="4"/>
                    <a:pt x="791" y="1"/>
                    <a:pt x="753" y="1"/>
                  </a:cubicBez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3636750" y="3424600"/>
              <a:ext cx="60925" cy="32650"/>
            </a:xfrm>
            <a:custGeom>
              <a:avLst/>
              <a:gdLst/>
              <a:ahLst/>
              <a:cxnLst/>
              <a:rect l="l" t="t" r="r" b="b"/>
              <a:pathLst>
                <a:path w="2437" h="1306" extrusionOk="0">
                  <a:moveTo>
                    <a:pt x="889" y="1"/>
                  </a:moveTo>
                  <a:cubicBezTo>
                    <a:pt x="515" y="1"/>
                    <a:pt x="206" y="265"/>
                    <a:pt x="119" y="625"/>
                  </a:cubicBezTo>
                  <a:lnTo>
                    <a:pt x="30" y="1180"/>
                  </a:lnTo>
                  <a:cubicBezTo>
                    <a:pt x="1" y="1239"/>
                    <a:pt x="30" y="1306"/>
                    <a:pt x="89" y="1306"/>
                  </a:cubicBezTo>
                  <a:lnTo>
                    <a:pt x="119" y="1306"/>
                  </a:lnTo>
                  <a:cubicBezTo>
                    <a:pt x="186" y="1306"/>
                    <a:pt x="215" y="1269"/>
                    <a:pt x="245" y="1210"/>
                  </a:cubicBezTo>
                  <a:lnTo>
                    <a:pt x="334" y="654"/>
                  </a:lnTo>
                  <a:cubicBezTo>
                    <a:pt x="396" y="400"/>
                    <a:pt x="637" y="222"/>
                    <a:pt x="896" y="222"/>
                  </a:cubicBezTo>
                  <a:cubicBezTo>
                    <a:pt x="916" y="222"/>
                    <a:pt x="936" y="223"/>
                    <a:pt x="956" y="225"/>
                  </a:cubicBezTo>
                  <a:lnTo>
                    <a:pt x="2281" y="684"/>
                  </a:lnTo>
                  <a:cubicBezTo>
                    <a:pt x="2297" y="692"/>
                    <a:pt x="2313" y="696"/>
                    <a:pt x="2329" y="696"/>
                  </a:cubicBezTo>
                  <a:cubicBezTo>
                    <a:pt x="2371" y="696"/>
                    <a:pt x="2407" y="668"/>
                    <a:pt x="2407" y="625"/>
                  </a:cubicBezTo>
                  <a:cubicBezTo>
                    <a:pt x="2436" y="566"/>
                    <a:pt x="2407" y="499"/>
                    <a:pt x="2340" y="499"/>
                  </a:cubicBezTo>
                  <a:lnTo>
                    <a:pt x="1015" y="10"/>
                  </a:lnTo>
                  <a:cubicBezTo>
                    <a:pt x="972" y="4"/>
                    <a:pt x="930" y="1"/>
                    <a:pt x="88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3585850" y="3373950"/>
              <a:ext cx="33900" cy="102550"/>
            </a:xfrm>
            <a:custGeom>
              <a:avLst/>
              <a:gdLst/>
              <a:ahLst/>
              <a:cxnLst/>
              <a:rect l="l" t="t" r="r" b="b"/>
              <a:pathLst>
                <a:path w="1356" h="4102" extrusionOk="0">
                  <a:moveTo>
                    <a:pt x="1170" y="0"/>
                  </a:moveTo>
                  <a:lnTo>
                    <a:pt x="275" y="1881"/>
                  </a:lnTo>
                  <a:cubicBezTo>
                    <a:pt x="1" y="2495"/>
                    <a:pt x="186" y="3206"/>
                    <a:pt x="704" y="3606"/>
                  </a:cubicBezTo>
                  <a:lnTo>
                    <a:pt x="1355" y="4102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3582700" y="3371250"/>
              <a:ext cx="40200" cy="108225"/>
            </a:xfrm>
            <a:custGeom>
              <a:avLst/>
              <a:gdLst/>
              <a:ahLst/>
              <a:cxnLst/>
              <a:rect l="l" t="t" r="r" b="b"/>
              <a:pathLst>
                <a:path w="1608" h="4329" extrusionOk="0">
                  <a:moveTo>
                    <a:pt x="1278" y="1"/>
                  </a:moveTo>
                  <a:cubicBezTo>
                    <a:pt x="1234" y="1"/>
                    <a:pt x="1192" y="28"/>
                    <a:pt x="1171" y="71"/>
                  </a:cubicBezTo>
                  <a:lnTo>
                    <a:pt x="312" y="1922"/>
                  </a:lnTo>
                  <a:cubicBezTo>
                    <a:pt x="1" y="2603"/>
                    <a:pt x="186" y="3373"/>
                    <a:pt x="771" y="3810"/>
                  </a:cubicBezTo>
                  <a:lnTo>
                    <a:pt x="1385" y="4299"/>
                  </a:lnTo>
                  <a:cubicBezTo>
                    <a:pt x="1422" y="4328"/>
                    <a:pt x="1452" y="4328"/>
                    <a:pt x="1481" y="4328"/>
                  </a:cubicBezTo>
                  <a:cubicBezTo>
                    <a:pt x="1511" y="4328"/>
                    <a:pt x="1541" y="4299"/>
                    <a:pt x="1541" y="4269"/>
                  </a:cubicBezTo>
                  <a:cubicBezTo>
                    <a:pt x="1607" y="4239"/>
                    <a:pt x="1570" y="4180"/>
                    <a:pt x="1541" y="4114"/>
                  </a:cubicBezTo>
                  <a:lnTo>
                    <a:pt x="897" y="3625"/>
                  </a:lnTo>
                  <a:cubicBezTo>
                    <a:pt x="401" y="3255"/>
                    <a:pt x="245" y="2603"/>
                    <a:pt x="526" y="2018"/>
                  </a:cubicBezTo>
                  <a:lnTo>
                    <a:pt x="1385" y="168"/>
                  </a:lnTo>
                  <a:cubicBezTo>
                    <a:pt x="1422" y="108"/>
                    <a:pt x="1385" y="42"/>
                    <a:pt x="1326" y="12"/>
                  </a:cubicBezTo>
                  <a:cubicBezTo>
                    <a:pt x="1310" y="4"/>
                    <a:pt x="1294" y="1"/>
                    <a:pt x="127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3544950" y="3353025"/>
              <a:ext cx="37050" cy="111075"/>
            </a:xfrm>
            <a:custGeom>
              <a:avLst/>
              <a:gdLst/>
              <a:ahLst/>
              <a:cxnLst/>
              <a:rect l="l" t="t" r="r" b="b"/>
              <a:pathLst>
                <a:path w="1482" h="4443" extrusionOk="0">
                  <a:moveTo>
                    <a:pt x="1481" y="1"/>
                  </a:moveTo>
                  <a:lnTo>
                    <a:pt x="215" y="2466"/>
                  </a:lnTo>
                  <a:cubicBezTo>
                    <a:pt x="1" y="2903"/>
                    <a:pt x="30" y="3392"/>
                    <a:pt x="274" y="3799"/>
                  </a:cubicBezTo>
                  <a:cubicBezTo>
                    <a:pt x="400" y="4013"/>
                    <a:pt x="585" y="4198"/>
                    <a:pt x="800" y="4317"/>
                  </a:cubicBezTo>
                  <a:lnTo>
                    <a:pt x="1081" y="44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FF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3542550" y="3350450"/>
              <a:ext cx="42400" cy="116800"/>
            </a:xfrm>
            <a:custGeom>
              <a:avLst/>
              <a:gdLst/>
              <a:ahLst/>
              <a:cxnLst/>
              <a:rect l="l" t="t" r="r" b="b"/>
              <a:pathLst>
                <a:path w="1696" h="4672" extrusionOk="0">
                  <a:moveTo>
                    <a:pt x="1557" y="0"/>
                  </a:moveTo>
                  <a:cubicBezTo>
                    <a:pt x="1514" y="0"/>
                    <a:pt x="1473" y="31"/>
                    <a:pt x="1451" y="74"/>
                  </a:cubicBezTo>
                  <a:lnTo>
                    <a:pt x="215" y="2539"/>
                  </a:lnTo>
                  <a:cubicBezTo>
                    <a:pt x="0" y="2976"/>
                    <a:pt x="30" y="3532"/>
                    <a:pt x="282" y="3961"/>
                  </a:cubicBezTo>
                  <a:cubicBezTo>
                    <a:pt x="400" y="4176"/>
                    <a:pt x="585" y="4361"/>
                    <a:pt x="867" y="4516"/>
                  </a:cubicBezTo>
                  <a:lnTo>
                    <a:pt x="1111" y="4642"/>
                  </a:lnTo>
                  <a:cubicBezTo>
                    <a:pt x="1111" y="4672"/>
                    <a:pt x="1140" y="4672"/>
                    <a:pt x="1177" y="4672"/>
                  </a:cubicBezTo>
                  <a:cubicBezTo>
                    <a:pt x="1207" y="4672"/>
                    <a:pt x="1237" y="4642"/>
                    <a:pt x="1266" y="4605"/>
                  </a:cubicBezTo>
                  <a:cubicBezTo>
                    <a:pt x="1296" y="4546"/>
                    <a:pt x="1266" y="4487"/>
                    <a:pt x="1207" y="4457"/>
                  </a:cubicBezTo>
                  <a:lnTo>
                    <a:pt x="955" y="4301"/>
                  </a:lnTo>
                  <a:cubicBezTo>
                    <a:pt x="741" y="4205"/>
                    <a:pt x="585" y="4020"/>
                    <a:pt x="467" y="3835"/>
                  </a:cubicBezTo>
                  <a:cubicBezTo>
                    <a:pt x="252" y="3465"/>
                    <a:pt x="215" y="3006"/>
                    <a:pt x="400" y="2636"/>
                  </a:cubicBezTo>
                  <a:lnTo>
                    <a:pt x="1666" y="163"/>
                  </a:lnTo>
                  <a:cubicBezTo>
                    <a:pt x="1696" y="104"/>
                    <a:pt x="1666" y="45"/>
                    <a:pt x="1607" y="15"/>
                  </a:cubicBezTo>
                  <a:cubicBezTo>
                    <a:pt x="1590" y="5"/>
                    <a:pt x="1573" y="0"/>
                    <a:pt x="15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3695975" y="2999175"/>
              <a:ext cx="529175" cy="473450"/>
            </a:xfrm>
            <a:custGeom>
              <a:avLst/>
              <a:gdLst/>
              <a:ahLst/>
              <a:cxnLst/>
              <a:rect l="l" t="t" r="r" b="b"/>
              <a:pathLst>
                <a:path w="21167" h="18938" extrusionOk="0">
                  <a:moveTo>
                    <a:pt x="13852" y="0"/>
                  </a:moveTo>
                  <a:lnTo>
                    <a:pt x="12808" y="9498"/>
                  </a:lnTo>
                  <a:lnTo>
                    <a:pt x="837" y="10735"/>
                  </a:lnTo>
                  <a:cubicBezTo>
                    <a:pt x="1666" y="13600"/>
                    <a:pt x="1296" y="16191"/>
                    <a:pt x="38" y="18878"/>
                  </a:cubicBezTo>
                  <a:cubicBezTo>
                    <a:pt x="1" y="18937"/>
                    <a:pt x="282" y="18937"/>
                    <a:pt x="371" y="18937"/>
                  </a:cubicBezTo>
                  <a:lnTo>
                    <a:pt x="14903" y="18811"/>
                  </a:lnTo>
                  <a:cubicBezTo>
                    <a:pt x="18575" y="18782"/>
                    <a:pt x="21166" y="15177"/>
                    <a:pt x="19989" y="11660"/>
                  </a:cubicBezTo>
                  <a:lnTo>
                    <a:pt x="13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3693750" y="2996275"/>
              <a:ext cx="519000" cy="479500"/>
            </a:xfrm>
            <a:custGeom>
              <a:avLst/>
              <a:gdLst/>
              <a:ahLst/>
              <a:cxnLst/>
              <a:rect l="l" t="t" r="r" b="b"/>
              <a:pathLst>
                <a:path w="20760" h="19180" extrusionOk="0">
                  <a:moveTo>
                    <a:pt x="13956" y="0"/>
                  </a:moveTo>
                  <a:cubicBezTo>
                    <a:pt x="13932" y="0"/>
                    <a:pt x="13906" y="8"/>
                    <a:pt x="13882" y="20"/>
                  </a:cubicBezTo>
                  <a:cubicBezTo>
                    <a:pt x="13852" y="49"/>
                    <a:pt x="13823" y="116"/>
                    <a:pt x="13852" y="146"/>
                  </a:cubicBezTo>
                  <a:lnTo>
                    <a:pt x="19990" y="11806"/>
                  </a:lnTo>
                  <a:cubicBezTo>
                    <a:pt x="20545" y="13442"/>
                    <a:pt x="20263" y="15196"/>
                    <a:pt x="19249" y="16588"/>
                  </a:cubicBezTo>
                  <a:cubicBezTo>
                    <a:pt x="18265" y="18002"/>
                    <a:pt x="16688" y="18809"/>
                    <a:pt x="14992" y="18839"/>
                  </a:cubicBezTo>
                  <a:lnTo>
                    <a:pt x="430" y="18957"/>
                  </a:lnTo>
                  <a:lnTo>
                    <a:pt x="275" y="18957"/>
                  </a:lnTo>
                  <a:cubicBezTo>
                    <a:pt x="1541" y="16181"/>
                    <a:pt x="1792" y="13656"/>
                    <a:pt x="1082" y="10939"/>
                  </a:cubicBezTo>
                  <a:lnTo>
                    <a:pt x="12897" y="9703"/>
                  </a:lnTo>
                  <a:cubicBezTo>
                    <a:pt x="12956" y="9703"/>
                    <a:pt x="13016" y="9644"/>
                    <a:pt x="13016" y="9585"/>
                  </a:cubicBezTo>
                  <a:cubicBezTo>
                    <a:pt x="12986" y="9518"/>
                    <a:pt x="12956" y="9488"/>
                    <a:pt x="12897" y="9488"/>
                  </a:cubicBezTo>
                  <a:lnTo>
                    <a:pt x="926" y="10754"/>
                  </a:lnTo>
                  <a:cubicBezTo>
                    <a:pt x="897" y="10754"/>
                    <a:pt x="867" y="10754"/>
                    <a:pt x="830" y="10784"/>
                  </a:cubicBezTo>
                  <a:lnTo>
                    <a:pt x="830" y="10880"/>
                  </a:lnTo>
                  <a:cubicBezTo>
                    <a:pt x="1607" y="13590"/>
                    <a:pt x="1326" y="16151"/>
                    <a:pt x="30" y="18957"/>
                  </a:cubicBezTo>
                  <a:cubicBezTo>
                    <a:pt x="1" y="18994"/>
                    <a:pt x="1" y="19053"/>
                    <a:pt x="30" y="19083"/>
                  </a:cubicBezTo>
                  <a:cubicBezTo>
                    <a:pt x="60" y="19142"/>
                    <a:pt x="127" y="19179"/>
                    <a:pt x="430" y="19179"/>
                  </a:cubicBezTo>
                  <a:lnTo>
                    <a:pt x="460" y="19179"/>
                  </a:lnTo>
                  <a:lnTo>
                    <a:pt x="14992" y="19053"/>
                  </a:lnTo>
                  <a:cubicBezTo>
                    <a:pt x="16784" y="19024"/>
                    <a:pt x="18413" y="18187"/>
                    <a:pt x="19434" y="16706"/>
                  </a:cubicBezTo>
                  <a:cubicBezTo>
                    <a:pt x="20486" y="15255"/>
                    <a:pt x="20759" y="13442"/>
                    <a:pt x="20204" y="11709"/>
                  </a:cubicBezTo>
                  <a:lnTo>
                    <a:pt x="14037" y="49"/>
                  </a:lnTo>
                  <a:cubicBezTo>
                    <a:pt x="14020" y="15"/>
                    <a:pt x="13990" y="0"/>
                    <a:pt x="1395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3741500" y="3430125"/>
              <a:ext cx="23175" cy="21700"/>
            </a:xfrm>
            <a:custGeom>
              <a:avLst/>
              <a:gdLst/>
              <a:ahLst/>
              <a:cxnLst/>
              <a:rect l="l" t="t" r="r" b="b"/>
              <a:pathLst>
                <a:path w="927" h="868" extrusionOk="0">
                  <a:moveTo>
                    <a:pt x="464" y="0"/>
                  </a:moveTo>
                  <a:cubicBezTo>
                    <a:pt x="443" y="0"/>
                    <a:pt x="422" y="1"/>
                    <a:pt x="401" y="4"/>
                  </a:cubicBezTo>
                  <a:cubicBezTo>
                    <a:pt x="156" y="34"/>
                    <a:pt x="1" y="248"/>
                    <a:pt x="30" y="493"/>
                  </a:cubicBezTo>
                  <a:cubicBezTo>
                    <a:pt x="64" y="695"/>
                    <a:pt x="246" y="867"/>
                    <a:pt x="464" y="867"/>
                  </a:cubicBezTo>
                  <a:cubicBezTo>
                    <a:pt x="484" y="867"/>
                    <a:pt x="505" y="866"/>
                    <a:pt x="526" y="863"/>
                  </a:cubicBezTo>
                  <a:cubicBezTo>
                    <a:pt x="771" y="833"/>
                    <a:pt x="926" y="618"/>
                    <a:pt x="897" y="374"/>
                  </a:cubicBezTo>
                  <a:cubicBezTo>
                    <a:pt x="870" y="144"/>
                    <a:pt x="687" y="0"/>
                    <a:pt x="464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3739275" y="3427000"/>
              <a:ext cx="28550" cy="27100"/>
            </a:xfrm>
            <a:custGeom>
              <a:avLst/>
              <a:gdLst/>
              <a:ahLst/>
              <a:cxnLst/>
              <a:rect l="l" t="t" r="r" b="b"/>
              <a:pathLst>
                <a:path w="1142" h="1084" extrusionOk="0">
                  <a:moveTo>
                    <a:pt x="527" y="218"/>
                  </a:moveTo>
                  <a:cubicBezTo>
                    <a:pt x="675" y="218"/>
                    <a:pt x="860" y="344"/>
                    <a:pt x="860" y="499"/>
                  </a:cubicBezTo>
                  <a:cubicBezTo>
                    <a:pt x="897" y="684"/>
                    <a:pt x="771" y="840"/>
                    <a:pt x="586" y="869"/>
                  </a:cubicBezTo>
                  <a:cubicBezTo>
                    <a:pt x="570" y="877"/>
                    <a:pt x="552" y="881"/>
                    <a:pt x="533" y="881"/>
                  </a:cubicBezTo>
                  <a:cubicBezTo>
                    <a:pt x="479" y="881"/>
                    <a:pt x="415" y="852"/>
                    <a:pt x="371" y="803"/>
                  </a:cubicBezTo>
                  <a:cubicBezTo>
                    <a:pt x="275" y="743"/>
                    <a:pt x="245" y="684"/>
                    <a:pt x="245" y="588"/>
                  </a:cubicBezTo>
                  <a:cubicBezTo>
                    <a:pt x="216" y="499"/>
                    <a:pt x="245" y="433"/>
                    <a:pt x="305" y="344"/>
                  </a:cubicBezTo>
                  <a:cubicBezTo>
                    <a:pt x="342" y="284"/>
                    <a:pt x="430" y="247"/>
                    <a:pt x="527" y="218"/>
                  </a:cubicBezTo>
                  <a:close/>
                  <a:moveTo>
                    <a:pt x="542" y="0"/>
                  </a:moveTo>
                  <a:cubicBezTo>
                    <a:pt x="524" y="0"/>
                    <a:pt x="507" y="1"/>
                    <a:pt x="490" y="3"/>
                  </a:cubicBezTo>
                  <a:cubicBezTo>
                    <a:pt x="342" y="33"/>
                    <a:pt x="216" y="99"/>
                    <a:pt x="119" y="218"/>
                  </a:cubicBezTo>
                  <a:cubicBezTo>
                    <a:pt x="31" y="344"/>
                    <a:pt x="1" y="499"/>
                    <a:pt x="31" y="618"/>
                  </a:cubicBezTo>
                  <a:cubicBezTo>
                    <a:pt x="60" y="899"/>
                    <a:pt x="275" y="1084"/>
                    <a:pt x="556" y="1084"/>
                  </a:cubicBezTo>
                  <a:lnTo>
                    <a:pt x="615" y="1084"/>
                  </a:lnTo>
                  <a:cubicBezTo>
                    <a:pt x="926" y="1054"/>
                    <a:pt x="1141" y="773"/>
                    <a:pt x="1082" y="470"/>
                  </a:cubicBezTo>
                  <a:cubicBezTo>
                    <a:pt x="1047" y="206"/>
                    <a:pt x="804" y="0"/>
                    <a:pt x="54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3773900" y="3357650"/>
              <a:ext cx="25575" cy="115700"/>
            </a:xfrm>
            <a:custGeom>
              <a:avLst/>
              <a:gdLst/>
              <a:ahLst/>
              <a:cxnLst/>
              <a:rect l="l" t="t" r="r" b="b"/>
              <a:pathLst>
                <a:path w="1023" h="4628" extrusionOk="0">
                  <a:moveTo>
                    <a:pt x="585" y="1"/>
                  </a:moveTo>
                  <a:cubicBezTo>
                    <a:pt x="526" y="1"/>
                    <a:pt x="496" y="60"/>
                    <a:pt x="496" y="127"/>
                  </a:cubicBezTo>
                  <a:cubicBezTo>
                    <a:pt x="807" y="3118"/>
                    <a:pt x="30" y="4443"/>
                    <a:pt x="30" y="4472"/>
                  </a:cubicBezTo>
                  <a:cubicBezTo>
                    <a:pt x="0" y="4502"/>
                    <a:pt x="0" y="4598"/>
                    <a:pt x="67" y="4628"/>
                  </a:cubicBezTo>
                  <a:lnTo>
                    <a:pt x="126" y="4628"/>
                  </a:lnTo>
                  <a:cubicBezTo>
                    <a:pt x="156" y="4628"/>
                    <a:pt x="185" y="4628"/>
                    <a:pt x="215" y="4569"/>
                  </a:cubicBezTo>
                  <a:cubicBezTo>
                    <a:pt x="252" y="4539"/>
                    <a:pt x="1022" y="3177"/>
                    <a:pt x="711" y="97"/>
                  </a:cubicBezTo>
                  <a:cubicBezTo>
                    <a:pt x="711" y="31"/>
                    <a:pt x="652" y="1"/>
                    <a:pt x="58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3048200" y="3140200"/>
              <a:ext cx="697225" cy="333150"/>
            </a:xfrm>
            <a:custGeom>
              <a:avLst/>
              <a:gdLst/>
              <a:ahLst/>
              <a:cxnLst/>
              <a:rect l="l" t="t" r="r" b="b"/>
              <a:pathLst>
                <a:path w="27889" h="13326" extrusionOk="0">
                  <a:moveTo>
                    <a:pt x="1237" y="0"/>
                  </a:moveTo>
                  <a:cubicBezTo>
                    <a:pt x="526" y="0"/>
                    <a:pt x="0" y="711"/>
                    <a:pt x="222" y="1392"/>
                  </a:cubicBezTo>
                  <a:lnTo>
                    <a:pt x="3798" y="13326"/>
                  </a:lnTo>
                  <a:lnTo>
                    <a:pt x="27089" y="13326"/>
                  </a:lnTo>
                  <a:lnTo>
                    <a:pt x="27799" y="12245"/>
                  </a:lnTo>
                  <a:cubicBezTo>
                    <a:pt x="27888" y="12127"/>
                    <a:pt x="27799" y="11942"/>
                    <a:pt x="27644" y="11942"/>
                  </a:cubicBezTo>
                  <a:lnTo>
                    <a:pt x="18693" y="11942"/>
                  </a:lnTo>
                  <a:lnTo>
                    <a:pt x="15614" y="800"/>
                  </a:lnTo>
                  <a:cubicBezTo>
                    <a:pt x="15488" y="341"/>
                    <a:pt x="15058" y="0"/>
                    <a:pt x="14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3048200" y="3137975"/>
              <a:ext cx="699625" cy="337800"/>
            </a:xfrm>
            <a:custGeom>
              <a:avLst/>
              <a:gdLst/>
              <a:ahLst/>
              <a:cxnLst/>
              <a:rect l="l" t="t" r="r" b="b"/>
              <a:pathLst>
                <a:path w="27985" h="13512" extrusionOk="0">
                  <a:moveTo>
                    <a:pt x="14592" y="215"/>
                  </a:moveTo>
                  <a:cubicBezTo>
                    <a:pt x="15029" y="215"/>
                    <a:pt x="15399" y="489"/>
                    <a:pt x="15517" y="926"/>
                  </a:cubicBezTo>
                  <a:lnTo>
                    <a:pt x="18575" y="12060"/>
                  </a:lnTo>
                  <a:cubicBezTo>
                    <a:pt x="18605" y="12119"/>
                    <a:pt x="18634" y="12149"/>
                    <a:pt x="18693" y="12149"/>
                  </a:cubicBezTo>
                  <a:lnTo>
                    <a:pt x="27644" y="12149"/>
                  </a:lnTo>
                  <a:cubicBezTo>
                    <a:pt x="27703" y="12149"/>
                    <a:pt x="27703" y="12179"/>
                    <a:pt x="27733" y="12179"/>
                  </a:cubicBezTo>
                  <a:cubicBezTo>
                    <a:pt x="27733" y="12216"/>
                    <a:pt x="27733" y="12245"/>
                    <a:pt x="27703" y="12275"/>
                  </a:cubicBezTo>
                  <a:lnTo>
                    <a:pt x="27059" y="13289"/>
                  </a:lnTo>
                  <a:lnTo>
                    <a:pt x="3887" y="13289"/>
                  </a:lnTo>
                  <a:lnTo>
                    <a:pt x="311" y="1444"/>
                  </a:lnTo>
                  <a:cubicBezTo>
                    <a:pt x="222" y="1141"/>
                    <a:pt x="282" y="830"/>
                    <a:pt x="467" y="585"/>
                  </a:cubicBezTo>
                  <a:cubicBezTo>
                    <a:pt x="652" y="334"/>
                    <a:pt x="926" y="215"/>
                    <a:pt x="1237" y="215"/>
                  </a:cubicBezTo>
                  <a:close/>
                  <a:moveTo>
                    <a:pt x="1237" y="0"/>
                  </a:moveTo>
                  <a:cubicBezTo>
                    <a:pt x="866" y="0"/>
                    <a:pt x="496" y="148"/>
                    <a:pt x="282" y="459"/>
                  </a:cubicBezTo>
                  <a:cubicBezTo>
                    <a:pt x="67" y="770"/>
                    <a:pt x="0" y="1141"/>
                    <a:pt x="97" y="1511"/>
                  </a:cubicBezTo>
                  <a:lnTo>
                    <a:pt x="3702" y="13445"/>
                  </a:lnTo>
                  <a:cubicBezTo>
                    <a:pt x="3702" y="13474"/>
                    <a:pt x="3769" y="13511"/>
                    <a:pt x="3798" y="13511"/>
                  </a:cubicBezTo>
                  <a:lnTo>
                    <a:pt x="27089" y="13511"/>
                  </a:lnTo>
                  <a:cubicBezTo>
                    <a:pt x="27148" y="13511"/>
                    <a:pt x="27178" y="13511"/>
                    <a:pt x="27178" y="13474"/>
                  </a:cubicBezTo>
                  <a:lnTo>
                    <a:pt x="27888" y="12401"/>
                  </a:lnTo>
                  <a:cubicBezTo>
                    <a:pt x="27948" y="12304"/>
                    <a:pt x="27985" y="12179"/>
                    <a:pt x="27918" y="12090"/>
                  </a:cubicBezTo>
                  <a:cubicBezTo>
                    <a:pt x="27859" y="11994"/>
                    <a:pt x="27762" y="11934"/>
                    <a:pt x="27644" y="11934"/>
                  </a:cubicBezTo>
                  <a:lnTo>
                    <a:pt x="18760" y="11934"/>
                  </a:lnTo>
                  <a:lnTo>
                    <a:pt x="15703" y="859"/>
                  </a:lnTo>
                  <a:cubicBezTo>
                    <a:pt x="15584" y="334"/>
                    <a:pt x="15118" y="0"/>
                    <a:pt x="1459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3019700" y="3140925"/>
              <a:ext cx="476600" cy="333175"/>
            </a:xfrm>
            <a:custGeom>
              <a:avLst/>
              <a:gdLst/>
              <a:ahLst/>
              <a:cxnLst/>
              <a:rect l="l" t="t" r="r" b="b"/>
              <a:pathLst>
                <a:path w="19064" h="13327" extrusionOk="0">
                  <a:moveTo>
                    <a:pt x="1237" y="1"/>
                  </a:moveTo>
                  <a:cubicBezTo>
                    <a:pt x="496" y="1"/>
                    <a:pt x="0" y="712"/>
                    <a:pt x="185" y="1393"/>
                  </a:cubicBezTo>
                  <a:lnTo>
                    <a:pt x="3798" y="13327"/>
                  </a:lnTo>
                  <a:lnTo>
                    <a:pt x="19064" y="13327"/>
                  </a:lnTo>
                  <a:lnTo>
                    <a:pt x="15614" y="771"/>
                  </a:lnTo>
                  <a:cubicBezTo>
                    <a:pt x="15488" y="341"/>
                    <a:pt x="15058" y="1"/>
                    <a:pt x="1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3018950" y="3138725"/>
              <a:ext cx="480500" cy="337775"/>
            </a:xfrm>
            <a:custGeom>
              <a:avLst/>
              <a:gdLst/>
              <a:ahLst/>
              <a:cxnLst/>
              <a:rect l="l" t="t" r="r" b="b"/>
              <a:pathLst>
                <a:path w="19220" h="13511" extrusionOk="0">
                  <a:moveTo>
                    <a:pt x="14622" y="215"/>
                  </a:moveTo>
                  <a:cubicBezTo>
                    <a:pt x="15022" y="215"/>
                    <a:pt x="15422" y="489"/>
                    <a:pt x="15518" y="896"/>
                  </a:cubicBezTo>
                  <a:lnTo>
                    <a:pt x="18938" y="13296"/>
                  </a:lnTo>
                  <a:lnTo>
                    <a:pt x="3917" y="13296"/>
                  </a:lnTo>
                  <a:lnTo>
                    <a:pt x="341" y="1451"/>
                  </a:lnTo>
                  <a:cubicBezTo>
                    <a:pt x="245" y="1140"/>
                    <a:pt x="312" y="829"/>
                    <a:pt x="497" y="585"/>
                  </a:cubicBezTo>
                  <a:cubicBezTo>
                    <a:pt x="682" y="341"/>
                    <a:pt x="956" y="215"/>
                    <a:pt x="1267" y="215"/>
                  </a:cubicBezTo>
                  <a:close/>
                  <a:moveTo>
                    <a:pt x="1267" y="0"/>
                  </a:moveTo>
                  <a:cubicBezTo>
                    <a:pt x="867" y="0"/>
                    <a:pt x="526" y="156"/>
                    <a:pt x="312" y="459"/>
                  </a:cubicBezTo>
                  <a:cubicBezTo>
                    <a:pt x="97" y="770"/>
                    <a:pt x="1" y="1140"/>
                    <a:pt x="126" y="1510"/>
                  </a:cubicBezTo>
                  <a:lnTo>
                    <a:pt x="3732" y="13444"/>
                  </a:lnTo>
                  <a:cubicBezTo>
                    <a:pt x="3732" y="13481"/>
                    <a:pt x="3798" y="13511"/>
                    <a:pt x="3828" y="13511"/>
                  </a:cubicBezTo>
                  <a:lnTo>
                    <a:pt x="19094" y="13511"/>
                  </a:lnTo>
                  <a:cubicBezTo>
                    <a:pt x="19123" y="13511"/>
                    <a:pt x="19160" y="13511"/>
                    <a:pt x="19190" y="13481"/>
                  </a:cubicBezTo>
                  <a:cubicBezTo>
                    <a:pt x="19190" y="13444"/>
                    <a:pt x="19219" y="13415"/>
                    <a:pt x="19190" y="13385"/>
                  </a:cubicBezTo>
                  <a:lnTo>
                    <a:pt x="15732" y="859"/>
                  </a:lnTo>
                  <a:cubicBezTo>
                    <a:pt x="15607" y="341"/>
                    <a:pt x="15148" y="0"/>
                    <a:pt x="1462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3215700" y="3275125"/>
              <a:ext cx="68500" cy="66450"/>
            </a:xfrm>
            <a:custGeom>
              <a:avLst/>
              <a:gdLst/>
              <a:ahLst/>
              <a:cxnLst/>
              <a:rect l="l" t="t" r="r" b="b"/>
              <a:pathLst>
                <a:path w="2740" h="2658" extrusionOk="0">
                  <a:moveTo>
                    <a:pt x="1385" y="0"/>
                  </a:moveTo>
                  <a:cubicBezTo>
                    <a:pt x="615" y="0"/>
                    <a:pt x="0" y="585"/>
                    <a:pt x="0" y="1325"/>
                  </a:cubicBezTo>
                  <a:cubicBezTo>
                    <a:pt x="0" y="2066"/>
                    <a:pt x="615" y="2658"/>
                    <a:pt x="1385" y="2658"/>
                  </a:cubicBezTo>
                  <a:cubicBezTo>
                    <a:pt x="2125" y="2658"/>
                    <a:pt x="2739" y="2066"/>
                    <a:pt x="2739" y="1325"/>
                  </a:cubicBezTo>
                  <a:cubicBezTo>
                    <a:pt x="2739" y="585"/>
                    <a:pt x="2125" y="0"/>
                    <a:pt x="1385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3213275" y="3272900"/>
              <a:ext cx="74075" cy="70900"/>
            </a:xfrm>
            <a:custGeom>
              <a:avLst/>
              <a:gdLst/>
              <a:ahLst/>
              <a:cxnLst/>
              <a:rect l="l" t="t" r="r" b="b"/>
              <a:pathLst>
                <a:path w="2963" h="2836" extrusionOk="0">
                  <a:moveTo>
                    <a:pt x="1482" y="215"/>
                  </a:moveTo>
                  <a:cubicBezTo>
                    <a:pt x="2163" y="215"/>
                    <a:pt x="2748" y="741"/>
                    <a:pt x="2748" y="1414"/>
                  </a:cubicBezTo>
                  <a:cubicBezTo>
                    <a:pt x="2748" y="2066"/>
                    <a:pt x="2163" y="2621"/>
                    <a:pt x="1482" y="2621"/>
                  </a:cubicBezTo>
                  <a:cubicBezTo>
                    <a:pt x="771" y="2621"/>
                    <a:pt x="216" y="2066"/>
                    <a:pt x="216" y="1414"/>
                  </a:cubicBezTo>
                  <a:cubicBezTo>
                    <a:pt x="216" y="741"/>
                    <a:pt x="771" y="215"/>
                    <a:pt x="1482" y="215"/>
                  </a:cubicBezTo>
                  <a:close/>
                  <a:moveTo>
                    <a:pt x="1482" y="0"/>
                  </a:moveTo>
                  <a:cubicBezTo>
                    <a:pt x="652" y="0"/>
                    <a:pt x="1" y="615"/>
                    <a:pt x="1" y="1414"/>
                  </a:cubicBezTo>
                  <a:cubicBezTo>
                    <a:pt x="1" y="2192"/>
                    <a:pt x="652" y="2836"/>
                    <a:pt x="1482" y="2836"/>
                  </a:cubicBezTo>
                  <a:cubicBezTo>
                    <a:pt x="2281" y="2836"/>
                    <a:pt x="2962" y="2192"/>
                    <a:pt x="2962" y="1414"/>
                  </a:cubicBezTo>
                  <a:cubicBezTo>
                    <a:pt x="2962" y="615"/>
                    <a:pt x="2281" y="0"/>
                    <a:pt x="148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45"/>
          <p:cNvSpPr/>
          <p:nvPr/>
        </p:nvSpPr>
        <p:spPr>
          <a:xfrm>
            <a:off x="2437166" y="709509"/>
            <a:ext cx="100687" cy="1218"/>
          </a:xfrm>
          <a:custGeom>
            <a:avLst/>
            <a:gdLst/>
            <a:ahLst/>
            <a:cxnLst/>
            <a:rect l="l" t="t" r="r" b="b"/>
            <a:pathLst>
              <a:path w="2563" h="31" extrusionOk="0">
                <a:moveTo>
                  <a:pt x="1" y="1"/>
                </a:moveTo>
                <a:lnTo>
                  <a:pt x="2562" y="30"/>
                </a:lnTo>
                <a:close/>
              </a:path>
            </a:pathLst>
          </a:custGeom>
          <a:solidFill>
            <a:srgbClr val="F9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45"/>
          <p:cNvSpPr/>
          <p:nvPr/>
        </p:nvSpPr>
        <p:spPr>
          <a:xfrm>
            <a:off x="2432216" y="705738"/>
            <a:ext cx="110273" cy="9939"/>
          </a:xfrm>
          <a:custGeom>
            <a:avLst/>
            <a:gdLst/>
            <a:ahLst/>
            <a:cxnLst/>
            <a:rect l="l" t="t" r="r" b="b"/>
            <a:pathLst>
              <a:path w="2807" h="253" extrusionOk="0">
                <a:moveTo>
                  <a:pt x="127" y="1"/>
                </a:moveTo>
                <a:cubicBezTo>
                  <a:pt x="60" y="1"/>
                  <a:pt x="1" y="67"/>
                  <a:pt x="1" y="97"/>
                </a:cubicBezTo>
                <a:cubicBezTo>
                  <a:pt x="1" y="156"/>
                  <a:pt x="60" y="223"/>
                  <a:pt x="127" y="223"/>
                </a:cubicBezTo>
                <a:lnTo>
                  <a:pt x="2688" y="252"/>
                </a:lnTo>
                <a:cubicBezTo>
                  <a:pt x="2747" y="252"/>
                  <a:pt x="2807" y="186"/>
                  <a:pt x="2807" y="126"/>
                </a:cubicBezTo>
                <a:cubicBezTo>
                  <a:pt x="2807" y="67"/>
                  <a:pt x="2747" y="38"/>
                  <a:pt x="2718" y="38"/>
                </a:cubicBezTo>
                <a:lnTo>
                  <a:pt x="127" y="1"/>
                </a:lnTo>
                <a:close/>
              </a:path>
            </a:pathLst>
          </a:custGeom>
          <a:solidFill>
            <a:srgbClr val="2D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45"/>
          <p:cNvSpPr/>
          <p:nvPr/>
        </p:nvSpPr>
        <p:spPr>
          <a:xfrm>
            <a:off x="2437166" y="805211"/>
            <a:ext cx="100687" cy="1218"/>
          </a:xfrm>
          <a:custGeom>
            <a:avLst/>
            <a:gdLst/>
            <a:ahLst/>
            <a:cxnLst/>
            <a:rect l="l" t="t" r="r" b="b"/>
            <a:pathLst>
              <a:path w="2563" h="31" extrusionOk="0">
                <a:moveTo>
                  <a:pt x="1" y="0"/>
                </a:moveTo>
                <a:lnTo>
                  <a:pt x="2562" y="30"/>
                </a:lnTo>
                <a:close/>
              </a:path>
            </a:pathLst>
          </a:custGeom>
          <a:solidFill>
            <a:srgbClr val="F9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5"/>
          <p:cNvSpPr/>
          <p:nvPr/>
        </p:nvSpPr>
        <p:spPr>
          <a:xfrm>
            <a:off x="2432216" y="800261"/>
            <a:ext cx="110273" cy="9939"/>
          </a:xfrm>
          <a:custGeom>
            <a:avLst/>
            <a:gdLst/>
            <a:ahLst/>
            <a:cxnLst/>
            <a:rect l="l" t="t" r="r" b="b"/>
            <a:pathLst>
              <a:path w="2807" h="253" extrusionOk="0">
                <a:moveTo>
                  <a:pt x="127" y="1"/>
                </a:moveTo>
                <a:cubicBezTo>
                  <a:pt x="60" y="1"/>
                  <a:pt x="1" y="67"/>
                  <a:pt x="1" y="126"/>
                </a:cubicBezTo>
                <a:cubicBezTo>
                  <a:pt x="1" y="186"/>
                  <a:pt x="60" y="252"/>
                  <a:pt x="127" y="252"/>
                </a:cubicBezTo>
                <a:lnTo>
                  <a:pt x="2688" y="252"/>
                </a:lnTo>
                <a:cubicBezTo>
                  <a:pt x="2747" y="252"/>
                  <a:pt x="2807" y="223"/>
                  <a:pt x="2807" y="156"/>
                </a:cubicBezTo>
                <a:cubicBezTo>
                  <a:pt x="2807" y="97"/>
                  <a:pt x="2747" y="38"/>
                  <a:pt x="2718" y="38"/>
                </a:cubicBezTo>
                <a:lnTo>
                  <a:pt x="127" y="1"/>
                </a:lnTo>
                <a:close/>
              </a:path>
            </a:pathLst>
          </a:custGeom>
          <a:solidFill>
            <a:srgbClr val="2D2D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9" name="Google Shape;1399;p45"/>
          <p:cNvGrpSpPr/>
          <p:nvPr/>
        </p:nvGrpSpPr>
        <p:grpSpPr>
          <a:xfrm>
            <a:off x="512503" y="329578"/>
            <a:ext cx="2127798" cy="1745532"/>
            <a:chOff x="715100" y="535000"/>
            <a:chExt cx="1976589" cy="1621488"/>
          </a:xfrm>
        </p:grpSpPr>
        <p:sp>
          <p:nvSpPr>
            <p:cNvPr id="1400" name="Google Shape;1400;p45"/>
            <p:cNvSpPr/>
            <p:nvPr/>
          </p:nvSpPr>
          <p:spPr>
            <a:xfrm>
              <a:off x="718557" y="797943"/>
              <a:ext cx="1684580" cy="1204675"/>
            </a:xfrm>
            <a:custGeom>
              <a:avLst/>
              <a:gdLst/>
              <a:ahLst/>
              <a:cxnLst/>
              <a:rect l="l" t="t" r="r" b="b"/>
              <a:pathLst>
                <a:path w="42881" h="30665" extrusionOk="0">
                  <a:moveTo>
                    <a:pt x="1" y="0"/>
                  </a:moveTo>
                  <a:lnTo>
                    <a:pt x="1" y="30664"/>
                  </a:lnTo>
                  <a:lnTo>
                    <a:pt x="42881" y="30664"/>
                  </a:lnTo>
                  <a:lnTo>
                    <a:pt x="42881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715100" y="794446"/>
              <a:ext cx="1691809" cy="1212807"/>
            </a:xfrm>
            <a:custGeom>
              <a:avLst/>
              <a:gdLst/>
              <a:ahLst/>
              <a:cxnLst/>
              <a:rect l="l" t="t" r="r" b="b"/>
              <a:pathLst>
                <a:path w="43065" h="30872" extrusionOk="0">
                  <a:moveTo>
                    <a:pt x="42843" y="215"/>
                  </a:moveTo>
                  <a:lnTo>
                    <a:pt x="42843" y="30627"/>
                  </a:lnTo>
                  <a:lnTo>
                    <a:pt x="215" y="30627"/>
                  </a:lnTo>
                  <a:lnTo>
                    <a:pt x="215" y="215"/>
                  </a:lnTo>
                  <a:close/>
                  <a:moveTo>
                    <a:pt x="89" y="1"/>
                  </a:moveTo>
                  <a:cubicBezTo>
                    <a:pt x="30" y="1"/>
                    <a:pt x="0" y="30"/>
                    <a:pt x="0" y="89"/>
                  </a:cubicBezTo>
                  <a:lnTo>
                    <a:pt x="0" y="30753"/>
                  </a:lnTo>
                  <a:cubicBezTo>
                    <a:pt x="0" y="30812"/>
                    <a:pt x="30" y="30872"/>
                    <a:pt x="89" y="30872"/>
                  </a:cubicBezTo>
                  <a:lnTo>
                    <a:pt x="42969" y="30872"/>
                  </a:lnTo>
                  <a:cubicBezTo>
                    <a:pt x="43028" y="30872"/>
                    <a:pt x="43065" y="30812"/>
                    <a:pt x="43065" y="30753"/>
                  </a:cubicBezTo>
                  <a:lnTo>
                    <a:pt x="43065" y="89"/>
                  </a:lnTo>
                  <a:cubicBezTo>
                    <a:pt x="43065" y="30"/>
                    <a:pt x="43028" y="1"/>
                    <a:pt x="4296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754936" y="759246"/>
              <a:ext cx="1684541" cy="1203221"/>
            </a:xfrm>
            <a:custGeom>
              <a:avLst/>
              <a:gdLst/>
              <a:ahLst/>
              <a:cxnLst/>
              <a:rect l="l" t="t" r="r" b="b"/>
              <a:pathLst>
                <a:path w="42880" h="30628" extrusionOk="0">
                  <a:moveTo>
                    <a:pt x="0" y="1"/>
                  </a:moveTo>
                  <a:lnTo>
                    <a:pt x="0" y="30627"/>
                  </a:lnTo>
                  <a:lnTo>
                    <a:pt x="42880" y="30627"/>
                  </a:lnTo>
                  <a:lnTo>
                    <a:pt x="428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751440" y="754296"/>
              <a:ext cx="1692987" cy="1213121"/>
            </a:xfrm>
            <a:custGeom>
              <a:avLst/>
              <a:gdLst/>
              <a:ahLst/>
              <a:cxnLst/>
              <a:rect l="l" t="t" r="r" b="b"/>
              <a:pathLst>
                <a:path w="43095" h="30880" extrusionOk="0">
                  <a:moveTo>
                    <a:pt x="42880" y="216"/>
                  </a:moveTo>
                  <a:lnTo>
                    <a:pt x="42880" y="30665"/>
                  </a:lnTo>
                  <a:lnTo>
                    <a:pt x="215" y="30665"/>
                  </a:lnTo>
                  <a:lnTo>
                    <a:pt x="215" y="216"/>
                  </a:lnTo>
                  <a:close/>
                  <a:moveTo>
                    <a:pt x="89" y="1"/>
                  </a:moveTo>
                  <a:cubicBezTo>
                    <a:pt x="30" y="1"/>
                    <a:pt x="1" y="60"/>
                    <a:pt x="1" y="127"/>
                  </a:cubicBezTo>
                  <a:lnTo>
                    <a:pt x="1" y="30753"/>
                  </a:lnTo>
                  <a:cubicBezTo>
                    <a:pt x="1" y="30820"/>
                    <a:pt x="30" y="30879"/>
                    <a:pt x="89" y="30879"/>
                  </a:cubicBezTo>
                  <a:lnTo>
                    <a:pt x="42969" y="30879"/>
                  </a:lnTo>
                  <a:cubicBezTo>
                    <a:pt x="43028" y="30879"/>
                    <a:pt x="43095" y="30820"/>
                    <a:pt x="43095" y="30753"/>
                  </a:cubicBezTo>
                  <a:lnTo>
                    <a:pt x="43095" y="127"/>
                  </a:lnTo>
                  <a:cubicBezTo>
                    <a:pt x="43095" y="60"/>
                    <a:pt x="43028" y="1"/>
                    <a:pt x="4296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754936" y="759246"/>
              <a:ext cx="1684541" cy="134394"/>
            </a:xfrm>
            <a:custGeom>
              <a:avLst/>
              <a:gdLst/>
              <a:ahLst/>
              <a:cxnLst/>
              <a:rect l="l" t="t" r="r" b="b"/>
              <a:pathLst>
                <a:path w="42880" h="3421" extrusionOk="0">
                  <a:moveTo>
                    <a:pt x="0" y="1"/>
                  </a:moveTo>
                  <a:lnTo>
                    <a:pt x="0" y="3421"/>
                  </a:lnTo>
                  <a:lnTo>
                    <a:pt x="42880" y="3421"/>
                  </a:lnTo>
                  <a:lnTo>
                    <a:pt x="42880" y="1"/>
                  </a:ln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751440" y="754296"/>
              <a:ext cx="1692987" cy="143155"/>
            </a:xfrm>
            <a:custGeom>
              <a:avLst/>
              <a:gdLst/>
              <a:ahLst/>
              <a:cxnLst/>
              <a:rect l="l" t="t" r="r" b="b"/>
              <a:pathLst>
                <a:path w="43095" h="3644" extrusionOk="0">
                  <a:moveTo>
                    <a:pt x="42880" y="216"/>
                  </a:moveTo>
                  <a:lnTo>
                    <a:pt x="42880" y="3429"/>
                  </a:lnTo>
                  <a:lnTo>
                    <a:pt x="215" y="3429"/>
                  </a:lnTo>
                  <a:lnTo>
                    <a:pt x="215" y="216"/>
                  </a:lnTo>
                  <a:close/>
                  <a:moveTo>
                    <a:pt x="89" y="1"/>
                  </a:moveTo>
                  <a:cubicBezTo>
                    <a:pt x="30" y="1"/>
                    <a:pt x="1" y="60"/>
                    <a:pt x="1" y="127"/>
                  </a:cubicBezTo>
                  <a:lnTo>
                    <a:pt x="1" y="3547"/>
                  </a:lnTo>
                  <a:cubicBezTo>
                    <a:pt x="1" y="3614"/>
                    <a:pt x="30" y="3643"/>
                    <a:pt x="89" y="3643"/>
                  </a:cubicBezTo>
                  <a:lnTo>
                    <a:pt x="42969" y="3643"/>
                  </a:lnTo>
                  <a:cubicBezTo>
                    <a:pt x="43028" y="3643"/>
                    <a:pt x="43095" y="3614"/>
                    <a:pt x="43095" y="3547"/>
                  </a:cubicBezTo>
                  <a:lnTo>
                    <a:pt x="43095" y="127"/>
                  </a:lnTo>
                  <a:cubicBezTo>
                    <a:pt x="43095" y="60"/>
                    <a:pt x="43028" y="1"/>
                    <a:pt x="4296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2337693" y="792482"/>
              <a:ext cx="63170" cy="63642"/>
            </a:xfrm>
            <a:custGeom>
              <a:avLst/>
              <a:gdLst/>
              <a:ahLst/>
              <a:cxnLst/>
              <a:rect l="l" t="t" r="r" b="b"/>
              <a:pathLst>
                <a:path w="1608" h="1620" extrusionOk="0">
                  <a:moveTo>
                    <a:pt x="122" y="1"/>
                  </a:moveTo>
                  <a:cubicBezTo>
                    <a:pt x="95" y="1"/>
                    <a:pt x="64" y="17"/>
                    <a:pt x="30" y="51"/>
                  </a:cubicBezTo>
                  <a:cubicBezTo>
                    <a:pt x="1" y="80"/>
                    <a:pt x="1" y="139"/>
                    <a:pt x="30" y="199"/>
                  </a:cubicBezTo>
                  <a:lnTo>
                    <a:pt x="1422" y="1590"/>
                  </a:lnTo>
                  <a:cubicBezTo>
                    <a:pt x="1452" y="1590"/>
                    <a:pt x="1481" y="1620"/>
                    <a:pt x="1481" y="1620"/>
                  </a:cubicBezTo>
                  <a:cubicBezTo>
                    <a:pt x="1511" y="1620"/>
                    <a:pt x="1541" y="1590"/>
                    <a:pt x="1578" y="1590"/>
                  </a:cubicBezTo>
                  <a:cubicBezTo>
                    <a:pt x="1607" y="1531"/>
                    <a:pt x="1607" y="1464"/>
                    <a:pt x="1578" y="1435"/>
                  </a:cubicBezTo>
                  <a:lnTo>
                    <a:pt x="186" y="51"/>
                  </a:lnTo>
                  <a:cubicBezTo>
                    <a:pt x="171" y="17"/>
                    <a:pt x="149" y="1"/>
                    <a:pt x="122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2337693" y="792482"/>
              <a:ext cx="63170" cy="63642"/>
            </a:xfrm>
            <a:custGeom>
              <a:avLst/>
              <a:gdLst/>
              <a:ahLst/>
              <a:cxnLst/>
              <a:rect l="l" t="t" r="r" b="b"/>
              <a:pathLst>
                <a:path w="1608" h="1620" extrusionOk="0">
                  <a:moveTo>
                    <a:pt x="1497" y="1"/>
                  </a:moveTo>
                  <a:cubicBezTo>
                    <a:pt x="1467" y="1"/>
                    <a:pt x="1437" y="17"/>
                    <a:pt x="1422" y="51"/>
                  </a:cubicBezTo>
                  <a:lnTo>
                    <a:pt x="30" y="1435"/>
                  </a:lnTo>
                  <a:cubicBezTo>
                    <a:pt x="1" y="1464"/>
                    <a:pt x="1" y="1531"/>
                    <a:pt x="30" y="1590"/>
                  </a:cubicBezTo>
                  <a:cubicBezTo>
                    <a:pt x="60" y="1590"/>
                    <a:pt x="97" y="1620"/>
                    <a:pt x="127" y="1620"/>
                  </a:cubicBezTo>
                  <a:cubicBezTo>
                    <a:pt x="156" y="1620"/>
                    <a:pt x="156" y="1590"/>
                    <a:pt x="186" y="1590"/>
                  </a:cubicBezTo>
                  <a:lnTo>
                    <a:pt x="1578" y="199"/>
                  </a:lnTo>
                  <a:cubicBezTo>
                    <a:pt x="1607" y="139"/>
                    <a:pt x="1607" y="80"/>
                    <a:pt x="1578" y="51"/>
                  </a:cubicBezTo>
                  <a:cubicBezTo>
                    <a:pt x="1559" y="17"/>
                    <a:pt x="1528" y="1"/>
                    <a:pt x="1497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2249300" y="792993"/>
              <a:ext cx="64310" cy="6431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1422" y="223"/>
                  </a:moveTo>
                  <a:lnTo>
                    <a:pt x="1422" y="1422"/>
                  </a:lnTo>
                  <a:lnTo>
                    <a:pt x="215" y="1422"/>
                  </a:lnTo>
                  <a:lnTo>
                    <a:pt x="215" y="223"/>
                  </a:lnTo>
                  <a:close/>
                  <a:moveTo>
                    <a:pt x="89" y="0"/>
                  </a:moveTo>
                  <a:cubicBezTo>
                    <a:pt x="59" y="0"/>
                    <a:pt x="0" y="38"/>
                    <a:pt x="0" y="97"/>
                  </a:cubicBezTo>
                  <a:lnTo>
                    <a:pt x="0" y="1518"/>
                  </a:lnTo>
                  <a:cubicBezTo>
                    <a:pt x="0" y="1577"/>
                    <a:pt x="59" y="1637"/>
                    <a:pt x="89" y="1637"/>
                  </a:cubicBezTo>
                  <a:lnTo>
                    <a:pt x="1540" y="1637"/>
                  </a:lnTo>
                  <a:cubicBezTo>
                    <a:pt x="1607" y="1637"/>
                    <a:pt x="1636" y="1577"/>
                    <a:pt x="1636" y="1518"/>
                  </a:cubicBezTo>
                  <a:lnTo>
                    <a:pt x="1636" y="97"/>
                  </a:lnTo>
                  <a:cubicBezTo>
                    <a:pt x="1636" y="38"/>
                    <a:pt x="1607" y="0"/>
                    <a:pt x="1540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2155917" y="846501"/>
              <a:ext cx="72756" cy="9625"/>
            </a:xfrm>
            <a:custGeom>
              <a:avLst/>
              <a:gdLst/>
              <a:ahLst/>
              <a:cxnLst/>
              <a:rect l="l" t="t" r="r" b="b"/>
              <a:pathLst>
                <a:path w="1852" h="245" extrusionOk="0">
                  <a:moveTo>
                    <a:pt x="127" y="1"/>
                  </a:moveTo>
                  <a:cubicBezTo>
                    <a:pt x="60" y="1"/>
                    <a:pt x="1" y="60"/>
                    <a:pt x="1" y="119"/>
                  </a:cubicBezTo>
                  <a:cubicBezTo>
                    <a:pt x="1" y="186"/>
                    <a:pt x="60" y="245"/>
                    <a:pt x="127" y="245"/>
                  </a:cubicBezTo>
                  <a:lnTo>
                    <a:pt x="1726" y="245"/>
                  </a:lnTo>
                  <a:cubicBezTo>
                    <a:pt x="1792" y="245"/>
                    <a:pt x="1852" y="186"/>
                    <a:pt x="1852" y="119"/>
                  </a:cubicBezTo>
                  <a:cubicBezTo>
                    <a:pt x="1852" y="60"/>
                    <a:pt x="1792" y="1"/>
                    <a:pt x="1726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1420364" y="552207"/>
              <a:ext cx="424082" cy="361697"/>
            </a:xfrm>
            <a:custGeom>
              <a:avLst/>
              <a:gdLst/>
              <a:ahLst/>
              <a:cxnLst/>
              <a:rect l="l" t="t" r="r" b="b"/>
              <a:pathLst>
                <a:path w="10795" h="9207" extrusionOk="0">
                  <a:moveTo>
                    <a:pt x="6157" y="0"/>
                  </a:moveTo>
                  <a:cubicBezTo>
                    <a:pt x="6053" y="0"/>
                    <a:pt x="5943" y="7"/>
                    <a:pt x="5827" y="22"/>
                  </a:cubicBezTo>
                  <a:cubicBezTo>
                    <a:pt x="5583" y="59"/>
                    <a:pt x="5368" y="118"/>
                    <a:pt x="5183" y="244"/>
                  </a:cubicBezTo>
                  <a:cubicBezTo>
                    <a:pt x="5028" y="177"/>
                    <a:pt x="4843" y="148"/>
                    <a:pt x="4658" y="148"/>
                  </a:cubicBezTo>
                  <a:cubicBezTo>
                    <a:pt x="4633" y="147"/>
                    <a:pt x="4609" y="147"/>
                    <a:pt x="4586" y="147"/>
                  </a:cubicBezTo>
                  <a:cubicBezTo>
                    <a:pt x="3442" y="147"/>
                    <a:pt x="3039" y="842"/>
                    <a:pt x="2437" y="1473"/>
                  </a:cubicBezTo>
                  <a:cubicBezTo>
                    <a:pt x="2281" y="1503"/>
                    <a:pt x="2037" y="1628"/>
                    <a:pt x="1726" y="1784"/>
                  </a:cubicBezTo>
                  <a:cubicBezTo>
                    <a:pt x="1385" y="1999"/>
                    <a:pt x="1171" y="2339"/>
                    <a:pt x="1141" y="2739"/>
                  </a:cubicBezTo>
                  <a:cubicBezTo>
                    <a:pt x="1111" y="2768"/>
                    <a:pt x="1082" y="2768"/>
                    <a:pt x="1052" y="2768"/>
                  </a:cubicBezTo>
                  <a:cubicBezTo>
                    <a:pt x="312" y="3079"/>
                    <a:pt x="1" y="3909"/>
                    <a:pt x="216" y="4649"/>
                  </a:cubicBezTo>
                  <a:lnTo>
                    <a:pt x="682" y="6100"/>
                  </a:lnTo>
                  <a:cubicBezTo>
                    <a:pt x="771" y="6070"/>
                    <a:pt x="830" y="6041"/>
                    <a:pt x="926" y="6011"/>
                  </a:cubicBezTo>
                  <a:cubicBezTo>
                    <a:pt x="1052" y="5981"/>
                    <a:pt x="1141" y="5981"/>
                    <a:pt x="1267" y="5981"/>
                  </a:cubicBezTo>
                  <a:lnTo>
                    <a:pt x="1637" y="5981"/>
                  </a:lnTo>
                  <a:cubicBezTo>
                    <a:pt x="1570" y="7492"/>
                    <a:pt x="3051" y="8876"/>
                    <a:pt x="5087" y="9157"/>
                  </a:cubicBezTo>
                  <a:cubicBezTo>
                    <a:pt x="5326" y="9190"/>
                    <a:pt x="5562" y="9206"/>
                    <a:pt x="5793" y="9206"/>
                  </a:cubicBezTo>
                  <a:cubicBezTo>
                    <a:pt x="7682" y="9206"/>
                    <a:pt x="9246" y="8142"/>
                    <a:pt x="9410" y="6685"/>
                  </a:cubicBezTo>
                  <a:lnTo>
                    <a:pt x="9470" y="6167"/>
                  </a:lnTo>
                  <a:cubicBezTo>
                    <a:pt x="9596" y="6100"/>
                    <a:pt x="9714" y="6011"/>
                    <a:pt x="9869" y="5915"/>
                  </a:cubicBezTo>
                  <a:cubicBezTo>
                    <a:pt x="10454" y="5515"/>
                    <a:pt x="10795" y="4804"/>
                    <a:pt x="10765" y="4094"/>
                  </a:cubicBezTo>
                  <a:lnTo>
                    <a:pt x="10736" y="3664"/>
                  </a:lnTo>
                  <a:cubicBezTo>
                    <a:pt x="10706" y="3050"/>
                    <a:pt x="10306" y="2465"/>
                    <a:pt x="9684" y="2309"/>
                  </a:cubicBezTo>
                  <a:lnTo>
                    <a:pt x="9625" y="2309"/>
                  </a:lnTo>
                  <a:cubicBezTo>
                    <a:pt x="9566" y="1688"/>
                    <a:pt x="9040" y="1169"/>
                    <a:pt x="8359" y="1103"/>
                  </a:cubicBezTo>
                  <a:lnTo>
                    <a:pt x="8174" y="1103"/>
                  </a:lnTo>
                  <a:cubicBezTo>
                    <a:pt x="7560" y="576"/>
                    <a:pt x="7103" y="0"/>
                    <a:pt x="61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1409324" y="759442"/>
              <a:ext cx="146926" cy="133215"/>
            </a:xfrm>
            <a:custGeom>
              <a:avLst/>
              <a:gdLst/>
              <a:ahLst/>
              <a:cxnLst/>
              <a:rect l="l" t="t" r="r" b="b"/>
              <a:pathLst>
                <a:path w="3740" h="3391" extrusionOk="0">
                  <a:moveTo>
                    <a:pt x="1814" y="0"/>
                  </a:moveTo>
                  <a:cubicBezTo>
                    <a:pt x="1028" y="0"/>
                    <a:pt x="321" y="552"/>
                    <a:pt x="156" y="1350"/>
                  </a:cubicBezTo>
                  <a:cubicBezTo>
                    <a:pt x="1" y="2276"/>
                    <a:pt x="593" y="3142"/>
                    <a:pt x="1481" y="3298"/>
                  </a:cubicBezTo>
                  <a:lnTo>
                    <a:pt x="1792" y="3357"/>
                  </a:lnTo>
                  <a:cubicBezTo>
                    <a:pt x="1904" y="3380"/>
                    <a:pt x="2015" y="3391"/>
                    <a:pt x="2124" y="3391"/>
                  </a:cubicBezTo>
                  <a:cubicBezTo>
                    <a:pt x="2893" y="3391"/>
                    <a:pt x="3577" y="2842"/>
                    <a:pt x="3739" y="2032"/>
                  </a:cubicBezTo>
                  <a:lnTo>
                    <a:pt x="2133" y="1876"/>
                  </a:lnTo>
                  <a:cubicBezTo>
                    <a:pt x="2318" y="980"/>
                    <a:pt x="2347" y="151"/>
                    <a:pt x="2407" y="85"/>
                  </a:cubicBezTo>
                  <a:lnTo>
                    <a:pt x="2103" y="25"/>
                  </a:lnTo>
                  <a:cubicBezTo>
                    <a:pt x="2006" y="8"/>
                    <a:pt x="1909" y="0"/>
                    <a:pt x="1814" y="0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1404688" y="755356"/>
              <a:ext cx="156197" cy="142094"/>
            </a:xfrm>
            <a:custGeom>
              <a:avLst/>
              <a:gdLst/>
              <a:ahLst/>
              <a:cxnLst/>
              <a:rect l="l" t="t" r="r" b="b"/>
              <a:pathLst>
                <a:path w="3976" h="3617" extrusionOk="0">
                  <a:moveTo>
                    <a:pt x="1910" y="218"/>
                  </a:moveTo>
                  <a:cubicBezTo>
                    <a:pt x="2006" y="218"/>
                    <a:pt x="2095" y="218"/>
                    <a:pt x="2221" y="255"/>
                  </a:cubicBezTo>
                  <a:lnTo>
                    <a:pt x="2406" y="285"/>
                  </a:lnTo>
                  <a:cubicBezTo>
                    <a:pt x="2377" y="374"/>
                    <a:pt x="2377" y="499"/>
                    <a:pt x="2340" y="714"/>
                  </a:cubicBezTo>
                  <a:cubicBezTo>
                    <a:pt x="2280" y="1055"/>
                    <a:pt x="2251" y="1514"/>
                    <a:pt x="2155" y="1980"/>
                  </a:cubicBezTo>
                  <a:cubicBezTo>
                    <a:pt x="2155" y="2010"/>
                    <a:pt x="2155" y="2039"/>
                    <a:pt x="2192" y="2039"/>
                  </a:cubicBezTo>
                  <a:cubicBezTo>
                    <a:pt x="2192" y="2069"/>
                    <a:pt x="2221" y="2106"/>
                    <a:pt x="2251" y="2106"/>
                  </a:cubicBezTo>
                  <a:lnTo>
                    <a:pt x="3731" y="2224"/>
                  </a:lnTo>
                  <a:cubicBezTo>
                    <a:pt x="3543" y="2931"/>
                    <a:pt x="2930" y="3393"/>
                    <a:pt x="2239" y="3393"/>
                  </a:cubicBezTo>
                  <a:cubicBezTo>
                    <a:pt x="2140" y="3393"/>
                    <a:pt x="2040" y="3384"/>
                    <a:pt x="1940" y="3365"/>
                  </a:cubicBezTo>
                  <a:lnTo>
                    <a:pt x="1636" y="3305"/>
                  </a:lnTo>
                  <a:cubicBezTo>
                    <a:pt x="770" y="3150"/>
                    <a:pt x="245" y="2321"/>
                    <a:pt x="400" y="1484"/>
                  </a:cubicBezTo>
                  <a:cubicBezTo>
                    <a:pt x="526" y="744"/>
                    <a:pt x="1170" y="218"/>
                    <a:pt x="1910" y="218"/>
                  </a:cubicBezTo>
                  <a:close/>
                  <a:moveTo>
                    <a:pt x="1903" y="0"/>
                  </a:moveTo>
                  <a:cubicBezTo>
                    <a:pt x="1550" y="0"/>
                    <a:pt x="1204" y="103"/>
                    <a:pt x="926" y="314"/>
                  </a:cubicBezTo>
                  <a:cubicBezTo>
                    <a:pt x="526" y="559"/>
                    <a:pt x="274" y="996"/>
                    <a:pt x="185" y="1454"/>
                  </a:cubicBezTo>
                  <a:cubicBezTo>
                    <a:pt x="0" y="2409"/>
                    <a:pt x="615" y="3335"/>
                    <a:pt x="1570" y="3520"/>
                  </a:cubicBezTo>
                  <a:lnTo>
                    <a:pt x="1881" y="3587"/>
                  </a:lnTo>
                  <a:cubicBezTo>
                    <a:pt x="2006" y="3587"/>
                    <a:pt x="2125" y="3616"/>
                    <a:pt x="2221" y="3616"/>
                  </a:cubicBezTo>
                  <a:cubicBezTo>
                    <a:pt x="3050" y="3616"/>
                    <a:pt x="3791" y="3031"/>
                    <a:pt x="3976" y="2165"/>
                  </a:cubicBezTo>
                  <a:cubicBezTo>
                    <a:pt x="3976" y="2136"/>
                    <a:pt x="3946" y="2106"/>
                    <a:pt x="3946" y="2069"/>
                  </a:cubicBezTo>
                  <a:cubicBezTo>
                    <a:pt x="3917" y="2039"/>
                    <a:pt x="3887" y="2039"/>
                    <a:pt x="3857" y="2039"/>
                  </a:cubicBezTo>
                  <a:lnTo>
                    <a:pt x="2406" y="1884"/>
                  </a:lnTo>
                  <a:cubicBezTo>
                    <a:pt x="2465" y="1454"/>
                    <a:pt x="2525" y="1055"/>
                    <a:pt x="2562" y="744"/>
                  </a:cubicBezTo>
                  <a:cubicBezTo>
                    <a:pt x="2591" y="529"/>
                    <a:pt x="2591" y="314"/>
                    <a:pt x="2621" y="255"/>
                  </a:cubicBezTo>
                  <a:cubicBezTo>
                    <a:pt x="2651" y="218"/>
                    <a:pt x="2651" y="189"/>
                    <a:pt x="2651" y="159"/>
                  </a:cubicBezTo>
                  <a:cubicBezTo>
                    <a:pt x="2621" y="129"/>
                    <a:pt x="2591" y="100"/>
                    <a:pt x="2562" y="100"/>
                  </a:cubicBezTo>
                  <a:lnTo>
                    <a:pt x="2251" y="33"/>
                  </a:lnTo>
                  <a:cubicBezTo>
                    <a:pt x="2135" y="11"/>
                    <a:pt x="2019" y="0"/>
                    <a:pt x="190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1472457" y="954420"/>
              <a:ext cx="224278" cy="215518"/>
            </a:xfrm>
            <a:custGeom>
              <a:avLst/>
              <a:gdLst/>
              <a:ahLst/>
              <a:cxnLst/>
              <a:rect l="l" t="t" r="r" b="b"/>
              <a:pathLst>
                <a:path w="5709" h="5486" extrusionOk="0">
                  <a:moveTo>
                    <a:pt x="555" y="0"/>
                  </a:moveTo>
                  <a:lnTo>
                    <a:pt x="0" y="4931"/>
                  </a:lnTo>
                  <a:lnTo>
                    <a:pt x="5182" y="5486"/>
                  </a:lnTo>
                  <a:lnTo>
                    <a:pt x="5708" y="585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1468960" y="950609"/>
              <a:ext cx="232685" cy="224278"/>
            </a:xfrm>
            <a:custGeom>
              <a:avLst/>
              <a:gdLst/>
              <a:ahLst/>
              <a:cxnLst/>
              <a:rect l="l" t="t" r="r" b="b"/>
              <a:pathLst>
                <a:path w="5923" h="5709" extrusionOk="0">
                  <a:moveTo>
                    <a:pt x="741" y="216"/>
                  </a:moveTo>
                  <a:lnTo>
                    <a:pt x="5701" y="771"/>
                  </a:lnTo>
                  <a:lnTo>
                    <a:pt x="5183" y="5464"/>
                  </a:lnTo>
                  <a:lnTo>
                    <a:pt x="215" y="4939"/>
                  </a:lnTo>
                  <a:lnTo>
                    <a:pt x="741" y="216"/>
                  </a:lnTo>
                  <a:close/>
                  <a:moveTo>
                    <a:pt x="644" y="1"/>
                  </a:moveTo>
                  <a:cubicBezTo>
                    <a:pt x="585" y="1"/>
                    <a:pt x="556" y="31"/>
                    <a:pt x="519" y="97"/>
                  </a:cubicBezTo>
                  <a:lnTo>
                    <a:pt x="0" y="4998"/>
                  </a:lnTo>
                  <a:lnTo>
                    <a:pt x="0" y="5094"/>
                  </a:lnTo>
                  <a:cubicBezTo>
                    <a:pt x="30" y="5124"/>
                    <a:pt x="60" y="5124"/>
                    <a:pt x="89" y="5124"/>
                  </a:cubicBezTo>
                  <a:lnTo>
                    <a:pt x="5242" y="5709"/>
                  </a:lnTo>
                  <a:lnTo>
                    <a:pt x="5271" y="5709"/>
                  </a:lnTo>
                  <a:cubicBezTo>
                    <a:pt x="5301" y="5709"/>
                    <a:pt x="5368" y="5679"/>
                    <a:pt x="5368" y="5613"/>
                  </a:cubicBezTo>
                  <a:lnTo>
                    <a:pt x="5923" y="712"/>
                  </a:lnTo>
                  <a:cubicBezTo>
                    <a:pt x="5923" y="682"/>
                    <a:pt x="5923" y="652"/>
                    <a:pt x="5886" y="615"/>
                  </a:cubicBezTo>
                  <a:cubicBezTo>
                    <a:pt x="5886" y="586"/>
                    <a:pt x="5856" y="586"/>
                    <a:pt x="5827" y="586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1550086" y="988127"/>
              <a:ext cx="145472" cy="106777"/>
            </a:xfrm>
            <a:custGeom>
              <a:avLst/>
              <a:gdLst/>
              <a:ahLst/>
              <a:cxnLst/>
              <a:rect l="l" t="t" r="r" b="b"/>
              <a:pathLst>
                <a:path w="3703" h="2718" extrusionOk="0">
                  <a:moveTo>
                    <a:pt x="3702" y="1"/>
                  </a:moveTo>
                  <a:lnTo>
                    <a:pt x="1" y="652"/>
                  </a:lnTo>
                  <a:cubicBezTo>
                    <a:pt x="1" y="652"/>
                    <a:pt x="2037" y="2407"/>
                    <a:pt x="3421" y="2718"/>
                  </a:cubicBezTo>
                  <a:lnTo>
                    <a:pt x="370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1477407" y="671559"/>
              <a:ext cx="318758" cy="385504"/>
            </a:xfrm>
            <a:custGeom>
              <a:avLst/>
              <a:gdLst/>
              <a:ahLst/>
              <a:cxnLst/>
              <a:rect l="l" t="t" r="r" b="b"/>
              <a:pathLst>
                <a:path w="8114" h="9813" extrusionOk="0">
                  <a:moveTo>
                    <a:pt x="5245" y="0"/>
                  </a:moveTo>
                  <a:cubicBezTo>
                    <a:pt x="4715" y="0"/>
                    <a:pt x="4177" y="158"/>
                    <a:pt x="3702" y="500"/>
                  </a:cubicBezTo>
                  <a:cubicBezTo>
                    <a:pt x="3576" y="597"/>
                    <a:pt x="3487" y="685"/>
                    <a:pt x="3487" y="685"/>
                  </a:cubicBezTo>
                  <a:cubicBezTo>
                    <a:pt x="3635" y="3373"/>
                    <a:pt x="644" y="3928"/>
                    <a:pt x="429" y="3987"/>
                  </a:cubicBezTo>
                  <a:cubicBezTo>
                    <a:pt x="341" y="4757"/>
                    <a:pt x="215" y="5564"/>
                    <a:pt x="215" y="5564"/>
                  </a:cubicBezTo>
                  <a:cubicBezTo>
                    <a:pt x="0" y="7230"/>
                    <a:pt x="955" y="8799"/>
                    <a:pt x="2465" y="9451"/>
                  </a:cubicBezTo>
                  <a:cubicBezTo>
                    <a:pt x="2776" y="9569"/>
                    <a:pt x="3146" y="9665"/>
                    <a:pt x="3487" y="9725"/>
                  </a:cubicBezTo>
                  <a:cubicBezTo>
                    <a:pt x="3801" y="9783"/>
                    <a:pt x="4126" y="9813"/>
                    <a:pt x="4450" y="9813"/>
                  </a:cubicBezTo>
                  <a:cubicBezTo>
                    <a:pt x="6032" y="9813"/>
                    <a:pt x="7584" y="9089"/>
                    <a:pt x="7707" y="7319"/>
                  </a:cubicBezTo>
                  <a:lnTo>
                    <a:pt x="8047" y="3528"/>
                  </a:lnTo>
                  <a:cubicBezTo>
                    <a:pt x="8114" y="3003"/>
                    <a:pt x="8077" y="2507"/>
                    <a:pt x="7929" y="2048"/>
                  </a:cubicBezTo>
                  <a:cubicBezTo>
                    <a:pt x="7586" y="789"/>
                    <a:pt x="6433" y="0"/>
                    <a:pt x="5245" y="0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472457" y="667748"/>
              <a:ext cx="328383" cy="394304"/>
            </a:xfrm>
            <a:custGeom>
              <a:avLst/>
              <a:gdLst/>
              <a:ahLst/>
              <a:cxnLst/>
              <a:rect l="l" t="t" r="r" b="b"/>
              <a:pathLst>
                <a:path w="8359" h="10037" extrusionOk="0">
                  <a:moveTo>
                    <a:pt x="5405" y="209"/>
                  </a:moveTo>
                  <a:cubicBezTo>
                    <a:pt x="5693" y="209"/>
                    <a:pt x="5982" y="257"/>
                    <a:pt x="6263" y="353"/>
                  </a:cubicBezTo>
                  <a:cubicBezTo>
                    <a:pt x="7092" y="664"/>
                    <a:pt x="7714" y="1308"/>
                    <a:pt x="7959" y="2174"/>
                  </a:cubicBezTo>
                  <a:cubicBezTo>
                    <a:pt x="8084" y="2633"/>
                    <a:pt x="8114" y="3100"/>
                    <a:pt x="8055" y="3596"/>
                  </a:cubicBezTo>
                  <a:cubicBezTo>
                    <a:pt x="8055" y="3596"/>
                    <a:pt x="7744" y="7356"/>
                    <a:pt x="7744" y="7386"/>
                  </a:cubicBezTo>
                  <a:cubicBezTo>
                    <a:pt x="7685" y="8126"/>
                    <a:pt x="7374" y="8711"/>
                    <a:pt x="6819" y="9148"/>
                  </a:cubicBezTo>
                  <a:cubicBezTo>
                    <a:pt x="6245" y="9584"/>
                    <a:pt x="5444" y="9814"/>
                    <a:pt x="4565" y="9814"/>
                  </a:cubicBezTo>
                  <a:cubicBezTo>
                    <a:pt x="4265" y="9814"/>
                    <a:pt x="3955" y="9787"/>
                    <a:pt x="3643" y="9733"/>
                  </a:cubicBezTo>
                  <a:cubicBezTo>
                    <a:pt x="3272" y="9666"/>
                    <a:pt x="2961" y="9577"/>
                    <a:pt x="2651" y="9452"/>
                  </a:cubicBezTo>
                  <a:cubicBezTo>
                    <a:pt x="1140" y="8837"/>
                    <a:pt x="244" y="7260"/>
                    <a:pt x="430" y="5691"/>
                  </a:cubicBezTo>
                  <a:cubicBezTo>
                    <a:pt x="467" y="5595"/>
                    <a:pt x="555" y="4891"/>
                    <a:pt x="652" y="4181"/>
                  </a:cubicBezTo>
                  <a:cubicBezTo>
                    <a:pt x="1170" y="4055"/>
                    <a:pt x="3828" y="3374"/>
                    <a:pt x="3731" y="819"/>
                  </a:cubicBezTo>
                  <a:cubicBezTo>
                    <a:pt x="3761" y="782"/>
                    <a:pt x="3828" y="753"/>
                    <a:pt x="3887" y="694"/>
                  </a:cubicBezTo>
                  <a:cubicBezTo>
                    <a:pt x="4348" y="372"/>
                    <a:pt x="4874" y="209"/>
                    <a:pt x="5405" y="209"/>
                  </a:cubicBezTo>
                  <a:close/>
                  <a:moveTo>
                    <a:pt x="5366" y="0"/>
                  </a:moveTo>
                  <a:cubicBezTo>
                    <a:pt x="4797" y="0"/>
                    <a:pt x="4234" y="173"/>
                    <a:pt x="3761" y="509"/>
                  </a:cubicBezTo>
                  <a:cubicBezTo>
                    <a:pt x="3613" y="634"/>
                    <a:pt x="3546" y="694"/>
                    <a:pt x="3546" y="694"/>
                  </a:cubicBezTo>
                  <a:cubicBezTo>
                    <a:pt x="3517" y="723"/>
                    <a:pt x="3517" y="753"/>
                    <a:pt x="3517" y="782"/>
                  </a:cubicBezTo>
                  <a:cubicBezTo>
                    <a:pt x="3643" y="3411"/>
                    <a:pt x="681" y="3929"/>
                    <a:pt x="555" y="3966"/>
                  </a:cubicBezTo>
                  <a:cubicBezTo>
                    <a:pt x="496" y="3966"/>
                    <a:pt x="467" y="4025"/>
                    <a:pt x="467" y="4055"/>
                  </a:cubicBezTo>
                  <a:cubicBezTo>
                    <a:pt x="370" y="4795"/>
                    <a:pt x="244" y="5565"/>
                    <a:pt x="215" y="5661"/>
                  </a:cubicBezTo>
                  <a:cubicBezTo>
                    <a:pt x="0" y="7356"/>
                    <a:pt x="985" y="8993"/>
                    <a:pt x="2562" y="9637"/>
                  </a:cubicBezTo>
                  <a:cubicBezTo>
                    <a:pt x="2873" y="9762"/>
                    <a:pt x="3243" y="9888"/>
                    <a:pt x="3613" y="9948"/>
                  </a:cubicBezTo>
                  <a:cubicBezTo>
                    <a:pt x="3916" y="10007"/>
                    <a:pt x="4257" y="10036"/>
                    <a:pt x="4568" y="10036"/>
                  </a:cubicBezTo>
                  <a:cubicBezTo>
                    <a:pt x="5493" y="10036"/>
                    <a:pt x="6352" y="9792"/>
                    <a:pt x="6944" y="9296"/>
                  </a:cubicBezTo>
                  <a:cubicBezTo>
                    <a:pt x="7559" y="8867"/>
                    <a:pt x="7899" y="8223"/>
                    <a:pt x="7959" y="7416"/>
                  </a:cubicBezTo>
                  <a:lnTo>
                    <a:pt x="8270" y="3625"/>
                  </a:lnTo>
                  <a:cubicBezTo>
                    <a:pt x="8358" y="3100"/>
                    <a:pt x="8299" y="2604"/>
                    <a:pt x="8173" y="2115"/>
                  </a:cubicBezTo>
                  <a:cubicBezTo>
                    <a:pt x="7899" y="1190"/>
                    <a:pt x="7218" y="479"/>
                    <a:pt x="6323" y="168"/>
                  </a:cubicBezTo>
                  <a:cubicBezTo>
                    <a:pt x="6012" y="56"/>
                    <a:pt x="5688" y="0"/>
                    <a:pt x="536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645787" y="829057"/>
              <a:ext cx="24160" cy="21842"/>
            </a:xfrm>
            <a:custGeom>
              <a:avLst/>
              <a:gdLst/>
              <a:ahLst/>
              <a:cxnLst/>
              <a:rect l="l" t="t" r="r" b="b"/>
              <a:pathLst>
                <a:path w="615" h="556" extrusionOk="0">
                  <a:moveTo>
                    <a:pt x="328" y="1"/>
                  </a:moveTo>
                  <a:cubicBezTo>
                    <a:pt x="199" y="1"/>
                    <a:pt x="80" y="68"/>
                    <a:pt x="30" y="193"/>
                  </a:cubicBezTo>
                  <a:cubicBezTo>
                    <a:pt x="0" y="319"/>
                    <a:pt x="60" y="474"/>
                    <a:pt x="215" y="533"/>
                  </a:cubicBezTo>
                  <a:cubicBezTo>
                    <a:pt x="244" y="549"/>
                    <a:pt x="273" y="555"/>
                    <a:pt x="303" y="555"/>
                  </a:cubicBezTo>
                  <a:cubicBezTo>
                    <a:pt x="406" y="555"/>
                    <a:pt x="510" y="476"/>
                    <a:pt x="556" y="378"/>
                  </a:cubicBezTo>
                  <a:cubicBezTo>
                    <a:pt x="615" y="230"/>
                    <a:pt x="526" y="75"/>
                    <a:pt x="400" y="8"/>
                  </a:cubicBezTo>
                  <a:cubicBezTo>
                    <a:pt x="376" y="3"/>
                    <a:pt x="352" y="1"/>
                    <a:pt x="32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688255" y="800261"/>
              <a:ext cx="59360" cy="110548"/>
            </a:xfrm>
            <a:custGeom>
              <a:avLst/>
              <a:gdLst/>
              <a:ahLst/>
              <a:cxnLst/>
              <a:rect l="l" t="t" r="r" b="b"/>
              <a:pathLst>
                <a:path w="1511" h="2814" extrusionOk="0">
                  <a:moveTo>
                    <a:pt x="1355" y="1"/>
                  </a:moveTo>
                  <a:cubicBezTo>
                    <a:pt x="1296" y="1"/>
                    <a:pt x="1229" y="38"/>
                    <a:pt x="1229" y="97"/>
                  </a:cubicBezTo>
                  <a:lnTo>
                    <a:pt x="1296" y="2036"/>
                  </a:lnTo>
                  <a:cubicBezTo>
                    <a:pt x="1296" y="2192"/>
                    <a:pt x="1229" y="2347"/>
                    <a:pt x="1111" y="2444"/>
                  </a:cubicBezTo>
                  <a:cubicBezTo>
                    <a:pt x="1009" y="2540"/>
                    <a:pt x="887" y="2602"/>
                    <a:pt x="761" y="2602"/>
                  </a:cubicBezTo>
                  <a:cubicBezTo>
                    <a:pt x="732" y="2602"/>
                    <a:pt x="703" y="2599"/>
                    <a:pt x="674" y="2592"/>
                  </a:cubicBezTo>
                  <a:lnTo>
                    <a:pt x="119" y="2503"/>
                  </a:lnTo>
                  <a:cubicBezTo>
                    <a:pt x="60" y="2503"/>
                    <a:pt x="0" y="2532"/>
                    <a:pt x="0" y="2592"/>
                  </a:cubicBezTo>
                  <a:cubicBezTo>
                    <a:pt x="0" y="2658"/>
                    <a:pt x="30" y="2718"/>
                    <a:pt x="89" y="2718"/>
                  </a:cubicBezTo>
                  <a:lnTo>
                    <a:pt x="615" y="2814"/>
                  </a:lnTo>
                  <a:lnTo>
                    <a:pt x="741" y="2814"/>
                  </a:lnTo>
                  <a:cubicBezTo>
                    <a:pt x="926" y="2814"/>
                    <a:pt x="1111" y="2747"/>
                    <a:pt x="1266" y="2629"/>
                  </a:cubicBezTo>
                  <a:cubicBezTo>
                    <a:pt x="1414" y="2473"/>
                    <a:pt x="1511" y="2259"/>
                    <a:pt x="1511" y="2036"/>
                  </a:cubicBezTo>
                  <a:lnTo>
                    <a:pt x="1481" y="97"/>
                  </a:lnTo>
                  <a:cubicBezTo>
                    <a:pt x="1481" y="38"/>
                    <a:pt x="1414" y="1"/>
                    <a:pt x="135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1758342" y="848426"/>
              <a:ext cx="19525" cy="17718"/>
            </a:xfrm>
            <a:custGeom>
              <a:avLst/>
              <a:gdLst/>
              <a:ahLst/>
              <a:cxnLst/>
              <a:rect l="l" t="t" r="r" b="b"/>
              <a:pathLst>
                <a:path w="497" h="451" extrusionOk="0">
                  <a:moveTo>
                    <a:pt x="258" y="0"/>
                  </a:moveTo>
                  <a:cubicBezTo>
                    <a:pt x="168" y="0"/>
                    <a:pt x="83" y="40"/>
                    <a:pt x="38" y="137"/>
                  </a:cubicBezTo>
                  <a:cubicBezTo>
                    <a:pt x="1" y="255"/>
                    <a:pt x="67" y="381"/>
                    <a:pt x="186" y="440"/>
                  </a:cubicBezTo>
                  <a:cubicBezTo>
                    <a:pt x="204" y="447"/>
                    <a:pt x="224" y="450"/>
                    <a:pt x="245" y="450"/>
                  </a:cubicBezTo>
                  <a:cubicBezTo>
                    <a:pt x="336" y="450"/>
                    <a:pt x="443" y="388"/>
                    <a:pt x="467" y="292"/>
                  </a:cubicBezTo>
                  <a:cubicBezTo>
                    <a:pt x="497" y="196"/>
                    <a:pt x="437" y="40"/>
                    <a:pt x="341" y="11"/>
                  </a:cubicBezTo>
                  <a:cubicBezTo>
                    <a:pt x="313" y="4"/>
                    <a:pt x="285" y="0"/>
                    <a:pt x="25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1459060" y="810554"/>
              <a:ext cx="21842" cy="27539"/>
            </a:xfrm>
            <a:custGeom>
              <a:avLst/>
              <a:gdLst/>
              <a:ahLst/>
              <a:cxnLst/>
              <a:rect l="l" t="t" r="r" b="b"/>
              <a:pathLst>
                <a:path w="556" h="701" extrusionOk="0">
                  <a:moveTo>
                    <a:pt x="263" y="0"/>
                  </a:moveTo>
                  <a:cubicBezTo>
                    <a:pt x="240" y="0"/>
                    <a:pt x="213" y="8"/>
                    <a:pt x="186" y="20"/>
                  </a:cubicBezTo>
                  <a:cubicBezTo>
                    <a:pt x="126" y="49"/>
                    <a:pt x="126" y="109"/>
                    <a:pt x="156" y="175"/>
                  </a:cubicBezTo>
                  <a:lnTo>
                    <a:pt x="312" y="390"/>
                  </a:lnTo>
                  <a:lnTo>
                    <a:pt x="97" y="479"/>
                  </a:lnTo>
                  <a:cubicBezTo>
                    <a:pt x="30" y="516"/>
                    <a:pt x="1" y="575"/>
                    <a:pt x="1" y="605"/>
                  </a:cubicBezTo>
                  <a:cubicBezTo>
                    <a:pt x="30" y="664"/>
                    <a:pt x="67" y="701"/>
                    <a:pt x="126" y="701"/>
                  </a:cubicBezTo>
                  <a:lnTo>
                    <a:pt x="156" y="701"/>
                  </a:lnTo>
                  <a:lnTo>
                    <a:pt x="467" y="575"/>
                  </a:lnTo>
                  <a:cubicBezTo>
                    <a:pt x="497" y="575"/>
                    <a:pt x="526" y="516"/>
                    <a:pt x="556" y="479"/>
                  </a:cubicBezTo>
                  <a:cubicBezTo>
                    <a:pt x="556" y="420"/>
                    <a:pt x="556" y="390"/>
                    <a:pt x="526" y="360"/>
                  </a:cubicBezTo>
                  <a:lnTo>
                    <a:pt x="341" y="49"/>
                  </a:lnTo>
                  <a:cubicBezTo>
                    <a:pt x="324" y="15"/>
                    <a:pt x="296" y="0"/>
                    <a:pt x="26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1631251" y="776139"/>
              <a:ext cx="64310" cy="23885"/>
            </a:xfrm>
            <a:custGeom>
              <a:avLst/>
              <a:gdLst/>
              <a:ahLst/>
              <a:cxnLst/>
              <a:rect l="l" t="t" r="r" b="b"/>
              <a:pathLst>
                <a:path w="1637" h="608" extrusionOk="0">
                  <a:moveTo>
                    <a:pt x="829" y="0"/>
                  </a:moveTo>
                  <a:cubicBezTo>
                    <a:pt x="459" y="0"/>
                    <a:pt x="215" y="156"/>
                    <a:pt x="126" y="311"/>
                  </a:cubicBezTo>
                  <a:cubicBezTo>
                    <a:pt x="0" y="429"/>
                    <a:pt x="30" y="555"/>
                    <a:pt x="126" y="585"/>
                  </a:cubicBezTo>
                  <a:cubicBezTo>
                    <a:pt x="185" y="600"/>
                    <a:pt x="246" y="607"/>
                    <a:pt x="308" y="607"/>
                  </a:cubicBezTo>
                  <a:cubicBezTo>
                    <a:pt x="370" y="607"/>
                    <a:pt x="433" y="600"/>
                    <a:pt x="496" y="585"/>
                  </a:cubicBezTo>
                  <a:lnTo>
                    <a:pt x="1170" y="585"/>
                  </a:lnTo>
                  <a:cubicBezTo>
                    <a:pt x="1296" y="585"/>
                    <a:pt x="1422" y="585"/>
                    <a:pt x="1511" y="555"/>
                  </a:cubicBezTo>
                  <a:cubicBezTo>
                    <a:pt x="1607" y="496"/>
                    <a:pt x="1636" y="400"/>
                    <a:pt x="1540" y="244"/>
                  </a:cubicBezTo>
                  <a:cubicBezTo>
                    <a:pt x="1451" y="126"/>
                    <a:pt x="1170" y="0"/>
                    <a:pt x="82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1756024" y="794761"/>
              <a:ext cx="55863" cy="31153"/>
            </a:xfrm>
            <a:custGeom>
              <a:avLst/>
              <a:gdLst/>
              <a:ahLst/>
              <a:cxnLst/>
              <a:rect l="l" t="t" r="r" b="b"/>
              <a:pathLst>
                <a:path w="1422" h="793" extrusionOk="0">
                  <a:moveTo>
                    <a:pt x="473" y="0"/>
                  </a:moveTo>
                  <a:cubicBezTo>
                    <a:pt x="336" y="0"/>
                    <a:pt x="224" y="33"/>
                    <a:pt x="156" y="81"/>
                  </a:cubicBezTo>
                  <a:cubicBezTo>
                    <a:pt x="0" y="141"/>
                    <a:pt x="0" y="266"/>
                    <a:pt x="60" y="326"/>
                  </a:cubicBezTo>
                  <a:cubicBezTo>
                    <a:pt x="156" y="392"/>
                    <a:pt x="245" y="422"/>
                    <a:pt x="370" y="451"/>
                  </a:cubicBezTo>
                  <a:cubicBezTo>
                    <a:pt x="467" y="481"/>
                    <a:pt x="585" y="548"/>
                    <a:pt x="681" y="577"/>
                  </a:cubicBezTo>
                  <a:cubicBezTo>
                    <a:pt x="770" y="607"/>
                    <a:pt x="866" y="637"/>
                    <a:pt x="955" y="696"/>
                  </a:cubicBezTo>
                  <a:cubicBezTo>
                    <a:pt x="1081" y="733"/>
                    <a:pt x="1170" y="792"/>
                    <a:pt x="1266" y="792"/>
                  </a:cubicBezTo>
                  <a:cubicBezTo>
                    <a:pt x="1355" y="792"/>
                    <a:pt x="1422" y="696"/>
                    <a:pt x="1392" y="548"/>
                  </a:cubicBezTo>
                  <a:cubicBezTo>
                    <a:pt x="1325" y="392"/>
                    <a:pt x="1140" y="178"/>
                    <a:pt x="866" y="81"/>
                  </a:cubicBezTo>
                  <a:cubicBezTo>
                    <a:pt x="724" y="24"/>
                    <a:pt x="590" y="0"/>
                    <a:pt x="47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1619033" y="902444"/>
              <a:ext cx="77706" cy="53938"/>
            </a:xfrm>
            <a:custGeom>
              <a:avLst/>
              <a:gdLst/>
              <a:ahLst/>
              <a:cxnLst/>
              <a:rect l="l" t="t" r="r" b="b"/>
              <a:pathLst>
                <a:path w="1978" h="1373" extrusionOk="0">
                  <a:moveTo>
                    <a:pt x="630" y="1"/>
                  </a:moveTo>
                  <a:cubicBezTo>
                    <a:pt x="597" y="1"/>
                    <a:pt x="562" y="9"/>
                    <a:pt x="526" y="28"/>
                  </a:cubicBezTo>
                  <a:cubicBezTo>
                    <a:pt x="252" y="146"/>
                    <a:pt x="0" y="672"/>
                    <a:pt x="741" y="1168"/>
                  </a:cubicBezTo>
                  <a:cubicBezTo>
                    <a:pt x="956" y="1316"/>
                    <a:pt x="1141" y="1373"/>
                    <a:pt x="1297" y="1373"/>
                  </a:cubicBezTo>
                  <a:cubicBezTo>
                    <a:pt x="1592" y="1373"/>
                    <a:pt x="1784" y="1172"/>
                    <a:pt x="1881" y="1012"/>
                  </a:cubicBezTo>
                  <a:cubicBezTo>
                    <a:pt x="1977" y="916"/>
                    <a:pt x="1918" y="768"/>
                    <a:pt x="1792" y="731"/>
                  </a:cubicBezTo>
                  <a:cubicBezTo>
                    <a:pt x="1296" y="613"/>
                    <a:pt x="992" y="272"/>
                    <a:pt x="837" y="117"/>
                  </a:cubicBezTo>
                  <a:cubicBezTo>
                    <a:pt x="789" y="53"/>
                    <a:pt x="715" y="1"/>
                    <a:pt x="630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1623983" y="898044"/>
              <a:ext cx="75074" cy="62227"/>
            </a:xfrm>
            <a:custGeom>
              <a:avLst/>
              <a:gdLst/>
              <a:ahLst/>
              <a:cxnLst/>
              <a:rect l="l" t="t" r="r" b="b"/>
              <a:pathLst>
                <a:path w="1911" h="1584" extrusionOk="0">
                  <a:moveTo>
                    <a:pt x="500" y="217"/>
                  </a:moveTo>
                  <a:cubicBezTo>
                    <a:pt x="558" y="217"/>
                    <a:pt x="601" y="244"/>
                    <a:pt x="644" y="288"/>
                  </a:cubicBezTo>
                  <a:cubicBezTo>
                    <a:pt x="770" y="473"/>
                    <a:pt x="1111" y="813"/>
                    <a:pt x="1636" y="939"/>
                  </a:cubicBezTo>
                  <a:cubicBezTo>
                    <a:pt x="1666" y="969"/>
                    <a:pt x="1666" y="969"/>
                    <a:pt x="1696" y="998"/>
                  </a:cubicBezTo>
                  <a:cubicBezTo>
                    <a:pt x="1696" y="1028"/>
                    <a:pt x="1696" y="1065"/>
                    <a:pt x="1666" y="1065"/>
                  </a:cubicBezTo>
                  <a:cubicBezTo>
                    <a:pt x="1583" y="1207"/>
                    <a:pt x="1423" y="1374"/>
                    <a:pt x="1164" y="1374"/>
                  </a:cubicBezTo>
                  <a:cubicBezTo>
                    <a:pt x="1031" y="1374"/>
                    <a:pt x="871" y="1329"/>
                    <a:pt x="681" y="1213"/>
                  </a:cubicBezTo>
                  <a:cubicBezTo>
                    <a:pt x="370" y="998"/>
                    <a:pt x="215" y="754"/>
                    <a:pt x="245" y="539"/>
                  </a:cubicBezTo>
                  <a:cubicBezTo>
                    <a:pt x="245" y="384"/>
                    <a:pt x="370" y="288"/>
                    <a:pt x="430" y="229"/>
                  </a:cubicBezTo>
                  <a:cubicBezTo>
                    <a:pt x="455" y="221"/>
                    <a:pt x="479" y="217"/>
                    <a:pt x="500" y="217"/>
                  </a:cubicBezTo>
                  <a:close/>
                  <a:moveTo>
                    <a:pt x="529" y="1"/>
                  </a:moveTo>
                  <a:cubicBezTo>
                    <a:pt x="476" y="1"/>
                    <a:pt x="422" y="14"/>
                    <a:pt x="370" y="43"/>
                  </a:cubicBezTo>
                  <a:cubicBezTo>
                    <a:pt x="156" y="140"/>
                    <a:pt x="30" y="325"/>
                    <a:pt x="30" y="539"/>
                  </a:cubicBezTo>
                  <a:cubicBezTo>
                    <a:pt x="0" y="695"/>
                    <a:pt x="59" y="1028"/>
                    <a:pt x="555" y="1369"/>
                  </a:cubicBezTo>
                  <a:cubicBezTo>
                    <a:pt x="800" y="1554"/>
                    <a:pt x="985" y="1583"/>
                    <a:pt x="1170" y="1583"/>
                  </a:cubicBezTo>
                  <a:cubicBezTo>
                    <a:pt x="1540" y="1583"/>
                    <a:pt x="1792" y="1309"/>
                    <a:pt x="1851" y="1184"/>
                  </a:cubicBezTo>
                  <a:cubicBezTo>
                    <a:pt x="1910" y="1124"/>
                    <a:pt x="1910" y="998"/>
                    <a:pt x="1881" y="910"/>
                  </a:cubicBezTo>
                  <a:cubicBezTo>
                    <a:pt x="1851" y="813"/>
                    <a:pt x="1792" y="754"/>
                    <a:pt x="1696" y="754"/>
                  </a:cubicBezTo>
                  <a:cubicBezTo>
                    <a:pt x="1237" y="628"/>
                    <a:pt x="926" y="325"/>
                    <a:pt x="800" y="140"/>
                  </a:cubicBezTo>
                  <a:cubicBezTo>
                    <a:pt x="740" y="55"/>
                    <a:pt x="638" y="1"/>
                    <a:pt x="52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981774" y="1086461"/>
              <a:ext cx="1000825" cy="905087"/>
            </a:xfrm>
            <a:custGeom>
              <a:avLst/>
              <a:gdLst/>
              <a:ahLst/>
              <a:cxnLst/>
              <a:rect l="l" t="t" r="r" b="b"/>
              <a:pathLst>
                <a:path w="25476" h="23039" extrusionOk="0">
                  <a:moveTo>
                    <a:pt x="11846" y="0"/>
                  </a:moveTo>
                  <a:cubicBezTo>
                    <a:pt x="7249" y="89"/>
                    <a:pt x="2126" y="1481"/>
                    <a:pt x="1600" y="6663"/>
                  </a:cubicBezTo>
                  <a:cubicBezTo>
                    <a:pt x="1600" y="6693"/>
                    <a:pt x="1" y="22084"/>
                    <a:pt x="1" y="22084"/>
                  </a:cubicBezTo>
                  <a:lnTo>
                    <a:pt x="16473" y="22143"/>
                  </a:lnTo>
                  <a:lnTo>
                    <a:pt x="16436" y="22639"/>
                  </a:lnTo>
                  <a:lnTo>
                    <a:pt x="22884" y="23039"/>
                  </a:lnTo>
                  <a:lnTo>
                    <a:pt x="23254" y="14496"/>
                  </a:lnTo>
                  <a:lnTo>
                    <a:pt x="24891" y="12030"/>
                  </a:lnTo>
                  <a:cubicBezTo>
                    <a:pt x="24920" y="11779"/>
                    <a:pt x="25357" y="10668"/>
                    <a:pt x="25357" y="10394"/>
                  </a:cubicBezTo>
                  <a:lnTo>
                    <a:pt x="25475" y="3946"/>
                  </a:lnTo>
                  <a:cubicBezTo>
                    <a:pt x="24765" y="2280"/>
                    <a:pt x="23254" y="1111"/>
                    <a:pt x="21470" y="800"/>
                  </a:cubicBezTo>
                  <a:cubicBezTo>
                    <a:pt x="21344" y="800"/>
                    <a:pt x="21219" y="770"/>
                    <a:pt x="21063" y="770"/>
                  </a:cubicBezTo>
                  <a:lnTo>
                    <a:pt x="18324" y="585"/>
                  </a:lnTo>
                  <a:cubicBezTo>
                    <a:pt x="17392" y="796"/>
                    <a:pt x="16482" y="1034"/>
                    <a:pt x="15637" y="1034"/>
                  </a:cubicBezTo>
                  <a:cubicBezTo>
                    <a:pt x="15502" y="1034"/>
                    <a:pt x="15368" y="1028"/>
                    <a:pt x="15237" y="1014"/>
                  </a:cubicBezTo>
                  <a:cubicBezTo>
                    <a:pt x="14186" y="896"/>
                    <a:pt x="13105" y="0"/>
                    <a:pt x="11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978002" y="1082650"/>
              <a:ext cx="1009546" cy="913848"/>
            </a:xfrm>
            <a:custGeom>
              <a:avLst/>
              <a:gdLst/>
              <a:ahLst/>
              <a:cxnLst/>
              <a:rect l="l" t="t" r="r" b="b"/>
              <a:pathLst>
                <a:path w="25698" h="23262" extrusionOk="0">
                  <a:moveTo>
                    <a:pt x="12041" y="214"/>
                  </a:moveTo>
                  <a:cubicBezTo>
                    <a:pt x="12679" y="214"/>
                    <a:pt x="13296" y="481"/>
                    <a:pt x="13852" y="741"/>
                  </a:cubicBezTo>
                  <a:cubicBezTo>
                    <a:pt x="14378" y="956"/>
                    <a:pt x="14837" y="1178"/>
                    <a:pt x="15333" y="1208"/>
                  </a:cubicBezTo>
                  <a:cubicBezTo>
                    <a:pt x="15496" y="1231"/>
                    <a:pt x="15662" y="1241"/>
                    <a:pt x="15831" y="1241"/>
                  </a:cubicBezTo>
                  <a:cubicBezTo>
                    <a:pt x="16518" y="1241"/>
                    <a:pt x="17246" y="1069"/>
                    <a:pt x="18013" y="897"/>
                  </a:cubicBezTo>
                  <a:cubicBezTo>
                    <a:pt x="18139" y="867"/>
                    <a:pt x="18294" y="838"/>
                    <a:pt x="18450" y="808"/>
                  </a:cubicBezTo>
                  <a:lnTo>
                    <a:pt x="21159" y="956"/>
                  </a:lnTo>
                  <a:cubicBezTo>
                    <a:pt x="21285" y="993"/>
                    <a:pt x="21411" y="993"/>
                    <a:pt x="21566" y="1023"/>
                  </a:cubicBezTo>
                  <a:cubicBezTo>
                    <a:pt x="23291" y="1297"/>
                    <a:pt x="24772" y="2437"/>
                    <a:pt x="25483" y="4073"/>
                  </a:cubicBezTo>
                  <a:lnTo>
                    <a:pt x="25357" y="10491"/>
                  </a:lnTo>
                  <a:cubicBezTo>
                    <a:pt x="25327" y="10617"/>
                    <a:pt x="25231" y="10950"/>
                    <a:pt x="25112" y="11291"/>
                  </a:cubicBezTo>
                  <a:cubicBezTo>
                    <a:pt x="24987" y="11691"/>
                    <a:pt x="24898" y="11972"/>
                    <a:pt x="24898" y="12098"/>
                  </a:cubicBezTo>
                  <a:lnTo>
                    <a:pt x="23262" y="14533"/>
                  </a:lnTo>
                  <a:cubicBezTo>
                    <a:pt x="23232" y="14563"/>
                    <a:pt x="23232" y="14593"/>
                    <a:pt x="23232" y="14593"/>
                  </a:cubicBezTo>
                  <a:lnTo>
                    <a:pt x="22891" y="23047"/>
                  </a:lnTo>
                  <a:lnTo>
                    <a:pt x="16658" y="22610"/>
                  </a:lnTo>
                  <a:lnTo>
                    <a:pt x="16688" y="22240"/>
                  </a:lnTo>
                  <a:cubicBezTo>
                    <a:pt x="16688" y="22210"/>
                    <a:pt x="16658" y="22181"/>
                    <a:pt x="16658" y="22151"/>
                  </a:cubicBezTo>
                  <a:cubicBezTo>
                    <a:pt x="16628" y="22151"/>
                    <a:pt x="16599" y="22122"/>
                    <a:pt x="16569" y="22122"/>
                  </a:cubicBezTo>
                  <a:lnTo>
                    <a:pt x="215" y="22092"/>
                  </a:lnTo>
                  <a:cubicBezTo>
                    <a:pt x="371" y="20545"/>
                    <a:pt x="1822" y="6790"/>
                    <a:pt x="1822" y="6760"/>
                  </a:cubicBezTo>
                  <a:cubicBezTo>
                    <a:pt x="2377" y="1208"/>
                    <a:pt x="8389" y="282"/>
                    <a:pt x="11942" y="216"/>
                  </a:cubicBezTo>
                  <a:cubicBezTo>
                    <a:pt x="11975" y="214"/>
                    <a:pt x="12008" y="214"/>
                    <a:pt x="12041" y="214"/>
                  </a:cubicBezTo>
                  <a:close/>
                  <a:moveTo>
                    <a:pt x="11942" y="1"/>
                  </a:moveTo>
                  <a:cubicBezTo>
                    <a:pt x="8329" y="68"/>
                    <a:pt x="2162" y="1023"/>
                    <a:pt x="1607" y="6760"/>
                  </a:cubicBezTo>
                  <a:cubicBezTo>
                    <a:pt x="1607" y="6790"/>
                    <a:pt x="1" y="22025"/>
                    <a:pt x="1" y="22181"/>
                  </a:cubicBezTo>
                  <a:cubicBezTo>
                    <a:pt x="1" y="22210"/>
                    <a:pt x="1" y="22240"/>
                    <a:pt x="30" y="22277"/>
                  </a:cubicBezTo>
                  <a:cubicBezTo>
                    <a:pt x="30" y="22277"/>
                    <a:pt x="60" y="22307"/>
                    <a:pt x="97" y="22307"/>
                  </a:cubicBezTo>
                  <a:lnTo>
                    <a:pt x="16443" y="22336"/>
                  </a:lnTo>
                  <a:lnTo>
                    <a:pt x="16414" y="22706"/>
                  </a:lnTo>
                  <a:cubicBezTo>
                    <a:pt x="16414" y="22736"/>
                    <a:pt x="16414" y="22766"/>
                    <a:pt x="16443" y="22795"/>
                  </a:cubicBezTo>
                  <a:cubicBezTo>
                    <a:pt x="16473" y="22832"/>
                    <a:pt x="16473" y="22832"/>
                    <a:pt x="16502" y="22832"/>
                  </a:cubicBezTo>
                  <a:lnTo>
                    <a:pt x="22980" y="23262"/>
                  </a:lnTo>
                  <a:cubicBezTo>
                    <a:pt x="23010" y="23262"/>
                    <a:pt x="23047" y="23262"/>
                    <a:pt x="23077" y="23232"/>
                  </a:cubicBezTo>
                  <a:cubicBezTo>
                    <a:pt x="23077" y="23202"/>
                    <a:pt x="23106" y="23202"/>
                    <a:pt x="23106" y="23165"/>
                  </a:cubicBezTo>
                  <a:lnTo>
                    <a:pt x="23447" y="14622"/>
                  </a:lnTo>
                  <a:lnTo>
                    <a:pt x="25083" y="12187"/>
                  </a:lnTo>
                  <a:cubicBezTo>
                    <a:pt x="25112" y="12187"/>
                    <a:pt x="25112" y="12157"/>
                    <a:pt x="25112" y="12157"/>
                  </a:cubicBezTo>
                  <a:cubicBezTo>
                    <a:pt x="25112" y="12031"/>
                    <a:pt x="25231" y="11661"/>
                    <a:pt x="25327" y="11357"/>
                  </a:cubicBezTo>
                  <a:cubicBezTo>
                    <a:pt x="25453" y="10987"/>
                    <a:pt x="25542" y="10647"/>
                    <a:pt x="25571" y="10491"/>
                  </a:cubicBezTo>
                  <a:lnTo>
                    <a:pt x="25697" y="4043"/>
                  </a:lnTo>
                  <a:cubicBezTo>
                    <a:pt x="25697" y="4043"/>
                    <a:pt x="25697" y="4013"/>
                    <a:pt x="25668" y="4013"/>
                  </a:cubicBezTo>
                  <a:cubicBezTo>
                    <a:pt x="24957" y="2289"/>
                    <a:pt x="23417" y="1082"/>
                    <a:pt x="21596" y="808"/>
                  </a:cubicBezTo>
                  <a:cubicBezTo>
                    <a:pt x="21440" y="771"/>
                    <a:pt x="21315" y="771"/>
                    <a:pt x="21196" y="741"/>
                  </a:cubicBezTo>
                  <a:lnTo>
                    <a:pt x="18420" y="556"/>
                  </a:lnTo>
                  <a:cubicBezTo>
                    <a:pt x="18383" y="556"/>
                    <a:pt x="18383" y="586"/>
                    <a:pt x="18353" y="586"/>
                  </a:cubicBezTo>
                  <a:cubicBezTo>
                    <a:pt x="18235" y="623"/>
                    <a:pt x="18079" y="652"/>
                    <a:pt x="17954" y="682"/>
                  </a:cubicBezTo>
                  <a:cubicBezTo>
                    <a:pt x="17191" y="859"/>
                    <a:pt x="16469" y="1016"/>
                    <a:pt x="15774" y="1016"/>
                  </a:cubicBezTo>
                  <a:cubicBezTo>
                    <a:pt x="15626" y="1016"/>
                    <a:pt x="15479" y="1009"/>
                    <a:pt x="15333" y="993"/>
                  </a:cubicBezTo>
                  <a:cubicBezTo>
                    <a:pt x="14903" y="956"/>
                    <a:pt x="14437" y="741"/>
                    <a:pt x="13941" y="527"/>
                  </a:cubicBezTo>
                  <a:cubicBezTo>
                    <a:pt x="13326" y="282"/>
                    <a:pt x="12645" y="1"/>
                    <a:pt x="1194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1364538" y="1080332"/>
              <a:ext cx="335651" cy="874877"/>
            </a:xfrm>
            <a:custGeom>
              <a:avLst/>
              <a:gdLst/>
              <a:ahLst/>
              <a:cxnLst/>
              <a:rect l="l" t="t" r="r" b="b"/>
              <a:pathLst>
                <a:path w="8544" h="22270" extrusionOk="0">
                  <a:moveTo>
                    <a:pt x="2503" y="1"/>
                  </a:moveTo>
                  <a:lnTo>
                    <a:pt x="1" y="22210"/>
                  </a:lnTo>
                  <a:lnTo>
                    <a:pt x="6049" y="22269"/>
                  </a:lnTo>
                  <a:lnTo>
                    <a:pt x="8544" y="682"/>
                  </a:lnTo>
                  <a:lnTo>
                    <a:pt x="8544" y="682"/>
                  </a:lnTo>
                  <a:cubicBezTo>
                    <a:pt x="7822" y="918"/>
                    <a:pt x="7058" y="1035"/>
                    <a:pt x="6291" y="1035"/>
                  </a:cubicBezTo>
                  <a:cubicBezTo>
                    <a:pt x="4966" y="1035"/>
                    <a:pt x="3633" y="686"/>
                    <a:pt x="25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1361042" y="1076561"/>
              <a:ext cx="344097" cy="882420"/>
            </a:xfrm>
            <a:custGeom>
              <a:avLst/>
              <a:gdLst/>
              <a:ahLst/>
              <a:cxnLst/>
              <a:rect l="l" t="t" r="r" b="b"/>
              <a:pathLst>
                <a:path w="8759" h="22462" extrusionOk="0">
                  <a:moveTo>
                    <a:pt x="2681" y="282"/>
                  </a:moveTo>
                  <a:cubicBezTo>
                    <a:pt x="3809" y="913"/>
                    <a:pt x="5087" y="1243"/>
                    <a:pt x="6372" y="1243"/>
                  </a:cubicBezTo>
                  <a:cubicBezTo>
                    <a:pt x="7092" y="1243"/>
                    <a:pt x="7815" y="1139"/>
                    <a:pt x="8514" y="926"/>
                  </a:cubicBezTo>
                  <a:lnTo>
                    <a:pt x="8514" y="926"/>
                  </a:lnTo>
                  <a:lnTo>
                    <a:pt x="6042" y="22247"/>
                  </a:lnTo>
                  <a:lnTo>
                    <a:pt x="215" y="22210"/>
                  </a:lnTo>
                  <a:lnTo>
                    <a:pt x="2681" y="282"/>
                  </a:lnTo>
                  <a:close/>
                  <a:moveTo>
                    <a:pt x="2562" y="1"/>
                  </a:moveTo>
                  <a:cubicBezTo>
                    <a:pt x="2525" y="38"/>
                    <a:pt x="2496" y="67"/>
                    <a:pt x="2496" y="97"/>
                  </a:cubicBezTo>
                  <a:lnTo>
                    <a:pt x="1" y="22306"/>
                  </a:lnTo>
                  <a:cubicBezTo>
                    <a:pt x="1" y="22336"/>
                    <a:pt x="1" y="22365"/>
                    <a:pt x="30" y="22365"/>
                  </a:cubicBezTo>
                  <a:cubicBezTo>
                    <a:pt x="30" y="22395"/>
                    <a:pt x="60" y="22432"/>
                    <a:pt x="90" y="22432"/>
                  </a:cubicBezTo>
                  <a:lnTo>
                    <a:pt x="6138" y="22462"/>
                  </a:lnTo>
                  <a:cubicBezTo>
                    <a:pt x="6197" y="22462"/>
                    <a:pt x="6227" y="22432"/>
                    <a:pt x="6264" y="22365"/>
                  </a:cubicBezTo>
                  <a:lnTo>
                    <a:pt x="8729" y="807"/>
                  </a:lnTo>
                  <a:cubicBezTo>
                    <a:pt x="8759" y="741"/>
                    <a:pt x="8729" y="711"/>
                    <a:pt x="8700" y="711"/>
                  </a:cubicBezTo>
                  <a:cubicBezTo>
                    <a:pt x="8670" y="682"/>
                    <a:pt x="8633" y="682"/>
                    <a:pt x="8603" y="682"/>
                  </a:cubicBezTo>
                  <a:cubicBezTo>
                    <a:pt x="7891" y="904"/>
                    <a:pt x="7146" y="1014"/>
                    <a:pt x="6401" y="1014"/>
                  </a:cubicBezTo>
                  <a:cubicBezTo>
                    <a:pt x="5087" y="1014"/>
                    <a:pt x="3776" y="672"/>
                    <a:pt x="265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1460239" y="1066975"/>
              <a:ext cx="241406" cy="81634"/>
            </a:xfrm>
            <a:custGeom>
              <a:avLst/>
              <a:gdLst/>
              <a:ahLst/>
              <a:cxnLst/>
              <a:rect l="l" t="t" r="r" b="b"/>
              <a:pathLst>
                <a:path w="6145" h="2078" extrusionOk="0">
                  <a:moveTo>
                    <a:pt x="96" y="0"/>
                  </a:moveTo>
                  <a:lnTo>
                    <a:pt x="0" y="955"/>
                  </a:lnTo>
                  <a:cubicBezTo>
                    <a:pt x="1105" y="1699"/>
                    <a:pt x="2384" y="2078"/>
                    <a:pt x="3673" y="2078"/>
                  </a:cubicBezTo>
                  <a:cubicBezTo>
                    <a:pt x="4475" y="2078"/>
                    <a:pt x="5280" y="1931"/>
                    <a:pt x="6049" y="1636"/>
                  </a:cubicBezTo>
                  <a:lnTo>
                    <a:pt x="6145" y="681"/>
                  </a:lnTo>
                  <a:lnTo>
                    <a:pt x="6145" y="681"/>
                  </a:lnTo>
                  <a:cubicBezTo>
                    <a:pt x="5376" y="976"/>
                    <a:pt x="4571" y="1123"/>
                    <a:pt x="3770" y="1123"/>
                  </a:cubicBezTo>
                  <a:cubicBezTo>
                    <a:pt x="2481" y="1123"/>
                    <a:pt x="1201" y="744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1455564" y="1062378"/>
              <a:ext cx="250756" cy="90709"/>
            </a:xfrm>
            <a:custGeom>
              <a:avLst/>
              <a:gdLst/>
              <a:ahLst/>
              <a:cxnLst/>
              <a:rect l="l" t="t" r="r" b="b"/>
              <a:pathLst>
                <a:path w="6383" h="2309" extrusionOk="0">
                  <a:moveTo>
                    <a:pt x="304" y="302"/>
                  </a:moveTo>
                  <a:cubicBezTo>
                    <a:pt x="1402" y="994"/>
                    <a:pt x="2640" y="1350"/>
                    <a:pt x="3888" y="1350"/>
                  </a:cubicBezTo>
                  <a:cubicBezTo>
                    <a:pt x="4644" y="1350"/>
                    <a:pt x="5404" y="1219"/>
                    <a:pt x="6138" y="954"/>
                  </a:cubicBezTo>
                  <a:lnTo>
                    <a:pt x="6138" y="954"/>
                  </a:lnTo>
                  <a:lnTo>
                    <a:pt x="6042" y="1657"/>
                  </a:lnTo>
                  <a:cubicBezTo>
                    <a:pt x="5311" y="1940"/>
                    <a:pt x="4544" y="2079"/>
                    <a:pt x="3778" y="2079"/>
                  </a:cubicBezTo>
                  <a:cubicBezTo>
                    <a:pt x="2542" y="2079"/>
                    <a:pt x="1310" y="1717"/>
                    <a:pt x="245" y="1013"/>
                  </a:cubicBezTo>
                  <a:lnTo>
                    <a:pt x="304" y="302"/>
                  </a:lnTo>
                  <a:close/>
                  <a:moveTo>
                    <a:pt x="230" y="1"/>
                  </a:moveTo>
                  <a:cubicBezTo>
                    <a:pt x="215" y="1"/>
                    <a:pt x="201" y="10"/>
                    <a:pt x="186" y="28"/>
                  </a:cubicBezTo>
                  <a:cubicBezTo>
                    <a:pt x="156" y="28"/>
                    <a:pt x="119" y="58"/>
                    <a:pt x="119" y="117"/>
                  </a:cubicBezTo>
                  <a:lnTo>
                    <a:pt x="1" y="1043"/>
                  </a:lnTo>
                  <a:cubicBezTo>
                    <a:pt x="1" y="1102"/>
                    <a:pt x="30" y="1139"/>
                    <a:pt x="60" y="1168"/>
                  </a:cubicBezTo>
                  <a:cubicBezTo>
                    <a:pt x="1170" y="1909"/>
                    <a:pt x="2466" y="2309"/>
                    <a:pt x="3762" y="2309"/>
                  </a:cubicBezTo>
                  <a:cubicBezTo>
                    <a:pt x="4598" y="2309"/>
                    <a:pt x="5427" y="2153"/>
                    <a:pt x="6197" y="1842"/>
                  </a:cubicBezTo>
                  <a:cubicBezTo>
                    <a:pt x="6227" y="1813"/>
                    <a:pt x="6264" y="1783"/>
                    <a:pt x="6264" y="1753"/>
                  </a:cubicBezTo>
                  <a:lnTo>
                    <a:pt x="6382" y="798"/>
                  </a:lnTo>
                  <a:cubicBezTo>
                    <a:pt x="6382" y="769"/>
                    <a:pt x="6353" y="732"/>
                    <a:pt x="6323" y="702"/>
                  </a:cubicBezTo>
                  <a:cubicBezTo>
                    <a:pt x="6308" y="687"/>
                    <a:pt x="6294" y="680"/>
                    <a:pt x="6278" y="680"/>
                  </a:cubicBezTo>
                  <a:cubicBezTo>
                    <a:pt x="6262" y="680"/>
                    <a:pt x="6245" y="687"/>
                    <a:pt x="6227" y="702"/>
                  </a:cubicBezTo>
                  <a:cubicBezTo>
                    <a:pt x="5471" y="998"/>
                    <a:pt x="4678" y="1144"/>
                    <a:pt x="3888" y="1144"/>
                  </a:cubicBezTo>
                  <a:cubicBezTo>
                    <a:pt x="2620" y="1144"/>
                    <a:pt x="1360" y="767"/>
                    <a:pt x="275" y="28"/>
                  </a:cubicBezTo>
                  <a:cubicBezTo>
                    <a:pt x="260" y="10"/>
                    <a:pt x="245" y="1"/>
                    <a:pt x="2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995944" y="984670"/>
              <a:ext cx="316480" cy="93380"/>
            </a:xfrm>
            <a:custGeom>
              <a:avLst/>
              <a:gdLst/>
              <a:ahLst/>
              <a:cxnLst/>
              <a:rect l="l" t="t" r="r" b="b"/>
              <a:pathLst>
                <a:path w="8056" h="2377" extrusionOk="0">
                  <a:moveTo>
                    <a:pt x="4014" y="0"/>
                  </a:moveTo>
                  <a:cubicBezTo>
                    <a:pt x="1793" y="0"/>
                    <a:pt x="1" y="526"/>
                    <a:pt x="1" y="1170"/>
                  </a:cubicBezTo>
                  <a:cubicBezTo>
                    <a:pt x="1" y="1851"/>
                    <a:pt x="1793" y="2377"/>
                    <a:pt x="4014" y="2377"/>
                  </a:cubicBezTo>
                  <a:cubicBezTo>
                    <a:pt x="6235" y="2377"/>
                    <a:pt x="8056" y="1851"/>
                    <a:pt x="8056" y="1170"/>
                  </a:cubicBezTo>
                  <a:cubicBezTo>
                    <a:pt x="8056" y="526"/>
                    <a:pt x="6235" y="0"/>
                    <a:pt x="401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1992487" y="979720"/>
              <a:ext cx="323433" cy="102966"/>
            </a:xfrm>
            <a:custGeom>
              <a:avLst/>
              <a:gdLst/>
              <a:ahLst/>
              <a:cxnLst/>
              <a:rect l="l" t="t" r="r" b="b"/>
              <a:pathLst>
                <a:path w="8233" h="2621" extrusionOk="0">
                  <a:moveTo>
                    <a:pt x="4102" y="215"/>
                  </a:moveTo>
                  <a:cubicBezTo>
                    <a:pt x="6411" y="215"/>
                    <a:pt x="8018" y="800"/>
                    <a:pt x="8018" y="1296"/>
                  </a:cubicBezTo>
                  <a:cubicBezTo>
                    <a:pt x="8018" y="1821"/>
                    <a:pt x="6411" y="2377"/>
                    <a:pt x="4102" y="2377"/>
                  </a:cubicBezTo>
                  <a:cubicBezTo>
                    <a:pt x="1814" y="2377"/>
                    <a:pt x="215" y="1821"/>
                    <a:pt x="215" y="1296"/>
                  </a:cubicBezTo>
                  <a:cubicBezTo>
                    <a:pt x="215" y="800"/>
                    <a:pt x="1814" y="215"/>
                    <a:pt x="4102" y="215"/>
                  </a:cubicBezTo>
                  <a:close/>
                  <a:moveTo>
                    <a:pt x="4102" y="0"/>
                  </a:moveTo>
                  <a:cubicBezTo>
                    <a:pt x="2095" y="0"/>
                    <a:pt x="0" y="467"/>
                    <a:pt x="0" y="1296"/>
                  </a:cubicBezTo>
                  <a:cubicBezTo>
                    <a:pt x="0" y="2162"/>
                    <a:pt x="2095" y="2621"/>
                    <a:pt x="4102" y="2621"/>
                  </a:cubicBezTo>
                  <a:cubicBezTo>
                    <a:pt x="6108" y="2621"/>
                    <a:pt x="8233" y="2162"/>
                    <a:pt x="8233" y="1296"/>
                  </a:cubicBezTo>
                  <a:cubicBezTo>
                    <a:pt x="8233" y="467"/>
                    <a:pt x="6108" y="0"/>
                    <a:pt x="410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2014290" y="637733"/>
              <a:ext cx="337969" cy="578472"/>
            </a:xfrm>
            <a:custGeom>
              <a:avLst/>
              <a:gdLst/>
              <a:ahLst/>
              <a:cxnLst/>
              <a:rect l="l" t="t" r="r" b="b"/>
              <a:pathLst>
                <a:path w="8603" h="14725" extrusionOk="0">
                  <a:moveTo>
                    <a:pt x="5232" y="0"/>
                  </a:moveTo>
                  <a:cubicBezTo>
                    <a:pt x="5184" y="0"/>
                    <a:pt x="5136" y="32"/>
                    <a:pt x="5086" y="103"/>
                  </a:cubicBezTo>
                  <a:cubicBezTo>
                    <a:pt x="5086" y="103"/>
                    <a:pt x="2466" y="3893"/>
                    <a:pt x="2310" y="4049"/>
                  </a:cubicBezTo>
                  <a:cubicBezTo>
                    <a:pt x="371" y="6085"/>
                    <a:pt x="459" y="9816"/>
                    <a:pt x="459" y="9816"/>
                  </a:cubicBezTo>
                  <a:lnTo>
                    <a:pt x="0" y="13488"/>
                  </a:lnTo>
                  <a:lnTo>
                    <a:pt x="6041" y="14724"/>
                  </a:lnTo>
                  <a:lnTo>
                    <a:pt x="6848" y="9231"/>
                  </a:lnTo>
                  <a:lnTo>
                    <a:pt x="7774" y="7935"/>
                  </a:lnTo>
                  <a:cubicBezTo>
                    <a:pt x="8603" y="6795"/>
                    <a:pt x="8447" y="5218"/>
                    <a:pt x="7433" y="4263"/>
                  </a:cubicBezTo>
                  <a:cubicBezTo>
                    <a:pt x="7433" y="4263"/>
                    <a:pt x="6848" y="3153"/>
                    <a:pt x="5982" y="2598"/>
                  </a:cubicBezTo>
                  <a:cubicBezTo>
                    <a:pt x="5982" y="2598"/>
                    <a:pt x="5658" y="0"/>
                    <a:pt x="5232" y="0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2010519" y="633019"/>
              <a:ext cx="345551" cy="587821"/>
            </a:xfrm>
            <a:custGeom>
              <a:avLst/>
              <a:gdLst/>
              <a:ahLst/>
              <a:cxnLst/>
              <a:rect l="l" t="t" r="r" b="b"/>
              <a:pathLst>
                <a:path w="8796" h="14963" extrusionOk="0">
                  <a:moveTo>
                    <a:pt x="5308" y="223"/>
                  </a:moveTo>
                  <a:cubicBezTo>
                    <a:pt x="5493" y="252"/>
                    <a:pt x="5797" y="1393"/>
                    <a:pt x="5952" y="2718"/>
                  </a:cubicBezTo>
                  <a:cubicBezTo>
                    <a:pt x="5952" y="2747"/>
                    <a:pt x="5982" y="2777"/>
                    <a:pt x="6019" y="2814"/>
                  </a:cubicBezTo>
                  <a:cubicBezTo>
                    <a:pt x="6848" y="3332"/>
                    <a:pt x="7433" y="4413"/>
                    <a:pt x="7433" y="4443"/>
                  </a:cubicBezTo>
                  <a:lnTo>
                    <a:pt x="7433" y="4480"/>
                  </a:lnTo>
                  <a:cubicBezTo>
                    <a:pt x="8425" y="5405"/>
                    <a:pt x="8573" y="6915"/>
                    <a:pt x="7774" y="7996"/>
                  </a:cubicBezTo>
                  <a:lnTo>
                    <a:pt x="6848" y="9292"/>
                  </a:lnTo>
                  <a:cubicBezTo>
                    <a:pt x="6848" y="9321"/>
                    <a:pt x="6819" y="9321"/>
                    <a:pt x="6819" y="9351"/>
                  </a:cubicBezTo>
                  <a:lnTo>
                    <a:pt x="6049" y="14718"/>
                  </a:lnTo>
                  <a:lnTo>
                    <a:pt x="215" y="13511"/>
                  </a:lnTo>
                  <a:lnTo>
                    <a:pt x="652" y="9936"/>
                  </a:lnTo>
                  <a:cubicBezTo>
                    <a:pt x="652" y="9906"/>
                    <a:pt x="585" y="6234"/>
                    <a:pt x="2502" y="4258"/>
                  </a:cubicBezTo>
                  <a:cubicBezTo>
                    <a:pt x="2651" y="4110"/>
                    <a:pt x="4997" y="682"/>
                    <a:pt x="5242" y="282"/>
                  </a:cubicBezTo>
                  <a:cubicBezTo>
                    <a:pt x="5279" y="252"/>
                    <a:pt x="5308" y="223"/>
                    <a:pt x="5308" y="223"/>
                  </a:cubicBezTo>
                  <a:close/>
                  <a:moveTo>
                    <a:pt x="5367" y="1"/>
                  </a:moveTo>
                  <a:cubicBezTo>
                    <a:pt x="5308" y="1"/>
                    <a:pt x="5182" y="1"/>
                    <a:pt x="5094" y="156"/>
                  </a:cubicBezTo>
                  <a:cubicBezTo>
                    <a:pt x="4042" y="1666"/>
                    <a:pt x="2436" y="3984"/>
                    <a:pt x="2317" y="4110"/>
                  </a:cubicBezTo>
                  <a:cubicBezTo>
                    <a:pt x="400" y="6108"/>
                    <a:pt x="430" y="9691"/>
                    <a:pt x="430" y="9936"/>
                  </a:cubicBezTo>
                  <a:lnTo>
                    <a:pt x="0" y="13578"/>
                  </a:lnTo>
                  <a:cubicBezTo>
                    <a:pt x="0" y="13637"/>
                    <a:pt x="30" y="13697"/>
                    <a:pt x="96" y="13697"/>
                  </a:cubicBezTo>
                  <a:lnTo>
                    <a:pt x="6137" y="14962"/>
                  </a:lnTo>
                  <a:cubicBezTo>
                    <a:pt x="6167" y="14962"/>
                    <a:pt x="6204" y="14962"/>
                    <a:pt x="6204" y="14933"/>
                  </a:cubicBezTo>
                  <a:cubicBezTo>
                    <a:pt x="6234" y="14933"/>
                    <a:pt x="6263" y="14903"/>
                    <a:pt x="6263" y="14874"/>
                  </a:cubicBezTo>
                  <a:lnTo>
                    <a:pt x="7033" y="9410"/>
                  </a:lnTo>
                  <a:lnTo>
                    <a:pt x="7959" y="8144"/>
                  </a:lnTo>
                  <a:cubicBezTo>
                    <a:pt x="8795" y="6945"/>
                    <a:pt x="8669" y="5309"/>
                    <a:pt x="7618" y="4324"/>
                  </a:cubicBezTo>
                  <a:cubicBezTo>
                    <a:pt x="7529" y="4169"/>
                    <a:pt x="6974" y="3184"/>
                    <a:pt x="6167" y="2658"/>
                  </a:cubicBezTo>
                  <a:cubicBezTo>
                    <a:pt x="6108" y="2007"/>
                    <a:pt x="5797" y="127"/>
                    <a:pt x="536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196067" y="539950"/>
              <a:ext cx="411864" cy="491848"/>
            </a:xfrm>
            <a:custGeom>
              <a:avLst/>
              <a:gdLst/>
              <a:ahLst/>
              <a:cxnLst/>
              <a:rect l="l" t="t" r="r" b="b"/>
              <a:pathLst>
                <a:path w="10484" h="12520" extrusionOk="0">
                  <a:moveTo>
                    <a:pt x="4998" y="1"/>
                  </a:moveTo>
                  <a:cubicBezTo>
                    <a:pt x="2281" y="1"/>
                    <a:pt x="60" y="2155"/>
                    <a:pt x="30" y="4872"/>
                  </a:cubicBezTo>
                  <a:lnTo>
                    <a:pt x="0" y="6937"/>
                  </a:lnTo>
                  <a:cubicBezTo>
                    <a:pt x="0" y="9995"/>
                    <a:pt x="2436" y="12490"/>
                    <a:pt x="5486" y="12519"/>
                  </a:cubicBezTo>
                  <a:cubicBezTo>
                    <a:pt x="8203" y="12519"/>
                    <a:pt x="10424" y="10365"/>
                    <a:pt x="10454" y="7648"/>
                  </a:cubicBezTo>
                  <a:lnTo>
                    <a:pt x="10454" y="4961"/>
                  </a:lnTo>
                  <a:cubicBezTo>
                    <a:pt x="10483" y="2251"/>
                    <a:pt x="8292" y="30"/>
                    <a:pt x="5582" y="30"/>
                  </a:cubicBezTo>
                  <a:lnTo>
                    <a:pt x="49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2191117" y="535000"/>
              <a:ext cx="421764" cy="501748"/>
            </a:xfrm>
            <a:custGeom>
              <a:avLst/>
              <a:gdLst/>
              <a:ahLst/>
              <a:cxnLst/>
              <a:rect l="l" t="t" r="r" b="b"/>
              <a:pathLst>
                <a:path w="10736" h="12772" extrusionOk="0">
                  <a:moveTo>
                    <a:pt x="896" y="216"/>
                  </a:moveTo>
                  <a:lnTo>
                    <a:pt x="9965" y="275"/>
                  </a:lnTo>
                  <a:cubicBezTo>
                    <a:pt x="10121" y="275"/>
                    <a:pt x="10239" y="341"/>
                    <a:pt x="10365" y="460"/>
                  </a:cubicBezTo>
                  <a:cubicBezTo>
                    <a:pt x="10454" y="556"/>
                    <a:pt x="10521" y="712"/>
                    <a:pt x="10521" y="867"/>
                  </a:cubicBezTo>
                  <a:lnTo>
                    <a:pt x="10424" y="12001"/>
                  </a:lnTo>
                  <a:cubicBezTo>
                    <a:pt x="10424" y="12157"/>
                    <a:pt x="10365" y="12275"/>
                    <a:pt x="10239" y="12401"/>
                  </a:cubicBezTo>
                  <a:cubicBezTo>
                    <a:pt x="10150" y="12490"/>
                    <a:pt x="9995" y="12557"/>
                    <a:pt x="9839" y="12557"/>
                  </a:cubicBezTo>
                  <a:lnTo>
                    <a:pt x="1977" y="12490"/>
                  </a:lnTo>
                  <a:cubicBezTo>
                    <a:pt x="985" y="12490"/>
                    <a:pt x="215" y="11690"/>
                    <a:pt x="215" y="10706"/>
                  </a:cubicBezTo>
                  <a:lnTo>
                    <a:pt x="311" y="771"/>
                  </a:lnTo>
                  <a:cubicBezTo>
                    <a:pt x="311" y="615"/>
                    <a:pt x="371" y="497"/>
                    <a:pt x="460" y="371"/>
                  </a:cubicBezTo>
                  <a:cubicBezTo>
                    <a:pt x="585" y="275"/>
                    <a:pt x="711" y="216"/>
                    <a:pt x="867" y="216"/>
                  </a:cubicBezTo>
                  <a:close/>
                  <a:moveTo>
                    <a:pt x="867" y="1"/>
                  </a:moveTo>
                  <a:cubicBezTo>
                    <a:pt x="682" y="1"/>
                    <a:pt x="460" y="60"/>
                    <a:pt x="311" y="216"/>
                  </a:cubicBezTo>
                  <a:cubicBezTo>
                    <a:pt x="156" y="371"/>
                    <a:pt x="89" y="556"/>
                    <a:pt x="89" y="771"/>
                  </a:cubicBezTo>
                  <a:lnTo>
                    <a:pt x="1" y="10706"/>
                  </a:lnTo>
                  <a:cubicBezTo>
                    <a:pt x="1" y="11787"/>
                    <a:pt x="867" y="12712"/>
                    <a:pt x="1977" y="12712"/>
                  </a:cubicBezTo>
                  <a:lnTo>
                    <a:pt x="9839" y="12771"/>
                  </a:lnTo>
                  <a:cubicBezTo>
                    <a:pt x="10054" y="12771"/>
                    <a:pt x="10239" y="12712"/>
                    <a:pt x="10395" y="12557"/>
                  </a:cubicBezTo>
                  <a:cubicBezTo>
                    <a:pt x="10550" y="12401"/>
                    <a:pt x="10639" y="12216"/>
                    <a:pt x="10639" y="12001"/>
                  </a:cubicBezTo>
                  <a:lnTo>
                    <a:pt x="10735" y="867"/>
                  </a:lnTo>
                  <a:cubicBezTo>
                    <a:pt x="10735" y="645"/>
                    <a:pt x="10676" y="460"/>
                    <a:pt x="10521" y="312"/>
                  </a:cubicBezTo>
                  <a:cubicBezTo>
                    <a:pt x="10365" y="156"/>
                    <a:pt x="10180" y="60"/>
                    <a:pt x="9965" y="60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2287957" y="936073"/>
              <a:ext cx="398782" cy="96916"/>
            </a:xfrm>
            <a:custGeom>
              <a:avLst/>
              <a:gdLst/>
              <a:ahLst/>
              <a:cxnLst/>
              <a:rect l="l" t="t" r="r" b="b"/>
              <a:pathLst>
                <a:path w="10151" h="2467" extrusionOk="0">
                  <a:moveTo>
                    <a:pt x="1667" y="1"/>
                  </a:moveTo>
                  <a:lnTo>
                    <a:pt x="1667" y="682"/>
                  </a:lnTo>
                  <a:cubicBezTo>
                    <a:pt x="1667" y="1607"/>
                    <a:pt x="926" y="2348"/>
                    <a:pt x="1" y="2407"/>
                  </a:cubicBezTo>
                  <a:lnTo>
                    <a:pt x="8396" y="2466"/>
                  </a:lnTo>
                  <a:cubicBezTo>
                    <a:pt x="9351" y="2466"/>
                    <a:pt x="10151" y="1696"/>
                    <a:pt x="10151" y="741"/>
                  </a:cubicBezTo>
                  <a:lnTo>
                    <a:pt x="10151" y="60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2284461" y="931123"/>
              <a:ext cx="407228" cy="106777"/>
            </a:xfrm>
            <a:custGeom>
              <a:avLst/>
              <a:gdLst/>
              <a:ahLst/>
              <a:cxnLst/>
              <a:rect l="l" t="t" r="r" b="b"/>
              <a:pathLst>
                <a:path w="10366" h="2718" extrusionOk="0">
                  <a:moveTo>
                    <a:pt x="1881" y="253"/>
                  </a:moveTo>
                  <a:lnTo>
                    <a:pt x="10114" y="312"/>
                  </a:lnTo>
                  <a:lnTo>
                    <a:pt x="10114" y="867"/>
                  </a:lnTo>
                  <a:cubicBezTo>
                    <a:pt x="10114" y="1763"/>
                    <a:pt x="9373" y="2503"/>
                    <a:pt x="8485" y="2503"/>
                  </a:cubicBezTo>
                  <a:lnTo>
                    <a:pt x="897" y="2407"/>
                  </a:lnTo>
                  <a:cubicBezTo>
                    <a:pt x="1482" y="2103"/>
                    <a:pt x="1881" y="1482"/>
                    <a:pt x="1881" y="808"/>
                  </a:cubicBezTo>
                  <a:lnTo>
                    <a:pt x="1881" y="253"/>
                  </a:lnTo>
                  <a:close/>
                  <a:moveTo>
                    <a:pt x="1756" y="1"/>
                  </a:moveTo>
                  <a:cubicBezTo>
                    <a:pt x="1726" y="1"/>
                    <a:pt x="1726" y="38"/>
                    <a:pt x="1696" y="68"/>
                  </a:cubicBezTo>
                  <a:cubicBezTo>
                    <a:pt x="1667" y="68"/>
                    <a:pt x="1667" y="97"/>
                    <a:pt x="1667" y="127"/>
                  </a:cubicBezTo>
                  <a:lnTo>
                    <a:pt x="1667" y="808"/>
                  </a:lnTo>
                  <a:cubicBezTo>
                    <a:pt x="1637" y="1667"/>
                    <a:pt x="956" y="2377"/>
                    <a:pt x="90" y="2407"/>
                  </a:cubicBezTo>
                  <a:cubicBezTo>
                    <a:pt x="31" y="2407"/>
                    <a:pt x="1" y="2474"/>
                    <a:pt x="1" y="2533"/>
                  </a:cubicBezTo>
                  <a:cubicBezTo>
                    <a:pt x="1" y="2592"/>
                    <a:pt x="31" y="2629"/>
                    <a:pt x="90" y="2629"/>
                  </a:cubicBezTo>
                  <a:lnTo>
                    <a:pt x="8485" y="2718"/>
                  </a:lnTo>
                  <a:cubicBezTo>
                    <a:pt x="9499" y="2718"/>
                    <a:pt x="10336" y="1889"/>
                    <a:pt x="10336" y="867"/>
                  </a:cubicBezTo>
                  <a:lnTo>
                    <a:pt x="10366" y="223"/>
                  </a:lnTo>
                  <a:cubicBezTo>
                    <a:pt x="10366" y="156"/>
                    <a:pt x="10299" y="97"/>
                    <a:pt x="10240" y="97"/>
                  </a:cubicBezTo>
                  <a:lnTo>
                    <a:pt x="175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2287957" y="660952"/>
              <a:ext cx="225457" cy="2671"/>
            </a:xfrm>
            <a:custGeom>
              <a:avLst/>
              <a:gdLst/>
              <a:ahLst/>
              <a:cxnLst/>
              <a:rect l="l" t="t" r="r" b="b"/>
              <a:pathLst>
                <a:path w="5739" h="68" extrusionOk="0">
                  <a:moveTo>
                    <a:pt x="1" y="0"/>
                  </a:moveTo>
                  <a:lnTo>
                    <a:pt x="5738" y="67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2284461" y="657455"/>
              <a:ext cx="233903" cy="9625"/>
            </a:xfrm>
            <a:custGeom>
              <a:avLst/>
              <a:gdLst/>
              <a:ahLst/>
              <a:cxnLst/>
              <a:rect l="l" t="t" r="r" b="b"/>
              <a:pathLst>
                <a:path w="5954" h="245" extrusionOk="0">
                  <a:moveTo>
                    <a:pt x="90" y="1"/>
                  </a:moveTo>
                  <a:cubicBezTo>
                    <a:pt x="31" y="1"/>
                    <a:pt x="1" y="30"/>
                    <a:pt x="1" y="89"/>
                  </a:cubicBezTo>
                  <a:cubicBezTo>
                    <a:pt x="1" y="156"/>
                    <a:pt x="31" y="215"/>
                    <a:pt x="90" y="215"/>
                  </a:cubicBezTo>
                  <a:lnTo>
                    <a:pt x="5827" y="245"/>
                  </a:lnTo>
                  <a:cubicBezTo>
                    <a:pt x="5894" y="245"/>
                    <a:pt x="5953" y="215"/>
                    <a:pt x="5953" y="156"/>
                  </a:cubicBezTo>
                  <a:cubicBezTo>
                    <a:pt x="5953" y="89"/>
                    <a:pt x="5894" y="30"/>
                    <a:pt x="5827" y="30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287957" y="756653"/>
              <a:ext cx="225457" cy="1493"/>
            </a:xfrm>
            <a:custGeom>
              <a:avLst/>
              <a:gdLst/>
              <a:ahLst/>
              <a:cxnLst/>
              <a:rect l="l" t="t" r="r" b="b"/>
              <a:pathLst>
                <a:path w="5739" h="38" extrusionOk="0">
                  <a:moveTo>
                    <a:pt x="1" y="0"/>
                  </a:moveTo>
                  <a:lnTo>
                    <a:pt x="5738" y="37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2283321" y="751978"/>
              <a:ext cx="233864" cy="10803"/>
            </a:xfrm>
            <a:custGeom>
              <a:avLst/>
              <a:gdLst/>
              <a:ahLst/>
              <a:cxnLst/>
              <a:rect l="l" t="t" r="r" b="b"/>
              <a:pathLst>
                <a:path w="5953" h="275" extrusionOk="0">
                  <a:moveTo>
                    <a:pt x="119" y="1"/>
                  </a:moveTo>
                  <a:cubicBezTo>
                    <a:pt x="60" y="1"/>
                    <a:pt x="0" y="60"/>
                    <a:pt x="0" y="89"/>
                  </a:cubicBezTo>
                  <a:cubicBezTo>
                    <a:pt x="0" y="156"/>
                    <a:pt x="60" y="215"/>
                    <a:pt x="119" y="215"/>
                  </a:cubicBezTo>
                  <a:lnTo>
                    <a:pt x="5827" y="275"/>
                  </a:lnTo>
                  <a:lnTo>
                    <a:pt x="5856" y="275"/>
                  </a:lnTo>
                  <a:cubicBezTo>
                    <a:pt x="5886" y="275"/>
                    <a:pt x="5953" y="215"/>
                    <a:pt x="5953" y="156"/>
                  </a:cubicBezTo>
                  <a:cubicBezTo>
                    <a:pt x="5953" y="89"/>
                    <a:pt x="5923" y="60"/>
                    <a:pt x="5856" y="60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287957" y="708370"/>
              <a:ext cx="120173" cy="1179"/>
            </a:xfrm>
            <a:custGeom>
              <a:avLst/>
              <a:gdLst/>
              <a:ahLst/>
              <a:cxnLst/>
              <a:rect l="l" t="t" r="r" b="b"/>
              <a:pathLst>
                <a:path w="3059" h="30" extrusionOk="0">
                  <a:moveTo>
                    <a:pt x="1" y="0"/>
                  </a:moveTo>
                  <a:lnTo>
                    <a:pt x="3058" y="3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283321" y="704559"/>
              <a:ext cx="128305" cy="9939"/>
            </a:xfrm>
            <a:custGeom>
              <a:avLst/>
              <a:gdLst/>
              <a:ahLst/>
              <a:cxnLst/>
              <a:rect l="l" t="t" r="r" b="b"/>
              <a:pathLst>
                <a:path w="3266" h="253" extrusionOk="0">
                  <a:moveTo>
                    <a:pt x="119" y="1"/>
                  </a:moveTo>
                  <a:cubicBezTo>
                    <a:pt x="60" y="1"/>
                    <a:pt x="0" y="31"/>
                    <a:pt x="0" y="97"/>
                  </a:cubicBezTo>
                  <a:cubicBezTo>
                    <a:pt x="0" y="156"/>
                    <a:pt x="60" y="216"/>
                    <a:pt x="119" y="216"/>
                  </a:cubicBezTo>
                  <a:lnTo>
                    <a:pt x="3176" y="253"/>
                  </a:lnTo>
                  <a:cubicBezTo>
                    <a:pt x="3236" y="253"/>
                    <a:pt x="3265" y="186"/>
                    <a:pt x="3265" y="127"/>
                  </a:cubicBezTo>
                  <a:cubicBezTo>
                    <a:pt x="3265" y="68"/>
                    <a:pt x="3236" y="31"/>
                    <a:pt x="3176" y="31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287957" y="804032"/>
              <a:ext cx="120173" cy="1218"/>
            </a:xfrm>
            <a:custGeom>
              <a:avLst/>
              <a:gdLst/>
              <a:ahLst/>
              <a:cxnLst/>
              <a:rect l="l" t="t" r="r" b="b"/>
              <a:pathLst>
                <a:path w="3059" h="31" extrusionOk="0">
                  <a:moveTo>
                    <a:pt x="1" y="1"/>
                  </a:moveTo>
                  <a:lnTo>
                    <a:pt x="3058" y="3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283321" y="799082"/>
              <a:ext cx="128305" cy="9939"/>
            </a:xfrm>
            <a:custGeom>
              <a:avLst/>
              <a:gdLst/>
              <a:ahLst/>
              <a:cxnLst/>
              <a:rect l="l" t="t" r="r" b="b"/>
              <a:pathLst>
                <a:path w="3266" h="253" extrusionOk="0">
                  <a:moveTo>
                    <a:pt x="119" y="1"/>
                  </a:moveTo>
                  <a:cubicBezTo>
                    <a:pt x="60" y="1"/>
                    <a:pt x="0" y="68"/>
                    <a:pt x="0" y="127"/>
                  </a:cubicBezTo>
                  <a:cubicBezTo>
                    <a:pt x="0" y="186"/>
                    <a:pt x="60" y="216"/>
                    <a:pt x="119" y="216"/>
                  </a:cubicBezTo>
                  <a:lnTo>
                    <a:pt x="3176" y="253"/>
                  </a:lnTo>
                  <a:cubicBezTo>
                    <a:pt x="3236" y="253"/>
                    <a:pt x="3265" y="216"/>
                    <a:pt x="3265" y="156"/>
                  </a:cubicBezTo>
                  <a:cubicBezTo>
                    <a:pt x="3265" y="97"/>
                    <a:pt x="3236" y="31"/>
                    <a:pt x="3176" y="31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287957" y="851176"/>
              <a:ext cx="101827" cy="1493"/>
            </a:xfrm>
            <a:custGeom>
              <a:avLst/>
              <a:gdLst/>
              <a:ahLst/>
              <a:cxnLst/>
              <a:rect l="l" t="t" r="r" b="b"/>
              <a:pathLst>
                <a:path w="2592" h="38" extrusionOk="0">
                  <a:moveTo>
                    <a:pt x="1" y="0"/>
                  </a:moveTo>
                  <a:lnTo>
                    <a:pt x="2592" y="37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2283321" y="847679"/>
              <a:ext cx="110273" cy="9625"/>
            </a:xfrm>
            <a:custGeom>
              <a:avLst/>
              <a:gdLst/>
              <a:ahLst/>
              <a:cxnLst/>
              <a:rect l="l" t="t" r="r" b="b"/>
              <a:pathLst>
                <a:path w="2807" h="245" extrusionOk="0">
                  <a:moveTo>
                    <a:pt x="119" y="0"/>
                  </a:moveTo>
                  <a:cubicBezTo>
                    <a:pt x="60" y="0"/>
                    <a:pt x="0" y="30"/>
                    <a:pt x="0" y="89"/>
                  </a:cubicBezTo>
                  <a:cubicBezTo>
                    <a:pt x="0" y="156"/>
                    <a:pt x="60" y="215"/>
                    <a:pt x="119" y="215"/>
                  </a:cubicBezTo>
                  <a:lnTo>
                    <a:pt x="2710" y="245"/>
                  </a:lnTo>
                  <a:cubicBezTo>
                    <a:pt x="2740" y="245"/>
                    <a:pt x="2806" y="185"/>
                    <a:pt x="2806" y="126"/>
                  </a:cubicBezTo>
                  <a:cubicBezTo>
                    <a:pt x="2806" y="59"/>
                    <a:pt x="2777" y="0"/>
                    <a:pt x="271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119577" y="814797"/>
              <a:ext cx="133255" cy="173365"/>
            </a:xfrm>
            <a:custGeom>
              <a:avLst/>
              <a:gdLst/>
              <a:ahLst/>
              <a:cxnLst/>
              <a:rect l="l" t="t" r="r" b="b"/>
              <a:pathLst>
                <a:path w="3392" h="4413" extrusionOk="0">
                  <a:moveTo>
                    <a:pt x="96" y="1913"/>
                  </a:moveTo>
                  <a:lnTo>
                    <a:pt x="96" y="1913"/>
                  </a:lnTo>
                  <a:cubicBezTo>
                    <a:pt x="92" y="1913"/>
                    <a:pt x="125" y="1920"/>
                    <a:pt x="187" y="1931"/>
                  </a:cubicBezTo>
                  <a:lnTo>
                    <a:pt x="187" y="1931"/>
                  </a:lnTo>
                  <a:cubicBezTo>
                    <a:pt x="167" y="1927"/>
                    <a:pt x="147" y="1922"/>
                    <a:pt x="126" y="1918"/>
                  </a:cubicBezTo>
                  <a:cubicBezTo>
                    <a:pt x="107" y="1915"/>
                    <a:pt x="98" y="1913"/>
                    <a:pt x="96" y="1913"/>
                  </a:cubicBezTo>
                  <a:close/>
                  <a:moveTo>
                    <a:pt x="0" y="1"/>
                  </a:moveTo>
                  <a:lnTo>
                    <a:pt x="644" y="1999"/>
                  </a:lnTo>
                  <a:lnTo>
                    <a:pt x="644" y="1999"/>
                  </a:lnTo>
                  <a:cubicBezTo>
                    <a:pt x="443" y="1974"/>
                    <a:pt x="281" y="1948"/>
                    <a:pt x="187" y="1931"/>
                  </a:cubicBezTo>
                  <a:lnTo>
                    <a:pt x="187" y="1931"/>
                  </a:lnTo>
                  <a:cubicBezTo>
                    <a:pt x="369" y="1972"/>
                    <a:pt x="530" y="2023"/>
                    <a:pt x="671" y="2083"/>
                  </a:cubicBezTo>
                  <a:lnTo>
                    <a:pt x="671" y="2083"/>
                  </a:lnTo>
                  <a:lnTo>
                    <a:pt x="644" y="1999"/>
                  </a:lnTo>
                  <a:lnTo>
                    <a:pt x="644" y="1999"/>
                  </a:lnTo>
                  <a:cubicBezTo>
                    <a:pt x="932" y="2035"/>
                    <a:pt x="1301" y="2068"/>
                    <a:pt x="1666" y="2068"/>
                  </a:cubicBezTo>
                  <a:cubicBezTo>
                    <a:pt x="2344" y="2068"/>
                    <a:pt x="3009" y="1952"/>
                    <a:pt x="3117" y="1518"/>
                  </a:cubicBezTo>
                  <a:cubicBezTo>
                    <a:pt x="3391" y="526"/>
                    <a:pt x="1725" y="67"/>
                    <a:pt x="0" y="1"/>
                  </a:cubicBezTo>
                  <a:close/>
                  <a:moveTo>
                    <a:pt x="671" y="2083"/>
                  </a:moveTo>
                  <a:lnTo>
                    <a:pt x="1422" y="4413"/>
                  </a:lnTo>
                  <a:cubicBezTo>
                    <a:pt x="1422" y="4413"/>
                    <a:pt x="2209" y="2736"/>
                    <a:pt x="671" y="2083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2114627" y="810161"/>
              <a:ext cx="134708" cy="182950"/>
            </a:xfrm>
            <a:custGeom>
              <a:avLst/>
              <a:gdLst/>
              <a:ahLst/>
              <a:cxnLst/>
              <a:rect l="l" t="t" r="r" b="b"/>
              <a:pathLst>
                <a:path w="3429" h="4657" extrusionOk="0">
                  <a:moveTo>
                    <a:pt x="126" y="0"/>
                  </a:moveTo>
                  <a:cubicBezTo>
                    <a:pt x="67" y="0"/>
                    <a:pt x="1" y="59"/>
                    <a:pt x="1" y="119"/>
                  </a:cubicBezTo>
                  <a:cubicBezTo>
                    <a:pt x="1" y="185"/>
                    <a:pt x="67" y="215"/>
                    <a:pt x="126" y="245"/>
                  </a:cubicBezTo>
                  <a:cubicBezTo>
                    <a:pt x="1577" y="304"/>
                    <a:pt x="2717" y="615"/>
                    <a:pt x="3058" y="1081"/>
                  </a:cubicBezTo>
                  <a:cubicBezTo>
                    <a:pt x="3184" y="1229"/>
                    <a:pt x="3214" y="1414"/>
                    <a:pt x="3147" y="1599"/>
                  </a:cubicBezTo>
                  <a:cubicBezTo>
                    <a:pt x="3062" y="1956"/>
                    <a:pt x="2445" y="2067"/>
                    <a:pt x="1748" y="2067"/>
                  </a:cubicBezTo>
                  <a:cubicBezTo>
                    <a:pt x="1232" y="2067"/>
                    <a:pt x="672" y="2006"/>
                    <a:pt x="252" y="1940"/>
                  </a:cubicBezTo>
                  <a:cubicBezTo>
                    <a:pt x="240" y="1934"/>
                    <a:pt x="227" y="1932"/>
                    <a:pt x="216" y="1932"/>
                  </a:cubicBezTo>
                  <a:cubicBezTo>
                    <a:pt x="165" y="1932"/>
                    <a:pt x="126" y="1976"/>
                    <a:pt x="126" y="2007"/>
                  </a:cubicBezTo>
                  <a:cubicBezTo>
                    <a:pt x="97" y="2036"/>
                    <a:pt x="97" y="2125"/>
                    <a:pt x="223" y="2155"/>
                  </a:cubicBezTo>
                  <a:cubicBezTo>
                    <a:pt x="867" y="2280"/>
                    <a:pt x="1296" y="2562"/>
                    <a:pt x="1481" y="2962"/>
                  </a:cubicBezTo>
                  <a:cubicBezTo>
                    <a:pt x="1851" y="3635"/>
                    <a:pt x="1452" y="4501"/>
                    <a:pt x="1452" y="4501"/>
                  </a:cubicBezTo>
                  <a:cubicBezTo>
                    <a:pt x="1422" y="4561"/>
                    <a:pt x="1452" y="4627"/>
                    <a:pt x="1518" y="4657"/>
                  </a:cubicBezTo>
                  <a:lnTo>
                    <a:pt x="1548" y="4657"/>
                  </a:lnTo>
                  <a:cubicBezTo>
                    <a:pt x="1577" y="4657"/>
                    <a:pt x="1637" y="4627"/>
                    <a:pt x="1637" y="4598"/>
                  </a:cubicBezTo>
                  <a:cubicBezTo>
                    <a:pt x="1666" y="4561"/>
                    <a:pt x="2103" y="3635"/>
                    <a:pt x="1703" y="2865"/>
                  </a:cubicBezTo>
                  <a:cubicBezTo>
                    <a:pt x="1577" y="2621"/>
                    <a:pt x="1392" y="2406"/>
                    <a:pt x="1148" y="2251"/>
                  </a:cubicBezTo>
                  <a:lnTo>
                    <a:pt x="1148" y="2251"/>
                  </a:lnTo>
                  <a:cubicBezTo>
                    <a:pt x="1368" y="2273"/>
                    <a:pt x="1603" y="2287"/>
                    <a:pt x="1836" y="2287"/>
                  </a:cubicBezTo>
                  <a:cubicBezTo>
                    <a:pt x="2545" y="2287"/>
                    <a:pt x="3230" y="2151"/>
                    <a:pt x="3369" y="1666"/>
                  </a:cubicBezTo>
                  <a:cubicBezTo>
                    <a:pt x="3428" y="1414"/>
                    <a:pt x="3399" y="1170"/>
                    <a:pt x="3243" y="955"/>
                  </a:cubicBezTo>
                  <a:cubicBezTo>
                    <a:pt x="2688" y="215"/>
                    <a:pt x="867" y="30"/>
                    <a:pt x="12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1868853" y="1030596"/>
              <a:ext cx="446867" cy="762915"/>
            </a:xfrm>
            <a:custGeom>
              <a:avLst/>
              <a:gdLst/>
              <a:ahLst/>
              <a:cxnLst/>
              <a:rect l="l" t="t" r="r" b="b"/>
              <a:pathLst>
                <a:path w="11375" h="19420" extrusionOk="0">
                  <a:moveTo>
                    <a:pt x="3206" y="1"/>
                  </a:moveTo>
                  <a:lnTo>
                    <a:pt x="2777" y="2992"/>
                  </a:lnTo>
                  <a:lnTo>
                    <a:pt x="1385" y="11905"/>
                  </a:lnTo>
                  <a:lnTo>
                    <a:pt x="1" y="16073"/>
                  </a:lnTo>
                  <a:lnTo>
                    <a:pt x="2311" y="18168"/>
                  </a:lnTo>
                  <a:cubicBezTo>
                    <a:pt x="3195" y="19031"/>
                    <a:pt x="4280" y="19419"/>
                    <a:pt x="5344" y="19419"/>
                  </a:cubicBezTo>
                  <a:cubicBezTo>
                    <a:pt x="7513" y="19419"/>
                    <a:pt x="9599" y="17806"/>
                    <a:pt x="9743" y="15303"/>
                  </a:cubicBezTo>
                  <a:lnTo>
                    <a:pt x="11350" y="216"/>
                  </a:lnTo>
                  <a:cubicBezTo>
                    <a:pt x="11374" y="167"/>
                    <a:pt x="11339" y="119"/>
                    <a:pt x="11289" y="119"/>
                  </a:cubicBezTo>
                  <a:cubicBezTo>
                    <a:pt x="11278" y="119"/>
                    <a:pt x="11266" y="121"/>
                    <a:pt x="11254" y="127"/>
                  </a:cubicBezTo>
                  <a:cubicBezTo>
                    <a:pt x="9996" y="571"/>
                    <a:pt x="8688" y="795"/>
                    <a:pt x="7382" y="795"/>
                  </a:cubicBezTo>
                  <a:cubicBezTo>
                    <a:pt x="5967" y="795"/>
                    <a:pt x="4554" y="532"/>
                    <a:pt x="3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1865082" y="1026039"/>
              <a:ext cx="454606" cy="771832"/>
            </a:xfrm>
            <a:custGeom>
              <a:avLst/>
              <a:gdLst/>
              <a:ahLst/>
              <a:cxnLst/>
              <a:rect l="l" t="t" r="r" b="b"/>
              <a:pathLst>
                <a:path w="11572" h="19647" extrusionOk="0">
                  <a:moveTo>
                    <a:pt x="3317" y="0"/>
                  </a:moveTo>
                  <a:cubicBezTo>
                    <a:pt x="3302" y="0"/>
                    <a:pt x="3288" y="9"/>
                    <a:pt x="3273" y="28"/>
                  </a:cubicBezTo>
                  <a:cubicBezTo>
                    <a:pt x="3243" y="28"/>
                    <a:pt x="3206" y="58"/>
                    <a:pt x="3206" y="87"/>
                  </a:cubicBezTo>
                  <a:lnTo>
                    <a:pt x="1392" y="11991"/>
                  </a:lnTo>
                  <a:cubicBezTo>
                    <a:pt x="1355" y="12058"/>
                    <a:pt x="1422" y="12117"/>
                    <a:pt x="1481" y="12117"/>
                  </a:cubicBezTo>
                  <a:cubicBezTo>
                    <a:pt x="1492" y="12123"/>
                    <a:pt x="1502" y="12125"/>
                    <a:pt x="1511" y="12125"/>
                  </a:cubicBezTo>
                  <a:cubicBezTo>
                    <a:pt x="1554" y="12125"/>
                    <a:pt x="1583" y="12076"/>
                    <a:pt x="1607" y="12021"/>
                  </a:cubicBezTo>
                  <a:lnTo>
                    <a:pt x="3391" y="272"/>
                  </a:lnTo>
                  <a:cubicBezTo>
                    <a:pt x="4713" y="765"/>
                    <a:pt x="6100" y="1011"/>
                    <a:pt x="7489" y="1011"/>
                  </a:cubicBezTo>
                  <a:cubicBezTo>
                    <a:pt x="8791" y="1011"/>
                    <a:pt x="10096" y="795"/>
                    <a:pt x="11350" y="361"/>
                  </a:cubicBezTo>
                  <a:lnTo>
                    <a:pt x="11350" y="361"/>
                  </a:lnTo>
                  <a:lnTo>
                    <a:pt x="9721" y="15419"/>
                  </a:lnTo>
                  <a:cubicBezTo>
                    <a:pt x="9625" y="17114"/>
                    <a:pt x="8573" y="18536"/>
                    <a:pt x="7004" y="19150"/>
                  </a:cubicBezTo>
                  <a:cubicBezTo>
                    <a:pt x="6500" y="19337"/>
                    <a:pt x="5981" y="19430"/>
                    <a:pt x="5468" y="19430"/>
                  </a:cubicBezTo>
                  <a:cubicBezTo>
                    <a:pt x="4378" y="19430"/>
                    <a:pt x="3319" y="19011"/>
                    <a:pt x="2503" y="18195"/>
                  </a:cubicBezTo>
                  <a:lnTo>
                    <a:pt x="186" y="16130"/>
                  </a:lnTo>
                  <a:cubicBezTo>
                    <a:pt x="156" y="16096"/>
                    <a:pt x="125" y="16080"/>
                    <a:pt x="97" y="16080"/>
                  </a:cubicBezTo>
                  <a:cubicBezTo>
                    <a:pt x="69" y="16080"/>
                    <a:pt x="45" y="16096"/>
                    <a:pt x="30" y="16130"/>
                  </a:cubicBezTo>
                  <a:cubicBezTo>
                    <a:pt x="1" y="16159"/>
                    <a:pt x="1" y="16248"/>
                    <a:pt x="30" y="16278"/>
                  </a:cubicBezTo>
                  <a:lnTo>
                    <a:pt x="2347" y="18380"/>
                  </a:lnTo>
                  <a:cubicBezTo>
                    <a:pt x="3206" y="19209"/>
                    <a:pt x="4317" y="19646"/>
                    <a:pt x="5464" y="19646"/>
                  </a:cubicBezTo>
                  <a:cubicBezTo>
                    <a:pt x="5982" y="19646"/>
                    <a:pt x="6538" y="19550"/>
                    <a:pt x="7093" y="19335"/>
                  </a:cubicBezTo>
                  <a:cubicBezTo>
                    <a:pt x="8729" y="18684"/>
                    <a:pt x="9839" y="17203"/>
                    <a:pt x="9936" y="15419"/>
                  </a:cubicBezTo>
                  <a:lnTo>
                    <a:pt x="11572" y="332"/>
                  </a:lnTo>
                  <a:cubicBezTo>
                    <a:pt x="11572" y="272"/>
                    <a:pt x="11535" y="213"/>
                    <a:pt x="11505" y="146"/>
                  </a:cubicBezTo>
                  <a:cubicBezTo>
                    <a:pt x="11446" y="117"/>
                    <a:pt x="11387" y="117"/>
                    <a:pt x="11320" y="117"/>
                  </a:cubicBezTo>
                  <a:cubicBezTo>
                    <a:pt x="10065" y="565"/>
                    <a:pt x="8752" y="789"/>
                    <a:pt x="7444" y="789"/>
                  </a:cubicBezTo>
                  <a:cubicBezTo>
                    <a:pt x="6053" y="789"/>
                    <a:pt x="4667" y="536"/>
                    <a:pt x="3362" y="28"/>
                  </a:cubicBezTo>
                  <a:cubicBezTo>
                    <a:pt x="3347" y="9"/>
                    <a:pt x="3332" y="0"/>
                    <a:pt x="331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2017787" y="1074714"/>
              <a:ext cx="35199" cy="31664"/>
            </a:xfrm>
            <a:custGeom>
              <a:avLst/>
              <a:gdLst/>
              <a:ahLst/>
              <a:cxnLst/>
              <a:rect l="l" t="t" r="r" b="b"/>
              <a:pathLst>
                <a:path w="896" h="806" extrusionOk="0">
                  <a:moveTo>
                    <a:pt x="438" y="0"/>
                  </a:moveTo>
                  <a:cubicBezTo>
                    <a:pt x="279" y="0"/>
                    <a:pt x="113" y="92"/>
                    <a:pt x="59" y="270"/>
                  </a:cubicBezTo>
                  <a:cubicBezTo>
                    <a:pt x="0" y="484"/>
                    <a:pt x="96" y="699"/>
                    <a:pt x="311" y="788"/>
                  </a:cubicBezTo>
                  <a:cubicBezTo>
                    <a:pt x="350" y="800"/>
                    <a:pt x="389" y="806"/>
                    <a:pt x="428" y="806"/>
                  </a:cubicBezTo>
                  <a:cubicBezTo>
                    <a:pt x="600" y="806"/>
                    <a:pt x="758" y="690"/>
                    <a:pt x="837" y="514"/>
                  </a:cubicBezTo>
                  <a:cubicBezTo>
                    <a:pt x="896" y="329"/>
                    <a:pt x="770" y="85"/>
                    <a:pt x="555" y="18"/>
                  </a:cubicBezTo>
                  <a:cubicBezTo>
                    <a:pt x="518" y="6"/>
                    <a:pt x="478" y="0"/>
                    <a:pt x="438" y="0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012837" y="1069961"/>
              <a:ext cx="42506" cy="40660"/>
            </a:xfrm>
            <a:custGeom>
              <a:avLst/>
              <a:gdLst/>
              <a:ahLst/>
              <a:cxnLst/>
              <a:rect l="l" t="t" r="r" b="b"/>
              <a:pathLst>
                <a:path w="1082" h="1035" extrusionOk="0">
                  <a:moveTo>
                    <a:pt x="652" y="235"/>
                  </a:moveTo>
                  <a:cubicBezTo>
                    <a:pt x="741" y="265"/>
                    <a:pt x="807" y="324"/>
                    <a:pt x="837" y="391"/>
                  </a:cubicBezTo>
                  <a:cubicBezTo>
                    <a:pt x="867" y="450"/>
                    <a:pt x="867" y="539"/>
                    <a:pt x="837" y="605"/>
                  </a:cubicBezTo>
                  <a:cubicBezTo>
                    <a:pt x="790" y="728"/>
                    <a:pt x="684" y="809"/>
                    <a:pt x="565" y="809"/>
                  </a:cubicBezTo>
                  <a:cubicBezTo>
                    <a:pt x="533" y="809"/>
                    <a:pt x="500" y="803"/>
                    <a:pt x="467" y="790"/>
                  </a:cubicBezTo>
                  <a:cubicBezTo>
                    <a:pt x="311" y="724"/>
                    <a:pt x="252" y="576"/>
                    <a:pt x="282" y="420"/>
                  </a:cubicBezTo>
                  <a:cubicBezTo>
                    <a:pt x="311" y="354"/>
                    <a:pt x="371" y="294"/>
                    <a:pt x="437" y="265"/>
                  </a:cubicBezTo>
                  <a:cubicBezTo>
                    <a:pt x="467" y="235"/>
                    <a:pt x="526" y="235"/>
                    <a:pt x="556" y="235"/>
                  </a:cubicBezTo>
                  <a:close/>
                  <a:moveTo>
                    <a:pt x="532" y="0"/>
                  </a:moveTo>
                  <a:cubicBezTo>
                    <a:pt x="467" y="0"/>
                    <a:pt x="404" y="17"/>
                    <a:pt x="341" y="50"/>
                  </a:cubicBezTo>
                  <a:cubicBezTo>
                    <a:pt x="222" y="109"/>
                    <a:pt x="126" y="235"/>
                    <a:pt x="97" y="354"/>
                  </a:cubicBezTo>
                  <a:cubicBezTo>
                    <a:pt x="0" y="635"/>
                    <a:pt x="126" y="909"/>
                    <a:pt x="408" y="1005"/>
                  </a:cubicBezTo>
                  <a:cubicBezTo>
                    <a:pt x="467" y="1005"/>
                    <a:pt x="496" y="1035"/>
                    <a:pt x="556" y="1035"/>
                  </a:cubicBezTo>
                  <a:cubicBezTo>
                    <a:pt x="778" y="1035"/>
                    <a:pt x="992" y="879"/>
                    <a:pt x="1052" y="665"/>
                  </a:cubicBezTo>
                  <a:cubicBezTo>
                    <a:pt x="1081" y="539"/>
                    <a:pt x="1081" y="420"/>
                    <a:pt x="1022" y="294"/>
                  </a:cubicBezTo>
                  <a:cubicBezTo>
                    <a:pt x="963" y="169"/>
                    <a:pt x="867" y="80"/>
                    <a:pt x="741" y="50"/>
                  </a:cubicBezTo>
                  <a:cubicBezTo>
                    <a:pt x="667" y="17"/>
                    <a:pt x="598" y="0"/>
                    <a:pt x="53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1975319" y="1123508"/>
              <a:ext cx="169868" cy="34532"/>
            </a:xfrm>
            <a:custGeom>
              <a:avLst/>
              <a:gdLst/>
              <a:ahLst/>
              <a:cxnLst/>
              <a:rect l="l" t="t" r="r" b="b"/>
              <a:pathLst>
                <a:path w="4324" h="879" extrusionOk="0">
                  <a:moveTo>
                    <a:pt x="108" y="1"/>
                  </a:moveTo>
                  <a:cubicBezTo>
                    <a:pt x="66" y="1"/>
                    <a:pt x="30" y="28"/>
                    <a:pt x="30" y="71"/>
                  </a:cubicBezTo>
                  <a:cubicBezTo>
                    <a:pt x="0" y="138"/>
                    <a:pt x="30" y="197"/>
                    <a:pt x="97" y="197"/>
                  </a:cubicBezTo>
                  <a:cubicBezTo>
                    <a:pt x="1577" y="753"/>
                    <a:pt x="2688" y="878"/>
                    <a:pt x="3361" y="878"/>
                  </a:cubicBezTo>
                  <a:cubicBezTo>
                    <a:pt x="3917" y="878"/>
                    <a:pt x="4198" y="812"/>
                    <a:pt x="4228" y="812"/>
                  </a:cubicBezTo>
                  <a:cubicBezTo>
                    <a:pt x="4287" y="782"/>
                    <a:pt x="4324" y="723"/>
                    <a:pt x="4287" y="656"/>
                  </a:cubicBezTo>
                  <a:cubicBezTo>
                    <a:pt x="4287" y="613"/>
                    <a:pt x="4255" y="585"/>
                    <a:pt x="4215" y="585"/>
                  </a:cubicBezTo>
                  <a:cubicBezTo>
                    <a:pt x="4200" y="585"/>
                    <a:pt x="4184" y="589"/>
                    <a:pt x="4168" y="597"/>
                  </a:cubicBezTo>
                  <a:cubicBezTo>
                    <a:pt x="4155" y="597"/>
                    <a:pt x="3888" y="668"/>
                    <a:pt x="3373" y="668"/>
                  </a:cubicBezTo>
                  <a:cubicBezTo>
                    <a:pt x="2709" y="668"/>
                    <a:pt x="1632" y="550"/>
                    <a:pt x="156" y="12"/>
                  </a:cubicBezTo>
                  <a:cubicBezTo>
                    <a:pt x="140" y="4"/>
                    <a:pt x="124" y="1"/>
                    <a:pt x="10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1501529" y="1775031"/>
              <a:ext cx="175722" cy="326615"/>
            </a:xfrm>
            <a:custGeom>
              <a:avLst/>
              <a:gdLst/>
              <a:ahLst/>
              <a:cxnLst/>
              <a:rect l="l" t="t" r="r" b="b"/>
              <a:pathLst>
                <a:path w="4473" h="8314" extrusionOk="0">
                  <a:moveTo>
                    <a:pt x="3211" y="0"/>
                  </a:moveTo>
                  <a:cubicBezTo>
                    <a:pt x="2367" y="0"/>
                    <a:pt x="1252" y="1566"/>
                    <a:pt x="652" y="3691"/>
                  </a:cubicBezTo>
                  <a:cubicBezTo>
                    <a:pt x="0" y="5978"/>
                    <a:pt x="186" y="8044"/>
                    <a:pt x="1081" y="8288"/>
                  </a:cubicBezTo>
                  <a:cubicBezTo>
                    <a:pt x="1140" y="8305"/>
                    <a:pt x="1199" y="8313"/>
                    <a:pt x="1261" y="8313"/>
                  </a:cubicBezTo>
                  <a:cubicBezTo>
                    <a:pt x="2110" y="8313"/>
                    <a:pt x="3220" y="6720"/>
                    <a:pt x="3828" y="4586"/>
                  </a:cubicBezTo>
                  <a:cubicBezTo>
                    <a:pt x="4472" y="2306"/>
                    <a:pt x="4257" y="270"/>
                    <a:pt x="3391" y="26"/>
                  </a:cubicBezTo>
                  <a:cubicBezTo>
                    <a:pt x="3333" y="9"/>
                    <a:pt x="3272" y="0"/>
                    <a:pt x="321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1505300" y="1770120"/>
              <a:ext cx="168454" cy="335455"/>
            </a:xfrm>
            <a:custGeom>
              <a:avLst/>
              <a:gdLst/>
              <a:ahLst/>
              <a:cxnLst/>
              <a:rect l="l" t="t" r="r" b="b"/>
              <a:pathLst>
                <a:path w="4288" h="8539" extrusionOk="0">
                  <a:moveTo>
                    <a:pt x="3266" y="240"/>
                  </a:moveTo>
                  <a:cubicBezTo>
                    <a:pt x="3636" y="366"/>
                    <a:pt x="3887" y="891"/>
                    <a:pt x="3976" y="1691"/>
                  </a:cubicBezTo>
                  <a:cubicBezTo>
                    <a:pt x="4035" y="2520"/>
                    <a:pt x="3917" y="3601"/>
                    <a:pt x="3606" y="4682"/>
                  </a:cubicBezTo>
                  <a:cubicBezTo>
                    <a:pt x="3295" y="5792"/>
                    <a:pt x="2866" y="6747"/>
                    <a:pt x="2340" y="7458"/>
                  </a:cubicBezTo>
                  <a:cubicBezTo>
                    <a:pt x="1946" y="8017"/>
                    <a:pt x="1525" y="8320"/>
                    <a:pt x="1180" y="8320"/>
                  </a:cubicBezTo>
                  <a:cubicBezTo>
                    <a:pt x="1123" y="8320"/>
                    <a:pt x="1068" y="8311"/>
                    <a:pt x="1015" y="8294"/>
                  </a:cubicBezTo>
                  <a:cubicBezTo>
                    <a:pt x="645" y="8198"/>
                    <a:pt x="371" y="7673"/>
                    <a:pt x="304" y="6873"/>
                  </a:cubicBezTo>
                  <a:cubicBezTo>
                    <a:pt x="215" y="6007"/>
                    <a:pt x="371" y="4963"/>
                    <a:pt x="645" y="3853"/>
                  </a:cubicBezTo>
                  <a:cubicBezTo>
                    <a:pt x="1230" y="1817"/>
                    <a:pt x="2311" y="240"/>
                    <a:pt x="3110" y="240"/>
                  </a:cubicBezTo>
                  <a:close/>
                  <a:moveTo>
                    <a:pt x="3136" y="1"/>
                  </a:moveTo>
                  <a:cubicBezTo>
                    <a:pt x="2205" y="1"/>
                    <a:pt x="1068" y="1568"/>
                    <a:pt x="460" y="3786"/>
                  </a:cubicBezTo>
                  <a:cubicBezTo>
                    <a:pt x="119" y="4926"/>
                    <a:pt x="1" y="6007"/>
                    <a:pt x="90" y="6903"/>
                  </a:cubicBezTo>
                  <a:cubicBezTo>
                    <a:pt x="186" y="7798"/>
                    <a:pt x="489" y="8383"/>
                    <a:pt x="956" y="8509"/>
                  </a:cubicBezTo>
                  <a:cubicBezTo>
                    <a:pt x="1015" y="8539"/>
                    <a:pt x="1074" y="8539"/>
                    <a:pt x="1170" y="8539"/>
                  </a:cubicBezTo>
                  <a:cubicBezTo>
                    <a:pt x="1570" y="8539"/>
                    <a:pt x="2066" y="8198"/>
                    <a:pt x="2525" y="7584"/>
                  </a:cubicBezTo>
                  <a:cubicBezTo>
                    <a:pt x="3051" y="6873"/>
                    <a:pt x="3517" y="5888"/>
                    <a:pt x="3821" y="4741"/>
                  </a:cubicBezTo>
                  <a:cubicBezTo>
                    <a:pt x="4132" y="3631"/>
                    <a:pt x="4287" y="2557"/>
                    <a:pt x="4191" y="1661"/>
                  </a:cubicBezTo>
                  <a:cubicBezTo>
                    <a:pt x="4102" y="736"/>
                    <a:pt x="3791" y="181"/>
                    <a:pt x="3332" y="25"/>
                  </a:cubicBezTo>
                  <a:cubicBezTo>
                    <a:pt x="3268" y="9"/>
                    <a:pt x="3203" y="1"/>
                    <a:pt x="313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850546" y="1916500"/>
              <a:ext cx="186761" cy="155215"/>
            </a:xfrm>
            <a:custGeom>
              <a:avLst/>
              <a:gdLst/>
              <a:ahLst/>
              <a:cxnLst/>
              <a:rect l="l" t="t" r="r" b="b"/>
              <a:pathLst>
                <a:path w="4754" h="3951" extrusionOk="0">
                  <a:moveTo>
                    <a:pt x="0" y="1"/>
                  </a:moveTo>
                  <a:lnTo>
                    <a:pt x="156" y="2621"/>
                  </a:lnTo>
                  <a:lnTo>
                    <a:pt x="2932" y="3858"/>
                  </a:lnTo>
                  <a:cubicBezTo>
                    <a:pt x="3076" y="3920"/>
                    <a:pt x="3232" y="3950"/>
                    <a:pt x="3392" y="3950"/>
                  </a:cubicBezTo>
                  <a:cubicBezTo>
                    <a:pt x="3708" y="3950"/>
                    <a:pt x="4044" y="3832"/>
                    <a:pt x="4353" y="3606"/>
                  </a:cubicBezTo>
                  <a:cubicBezTo>
                    <a:pt x="4687" y="3332"/>
                    <a:pt x="4753" y="2747"/>
                    <a:pt x="4442" y="25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845596" y="1911865"/>
              <a:ext cx="192850" cy="163465"/>
            </a:xfrm>
            <a:custGeom>
              <a:avLst/>
              <a:gdLst/>
              <a:ahLst/>
              <a:cxnLst/>
              <a:rect l="l" t="t" r="r" b="b"/>
              <a:pathLst>
                <a:path w="4909" h="4161" extrusionOk="0">
                  <a:moveTo>
                    <a:pt x="252" y="304"/>
                  </a:moveTo>
                  <a:lnTo>
                    <a:pt x="4509" y="2769"/>
                  </a:lnTo>
                  <a:cubicBezTo>
                    <a:pt x="4628" y="2836"/>
                    <a:pt x="4665" y="2984"/>
                    <a:pt x="4665" y="3080"/>
                  </a:cubicBezTo>
                  <a:cubicBezTo>
                    <a:pt x="4665" y="3265"/>
                    <a:pt x="4568" y="3509"/>
                    <a:pt x="4413" y="3635"/>
                  </a:cubicBezTo>
                  <a:cubicBezTo>
                    <a:pt x="4133" y="3838"/>
                    <a:pt x="3826" y="3946"/>
                    <a:pt x="3543" y="3946"/>
                  </a:cubicBezTo>
                  <a:cubicBezTo>
                    <a:pt x="3391" y="3946"/>
                    <a:pt x="3247" y="3915"/>
                    <a:pt x="3117" y="3850"/>
                  </a:cubicBezTo>
                  <a:lnTo>
                    <a:pt x="408" y="2651"/>
                  </a:lnTo>
                  <a:lnTo>
                    <a:pt x="252" y="304"/>
                  </a:lnTo>
                  <a:close/>
                  <a:moveTo>
                    <a:pt x="115" y="0"/>
                  </a:moveTo>
                  <a:cubicBezTo>
                    <a:pt x="97" y="0"/>
                    <a:pt x="82" y="8"/>
                    <a:pt x="67" y="23"/>
                  </a:cubicBezTo>
                  <a:cubicBezTo>
                    <a:pt x="38" y="60"/>
                    <a:pt x="1" y="89"/>
                    <a:pt x="1" y="119"/>
                  </a:cubicBezTo>
                  <a:lnTo>
                    <a:pt x="186" y="2739"/>
                  </a:lnTo>
                  <a:cubicBezTo>
                    <a:pt x="186" y="2769"/>
                    <a:pt x="223" y="2836"/>
                    <a:pt x="252" y="2836"/>
                  </a:cubicBezTo>
                  <a:lnTo>
                    <a:pt x="3028" y="4065"/>
                  </a:lnTo>
                  <a:cubicBezTo>
                    <a:pt x="3184" y="4131"/>
                    <a:pt x="3369" y="4161"/>
                    <a:pt x="3517" y="4161"/>
                  </a:cubicBezTo>
                  <a:cubicBezTo>
                    <a:pt x="3858" y="4161"/>
                    <a:pt x="4228" y="4035"/>
                    <a:pt x="4539" y="3820"/>
                  </a:cubicBezTo>
                  <a:cubicBezTo>
                    <a:pt x="4753" y="3635"/>
                    <a:pt x="4909" y="3324"/>
                    <a:pt x="4879" y="3050"/>
                  </a:cubicBezTo>
                  <a:cubicBezTo>
                    <a:pt x="4879" y="2836"/>
                    <a:pt x="4753" y="2680"/>
                    <a:pt x="4598" y="2584"/>
                  </a:cubicBezTo>
                  <a:lnTo>
                    <a:pt x="186" y="23"/>
                  </a:lnTo>
                  <a:cubicBezTo>
                    <a:pt x="156" y="8"/>
                    <a:pt x="134" y="0"/>
                    <a:pt x="11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260430" y="1791727"/>
              <a:ext cx="635788" cy="360165"/>
            </a:xfrm>
            <a:custGeom>
              <a:avLst/>
              <a:gdLst/>
              <a:ahLst/>
              <a:cxnLst/>
              <a:rect l="l" t="t" r="r" b="b"/>
              <a:pathLst>
                <a:path w="16184" h="9168" extrusionOk="0">
                  <a:moveTo>
                    <a:pt x="6634" y="1"/>
                  </a:moveTo>
                  <a:lnTo>
                    <a:pt x="0" y="4443"/>
                  </a:lnTo>
                  <a:lnTo>
                    <a:pt x="8699" y="6938"/>
                  </a:lnTo>
                  <a:cubicBezTo>
                    <a:pt x="8914" y="7004"/>
                    <a:pt x="9099" y="7189"/>
                    <a:pt x="9195" y="7374"/>
                  </a:cubicBezTo>
                  <a:cubicBezTo>
                    <a:pt x="9717" y="8473"/>
                    <a:pt x="10807" y="9167"/>
                    <a:pt x="12011" y="9167"/>
                  </a:cubicBezTo>
                  <a:cubicBezTo>
                    <a:pt x="12089" y="9167"/>
                    <a:pt x="12167" y="9164"/>
                    <a:pt x="12245" y="9158"/>
                  </a:cubicBezTo>
                  <a:lnTo>
                    <a:pt x="13726" y="9040"/>
                  </a:lnTo>
                  <a:cubicBezTo>
                    <a:pt x="13858" y="9049"/>
                    <a:pt x="13982" y="9053"/>
                    <a:pt x="14101" y="9053"/>
                  </a:cubicBezTo>
                  <a:cubicBezTo>
                    <a:pt x="15923" y="9053"/>
                    <a:pt x="16184" y="8021"/>
                    <a:pt x="16073" y="7152"/>
                  </a:cubicBezTo>
                  <a:lnTo>
                    <a:pt x="15762" y="4998"/>
                  </a:lnTo>
                  <a:cubicBezTo>
                    <a:pt x="15732" y="3858"/>
                    <a:pt x="15021" y="2836"/>
                    <a:pt x="13940" y="2436"/>
                  </a:cubicBezTo>
                  <a:lnTo>
                    <a:pt x="6634" y="1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256619" y="1787956"/>
              <a:ext cx="642506" cy="368533"/>
            </a:xfrm>
            <a:custGeom>
              <a:avLst/>
              <a:gdLst/>
              <a:ahLst/>
              <a:cxnLst/>
              <a:rect l="l" t="t" r="r" b="b"/>
              <a:pathLst>
                <a:path w="16355" h="9381" extrusionOk="0">
                  <a:moveTo>
                    <a:pt x="6731" y="215"/>
                  </a:moveTo>
                  <a:lnTo>
                    <a:pt x="14008" y="2658"/>
                  </a:lnTo>
                  <a:cubicBezTo>
                    <a:pt x="15030" y="3028"/>
                    <a:pt x="15733" y="4013"/>
                    <a:pt x="15733" y="5094"/>
                  </a:cubicBezTo>
                  <a:lnTo>
                    <a:pt x="15733" y="5124"/>
                  </a:lnTo>
                  <a:lnTo>
                    <a:pt x="16044" y="7285"/>
                  </a:lnTo>
                  <a:cubicBezTo>
                    <a:pt x="16103" y="7655"/>
                    <a:pt x="16073" y="8174"/>
                    <a:pt x="15733" y="8544"/>
                  </a:cubicBezTo>
                  <a:cubicBezTo>
                    <a:pt x="15446" y="8894"/>
                    <a:pt x="14925" y="9052"/>
                    <a:pt x="14196" y="9052"/>
                  </a:cubicBezTo>
                  <a:cubicBezTo>
                    <a:pt x="14077" y="9052"/>
                    <a:pt x="13953" y="9048"/>
                    <a:pt x="13823" y="9040"/>
                  </a:cubicBezTo>
                  <a:lnTo>
                    <a:pt x="12313" y="9166"/>
                  </a:lnTo>
                  <a:cubicBezTo>
                    <a:pt x="12243" y="9171"/>
                    <a:pt x="12173" y="9173"/>
                    <a:pt x="12104" y="9173"/>
                  </a:cubicBezTo>
                  <a:cubicBezTo>
                    <a:pt x="10946" y="9173"/>
                    <a:pt x="9877" y="8481"/>
                    <a:pt x="9381" y="7433"/>
                  </a:cubicBezTo>
                  <a:cubicBezTo>
                    <a:pt x="9292" y="7189"/>
                    <a:pt x="9070" y="7004"/>
                    <a:pt x="8826" y="6915"/>
                  </a:cubicBezTo>
                  <a:lnTo>
                    <a:pt x="371" y="4472"/>
                  </a:lnTo>
                  <a:lnTo>
                    <a:pt x="6731" y="215"/>
                  </a:lnTo>
                  <a:close/>
                  <a:moveTo>
                    <a:pt x="6664" y="1"/>
                  </a:moveTo>
                  <a:lnTo>
                    <a:pt x="68" y="4442"/>
                  </a:lnTo>
                  <a:cubicBezTo>
                    <a:pt x="1" y="4442"/>
                    <a:pt x="1" y="4509"/>
                    <a:pt x="1" y="4539"/>
                  </a:cubicBezTo>
                  <a:cubicBezTo>
                    <a:pt x="1" y="4598"/>
                    <a:pt x="38" y="4628"/>
                    <a:pt x="97" y="4628"/>
                  </a:cubicBezTo>
                  <a:lnTo>
                    <a:pt x="8766" y="7130"/>
                  </a:lnTo>
                  <a:cubicBezTo>
                    <a:pt x="8951" y="7189"/>
                    <a:pt x="9107" y="7344"/>
                    <a:pt x="9196" y="7530"/>
                  </a:cubicBezTo>
                  <a:cubicBezTo>
                    <a:pt x="9721" y="8670"/>
                    <a:pt x="10862" y="9380"/>
                    <a:pt x="12098" y="9380"/>
                  </a:cubicBezTo>
                  <a:lnTo>
                    <a:pt x="12342" y="9380"/>
                  </a:lnTo>
                  <a:lnTo>
                    <a:pt x="13823" y="9254"/>
                  </a:lnTo>
                  <a:cubicBezTo>
                    <a:pt x="13949" y="9263"/>
                    <a:pt x="14071" y="9268"/>
                    <a:pt x="14189" y="9268"/>
                  </a:cubicBezTo>
                  <a:cubicBezTo>
                    <a:pt x="14960" y="9268"/>
                    <a:pt x="15541" y="9078"/>
                    <a:pt x="15888" y="8699"/>
                  </a:cubicBezTo>
                  <a:cubicBezTo>
                    <a:pt x="16229" y="8359"/>
                    <a:pt x="16355" y="7840"/>
                    <a:pt x="16258" y="7248"/>
                  </a:cubicBezTo>
                  <a:lnTo>
                    <a:pt x="15955" y="5094"/>
                  </a:lnTo>
                  <a:cubicBezTo>
                    <a:pt x="15955" y="3917"/>
                    <a:pt x="15178" y="2843"/>
                    <a:pt x="14067" y="2436"/>
                  </a:cubicBezTo>
                  <a:lnTo>
                    <a:pt x="6760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07427" y="1995348"/>
              <a:ext cx="65488" cy="153879"/>
            </a:xfrm>
            <a:custGeom>
              <a:avLst/>
              <a:gdLst/>
              <a:ahLst/>
              <a:cxnLst/>
              <a:rect l="l" t="t" r="r" b="b"/>
              <a:pathLst>
                <a:path w="1667" h="3917" extrusionOk="0">
                  <a:moveTo>
                    <a:pt x="1111" y="0"/>
                  </a:moveTo>
                  <a:lnTo>
                    <a:pt x="1" y="3916"/>
                  </a:lnTo>
                  <a:lnTo>
                    <a:pt x="712" y="3605"/>
                  </a:lnTo>
                  <a:cubicBezTo>
                    <a:pt x="1334" y="3331"/>
                    <a:pt x="1667" y="2680"/>
                    <a:pt x="1519" y="2036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702791" y="1991223"/>
              <a:ext cx="73895" cy="162954"/>
            </a:xfrm>
            <a:custGeom>
              <a:avLst/>
              <a:gdLst/>
              <a:ahLst/>
              <a:cxnLst/>
              <a:rect l="l" t="t" r="r" b="b"/>
              <a:pathLst>
                <a:path w="1881" h="4148" extrusionOk="0">
                  <a:moveTo>
                    <a:pt x="1252" y="1"/>
                  </a:moveTo>
                  <a:cubicBezTo>
                    <a:pt x="1244" y="1"/>
                    <a:pt x="1236" y="3"/>
                    <a:pt x="1229" y="9"/>
                  </a:cubicBezTo>
                  <a:cubicBezTo>
                    <a:pt x="1170" y="9"/>
                    <a:pt x="1111" y="75"/>
                    <a:pt x="1141" y="135"/>
                  </a:cubicBezTo>
                  <a:lnTo>
                    <a:pt x="1540" y="2141"/>
                  </a:lnTo>
                  <a:cubicBezTo>
                    <a:pt x="1666" y="2755"/>
                    <a:pt x="1355" y="3340"/>
                    <a:pt x="800" y="3592"/>
                  </a:cubicBezTo>
                  <a:lnTo>
                    <a:pt x="60" y="3925"/>
                  </a:lnTo>
                  <a:cubicBezTo>
                    <a:pt x="1" y="3962"/>
                    <a:pt x="1" y="4021"/>
                    <a:pt x="1" y="4080"/>
                  </a:cubicBezTo>
                  <a:cubicBezTo>
                    <a:pt x="30" y="4110"/>
                    <a:pt x="60" y="4147"/>
                    <a:pt x="119" y="4147"/>
                  </a:cubicBezTo>
                  <a:lnTo>
                    <a:pt x="156" y="4147"/>
                  </a:lnTo>
                  <a:lnTo>
                    <a:pt x="896" y="3807"/>
                  </a:lnTo>
                  <a:cubicBezTo>
                    <a:pt x="1540" y="3496"/>
                    <a:pt x="1881" y="2815"/>
                    <a:pt x="1755" y="2111"/>
                  </a:cubicBezTo>
                  <a:lnTo>
                    <a:pt x="1355" y="105"/>
                  </a:lnTo>
                  <a:cubicBezTo>
                    <a:pt x="1331" y="50"/>
                    <a:pt x="1287" y="1"/>
                    <a:pt x="125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83956" y="1977001"/>
              <a:ext cx="54410" cy="171047"/>
            </a:xfrm>
            <a:custGeom>
              <a:avLst/>
              <a:gdLst/>
              <a:ahLst/>
              <a:cxnLst/>
              <a:rect l="l" t="t" r="r" b="b"/>
              <a:pathLst>
                <a:path w="1385" h="4354" extrusionOk="0">
                  <a:moveTo>
                    <a:pt x="644" y="1"/>
                  </a:moveTo>
                  <a:lnTo>
                    <a:pt x="0" y="4354"/>
                  </a:lnTo>
                  <a:lnTo>
                    <a:pt x="274" y="4287"/>
                  </a:lnTo>
                  <a:cubicBezTo>
                    <a:pt x="526" y="4228"/>
                    <a:pt x="740" y="4102"/>
                    <a:pt x="925" y="3917"/>
                  </a:cubicBezTo>
                  <a:cubicBezTo>
                    <a:pt x="1236" y="3584"/>
                    <a:pt x="1384" y="3117"/>
                    <a:pt x="1296" y="2658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779006" y="1972365"/>
              <a:ext cx="64310" cy="180357"/>
            </a:xfrm>
            <a:custGeom>
              <a:avLst/>
              <a:gdLst/>
              <a:ahLst/>
              <a:cxnLst/>
              <a:rect l="l" t="t" r="r" b="b"/>
              <a:pathLst>
                <a:path w="1637" h="4591" extrusionOk="0">
                  <a:moveTo>
                    <a:pt x="740" y="0"/>
                  </a:moveTo>
                  <a:cubicBezTo>
                    <a:pt x="681" y="30"/>
                    <a:pt x="652" y="59"/>
                    <a:pt x="681" y="119"/>
                  </a:cubicBezTo>
                  <a:lnTo>
                    <a:pt x="1296" y="2776"/>
                  </a:lnTo>
                  <a:cubicBezTo>
                    <a:pt x="1392" y="3206"/>
                    <a:pt x="1266" y="3635"/>
                    <a:pt x="955" y="3946"/>
                  </a:cubicBezTo>
                  <a:cubicBezTo>
                    <a:pt x="807" y="4101"/>
                    <a:pt x="622" y="4220"/>
                    <a:pt x="370" y="4287"/>
                  </a:cubicBezTo>
                  <a:lnTo>
                    <a:pt x="96" y="4375"/>
                  </a:lnTo>
                  <a:cubicBezTo>
                    <a:pt x="30" y="4405"/>
                    <a:pt x="0" y="4472"/>
                    <a:pt x="30" y="4501"/>
                  </a:cubicBezTo>
                  <a:cubicBezTo>
                    <a:pt x="30" y="4560"/>
                    <a:pt x="96" y="4590"/>
                    <a:pt x="126" y="4590"/>
                  </a:cubicBezTo>
                  <a:lnTo>
                    <a:pt x="156" y="4590"/>
                  </a:lnTo>
                  <a:lnTo>
                    <a:pt x="437" y="4501"/>
                  </a:lnTo>
                  <a:cubicBezTo>
                    <a:pt x="711" y="4442"/>
                    <a:pt x="955" y="4287"/>
                    <a:pt x="1111" y="4101"/>
                  </a:cubicBezTo>
                  <a:cubicBezTo>
                    <a:pt x="1481" y="3761"/>
                    <a:pt x="1636" y="3235"/>
                    <a:pt x="1510" y="2739"/>
                  </a:cubicBezTo>
                  <a:lnTo>
                    <a:pt x="866" y="89"/>
                  </a:lnTo>
                  <a:cubicBezTo>
                    <a:pt x="866" y="30"/>
                    <a:pt x="807" y="0"/>
                    <a:pt x="74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799997" y="1265606"/>
              <a:ext cx="843488" cy="830406"/>
            </a:xfrm>
            <a:custGeom>
              <a:avLst/>
              <a:gdLst/>
              <a:ahLst/>
              <a:cxnLst/>
              <a:rect l="l" t="t" r="r" b="b"/>
              <a:pathLst>
                <a:path w="21471" h="21138" extrusionOk="0">
                  <a:moveTo>
                    <a:pt x="6782" y="1"/>
                  </a:moveTo>
                  <a:lnTo>
                    <a:pt x="1630" y="10150"/>
                  </a:lnTo>
                  <a:cubicBezTo>
                    <a:pt x="1" y="13393"/>
                    <a:pt x="1881" y="17279"/>
                    <a:pt x="5427" y="18020"/>
                  </a:cubicBezTo>
                  <a:cubicBezTo>
                    <a:pt x="5487" y="18020"/>
                    <a:pt x="5553" y="18049"/>
                    <a:pt x="5583" y="18049"/>
                  </a:cubicBezTo>
                  <a:cubicBezTo>
                    <a:pt x="5583" y="18049"/>
                    <a:pt x="18451" y="21137"/>
                    <a:pt x="18691" y="21137"/>
                  </a:cubicBezTo>
                  <a:cubicBezTo>
                    <a:pt x="18693" y="21137"/>
                    <a:pt x="18694" y="21137"/>
                    <a:pt x="18694" y="21136"/>
                  </a:cubicBezTo>
                  <a:cubicBezTo>
                    <a:pt x="18072" y="18234"/>
                    <a:pt x="19368" y="14903"/>
                    <a:pt x="21470" y="13052"/>
                  </a:cubicBezTo>
                  <a:lnTo>
                    <a:pt x="8233" y="9069"/>
                  </a:lnTo>
                  <a:lnTo>
                    <a:pt x="67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829108" y="1261363"/>
              <a:ext cx="819014" cy="838106"/>
            </a:xfrm>
            <a:custGeom>
              <a:avLst/>
              <a:gdLst/>
              <a:ahLst/>
              <a:cxnLst/>
              <a:rect l="l" t="t" r="r" b="b"/>
              <a:pathLst>
                <a:path w="20848" h="21334" extrusionOk="0">
                  <a:moveTo>
                    <a:pt x="6030" y="0"/>
                  </a:moveTo>
                  <a:cubicBezTo>
                    <a:pt x="5997" y="0"/>
                    <a:pt x="5970" y="15"/>
                    <a:pt x="5952" y="49"/>
                  </a:cubicBezTo>
                  <a:lnTo>
                    <a:pt x="800" y="10229"/>
                  </a:lnTo>
                  <a:cubicBezTo>
                    <a:pt x="0" y="11806"/>
                    <a:pt x="0" y="13590"/>
                    <a:pt x="770" y="15196"/>
                  </a:cubicBezTo>
                  <a:cubicBezTo>
                    <a:pt x="1510" y="16766"/>
                    <a:pt x="2961" y="17876"/>
                    <a:pt x="4686" y="18217"/>
                  </a:cubicBezTo>
                  <a:lnTo>
                    <a:pt x="4812" y="18246"/>
                  </a:lnTo>
                  <a:cubicBezTo>
                    <a:pt x="16250" y="21022"/>
                    <a:pt x="17731" y="21333"/>
                    <a:pt x="17983" y="21333"/>
                  </a:cubicBezTo>
                  <a:lnTo>
                    <a:pt x="18012" y="21333"/>
                  </a:lnTo>
                  <a:cubicBezTo>
                    <a:pt x="18042" y="21304"/>
                    <a:pt x="18042" y="21274"/>
                    <a:pt x="18042" y="21207"/>
                  </a:cubicBezTo>
                  <a:cubicBezTo>
                    <a:pt x="17487" y="18498"/>
                    <a:pt x="18627" y="15137"/>
                    <a:pt x="20788" y="13249"/>
                  </a:cubicBezTo>
                  <a:cubicBezTo>
                    <a:pt x="20818" y="13219"/>
                    <a:pt x="20848" y="13190"/>
                    <a:pt x="20818" y="13131"/>
                  </a:cubicBezTo>
                  <a:cubicBezTo>
                    <a:pt x="20818" y="13101"/>
                    <a:pt x="20788" y="13064"/>
                    <a:pt x="20759" y="13064"/>
                  </a:cubicBezTo>
                  <a:lnTo>
                    <a:pt x="7522" y="9059"/>
                  </a:lnTo>
                  <a:cubicBezTo>
                    <a:pt x="7463" y="9059"/>
                    <a:pt x="7403" y="9089"/>
                    <a:pt x="7403" y="9148"/>
                  </a:cubicBezTo>
                  <a:cubicBezTo>
                    <a:pt x="7366" y="9177"/>
                    <a:pt x="7403" y="9244"/>
                    <a:pt x="7463" y="9274"/>
                  </a:cubicBezTo>
                  <a:lnTo>
                    <a:pt x="20507" y="13219"/>
                  </a:lnTo>
                  <a:cubicBezTo>
                    <a:pt x="18412" y="15137"/>
                    <a:pt x="17302" y="18402"/>
                    <a:pt x="17798" y="21119"/>
                  </a:cubicBezTo>
                  <a:cubicBezTo>
                    <a:pt x="16657" y="20874"/>
                    <a:pt x="9003" y="19053"/>
                    <a:pt x="4872" y="18061"/>
                  </a:cubicBezTo>
                  <a:lnTo>
                    <a:pt x="4716" y="18032"/>
                  </a:lnTo>
                  <a:cubicBezTo>
                    <a:pt x="3050" y="17661"/>
                    <a:pt x="1696" y="16618"/>
                    <a:pt x="955" y="15100"/>
                  </a:cubicBezTo>
                  <a:cubicBezTo>
                    <a:pt x="215" y="13560"/>
                    <a:pt x="245" y="11835"/>
                    <a:pt x="985" y="10325"/>
                  </a:cubicBezTo>
                  <a:lnTo>
                    <a:pt x="6137" y="146"/>
                  </a:lnTo>
                  <a:cubicBezTo>
                    <a:pt x="6167" y="109"/>
                    <a:pt x="6137" y="20"/>
                    <a:pt x="6108" y="20"/>
                  </a:cubicBezTo>
                  <a:cubicBezTo>
                    <a:pt x="6080" y="7"/>
                    <a:pt x="6054" y="0"/>
                    <a:pt x="603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1461692" y="2004737"/>
              <a:ext cx="38696" cy="33903"/>
            </a:xfrm>
            <a:custGeom>
              <a:avLst/>
              <a:gdLst/>
              <a:ahLst/>
              <a:cxnLst/>
              <a:rect l="l" t="t" r="r" b="b"/>
              <a:pathLst>
                <a:path w="985" h="863" extrusionOk="0">
                  <a:moveTo>
                    <a:pt x="528" y="1"/>
                  </a:moveTo>
                  <a:cubicBezTo>
                    <a:pt x="358" y="1"/>
                    <a:pt x="190" y="91"/>
                    <a:pt x="119" y="250"/>
                  </a:cubicBezTo>
                  <a:cubicBezTo>
                    <a:pt x="0" y="472"/>
                    <a:pt x="89" y="716"/>
                    <a:pt x="304" y="805"/>
                  </a:cubicBezTo>
                  <a:cubicBezTo>
                    <a:pt x="371" y="844"/>
                    <a:pt x="441" y="862"/>
                    <a:pt x="510" y="862"/>
                  </a:cubicBezTo>
                  <a:cubicBezTo>
                    <a:pt x="662" y="862"/>
                    <a:pt x="807" y="773"/>
                    <a:pt x="889" y="620"/>
                  </a:cubicBezTo>
                  <a:cubicBezTo>
                    <a:pt x="985" y="405"/>
                    <a:pt x="889" y="161"/>
                    <a:pt x="704" y="35"/>
                  </a:cubicBezTo>
                  <a:cubicBezTo>
                    <a:pt x="648" y="12"/>
                    <a:pt x="588" y="1"/>
                    <a:pt x="528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1456742" y="2000455"/>
              <a:ext cx="46003" cy="42035"/>
            </a:xfrm>
            <a:custGeom>
              <a:avLst/>
              <a:gdLst/>
              <a:ahLst/>
              <a:cxnLst/>
              <a:rect l="l" t="t" r="r" b="b"/>
              <a:pathLst>
                <a:path w="1171" h="1070" extrusionOk="0">
                  <a:moveTo>
                    <a:pt x="615" y="240"/>
                  </a:moveTo>
                  <a:cubicBezTo>
                    <a:pt x="681" y="240"/>
                    <a:pt x="711" y="240"/>
                    <a:pt x="770" y="270"/>
                  </a:cubicBezTo>
                  <a:cubicBezTo>
                    <a:pt x="830" y="299"/>
                    <a:pt x="896" y="359"/>
                    <a:pt x="926" y="455"/>
                  </a:cubicBezTo>
                  <a:cubicBezTo>
                    <a:pt x="955" y="514"/>
                    <a:pt x="955" y="610"/>
                    <a:pt x="926" y="699"/>
                  </a:cubicBezTo>
                  <a:cubicBezTo>
                    <a:pt x="867" y="766"/>
                    <a:pt x="800" y="825"/>
                    <a:pt x="741" y="855"/>
                  </a:cubicBezTo>
                  <a:cubicBezTo>
                    <a:pt x="713" y="863"/>
                    <a:pt x="685" y="867"/>
                    <a:pt x="659" y="867"/>
                  </a:cubicBezTo>
                  <a:cubicBezTo>
                    <a:pt x="595" y="867"/>
                    <a:pt x="538" y="846"/>
                    <a:pt x="496" y="825"/>
                  </a:cubicBezTo>
                  <a:cubicBezTo>
                    <a:pt x="341" y="766"/>
                    <a:pt x="245" y="544"/>
                    <a:pt x="341" y="396"/>
                  </a:cubicBezTo>
                  <a:cubicBezTo>
                    <a:pt x="400" y="299"/>
                    <a:pt x="526" y="240"/>
                    <a:pt x="615" y="240"/>
                  </a:cubicBezTo>
                  <a:close/>
                  <a:moveTo>
                    <a:pt x="618" y="1"/>
                  </a:moveTo>
                  <a:cubicBezTo>
                    <a:pt x="420" y="1"/>
                    <a:pt x="240" y="105"/>
                    <a:pt x="156" y="299"/>
                  </a:cubicBezTo>
                  <a:cubicBezTo>
                    <a:pt x="0" y="581"/>
                    <a:pt x="126" y="884"/>
                    <a:pt x="371" y="1040"/>
                  </a:cubicBezTo>
                  <a:cubicBezTo>
                    <a:pt x="459" y="1069"/>
                    <a:pt x="556" y="1069"/>
                    <a:pt x="615" y="1069"/>
                  </a:cubicBezTo>
                  <a:lnTo>
                    <a:pt x="800" y="1069"/>
                  </a:lnTo>
                  <a:cubicBezTo>
                    <a:pt x="926" y="1010"/>
                    <a:pt x="1052" y="914"/>
                    <a:pt x="1111" y="795"/>
                  </a:cubicBezTo>
                  <a:cubicBezTo>
                    <a:pt x="1170" y="670"/>
                    <a:pt x="1170" y="514"/>
                    <a:pt x="1140" y="359"/>
                  </a:cubicBezTo>
                  <a:cubicBezTo>
                    <a:pt x="1081" y="240"/>
                    <a:pt x="985" y="114"/>
                    <a:pt x="867" y="55"/>
                  </a:cubicBezTo>
                  <a:cubicBezTo>
                    <a:pt x="784" y="18"/>
                    <a:pt x="700" y="1"/>
                    <a:pt x="61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408185" y="1893086"/>
              <a:ext cx="59360" cy="177293"/>
            </a:xfrm>
            <a:custGeom>
              <a:avLst/>
              <a:gdLst/>
              <a:ahLst/>
              <a:cxnLst/>
              <a:rect l="l" t="t" r="r" b="b"/>
              <a:pathLst>
                <a:path w="1511" h="4513" extrusionOk="0">
                  <a:moveTo>
                    <a:pt x="1373" y="0"/>
                  </a:moveTo>
                  <a:cubicBezTo>
                    <a:pt x="1329" y="0"/>
                    <a:pt x="1288" y="28"/>
                    <a:pt x="1266" y="71"/>
                  </a:cubicBezTo>
                  <a:cubicBezTo>
                    <a:pt x="0" y="2847"/>
                    <a:pt x="281" y="4387"/>
                    <a:pt x="311" y="4454"/>
                  </a:cubicBezTo>
                  <a:cubicBezTo>
                    <a:pt x="311" y="4483"/>
                    <a:pt x="370" y="4513"/>
                    <a:pt x="400" y="4513"/>
                  </a:cubicBezTo>
                  <a:lnTo>
                    <a:pt x="437" y="4513"/>
                  </a:lnTo>
                  <a:cubicBezTo>
                    <a:pt x="496" y="4513"/>
                    <a:pt x="526" y="4454"/>
                    <a:pt x="526" y="4387"/>
                  </a:cubicBezTo>
                  <a:cubicBezTo>
                    <a:pt x="526" y="4387"/>
                    <a:pt x="215" y="2877"/>
                    <a:pt x="1481" y="167"/>
                  </a:cubicBezTo>
                  <a:cubicBezTo>
                    <a:pt x="1510" y="101"/>
                    <a:pt x="1481" y="42"/>
                    <a:pt x="1421" y="12"/>
                  </a:cubicBezTo>
                  <a:cubicBezTo>
                    <a:pt x="1406" y="4"/>
                    <a:pt x="1389" y="0"/>
                    <a:pt x="137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215644" y="1394151"/>
              <a:ext cx="45963" cy="251031"/>
            </a:xfrm>
            <a:custGeom>
              <a:avLst/>
              <a:gdLst/>
              <a:ahLst/>
              <a:cxnLst/>
              <a:rect l="l" t="t" r="r" b="b"/>
              <a:pathLst>
                <a:path w="1170" h="6390" extrusionOk="0">
                  <a:moveTo>
                    <a:pt x="1170" y="1"/>
                  </a:moveTo>
                  <a:lnTo>
                    <a:pt x="0" y="6390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210694" y="1389201"/>
              <a:ext cx="54724" cy="260656"/>
            </a:xfrm>
            <a:custGeom>
              <a:avLst/>
              <a:gdLst/>
              <a:ahLst/>
              <a:cxnLst/>
              <a:rect l="l" t="t" r="r" b="b"/>
              <a:pathLst>
                <a:path w="1393" h="6635" extrusionOk="0">
                  <a:moveTo>
                    <a:pt x="1296" y="1"/>
                  </a:moveTo>
                  <a:cubicBezTo>
                    <a:pt x="1237" y="1"/>
                    <a:pt x="1170" y="38"/>
                    <a:pt x="1170" y="97"/>
                  </a:cubicBezTo>
                  <a:lnTo>
                    <a:pt x="0" y="6479"/>
                  </a:lnTo>
                  <a:cubicBezTo>
                    <a:pt x="0" y="6545"/>
                    <a:pt x="30" y="6604"/>
                    <a:pt x="96" y="6634"/>
                  </a:cubicBezTo>
                  <a:lnTo>
                    <a:pt x="126" y="6634"/>
                  </a:lnTo>
                  <a:cubicBezTo>
                    <a:pt x="185" y="6634"/>
                    <a:pt x="215" y="6575"/>
                    <a:pt x="215" y="6545"/>
                  </a:cubicBezTo>
                  <a:lnTo>
                    <a:pt x="1392" y="127"/>
                  </a:lnTo>
                  <a:cubicBezTo>
                    <a:pt x="1392" y="68"/>
                    <a:pt x="1355" y="38"/>
                    <a:pt x="129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380252" y="1072200"/>
              <a:ext cx="166097" cy="359497"/>
            </a:xfrm>
            <a:custGeom>
              <a:avLst/>
              <a:gdLst/>
              <a:ahLst/>
              <a:cxnLst/>
              <a:rect l="l" t="t" r="r" b="b"/>
              <a:pathLst>
                <a:path w="4228" h="9151" extrusionOk="0">
                  <a:moveTo>
                    <a:pt x="2106" y="0"/>
                  </a:moveTo>
                  <a:cubicBezTo>
                    <a:pt x="2079" y="0"/>
                    <a:pt x="2055" y="8"/>
                    <a:pt x="2036" y="23"/>
                  </a:cubicBezTo>
                  <a:cubicBezTo>
                    <a:pt x="1947" y="149"/>
                    <a:pt x="0" y="2555"/>
                    <a:pt x="3983" y="9092"/>
                  </a:cubicBezTo>
                  <a:cubicBezTo>
                    <a:pt x="4013" y="9121"/>
                    <a:pt x="4043" y="9151"/>
                    <a:pt x="4109" y="9151"/>
                  </a:cubicBezTo>
                  <a:cubicBezTo>
                    <a:pt x="4109" y="9151"/>
                    <a:pt x="4139" y="9151"/>
                    <a:pt x="4139" y="9121"/>
                  </a:cubicBezTo>
                  <a:cubicBezTo>
                    <a:pt x="4198" y="9092"/>
                    <a:pt x="4228" y="9032"/>
                    <a:pt x="4198" y="8995"/>
                  </a:cubicBezTo>
                  <a:cubicBezTo>
                    <a:pt x="282" y="2584"/>
                    <a:pt x="2162" y="208"/>
                    <a:pt x="2192" y="178"/>
                  </a:cubicBezTo>
                  <a:cubicBezTo>
                    <a:pt x="2221" y="149"/>
                    <a:pt x="2221" y="52"/>
                    <a:pt x="2192" y="23"/>
                  </a:cubicBezTo>
                  <a:cubicBezTo>
                    <a:pt x="2162" y="8"/>
                    <a:pt x="2132" y="0"/>
                    <a:pt x="210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539047" y="1094436"/>
              <a:ext cx="218150" cy="337262"/>
            </a:xfrm>
            <a:custGeom>
              <a:avLst/>
              <a:gdLst/>
              <a:ahLst/>
              <a:cxnLst/>
              <a:rect l="l" t="t" r="r" b="b"/>
              <a:pathLst>
                <a:path w="5553" h="8585" extrusionOk="0">
                  <a:moveTo>
                    <a:pt x="3968" y="0"/>
                  </a:moveTo>
                  <a:cubicBezTo>
                    <a:pt x="3952" y="0"/>
                    <a:pt x="3935" y="4"/>
                    <a:pt x="3917" y="12"/>
                  </a:cubicBezTo>
                  <a:cubicBezTo>
                    <a:pt x="3858" y="42"/>
                    <a:pt x="3858" y="101"/>
                    <a:pt x="3858" y="167"/>
                  </a:cubicBezTo>
                  <a:cubicBezTo>
                    <a:pt x="3887" y="197"/>
                    <a:pt x="5279" y="2877"/>
                    <a:pt x="30" y="8400"/>
                  </a:cubicBezTo>
                  <a:cubicBezTo>
                    <a:pt x="1" y="8466"/>
                    <a:pt x="1" y="8526"/>
                    <a:pt x="67" y="8555"/>
                  </a:cubicBezTo>
                  <a:cubicBezTo>
                    <a:pt x="67" y="8585"/>
                    <a:pt x="97" y="8585"/>
                    <a:pt x="126" y="8585"/>
                  </a:cubicBezTo>
                  <a:cubicBezTo>
                    <a:pt x="156" y="8585"/>
                    <a:pt x="186" y="8585"/>
                    <a:pt x="215" y="8555"/>
                  </a:cubicBezTo>
                  <a:cubicBezTo>
                    <a:pt x="5553" y="2914"/>
                    <a:pt x="4139" y="167"/>
                    <a:pt x="4072" y="71"/>
                  </a:cubicBezTo>
                  <a:cubicBezTo>
                    <a:pt x="4051" y="28"/>
                    <a:pt x="4013" y="0"/>
                    <a:pt x="396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1450614" y="1428173"/>
              <a:ext cx="161186" cy="242310"/>
            </a:xfrm>
            <a:custGeom>
              <a:avLst/>
              <a:gdLst/>
              <a:ahLst/>
              <a:cxnLst/>
              <a:rect l="l" t="t" r="r" b="b"/>
              <a:pathLst>
                <a:path w="4103" h="6168" extrusionOk="0">
                  <a:moveTo>
                    <a:pt x="682" y="1"/>
                  </a:moveTo>
                  <a:cubicBezTo>
                    <a:pt x="652" y="1"/>
                    <a:pt x="586" y="31"/>
                    <a:pt x="586" y="90"/>
                  </a:cubicBezTo>
                  <a:lnTo>
                    <a:pt x="1" y="5709"/>
                  </a:lnTo>
                  <a:cubicBezTo>
                    <a:pt x="1" y="5768"/>
                    <a:pt x="31" y="5798"/>
                    <a:pt x="97" y="5798"/>
                  </a:cubicBezTo>
                  <a:lnTo>
                    <a:pt x="3429" y="6168"/>
                  </a:lnTo>
                  <a:cubicBezTo>
                    <a:pt x="3488" y="6168"/>
                    <a:pt x="3517" y="6138"/>
                    <a:pt x="3517" y="6079"/>
                  </a:cubicBezTo>
                  <a:lnTo>
                    <a:pt x="4102" y="460"/>
                  </a:lnTo>
                  <a:cubicBezTo>
                    <a:pt x="4102" y="401"/>
                    <a:pt x="4073" y="371"/>
                    <a:pt x="4013" y="371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1445703" y="1424401"/>
              <a:ext cx="171047" cy="249853"/>
            </a:xfrm>
            <a:custGeom>
              <a:avLst/>
              <a:gdLst/>
              <a:ahLst/>
              <a:cxnLst/>
              <a:rect l="l" t="t" r="r" b="b"/>
              <a:pathLst>
                <a:path w="4354" h="6360" extrusionOk="0">
                  <a:moveTo>
                    <a:pt x="866" y="215"/>
                  </a:moveTo>
                  <a:lnTo>
                    <a:pt x="4072" y="556"/>
                  </a:lnTo>
                  <a:cubicBezTo>
                    <a:pt x="4109" y="556"/>
                    <a:pt x="4109" y="586"/>
                    <a:pt x="4109" y="623"/>
                  </a:cubicBezTo>
                  <a:lnTo>
                    <a:pt x="3554" y="6079"/>
                  </a:lnTo>
                  <a:cubicBezTo>
                    <a:pt x="3554" y="6108"/>
                    <a:pt x="3517" y="6138"/>
                    <a:pt x="3487" y="6138"/>
                  </a:cubicBezTo>
                  <a:lnTo>
                    <a:pt x="311" y="5805"/>
                  </a:lnTo>
                  <a:cubicBezTo>
                    <a:pt x="281" y="5805"/>
                    <a:pt x="252" y="5768"/>
                    <a:pt x="252" y="5738"/>
                  </a:cubicBezTo>
                  <a:lnTo>
                    <a:pt x="807" y="282"/>
                  </a:lnTo>
                  <a:cubicBezTo>
                    <a:pt x="807" y="252"/>
                    <a:pt x="837" y="252"/>
                    <a:pt x="837" y="252"/>
                  </a:cubicBezTo>
                  <a:cubicBezTo>
                    <a:pt x="837" y="215"/>
                    <a:pt x="866" y="215"/>
                    <a:pt x="866" y="215"/>
                  </a:cubicBezTo>
                  <a:close/>
                  <a:moveTo>
                    <a:pt x="896" y="1"/>
                  </a:moveTo>
                  <a:cubicBezTo>
                    <a:pt x="740" y="1"/>
                    <a:pt x="622" y="97"/>
                    <a:pt x="592" y="252"/>
                  </a:cubicBezTo>
                  <a:lnTo>
                    <a:pt x="37" y="5708"/>
                  </a:lnTo>
                  <a:cubicBezTo>
                    <a:pt x="0" y="5864"/>
                    <a:pt x="126" y="6019"/>
                    <a:pt x="281" y="6019"/>
                  </a:cubicBezTo>
                  <a:lnTo>
                    <a:pt x="3457" y="6360"/>
                  </a:lnTo>
                  <a:lnTo>
                    <a:pt x="3487" y="6360"/>
                  </a:lnTo>
                  <a:cubicBezTo>
                    <a:pt x="3642" y="6360"/>
                    <a:pt x="3768" y="6264"/>
                    <a:pt x="3768" y="6108"/>
                  </a:cubicBezTo>
                  <a:lnTo>
                    <a:pt x="4324" y="652"/>
                  </a:lnTo>
                  <a:cubicBezTo>
                    <a:pt x="4353" y="497"/>
                    <a:pt x="4227" y="341"/>
                    <a:pt x="4072" y="341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1495439" y="1468048"/>
              <a:ext cx="82616" cy="76527"/>
            </a:xfrm>
            <a:custGeom>
              <a:avLst/>
              <a:gdLst/>
              <a:ahLst/>
              <a:cxnLst/>
              <a:rect l="l" t="t" r="r" b="b"/>
              <a:pathLst>
                <a:path w="2103" h="1948" extrusionOk="0">
                  <a:moveTo>
                    <a:pt x="185" y="0"/>
                  </a:moveTo>
                  <a:lnTo>
                    <a:pt x="0" y="1732"/>
                  </a:lnTo>
                  <a:lnTo>
                    <a:pt x="1947" y="1947"/>
                  </a:lnTo>
                  <a:lnTo>
                    <a:pt x="2103" y="18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1490764" y="1463373"/>
              <a:ext cx="91927" cy="84659"/>
            </a:xfrm>
            <a:custGeom>
              <a:avLst/>
              <a:gdLst/>
              <a:ahLst/>
              <a:cxnLst/>
              <a:rect l="l" t="t" r="r" b="b"/>
              <a:pathLst>
                <a:path w="2340" h="2155" extrusionOk="0">
                  <a:moveTo>
                    <a:pt x="400" y="245"/>
                  </a:moveTo>
                  <a:lnTo>
                    <a:pt x="2125" y="430"/>
                  </a:lnTo>
                  <a:lnTo>
                    <a:pt x="1940" y="1940"/>
                  </a:lnTo>
                  <a:lnTo>
                    <a:pt x="245" y="1755"/>
                  </a:lnTo>
                  <a:lnTo>
                    <a:pt x="400" y="245"/>
                  </a:lnTo>
                  <a:close/>
                  <a:moveTo>
                    <a:pt x="304" y="1"/>
                  </a:moveTo>
                  <a:cubicBezTo>
                    <a:pt x="274" y="1"/>
                    <a:pt x="245" y="1"/>
                    <a:pt x="215" y="30"/>
                  </a:cubicBezTo>
                  <a:cubicBezTo>
                    <a:pt x="215" y="60"/>
                    <a:pt x="186" y="90"/>
                    <a:pt x="186" y="90"/>
                  </a:cubicBezTo>
                  <a:lnTo>
                    <a:pt x="1" y="1851"/>
                  </a:lnTo>
                  <a:cubicBezTo>
                    <a:pt x="1" y="1911"/>
                    <a:pt x="30" y="1970"/>
                    <a:pt x="89" y="1970"/>
                  </a:cubicBezTo>
                  <a:lnTo>
                    <a:pt x="2036" y="2155"/>
                  </a:lnTo>
                  <a:lnTo>
                    <a:pt x="2066" y="2155"/>
                  </a:lnTo>
                  <a:cubicBezTo>
                    <a:pt x="2096" y="2155"/>
                    <a:pt x="2155" y="2125"/>
                    <a:pt x="2155" y="2066"/>
                  </a:cubicBezTo>
                  <a:lnTo>
                    <a:pt x="2340" y="334"/>
                  </a:lnTo>
                  <a:cubicBezTo>
                    <a:pt x="2340" y="304"/>
                    <a:pt x="2340" y="275"/>
                    <a:pt x="2310" y="245"/>
                  </a:cubicBezTo>
                  <a:cubicBezTo>
                    <a:pt x="2310" y="215"/>
                    <a:pt x="2281" y="215"/>
                    <a:pt x="2251" y="215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1493082" y="1583196"/>
              <a:ext cx="70438" cy="7307"/>
            </a:xfrm>
            <a:custGeom>
              <a:avLst/>
              <a:gdLst/>
              <a:ahLst/>
              <a:cxnLst/>
              <a:rect l="l" t="t" r="r" b="b"/>
              <a:pathLst>
                <a:path w="1793" h="186" extrusionOk="0">
                  <a:moveTo>
                    <a:pt x="1" y="1"/>
                  </a:moveTo>
                  <a:lnTo>
                    <a:pt x="1792" y="186"/>
                  </a:ln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1488132" y="1579700"/>
              <a:ext cx="80024" cy="15753"/>
            </a:xfrm>
            <a:custGeom>
              <a:avLst/>
              <a:gdLst/>
              <a:ahLst/>
              <a:cxnLst/>
              <a:rect l="l" t="t" r="r" b="b"/>
              <a:pathLst>
                <a:path w="2037" h="401" extrusionOk="0">
                  <a:moveTo>
                    <a:pt x="127" y="1"/>
                  </a:moveTo>
                  <a:cubicBezTo>
                    <a:pt x="68" y="1"/>
                    <a:pt x="31" y="31"/>
                    <a:pt x="31" y="90"/>
                  </a:cubicBezTo>
                  <a:cubicBezTo>
                    <a:pt x="1" y="149"/>
                    <a:pt x="68" y="216"/>
                    <a:pt x="127" y="216"/>
                  </a:cubicBezTo>
                  <a:lnTo>
                    <a:pt x="1918" y="401"/>
                  </a:lnTo>
                  <a:cubicBezTo>
                    <a:pt x="1978" y="401"/>
                    <a:pt x="2037" y="371"/>
                    <a:pt x="2037" y="304"/>
                  </a:cubicBezTo>
                  <a:cubicBezTo>
                    <a:pt x="2037" y="245"/>
                    <a:pt x="1978" y="186"/>
                    <a:pt x="1948" y="18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1490764" y="1609950"/>
              <a:ext cx="70124" cy="7307"/>
            </a:xfrm>
            <a:custGeom>
              <a:avLst/>
              <a:gdLst/>
              <a:ahLst/>
              <a:cxnLst/>
              <a:rect l="l" t="t" r="r" b="b"/>
              <a:pathLst>
                <a:path w="1785" h="186" extrusionOk="0">
                  <a:moveTo>
                    <a:pt x="1" y="1"/>
                  </a:moveTo>
                  <a:lnTo>
                    <a:pt x="1785" y="186"/>
                  </a:ln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1485814" y="1605864"/>
              <a:ext cx="80024" cy="16068"/>
            </a:xfrm>
            <a:custGeom>
              <a:avLst/>
              <a:gdLst/>
              <a:ahLst/>
              <a:cxnLst/>
              <a:rect l="l" t="t" r="r" b="b"/>
              <a:pathLst>
                <a:path w="2037" h="409" extrusionOk="0">
                  <a:moveTo>
                    <a:pt x="91" y="1"/>
                  </a:moveTo>
                  <a:cubicBezTo>
                    <a:pt x="40" y="1"/>
                    <a:pt x="1" y="50"/>
                    <a:pt x="1" y="105"/>
                  </a:cubicBezTo>
                  <a:cubicBezTo>
                    <a:pt x="1" y="164"/>
                    <a:pt x="30" y="194"/>
                    <a:pt x="90" y="223"/>
                  </a:cubicBezTo>
                  <a:lnTo>
                    <a:pt x="1911" y="408"/>
                  </a:lnTo>
                  <a:cubicBezTo>
                    <a:pt x="1977" y="408"/>
                    <a:pt x="2007" y="349"/>
                    <a:pt x="2007" y="290"/>
                  </a:cubicBezTo>
                  <a:cubicBezTo>
                    <a:pt x="2037" y="223"/>
                    <a:pt x="1977" y="194"/>
                    <a:pt x="1911" y="194"/>
                  </a:cubicBezTo>
                  <a:lnTo>
                    <a:pt x="127" y="9"/>
                  </a:lnTo>
                  <a:cubicBezTo>
                    <a:pt x="114" y="3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45"/>
          <p:cNvGrpSpPr/>
          <p:nvPr/>
        </p:nvGrpSpPr>
        <p:grpSpPr>
          <a:xfrm flipH="1">
            <a:off x="2674187" y="535177"/>
            <a:ext cx="700964" cy="831489"/>
            <a:chOff x="5438150" y="2266450"/>
            <a:chExt cx="273025" cy="315400"/>
          </a:xfrm>
        </p:grpSpPr>
        <p:sp>
          <p:nvSpPr>
            <p:cNvPr id="1485" name="Google Shape;1485;p45"/>
            <p:cNvSpPr/>
            <p:nvPr/>
          </p:nvSpPr>
          <p:spPr>
            <a:xfrm>
              <a:off x="5439625" y="2285625"/>
              <a:ext cx="269125" cy="294000"/>
            </a:xfrm>
            <a:custGeom>
              <a:avLst/>
              <a:gdLst/>
              <a:ahLst/>
              <a:cxnLst/>
              <a:rect l="l" t="t" r="r" b="b"/>
              <a:pathLst>
                <a:path w="10765" h="11760" extrusionOk="0">
                  <a:moveTo>
                    <a:pt x="5412" y="1"/>
                  </a:moveTo>
                  <a:cubicBezTo>
                    <a:pt x="5358" y="1"/>
                    <a:pt x="5304" y="1"/>
                    <a:pt x="5249" y="3"/>
                  </a:cubicBezTo>
                  <a:cubicBezTo>
                    <a:pt x="2318" y="99"/>
                    <a:pt x="0" y="2535"/>
                    <a:pt x="97" y="5467"/>
                  </a:cubicBezTo>
                  <a:cubicBezTo>
                    <a:pt x="184" y="8361"/>
                    <a:pt x="2560" y="10620"/>
                    <a:pt x="5441" y="10620"/>
                  </a:cubicBezTo>
                  <a:cubicBezTo>
                    <a:pt x="5478" y="10620"/>
                    <a:pt x="5516" y="10620"/>
                    <a:pt x="5553" y="10619"/>
                  </a:cubicBezTo>
                  <a:cubicBezTo>
                    <a:pt x="5990" y="10590"/>
                    <a:pt x="6389" y="10523"/>
                    <a:pt x="6789" y="10434"/>
                  </a:cubicBezTo>
                  <a:lnTo>
                    <a:pt x="9351" y="11759"/>
                  </a:lnTo>
                  <a:lnTo>
                    <a:pt x="9351" y="11759"/>
                  </a:lnTo>
                  <a:lnTo>
                    <a:pt x="8766" y="9412"/>
                  </a:lnTo>
                  <a:cubicBezTo>
                    <a:pt x="9995" y="8398"/>
                    <a:pt x="10765" y="6851"/>
                    <a:pt x="10706" y="5156"/>
                  </a:cubicBezTo>
                  <a:cubicBezTo>
                    <a:pt x="10618" y="2279"/>
                    <a:pt x="8264" y="1"/>
                    <a:pt x="541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5438150" y="2282700"/>
              <a:ext cx="273025" cy="299150"/>
            </a:xfrm>
            <a:custGeom>
              <a:avLst/>
              <a:gdLst/>
              <a:ahLst/>
              <a:cxnLst/>
              <a:rect l="l" t="t" r="r" b="b"/>
              <a:pathLst>
                <a:path w="10921" h="11966" extrusionOk="0">
                  <a:moveTo>
                    <a:pt x="5483" y="213"/>
                  </a:moveTo>
                  <a:cubicBezTo>
                    <a:pt x="8270" y="213"/>
                    <a:pt x="10581" y="2466"/>
                    <a:pt x="10639" y="5273"/>
                  </a:cubicBezTo>
                  <a:cubicBezTo>
                    <a:pt x="10705" y="6879"/>
                    <a:pt x="9995" y="8419"/>
                    <a:pt x="8758" y="9441"/>
                  </a:cubicBezTo>
                  <a:cubicBezTo>
                    <a:pt x="8729" y="9470"/>
                    <a:pt x="8699" y="9500"/>
                    <a:pt x="8699" y="9559"/>
                  </a:cubicBezTo>
                  <a:lnTo>
                    <a:pt x="9225" y="11662"/>
                  </a:lnTo>
                  <a:lnTo>
                    <a:pt x="6907" y="10425"/>
                  </a:lnTo>
                  <a:lnTo>
                    <a:pt x="6819" y="10425"/>
                  </a:lnTo>
                  <a:cubicBezTo>
                    <a:pt x="6448" y="10551"/>
                    <a:pt x="6012" y="10610"/>
                    <a:pt x="5612" y="10610"/>
                  </a:cubicBezTo>
                  <a:cubicBezTo>
                    <a:pt x="5554" y="10612"/>
                    <a:pt x="5496" y="10613"/>
                    <a:pt x="5438" y="10613"/>
                  </a:cubicBezTo>
                  <a:cubicBezTo>
                    <a:pt x="2650" y="10613"/>
                    <a:pt x="339" y="8361"/>
                    <a:pt x="274" y="5584"/>
                  </a:cubicBezTo>
                  <a:cubicBezTo>
                    <a:pt x="215" y="4192"/>
                    <a:pt x="741" y="2867"/>
                    <a:pt x="1696" y="1852"/>
                  </a:cubicBezTo>
                  <a:cubicBezTo>
                    <a:pt x="2621" y="831"/>
                    <a:pt x="3917" y="276"/>
                    <a:pt x="5308" y="216"/>
                  </a:cubicBezTo>
                  <a:cubicBezTo>
                    <a:pt x="5367" y="214"/>
                    <a:pt x="5425" y="213"/>
                    <a:pt x="5483" y="213"/>
                  </a:cubicBezTo>
                  <a:close/>
                  <a:moveTo>
                    <a:pt x="5433" y="0"/>
                  </a:moveTo>
                  <a:cubicBezTo>
                    <a:pt x="5391" y="0"/>
                    <a:pt x="5350" y="1"/>
                    <a:pt x="5308" y="2"/>
                  </a:cubicBezTo>
                  <a:cubicBezTo>
                    <a:pt x="3857" y="61"/>
                    <a:pt x="2532" y="646"/>
                    <a:pt x="1511" y="1697"/>
                  </a:cubicBezTo>
                  <a:cubicBezTo>
                    <a:pt x="526" y="2748"/>
                    <a:pt x="0" y="4133"/>
                    <a:pt x="59" y="5584"/>
                  </a:cubicBezTo>
                  <a:cubicBezTo>
                    <a:pt x="125" y="8515"/>
                    <a:pt x="2551" y="10828"/>
                    <a:pt x="5436" y="10828"/>
                  </a:cubicBezTo>
                  <a:cubicBezTo>
                    <a:pt x="5495" y="10828"/>
                    <a:pt x="5553" y="10827"/>
                    <a:pt x="5612" y="10825"/>
                  </a:cubicBezTo>
                  <a:cubicBezTo>
                    <a:pt x="6049" y="10825"/>
                    <a:pt x="6448" y="10766"/>
                    <a:pt x="6848" y="10640"/>
                  </a:cubicBezTo>
                  <a:lnTo>
                    <a:pt x="9343" y="11965"/>
                  </a:lnTo>
                  <a:lnTo>
                    <a:pt x="9410" y="11965"/>
                  </a:lnTo>
                  <a:cubicBezTo>
                    <a:pt x="9410" y="11965"/>
                    <a:pt x="9439" y="11965"/>
                    <a:pt x="9469" y="11935"/>
                  </a:cubicBezTo>
                  <a:cubicBezTo>
                    <a:pt x="9499" y="11935"/>
                    <a:pt x="9499" y="11876"/>
                    <a:pt x="9499" y="11847"/>
                  </a:cubicBezTo>
                  <a:lnTo>
                    <a:pt x="8943" y="9559"/>
                  </a:lnTo>
                  <a:cubicBezTo>
                    <a:pt x="10209" y="8486"/>
                    <a:pt x="10920" y="6938"/>
                    <a:pt x="10890" y="5243"/>
                  </a:cubicBezTo>
                  <a:cubicBezTo>
                    <a:pt x="10796" y="2323"/>
                    <a:pt x="8368" y="0"/>
                    <a:pt x="543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5442775" y="2269575"/>
              <a:ext cx="265250" cy="296900"/>
            </a:xfrm>
            <a:custGeom>
              <a:avLst/>
              <a:gdLst/>
              <a:ahLst/>
              <a:cxnLst/>
              <a:rect l="l" t="t" r="r" b="b"/>
              <a:pathLst>
                <a:path w="10610" h="11876" extrusionOk="0">
                  <a:moveTo>
                    <a:pt x="5308" y="1"/>
                  </a:moveTo>
                  <a:cubicBezTo>
                    <a:pt x="2377" y="1"/>
                    <a:pt x="0" y="2377"/>
                    <a:pt x="0" y="5309"/>
                  </a:cubicBezTo>
                  <a:cubicBezTo>
                    <a:pt x="0" y="8233"/>
                    <a:pt x="2377" y="10610"/>
                    <a:pt x="5308" y="10610"/>
                  </a:cubicBezTo>
                  <a:cubicBezTo>
                    <a:pt x="5738" y="10610"/>
                    <a:pt x="6138" y="10550"/>
                    <a:pt x="6537" y="10454"/>
                  </a:cubicBezTo>
                  <a:lnTo>
                    <a:pt x="9040" y="11876"/>
                  </a:lnTo>
                  <a:lnTo>
                    <a:pt x="8544" y="9499"/>
                  </a:lnTo>
                  <a:cubicBezTo>
                    <a:pt x="9780" y="8544"/>
                    <a:pt x="10609" y="7004"/>
                    <a:pt x="10609" y="5309"/>
                  </a:cubicBezTo>
                  <a:cubicBezTo>
                    <a:pt x="10609" y="2377"/>
                    <a:pt x="8233" y="1"/>
                    <a:pt x="5308" y="1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5439625" y="2266450"/>
              <a:ext cx="270800" cy="302425"/>
            </a:xfrm>
            <a:custGeom>
              <a:avLst/>
              <a:gdLst/>
              <a:ahLst/>
              <a:cxnLst/>
              <a:rect l="l" t="t" r="r" b="b"/>
              <a:pathLst>
                <a:path w="10832" h="12097" extrusionOk="0">
                  <a:moveTo>
                    <a:pt x="5434" y="215"/>
                  </a:moveTo>
                  <a:cubicBezTo>
                    <a:pt x="8300" y="215"/>
                    <a:pt x="10617" y="2562"/>
                    <a:pt x="10617" y="5434"/>
                  </a:cubicBezTo>
                  <a:cubicBezTo>
                    <a:pt x="10617" y="7033"/>
                    <a:pt x="9876" y="8543"/>
                    <a:pt x="8581" y="9535"/>
                  </a:cubicBezTo>
                  <a:cubicBezTo>
                    <a:pt x="8544" y="9565"/>
                    <a:pt x="8544" y="9624"/>
                    <a:pt x="8544" y="9654"/>
                  </a:cubicBezTo>
                  <a:lnTo>
                    <a:pt x="9010" y="11786"/>
                  </a:lnTo>
                  <a:lnTo>
                    <a:pt x="6730" y="10490"/>
                  </a:lnTo>
                  <a:cubicBezTo>
                    <a:pt x="6693" y="10490"/>
                    <a:pt x="6693" y="10461"/>
                    <a:pt x="6663" y="10461"/>
                  </a:cubicBezTo>
                  <a:lnTo>
                    <a:pt x="6634" y="10490"/>
                  </a:lnTo>
                  <a:cubicBezTo>
                    <a:pt x="6234" y="10579"/>
                    <a:pt x="5834" y="10616"/>
                    <a:pt x="5434" y="10616"/>
                  </a:cubicBezTo>
                  <a:cubicBezTo>
                    <a:pt x="2562" y="10616"/>
                    <a:pt x="215" y="8299"/>
                    <a:pt x="215" y="5434"/>
                  </a:cubicBezTo>
                  <a:cubicBezTo>
                    <a:pt x="215" y="2562"/>
                    <a:pt x="2562" y="215"/>
                    <a:pt x="5434" y="215"/>
                  </a:cubicBezTo>
                  <a:close/>
                  <a:moveTo>
                    <a:pt x="5434" y="0"/>
                  </a:moveTo>
                  <a:cubicBezTo>
                    <a:pt x="2436" y="0"/>
                    <a:pt x="0" y="2436"/>
                    <a:pt x="0" y="5434"/>
                  </a:cubicBezTo>
                  <a:cubicBezTo>
                    <a:pt x="0" y="8425"/>
                    <a:pt x="2436" y="10831"/>
                    <a:pt x="5434" y="10831"/>
                  </a:cubicBezTo>
                  <a:cubicBezTo>
                    <a:pt x="5834" y="10831"/>
                    <a:pt x="6264" y="10801"/>
                    <a:pt x="6634" y="10705"/>
                  </a:cubicBezTo>
                  <a:lnTo>
                    <a:pt x="9099" y="12097"/>
                  </a:lnTo>
                  <a:lnTo>
                    <a:pt x="9166" y="12097"/>
                  </a:lnTo>
                  <a:cubicBezTo>
                    <a:pt x="9195" y="12097"/>
                    <a:pt x="9195" y="12097"/>
                    <a:pt x="9225" y="12060"/>
                  </a:cubicBezTo>
                  <a:cubicBezTo>
                    <a:pt x="9255" y="12060"/>
                    <a:pt x="9284" y="12001"/>
                    <a:pt x="9255" y="11971"/>
                  </a:cubicBezTo>
                  <a:lnTo>
                    <a:pt x="8796" y="9691"/>
                  </a:lnTo>
                  <a:cubicBezTo>
                    <a:pt x="10091" y="8640"/>
                    <a:pt x="10831" y="7100"/>
                    <a:pt x="10831" y="5434"/>
                  </a:cubicBezTo>
                  <a:cubicBezTo>
                    <a:pt x="10831" y="2436"/>
                    <a:pt x="8396" y="0"/>
                    <a:pt x="543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5617850" y="2388400"/>
              <a:ext cx="24650" cy="24650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71"/>
                    <a:pt x="215" y="985"/>
                    <a:pt x="489" y="985"/>
                  </a:cubicBezTo>
                  <a:cubicBezTo>
                    <a:pt x="741" y="985"/>
                    <a:pt x="985" y="771"/>
                    <a:pt x="985" y="489"/>
                  </a:cubicBezTo>
                  <a:cubicBezTo>
                    <a:pt x="985" y="215"/>
                    <a:pt x="741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5614700" y="2386000"/>
              <a:ext cx="30200" cy="30200"/>
            </a:xfrm>
            <a:custGeom>
              <a:avLst/>
              <a:gdLst/>
              <a:ahLst/>
              <a:cxnLst/>
              <a:rect l="l" t="t" r="r" b="b"/>
              <a:pathLst>
                <a:path w="1208" h="1208" extrusionOk="0">
                  <a:moveTo>
                    <a:pt x="615" y="215"/>
                  </a:moveTo>
                  <a:cubicBezTo>
                    <a:pt x="800" y="215"/>
                    <a:pt x="986" y="371"/>
                    <a:pt x="986" y="585"/>
                  </a:cubicBezTo>
                  <a:cubicBezTo>
                    <a:pt x="986" y="800"/>
                    <a:pt x="800" y="956"/>
                    <a:pt x="615" y="956"/>
                  </a:cubicBezTo>
                  <a:cubicBezTo>
                    <a:pt x="401" y="956"/>
                    <a:pt x="245" y="800"/>
                    <a:pt x="245" y="585"/>
                  </a:cubicBezTo>
                  <a:cubicBezTo>
                    <a:pt x="245" y="371"/>
                    <a:pt x="401" y="215"/>
                    <a:pt x="615" y="215"/>
                  </a:cubicBezTo>
                  <a:close/>
                  <a:moveTo>
                    <a:pt x="615" y="1"/>
                  </a:moveTo>
                  <a:cubicBezTo>
                    <a:pt x="282" y="1"/>
                    <a:pt x="1" y="282"/>
                    <a:pt x="1" y="585"/>
                  </a:cubicBezTo>
                  <a:cubicBezTo>
                    <a:pt x="1" y="926"/>
                    <a:pt x="282" y="1207"/>
                    <a:pt x="615" y="1207"/>
                  </a:cubicBezTo>
                  <a:cubicBezTo>
                    <a:pt x="926" y="1207"/>
                    <a:pt x="1208" y="926"/>
                    <a:pt x="1208" y="585"/>
                  </a:cubicBezTo>
                  <a:cubicBezTo>
                    <a:pt x="1208" y="282"/>
                    <a:pt x="926" y="1"/>
                    <a:pt x="6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5561600" y="2388400"/>
              <a:ext cx="24625" cy="24650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489" y="1"/>
                  </a:moveTo>
                  <a:cubicBezTo>
                    <a:pt x="215" y="1"/>
                    <a:pt x="0" y="215"/>
                    <a:pt x="0" y="489"/>
                  </a:cubicBezTo>
                  <a:cubicBezTo>
                    <a:pt x="0" y="771"/>
                    <a:pt x="215" y="985"/>
                    <a:pt x="489" y="985"/>
                  </a:cubicBezTo>
                  <a:cubicBezTo>
                    <a:pt x="770" y="985"/>
                    <a:pt x="985" y="771"/>
                    <a:pt x="985" y="489"/>
                  </a:cubicBezTo>
                  <a:cubicBezTo>
                    <a:pt x="985" y="215"/>
                    <a:pt x="770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5559175" y="2386000"/>
              <a:ext cx="29275" cy="30200"/>
            </a:xfrm>
            <a:custGeom>
              <a:avLst/>
              <a:gdLst/>
              <a:ahLst/>
              <a:cxnLst/>
              <a:rect l="l" t="t" r="r" b="b"/>
              <a:pathLst>
                <a:path w="1171" h="1208" extrusionOk="0">
                  <a:moveTo>
                    <a:pt x="586" y="215"/>
                  </a:moveTo>
                  <a:cubicBezTo>
                    <a:pt x="801" y="215"/>
                    <a:pt x="956" y="371"/>
                    <a:pt x="956" y="585"/>
                  </a:cubicBezTo>
                  <a:cubicBezTo>
                    <a:pt x="956" y="800"/>
                    <a:pt x="801" y="956"/>
                    <a:pt x="586" y="956"/>
                  </a:cubicBezTo>
                  <a:cubicBezTo>
                    <a:pt x="371" y="956"/>
                    <a:pt x="216" y="800"/>
                    <a:pt x="216" y="585"/>
                  </a:cubicBezTo>
                  <a:cubicBezTo>
                    <a:pt x="216" y="371"/>
                    <a:pt x="371" y="215"/>
                    <a:pt x="586" y="215"/>
                  </a:cubicBezTo>
                  <a:close/>
                  <a:moveTo>
                    <a:pt x="586" y="1"/>
                  </a:moveTo>
                  <a:cubicBezTo>
                    <a:pt x="245" y="1"/>
                    <a:pt x="1" y="282"/>
                    <a:pt x="1" y="585"/>
                  </a:cubicBezTo>
                  <a:cubicBezTo>
                    <a:pt x="1" y="926"/>
                    <a:pt x="245" y="1207"/>
                    <a:pt x="586" y="1207"/>
                  </a:cubicBezTo>
                  <a:cubicBezTo>
                    <a:pt x="926" y="1207"/>
                    <a:pt x="1171" y="926"/>
                    <a:pt x="1171" y="585"/>
                  </a:cubicBezTo>
                  <a:cubicBezTo>
                    <a:pt x="1171" y="282"/>
                    <a:pt x="926" y="1"/>
                    <a:pt x="58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5505150" y="2388400"/>
              <a:ext cx="24825" cy="24650"/>
            </a:xfrm>
            <a:custGeom>
              <a:avLst/>
              <a:gdLst/>
              <a:ahLst/>
              <a:cxnLst/>
              <a:rect l="l" t="t" r="r" b="b"/>
              <a:pathLst>
                <a:path w="993" h="986" extrusionOk="0">
                  <a:moveTo>
                    <a:pt x="496" y="1"/>
                  </a:moveTo>
                  <a:cubicBezTo>
                    <a:pt x="252" y="1"/>
                    <a:pt x="0" y="215"/>
                    <a:pt x="0" y="489"/>
                  </a:cubicBezTo>
                  <a:cubicBezTo>
                    <a:pt x="0" y="771"/>
                    <a:pt x="252" y="985"/>
                    <a:pt x="496" y="985"/>
                  </a:cubicBezTo>
                  <a:cubicBezTo>
                    <a:pt x="778" y="985"/>
                    <a:pt x="992" y="771"/>
                    <a:pt x="992" y="489"/>
                  </a:cubicBezTo>
                  <a:cubicBezTo>
                    <a:pt x="992" y="215"/>
                    <a:pt x="77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5502925" y="2386000"/>
              <a:ext cx="30000" cy="30200"/>
            </a:xfrm>
            <a:custGeom>
              <a:avLst/>
              <a:gdLst/>
              <a:ahLst/>
              <a:cxnLst/>
              <a:rect l="l" t="t" r="r" b="b"/>
              <a:pathLst>
                <a:path w="1200" h="1208" extrusionOk="0">
                  <a:moveTo>
                    <a:pt x="585" y="215"/>
                  </a:moveTo>
                  <a:cubicBezTo>
                    <a:pt x="800" y="215"/>
                    <a:pt x="955" y="371"/>
                    <a:pt x="955" y="585"/>
                  </a:cubicBezTo>
                  <a:cubicBezTo>
                    <a:pt x="955" y="800"/>
                    <a:pt x="800" y="956"/>
                    <a:pt x="585" y="956"/>
                  </a:cubicBezTo>
                  <a:cubicBezTo>
                    <a:pt x="400" y="956"/>
                    <a:pt x="215" y="800"/>
                    <a:pt x="215" y="585"/>
                  </a:cubicBezTo>
                  <a:cubicBezTo>
                    <a:pt x="215" y="371"/>
                    <a:pt x="400" y="215"/>
                    <a:pt x="585" y="215"/>
                  </a:cubicBezTo>
                  <a:close/>
                  <a:moveTo>
                    <a:pt x="585" y="1"/>
                  </a:moveTo>
                  <a:cubicBezTo>
                    <a:pt x="274" y="1"/>
                    <a:pt x="0" y="282"/>
                    <a:pt x="0" y="585"/>
                  </a:cubicBezTo>
                  <a:cubicBezTo>
                    <a:pt x="0" y="926"/>
                    <a:pt x="274" y="1207"/>
                    <a:pt x="585" y="1207"/>
                  </a:cubicBezTo>
                  <a:cubicBezTo>
                    <a:pt x="926" y="1207"/>
                    <a:pt x="1200" y="926"/>
                    <a:pt x="1200" y="585"/>
                  </a:cubicBezTo>
                  <a:cubicBezTo>
                    <a:pt x="1200" y="282"/>
                    <a:pt x="926" y="1"/>
                    <a:pt x="58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45"/>
          <p:cNvGrpSpPr/>
          <p:nvPr/>
        </p:nvGrpSpPr>
        <p:grpSpPr>
          <a:xfrm>
            <a:off x="6879315" y="1975266"/>
            <a:ext cx="1278001" cy="1146917"/>
            <a:chOff x="5327100" y="2990250"/>
            <a:chExt cx="560625" cy="503100"/>
          </a:xfrm>
        </p:grpSpPr>
        <p:sp>
          <p:nvSpPr>
            <p:cNvPr id="1496" name="Google Shape;1496;p45"/>
            <p:cNvSpPr/>
            <p:nvPr/>
          </p:nvSpPr>
          <p:spPr>
            <a:xfrm>
              <a:off x="5453500" y="3149450"/>
              <a:ext cx="278400" cy="259875"/>
            </a:xfrm>
            <a:custGeom>
              <a:avLst/>
              <a:gdLst/>
              <a:ahLst/>
              <a:cxnLst/>
              <a:rect l="l" t="t" r="r" b="b"/>
              <a:pathLst>
                <a:path w="11136" h="10395" extrusionOk="0">
                  <a:moveTo>
                    <a:pt x="5568" y="0"/>
                  </a:moveTo>
                  <a:cubicBezTo>
                    <a:pt x="5309" y="0"/>
                    <a:pt x="5047" y="20"/>
                    <a:pt x="4783" y="60"/>
                  </a:cubicBezTo>
                  <a:cubicBezTo>
                    <a:pt x="1948" y="496"/>
                    <a:pt x="1" y="3147"/>
                    <a:pt x="438" y="5982"/>
                  </a:cubicBezTo>
                  <a:cubicBezTo>
                    <a:pt x="827" y="8560"/>
                    <a:pt x="3042" y="10395"/>
                    <a:pt x="5571" y="10395"/>
                  </a:cubicBezTo>
                  <a:cubicBezTo>
                    <a:pt x="5831" y="10395"/>
                    <a:pt x="6095" y="10375"/>
                    <a:pt x="6360" y="10335"/>
                  </a:cubicBezTo>
                  <a:cubicBezTo>
                    <a:pt x="9196" y="9906"/>
                    <a:pt x="11135" y="7248"/>
                    <a:pt x="10706" y="4413"/>
                  </a:cubicBezTo>
                  <a:cubicBezTo>
                    <a:pt x="10316" y="1841"/>
                    <a:pt x="8094" y="0"/>
                    <a:pt x="556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5450550" y="3147025"/>
              <a:ext cx="278375" cy="265450"/>
            </a:xfrm>
            <a:custGeom>
              <a:avLst/>
              <a:gdLst/>
              <a:ahLst/>
              <a:cxnLst/>
              <a:rect l="l" t="t" r="r" b="b"/>
              <a:pathLst>
                <a:path w="11135" h="10618" extrusionOk="0">
                  <a:moveTo>
                    <a:pt x="5683" y="222"/>
                  </a:moveTo>
                  <a:cubicBezTo>
                    <a:pt x="8153" y="222"/>
                    <a:pt x="10336" y="2026"/>
                    <a:pt x="10698" y="4539"/>
                  </a:cubicBezTo>
                  <a:cubicBezTo>
                    <a:pt x="10920" y="5864"/>
                    <a:pt x="10579" y="7227"/>
                    <a:pt x="9773" y="8300"/>
                  </a:cubicBezTo>
                  <a:cubicBezTo>
                    <a:pt x="8973" y="9411"/>
                    <a:pt x="7803" y="10121"/>
                    <a:pt x="6441" y="10336"/>
                  </a:cubicBezTo>
                  <a:cubicBezTo>
                    <a:pt x="6191" y="10371"/>
                    <a:pt x="5939" y="10388"/>
                    <a:pt x="5689" y="10388"/>
                  </a:cubicBezTo>
                  <a:cubicBezTo>
                    <a:pt x="4614" y="10388"/>
                    <a:pt x="3557" y="10065"/>
                    <a:pt x="2680" y="9411"/>
                  </a:cubicBezTo>
                  <a:cubicBezTo>
                    <a:pt x="1570" y="8611"/>
                    <a:pt x="859" y="7412"/>
                    <a:pt x="674" y="6079"/>
                  </a:cubicBezTo>
                  <a:cubicBezTo>
                    <a:pt x="245" y="3303"/>
                    <a:pt x="2155" y="712"/>
                    <a:pt x="4901" y="283"/>
                  </a:cubicBezTo>
                  <a:cubicBezTo>
                    <a:pt x="5164" y="242"/>
                    <a:pt x="5425" y="222"/>
                    <a:pt x="5683" y="222"/>
                  </a:cubicBezTo>
                  <a:close/>
                  <a:moveTo>
                    <a:pt x="5712" y="0"/>
                  </a:moveTo>
                  <a:cubicBezTo>
                    <a:pt x="5435" y="0"/>
                    <a:pt x="5154" y="22"/>
                    <a:pt x="4872" y="68"/>
                  </a:cubicBezTo>
                  <a:cubicBezTo>
                    <a:pt x="1999" y="497"/>
                    <a:pt x="0" y="3214"/>
                    <a:pt x="430" y="6116"/>
                  </a:cubicBezTo>
                  <a:cubicBezTo>
                    <a:pt x="644" y="7501"/>
                    <a:pt x="1414" y="8737"/>
                    <a:pt x="2554" y="9566"/>
                  </a:cubicBezTo>
                  <a:cubicBezTo>
                    <a:pt x="3480" y="10247"/>
                    <a:pt x="4561" y="10617"/>
                    <a:pt x="5671" y="10617"/>
                  </a:cubicBezTo>
                  <a:cubicBezTo>
                    <a:pt x="5952" y="10617"/>
                    <a:pt x="6226" y="10588"/>
                    <a:pt x="6478" y="10558"/>
                  </a:cubicBezTo>
                  <a:cubicBezTo>
                    <a:pt x="7892" y="10336"/>
                    <a:pt x="9128" y="9566"/>
                    <a:pt x="9958" y="8426"/>
                  </a:cubicBezTo>
                  <a:cubicBezTo>
                    <a:pt x="10794" y="7286"/>
                    <a:pt x="11135" y="5894"/>
                    <a:pt x="10920" y="4510"/>
                  </a:cubicBezTo>
                  <a:cubicBezTo>
                    <a:pt x="10526" y="1890"/>
                    <a:pt x="8280" y="0"/>
                    <a:pt x="571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5440375" y="3141800"/>
              <a:ext cx="278550" cy="259800"/>
            </a:xfrm>
            <a:custGeom>
              <a:avLst/>
              <a:gdLst/>
              <a:ahLst/>
              <a:cxnLst/>
              <a:rect l="l" t="t" r="r" b="b"/>
              <a:pathLst>
                <a:path w="11142" h="10392" extrusionOk="0">
                  <a:moveTo>
                    <a:pt x="5581" y="1"/>
                  </a:moveTo>
                  <a:cubicBezTo>
                    <a:pt x="5318" y="1"/>
                    <a:pt x="5051" y="21"/>
                    <a:pt x="4783" y="62"/>
                  </a:cubicBezTo>
                  <a:cubicBezTo>
                    <a:pt x="1947" y="492"/>
                    <a:pt x="0" y="3142"/>
                    <a:pt x="437" y="5985"/>
                  </a:cubicBezTo>
                  <a:cubicBezTo>
                    <a:pt x="826" y="8552"/>
                    <a:pt x="3036" y="10391"/>
                    <a:pt x="5561" y="10391"/>
                  </a:cubicBezTo>
                  <a:cubicBezTo>
                    <a:pt x="5824" y="10391"/>
                    <a:pt x="6091" y="10372"/>
                    <a:pt x="6359" y="10330"/>
                  </a:cubicBezTo>
                  <a:cubicBezTo>
                    <a:pt x="9195" y="9901"/>
                    <a:pt x="11142" y="7251"/>
                    <a:pt x="10705" y="4408"/>
                  </a:cubicBezTo>
                  <a:cubicBezTo>
                    <a:pt x="10316" y="1840"/>
                    <a:pt x="8106" y="1"/>
                    <a:pt x="5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5437400" y="3139300"/>
              <a:ext cx="278400" cy="265400"/>
            </a:xfrm>
            <a:custGeom>
              <a:avLst/>
              <a:gdLst/>
              <a:ahLst/>
              <a:cxnLst/>
              <a:rect l="l" t="t" r="r" b="b"/>
              <a:pathLst>
                <a:path w="11136" h="10616" extrusionOk="0">
                  <a:moveTo>
                    <a:pt x="5683" y="220"/>
                  </a:moveTo>
                  <a:cubicBezTo>
                    <a:pt x="8154" y="220"/>
                    <a:pt x="10337" y="2024"/>
                    <a:pt x="10706" y="4537"/>
                  </a:cubicBezTo>
                  <a:cubicBezTo>
                    <a:pt x="10920" y="5870"/>
                    <a:pt x="10580" y="7225"/>
                    <a:pt x="9780" y="8306"/>
                  </a:cubicBezTo>
                  <a:cubicBezTo>
                    <a:pt x="8973" y="9416"/>
                    <a:pt x="7804" y="10127"/>
                    <a:pt x="6449" y="10312"/>
                  </a:cubicBezTo>
                  <a:cubicBezTo>
                    <a:pt x="6187" y="10354"/>
                    <a:pt x="5924" y="10375"/>
                    <a:pt x="5662" y="10375"/>
                  </a:cubicBezTo>
                  <a:cubicBezTo>
                    <a:pt x="4594" y="10375"/>
                    <a:pt x="3549" y="10029"/>
                    <a:pt x="2681" y="9386"/>
                  </a:cubicBezTo>
                  <a:cubicBezTo>
                    <a:pt x="1570" y="8579"/>
                    <a:pt x="859" y="7410"/>
                    <a:pt x="674" y="6085"/>
                  </a:cubicBezTo>
                  <a:cubicBezTo>
                    <a:pt x="245" y="3308"/>
                    <a:pt x="2155" y="688"/>
                    <a:pt x="4902" y="281"/>
                  </a:cubicBezTo>
                  <a:cubicBezTo>
                    <a:pt x="5164" y="240"/>
                    <a:pt x="5425" y="220"/>
                    <a:pt x="5683" y="220"/>
                  </a:cubicBezTo>
                  <a:close/>
                  <a:moveTo>
                    <a:pt x="5701" y="0"/>
                  </a:moveTo>
                  <a:cubicBezTo>
                    <a:pt x="5428" y="0"/>
                    <a:pt x="5151" y="22"/>
                    <a:pt x="4872" y="66"/>
                  </a:cubicBezTo>
                  <a:cubicBezTo>
                    <a:pt x="2007" y="503"/>
                    <a:pt x="1" y="3212"/>
                    <a:pt x="460" y="6114"/>
                  </a:cubicBezTo>
                  <a:cubicBezTo>
                    <a:pt x="645" y="7499"/>
                    <a:pt x="1415" y="8735"/>
                    <a:pt x="2562" y="9572"/>
                  </a:cubicBezTo>
                  <a:cubicBezTo>
                    <a:pt x="3488" y="10245"/>
                    <a:pt x="4561" y="10615"/>
                    <a:pt x="5672" y="10615"/>
                  </a:cubicBezTo>
                  <a:cubicBezTo>
                    <a:pt x="5953" y="10615"/>
                    <a:pt x="6227" y="10586"/>
                    <a:pt x="6508" y="10527"/>
                  </a:cubicBezTo>
                  <a:cubicBezTo>
                    <a:pt x="7892" y="10341"/>
                    <a:pt x="9129" y="9572"/>
                    <a:pt x="9965" y="8424"/>
                  </a:cubicBezTo>
                  <a:cubicBezTo>
                    <a:pt x="10795" y="7284"/>
                    <a:pt x="11135" y="5900"/>
                    <a:pt x="10920" y="4478"/>
                  </a:cubicBezTo>
                  <a:cubicBezTo>
                    <a:pt x="10526" y="1888"/>
                    <a:pt x="8274" y="0"/>
                    <a:pt x="570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5670975" y="2992700"/>
              <a:ext cx="44075" cy="41275"/>
            </a:xfrm>
            <a:custGeom>
              <a:avLst/>
              <a:gdLst/>
              <a:ahLst/>
              <a:cxnLst/>
              <a:rect l="l" t="t" r="r" b="b"/>
              <a:pathLst>
                <a:path w="1763" h="1651" extrusionOk="0">
                  <a:moveTo>
                    <a:pt x="878" y="0"/>
                  </a:moveTo>
                  <a:cubicBezTo>
                    <a:pt x="842" y="0"/>
                    <a:pt x="806" y="3"/>
                    <a:pt x="770" y="7"/>
                  </a:cubicBezTo>
                  <a:cubicBezTo>
                    <a:pt x="311" y="74"/>
                    <a:pt x="1" y="503"/>
                    <a:pt x="67" y="933"/>
                  </a:cubicBezTo>
                  <a:cubicBezTo>
                    <a:pt x="149" y="1360"/>
                    <a:pt x="491" y="1651"/>
                    <a:pt x="907" y="1651"/>
                  </a:cubicBezTo>
                  <a:cubicBezTo>
                    <a:pt x="945" y="1651"/>
                    <a:pt x="983" y="1648"/>
                    <a:pt x="1022" y="1643"/>
                  </a:cubicBezTo>
                  <a:cubicBezTo>
                    <a:pt x="1452" y="1555"/>
                    <a:pt x="1762" y="1147"/>
                    <a:pt x="1696" y="688"/>
                  </a:cubicBezTo>
                  <a:cubicBezTo>
                    <a:pt x="1642" y="294"/>
                    <a:pt x="1275" y="0"/>
                    <a:pt x="878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5669500" y="2990250"/>
              <a:ext cx="48500" cy="45950"/>
            </a:xfrm>
            <a:custGeom>
              <a:avLst/>
              <a:gdLst/>
              <a:ahLst/>
              <a:cxnLst/>
              <a:rect l="l" t="t" r="r" b="b"/>
              <a:pathLst>
                <a:path w="1940" h="1838" extrusionOk="0">
                  <a:moveTo>
                    <a:pt x="955" y="202"/>
                  </a:moveTo>
                  <a:cubicBezTo>
                    <a:pt x="1296" y="202"/>
                    <a:pt x="1607" y="446"/>
                    <a:pt x="1636" y="816"/>
                  </a:cubicBezTo>
                  <a:cubicBezTo>
                    <a:pt x="1696" y="1186"/>
                    <a:pt x="1451" y="1556"/>
                    <a:pt x="1052" y="1616"/>
                  </a:cubicBezTo>
                  <a:cubicBezTo>
                    <a:pt x="1006" y="1625"/>
                    <a:pt x="960" y="1629"/>
                    <a:pt x="915" y="1629"/>
                  </a:cubicBezTo>
                  <a:cubicBezTo>
                    <a:pt x="777" y="1629"/>
                    <a:pt x="643" y="1586"/>
                    <a:pt x="526" y="1497"/>
                  </a:cubicBezTo>
                  <a:cubicBezTo>
                    <a:pt x="370" y="1371"/>
                    <a:pt x="274" y="1216"/>
                    <a:pt x="245" y="1031"/>
                  </a:cubicBezTo>
                  <a:cubicBezTo>
                    <a:pt x="215" y="846"/>
                    <a:pt x="245" y="661"/>
                    <a:pt x="370" y="505"/>
                  </a:cubicBezTo>
                  <a:cubicBezTo>
                    <a:pt x="496" y="357"/>
                    <a:pt x="644" y="261"/>
                    <a:pt x="829" y="231"/>
                  </a:cubicBezTo>
                  <a:cubicBezTo>
                    <a:pt x="866" y="202"/>
                    <a:pt x="926" y="202"/>
                    <a:pt x="955" y="202"/>
                  </a:cubicBezTo>
                  <a:close/>
                  <a:moveTo>
                    <a:pt x="977" y="0"/>
                  </a:moveTo>
                  <a:cubicBezTo>
                    <a:pt x="919" y="0"/>
                    <a:pt x="860" y="6"/>
                    <a:pt x="800" y="17"/>
                  </a:cubicBezTo>
                  <a:cubicBezTo>
                    <a:pt x="556" y="46"/>
                    <a:pt x="341" y="172"/>
                    <a:pt x="185" y="357"/>
                  </a:cubicBezTo>
                  <a:cubicBezTo>
                    <a:pt x="60" y="572"/>
                    <a:pt x="0" y="816"/>
                    <a:pt x="30" y="1060"/>
                  </a:cubicBezTo>
                  <a:cubicBezTo>
                    <a:pt x="60" y="1312"/>
                    <a:pt x="185" y="1527"/>
                    <a:pt x="400" y="1682"/>
                  </a:cubicBezTo>
                  <a:cubicBezTo>
                    <a:pt x="556" y="1771"/>
                    <a:pt x="741" y="1838"/>
                    <a:pt x="955" y="1838"/>
                  </a:cubicBezTo>
                  <a:lnTo>
                    <a:pt x="1081" y="1838"/>
                  </a:lnTo>
                  <a:cubicBezTo>
                    <a:pt x="1607" y="1771"/>
                    <a:pt x="1940" y="1282"/>
                    <a:pt x="1851" y="786"/>
                  </a:cubicBezTo>
                  <a:cubicBezTo>
                    <a:pt x="1799" y="321"/>
                    <a:pt x="1426" y="0"/>
                    <a:pt x="9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5329325" y="3204650"/>
              <a:ext cx="18525" cy="16400"/>
            </a:xfrm>
            <a:custGeom>
              <a:avLst/>
              <a:gdLst/>
              <a:ahLst/>
              <a:cxnLst/>
              <a:rect l="l" t="t" r="r" b="b"/>
              <a:pathLst>
                <a:path w="741" h="656" extrusionOk="0">
                  <a:moveTo>
                    <a:pt x="360" y="0"/>
                  </a:moveTo>
                  <a:cubicBezTo>
                    <a:pt x="265" y="0"/>
                    <a:pt x="170" y="48"/>
                    <a:pt x="96" y="139"/>
                  </a:cubicBezTo>
                  <a:cubicBezTo>
                    <a:pt x="0" y="295"/>
                    <a:pt x="37" y="480"/>
                    <a:pt x="156" y="598"/>
                  </a:cubicBezTo>
                  <a:cubicBezTo>
                    <a:pt x="218" y="637"/>
                    <a:pt x="290" y="655"/>
                    <a:pt x="360" y="655"/>
                  </a:cubicBezTo>
                  <a:cubicBezTo>
                    <a:pt x="464" y="655"/>
                    <a:pt x="564" y="614"/>
                    <a:pt x="622" y="539"/>
                  </a:cubicBezTo>
                  <a:cubicBezTo>
                    <a:pt x="740" y="384"/>
                    <a:pt x="711" y="169"/>
                    <a:pt x="555" y="73"/>
                  </a:cubicBezTo>
                  <a:cubicBezTo>
                    <a:pt x="494" y="24"/>
                    <a:pt x="427" y="0"/>
                    <a:pt x="36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5327100" y="3201825"/>
              <a:ext cx="22425" cy="21675"/>
            </a:xfrm>
            <a:custGeom>
              <a:avLst/>
              <a:gdLst/>
              <a:ahLst/>
              <a:cxnLst/>
              <a:rect l="l" t="t" r="r" b="b"/>
              <a:pathLst>
                <a:path w="897" h="867" extrusionOk="0">
                  <a:moveTo>
                    <a:pt x="459" y="223"/>
                  </a:moveTo>
                  <a:cubicBezTo>
                    <a:pt x="496" y="223"/>
                    <a:pt x="556" y="252"/>
                    <a:pt x="585" y="252"/>
                  </a:cubicBezTo>
                  <a:cubicBezTo>
                    <a:pt x="644" y="311"/>
                    <a:pt x="681" y="341"/>
                    <a:pt x="681" y="408"/>
                  </a:cubicBezTo>
                  <a:cubicBezTo>
                    <a:pt x="681" y="467"/>
                    <a:pt x="681" y="526"/>
                    <a:pt x="644" y="556"/>
                  </a:cubicBezTo>
                  <a:cubicBezTo>
                    <a:pt x="585" y="622"/>
                    <a:pt x="556" y="652"/>
                    <a:pt x="496" y="652"/>
                  </a:cubicBezTo>
                  <a:cubicBezTo>
                    <a:pt x="477" y="661"/>
                    <a:pt x="458" y="664"/>
                    <a:pt x="440" y="664"/>
                  </a:cubicBezTo>
                  <a:cubicBezTo>
                    <a:pt x="398" y="664"/>
                    <a:pt x="362" y="643"/>
                    <a:pt x="341" y="622"/>
                  </a:cubicBezTo>
                  <a:cubicBezTo>
                    <a:pt x="274" y="593"/>
                    <a:pt x="245" y="526"/>
                    <a:pt x="245" y="467"/>
                  </a:cubicBezTo>
                  <a:cubicBezTo>
                    <a:pt x="215" y="408"/>
                    <a:pt x="245" y="371"/>
                    <a:pt x="274" y="311"/>
                  </a:cubicBezTo>
                  <a:cubicBezTo>
                    <a:pt x="311" y="252"/>
                    <a:pt x="370" y="223"/>
                    <a:pt x="430" y="223"/>
                  </a:cubicBezTo>
                  <a:close/>
                  <a:moveTo>
                    <a:pt x="400" y="1"/>
                  </a:moveTo>
                  <a:cubicBezTo>
                    <a:pt x="274" y="38"/>
                    <a:pt x="185" y="97"/>
                    <a:pt x="89" y="186"/>
                  </a:cubicBezTo>
                  <a:cubicBezTo>
                    <a:pt x="30" y="282"/>
                    <a:pt x="0" y="408"/>
                    <a:pt x="30" y="497"/>
                  </a:cubicBezTo>
                  <a:cubicBezTo>
                    <a:pt x="30" y="622"/>
                    <a:pt x="89" y="711"/>
                    <a:pt x="185" y="807"/>
                  </a:cubicBezTo>
                  <a:cubicBezTo>
                    <a:pt x="274" y="867"/>
                    <a:pt x="370" y="867"/>
                    <a:pt x="459" y="867"/>
                  </a:cubicBezTo>
                  <a:lnTo>
                    <a:pt x="526" y="867"/>
                  </a:lnTo>
                  <a:cubicBezTo>
                    <a:pt x="644" y="867"/>
                    <a:pt x="741" y="807"/>
                    <a:pt x="800" y="711"/>
                  </a:cubicBezTo>
                  <a:cubicBezTo>
                    <a:pt x="896" y="622"/>
                    <a:pt x="896" y="497"/>
                    <a:pt x="896" y="371"/>
                  </a:cubicBezTo>
                  <a:cubicBezTo>
                    <a:pt x="866" y="252"/>
                    <a:pt x="800" y="156"/>
                    <a:pt x="711" y="97"/>
                  </a:cubicBezTo>
                  <a:cubicBezTo>
                    <a:pt x="615" y="1"/>
                    <a:pt x="496" y="1"/>
                    <a:pt x="40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5738900" y="3461425"/>
              <a:ext cx="33150" cy="29275"/>
            </a:xfrm>
            <a:custGeom>
              <a:avLst/>
              <a:gdLst/>
              <a:ahLst/>
              <a:cxnLst/>
              <a:rect l="l" t="t" r="r" b="b"/>
              <a:pathLst>
                <a:path w="1326" h="1171" extrusionOk="0">
                  <a:moveTo>
                    <a:pt x="679" y="0"/>
                  </a:moveTo>
                  <a:cubicBezTo>
                    <a:pt x="497" y="0"/>
                    <a:pt x="318" y="89"/>
                    <a:pt x="186" y="262"/>
                  </a:cubicBezTo>
                  <a:cubicBezTo>
                    <a:pt x="1" y="507"/>
                    <a:pt x="60" y="877"/>
                    <a:pt x="311" y="1062"/>
                  </a:cubicBezTo>
                  <a:cubicBezTo>
                    <a:pt x="420" y="1135"/>
                    <a:pt x="545" y="1170"/>
                    <a:pt x="666" y="1170"/>
                  </a:cubicBezTo>
                  <a:cubicBezTo>
                    <a:pt x="851" y="1170"/>
                    <a:pt x="1029" y="1090"/>
                    <a:pt x="1141" y="943"/>
                  </a:cubicBezTo>
                  <a:cubicBezTo>
                    <a:pt x="1326" y="692"/>
                    <a:pt x="1266" y="321"/>
                    <a:pt x="1015" y="107"/>
                  </a:cubicBezTo>
                  <a:cubicBezTo>
                    <a:pt x="909" y="35"/>
                    <a:pt x="794" y="0"/>
                    <a:pt x="679" y="0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5737425" y="3458725"/>
              <a:ext cx="37775" cy="34625"/>
            </a:xfrm>
            <a:custGeom>
              <a:avLst/>
              <a:gdLst/>
              <a:ahLst/>
              <a:cxnLst/>
              <a:rect l="l" t="t" r="r" b="b"/>
              <a:pathLst>
                <a:path w="1511" h="1385" extrusionOk="0">
                  <a:moveTo>
                    <a:pt x="741" y="215"/>
                  </a:moveTo>
                  <a:cubicBezTo>
                    <a:pt x="829" y="215"/>
                    <a:pt x="926" y="244"/>
                    <a:pt x="1015" y="311"/>
                  </a:cubicBezTo>
                  <a:cubicBezTo>
                    <a:pt x="1229" y="459"/>
                    <a:pt x="1259" y="770"/>
                    <a:pt x="1111" y="985"/>
                  </a:cubicBezTo>
                  <a:cubicBezTo>
                    <a:pt x="1019" y="1111"/>
                    <a:pt x="873" y="1176"/>
                    <a:pt x="731" y="1176"/>
                  </a:cubicBezTo>
                  <a:cubicBezTo>
                    <a:pt x="632" y="1176"/>
                    <a:pt x="535" y="1145"/>
                    <a:pt x="459" y="1081"/>
                  </a:cubicBezTo>
                  <a:cubicBezTo>
                    <a:pt x="333" y="1014"/>
                    <a:pt x="274" y="896"/>
                    <a:pt x="245" y="770"/>
                  </a:cubicBezTo>
                  <a:cubicBezTo>
                    <a:pt x="245" y="644"/>
                    <a:pt x="274" y="526"/>
                    <a:pt x="333" y="429"/>
                  </a:cubicBezTo>
                  <a:cubicBezTo>
                    <a:pt x="430" y="311"/>
                    <a:pt x="585" y="215"/>
                    <a:pt x="741" y="215"/>
                  </a:cubicBezTo>
                  <a:close/>
                  <a:moveTo>
                    <a:pt x="710" y="1"/>
                  </a:moveTo>
                  <a:cubicBezTo>
                    <a:pt x="502" y="1"/>
                    <a:pt x="295" y="97"/>
                    <a:pt x="148" y="274"/>
                  </a:cubicBezTo>
                  <a:cubicBezTo>
                    <a:pt x="60" y="429"/>
                    <a:pt x="0" y="615"/>
                    <a:pt x="30" y="800"/>
                  </a:cubicBezTo>
                  <a:cubicBezTo>
                    <a:pt x="60" y="985"/>
                    <a:pt x="148" y="1140"/>
                    <a:pt x="304" y="1266"/>
                  </a:cubicBezTo>
                  <a:cubicBezTo>
                    <a:pt x="430" y="1355"/>
                    <a:pt x="585" y="1384"/>
                    <a:pt x="741" y="1384"/>
                  </a:cubicBezTo>
                  <a:cubicBezTo>
                    <a:pt x="955" y="1384"/>
                    <a:pt x="1140" y="1296"/>
                    <a:pt x="1296" y="1111"/>
                  </a:cubicBezTo>
                  <a:cubicBezTo>
                    <a:pt x="1511" y="800"/>
                    <a:pt x="1444" y="370"/>
                    <a:pt x="1140" y="156"/>
                  </a:cubicBezTo>
                  <a:cubicBezTo>
                    <a:pt x="1011" y="50"/>
                    <a:pt x="860" y="1"/>
                    <a:pt x="71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5742050" y="3301400"/>
              <a:ext cx="143450" cy="18525"/>
            </a:xfrm>
            <a:custGeom>
              <a:avLst/>
              <a:gdLst/>
              <a:ahLst/>
              <a:cxnLst/>
              <a:rect l="l" t="t" r="r" b="b"/>
              <a:pathLst>
                <a:path w="5738" h="741" extrusionOk="0">
                  <a:moveTo>
                    <a:pt x="0" y="0"/>
                  </a:moveTo>
                  <a:lnTo>
                    <a:pt x="0" y="741"/>
                  </a:lnTo>
                  <a:lnTo>
                    <a:pt x="5738" y="741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5738900" y="3299000"/>
              <a:ext cx="148825" cy="24075"/>
            </a:xfrm>
            <a:custGeom>
              <a:avLst/>
              <a:gdLst/>
              <a:ahLst/>
              <a:cxnLst/>
              <a:rect l="l" t="t" r="r" b="b"/>
              <a:pathLst>
                <a:path w="5953" h="963" extrusionOk="0">
                  <a:moveTo>
                    <a:pt x="5738" y="222"/>
                  </a:moveTo>
                  <a:lnTo>
                    <a:pt x="5738" y="740"/>
                  </a:lnTo>
                  <a:lnTo>
                    <a:pt x="245" y="740"/>
                  </a:lnTo>
                  <a:lnTo>
                    <a:pt x="245" y="222"/>
                  </a:lnTo>
                  <a:close/>
                  <a:moveTo>
                    <a:pt x="126" y="0"/>
                  </a:moveTo>
                  <a:cubicBezTo>
                    <a:pt x="60" y="0"/>
                    <a:pt x="1" y="37"/>
                    <a:pt x="1" y="96"/>
                  </a:cubicBezTo>
                  <a:lnTo>
                    <a:pt x="1" y="837"/>
                  </a:lnTo>
                  <a:cubicBezTo>
                    <a:pt x="1" y="896"/>
                    <a:pt x="60" y="963"/>
                    <a:pt x="126" y="963"/>
                  </a:cubicBezTo>
                  <a:lnTo>
                    <a:pt x="5864" y="963"/>
                  </a:lnTo>
                  <a:cubicBezTo>
                    <a:pt x="5923" y="963"/>
                    <a:pt x="5953" y="896"/>
                    <a:pt x="5953" y="837"/>
                  </a:cubicBezTo>
                  <a:lnTo>
                    <a:pt x="5953" y="96"/>
                  </a:lnTo>
                  <a:cubicBezTo>
                    <a:pt x="5953" y="37"/>
                    <a:pt x="5923" y="0"/>
                    <a:pt x="586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5742050" y="3267525"/>
              <a:ext cx="82375" cy="11500"/>
            </a:xfrm>
            <a:custGeom>
              <a:avLst/>
              <a:gdLst/>
              <a:ahLst/>
              <a:cxnLst/>
              <a:rect l="l" t="t" r="r" b="b"/>
              <a:pathLst>
                <a:path w="3295" h="460" extrusionOk="0">
                  <a:moveTo>
                    <a:pt x="0" y="1"/>
                  </a:moveTo>
                  <a:lnTo>
                    <a:pt x="0" y="460"/>
                  </a:lnTo>
                  <a:lnTo>
                    <a:pt x="3295" y="460"/>
                  </a:lnTo>
                  <a:lnTo>
                    <a:pt x="3295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5738900" y="3264375"/>
              <a:ext cx="87950" cy="17800"/>
            </a:xfrm>
            <a:custGeom>
              <a:avLst/>
              <a:gdLst/>
              <a:ahLst/>
              <a:cxnLst/>
              <a:rect l="l" t="t" r="r" b="b"/>
              <a:pathLst>
                <a:path w="3518" h="712" extrusionOk="0">
                  <a:moveTo>
                    <a:pt x="3302" y="215"/>
                  </a:moveTo>
                  <a:lnTo>
                    <a:pt x="3302" y="497"/>
                  </a:lnTo>
                  <a:lnTo>
                    <a:pt x="245" y="497"/>
                  </a:lnTo>
                  <a:lnTo>
                    <a:pt x="245" y="215"/>
                  </a:lnTo>
                  <a:close/>
                  <a:moveTo>
                    <a:pt x="126" y="1"/>
                  </a:moveTo>
                  <a:cubicBezTo>
                    <a:pt x="60" y="1"/>
                    <a:pt x="1" y="60"/>
                    <a:pt x="1" y="127"/>
                  </a:cubicBezTo>
                  <a:lnTo>
                    <a:pt x="1" y="586"/>
                  </a:lnTo>
                  <a:cubicBezTo>
                    <a:pt x="1" y="645"/>
                    <a:pt x="60" y="711"/>
                    <a:pt x="126" y="711"/>
                  </a:cubicBezTo>
                  <a:lnTo>
                    <a:pt x="3421" y="711"/>
                  </a:lnTo>
                  <a:cubicBezTo>
                    <a:pt x="3487" y="711"/>
                    <a:pt x="3517" y="645"/>
                    <a:pt x="3517" y="586"/>
                  </a:cubicBezTo>
                  <a:lnTo>
                    <a:pt x="3517" y="127"/>
                  </a:lnTo>
                  <a:cubicBezTo>
                    <a:pt x="3517" y="60"/>
                    <a:pt x="3487" y="1"/>
                    <a:pt x="342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5742050" y="3233475"/>
              <a:ext cx="82375" cy="11675"/>
            </a:xfrm>
            <a:custGeom>
              <a:avLst/>
              <a:gdLst/>
              <a:ahLst/>
              <a:cxnLst/>
              <a:rect l="l" t="t" r="r" b="b"/>
              <a:pathLst>
                <a:path w="3295" h="467" extrusionOk="0">
                  <a:moveTo>
                    <a:pt x="0" y="0"/>
                  </a:moveTo>
                  <a:lnTo>
                    <a:pt x="0" y="467"/>
                  </a:lnTo>
                  <a:lnTo>
                    <a:pt x="3295" y="467"/>
                  </a:lnTo>
                  <a:lnTo>
                    <a:pt x="3295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5738900" y="3230500"/>
              <a:ext cx="87950" cy="17625"/>
            </a:xfrm>
            <a:custGeom>
              <a:avLst/>
              <a:gdLst/>
              <a:ahLst/>
              <a:cxnLst/>
              <a:rect l="l" t="t" r="r" b="b"/>
              <a:pathLst>
                <a:path w="3518" h="705" extrusionOk="0">
                  <a:moveTo>
                    <a:pt x="3302" y="216"/>
                  </a:moveTo>
                  <a:lnTo>
                    <a:pt x="3302" y="460"/>
                  </a:lnTo>
                  <a:lnTo>
                    <a:pt x="245" y="460"/>
                  </a:lnTo>
                  <a:lnTo>
                    <a:pt x="245" y="216"/>
                  </a:lnTo>
                  <a:close/>
                  <a:moveTo>
                    <a:pt x="126" y="1"/>
                  </a:moveTo>
                  <a:cubicBezTo>
                    <a:pt x="60" y="1"/>
                    <a:pt x="1" y="60"/>
                    <a:pt x="1" y="119"/>
                  </a:cubicBezTo>
                  <a:lnTo>
                    <a:pt x="1" y="586"/>
                  </a:lnTo>
                  <a:cubicBezTo>
                    <a:pt x="1" y="645"/>
                    <a:pt x="60" y="704"/>
                    <a:pt x="126" y="704"/>
                  </a:cubicBezTo>
                  <a:lnTo>
                    <a:pt x="3421" y="704"/>
                  </a:lnTo>
                  <a:cubicBezTo>
                    <a:pt x="3487" y="704"/>
                    <a:pt x="3517" y="645"/>
                    <a:pt x="3517" y="586"/>
                  </a:cubicBezTo>
                  <a:lnTo>
                    <a:pt x="3517" y="119"/>
                  </a:lnTo>
                  <a:cubicBezTo>
                    <a:pt x="3517" y="60"/>
                    <a:pt x="3487" y="1"/>
                    <a:pt x="342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5610075" y="3223475"/>
              <a:ext cx="32425" cy="32425"/>
            </a:xfrm>
            <a:custGeom>
              <a:avLst/>
              <a:gdLst/>
              <a:ahLst/>
              <a:cxnLst/>
              <a:rect l="l" t="t" r="r" b="b"/>
              <a:pathLst>
                <a:path w="1297" h="1297" extrusionOk="0">
                  <a:moveTo>
                    <a:pt x="652" y="1"/>
                  </a:moveTo>
                  <a:cubicBezTo>
                    <a:pt x="282" y="1"/>
                    <a:pt x="1" y="312"/>
                    <a:pt x="1" y="652"/>
                  </a:cubicBezTo>
                  <a:cubicBezTo>
                    <a:pt x="1" y="1022"/>
                    <a:pt x="282" y="1296"/>
                    <a:pt x="652" y="1296"/>
                  </a:cubicBezTo>
                  <a:cubicBezTo>
                    <a:pt x="985" y="1296"/>
                    <a:pt x="1296" y="1022"/>
                    <a:pt x="1296" y="652"/>
                  </a:cubicBezTo>
                  <a:cubicBezTo>
                    <a:pt x="1296" y="312"/>
                    <a:pt x="985" y="1"/>
                    <a:pt x="652" y="1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5606950" y="3221250"/>
              <a:ext cx="37950" cy="37800"/>
            </a:xfrm>
            <a:custGeom>
              <a:avLst/>
              <a:gdLst/>
              <a:ahLst/>
              <a:cxnLst/>
              <a:rect l="l" t="t" r="r" b="b"/>
              <a:pathLst>
                <a:path w="1518" h="1512" extrusionOk="0">
                  <a:moveTo>
                    <a:pt x="777" y="216"/>
                  </a:moveTo>
                  <a:cubicBezTo>
                    <a:pt x="1051" y="216"/>
                    <a:pt x="1296" y="460"/>
                    <a:pt x="1296" y="741"/>
                  </a:cubicBezTo>
                  <a:cubicBezTo>
                    <a:pt x="1296" y="1045"/>
                    <a:pt x="1051" y="1259"/>
                    <a:pt x="777" y="1259"/>
                  </a:cubicBezTo>
                  <a:cubicBezTo>
                    <a:pt x="466" y="1259"/>
                    <a:pt x="252" y="1045"/>
                    <a:pt x="252" y="741"/>
                  </a:cubicBezTo>
                  <a:cubicBezTo>
                    <a:pt x="252" y="460"/>
                    <a:pt x="466" y="216"/>
                    <a:pt x="777" y="216"/>
                  </a:cubicBezTo>
                  <a:close/>
                  <a:moveTo>
                    <a:pt x="777" y="1"/>
                  </a:moveTo>
                  <a:cubicBezTo>
                    <a:pt x="341" y="1"/>
                    <a:pt x="0" y="334"/>
                    <a:pt x="0" y="741"/>
                  </a:cubicBezTo>
                  <a:cubicBezTo>
                    <a:pt x="0" y="1171"/>
                    <a:pt x="341" y="1511"/>
                    <a:pt x="777" y="1511"/>
                  </a:cubicBezTo>
                  <a:cubicBezTo>
                    <a:pt x="1177" y="1511"/>
                    <a:pt x="1518" y="1171"/>
                    <a:pt x="1518" y="741"/>
                  </a:cubicBezTo>
                  <a:cubicBezTo>
                    <a:pt x="1518" y="334"/>
                    <a:pt x="1177" y="1"/>
                    <a:pt x="7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5597675" y="3259025"/>
              <a:ext cx="57225" cy="38500"/>
            </a:xfrm>
            <a:custGeom>
              <a:avLst/>
              <a:gdLst/>
              <a:ahLst/>
              <a:cxnLst/>
              <a:rect l="l" t="t" r="r" b="b"/>
              <a:pathLst>
                <a:path w="2289" h="1540" extrusionOk="0">
                  <a:moveTo>
                    <a:pt x="1022" y="0"/>
                  </a:moveTo>
                  <a:cubicBezTo>
                    <a:pt x="467" y="0"/>
                    <a:pt x="1" y="459"/>
                    <a:pt x="1" y="1014"/>
                  </a:cubicBezTo>
                  <a:cubicBezTo>
                    <a:pt x="1" y="1296"/>
                    <a:pt x="223" y="1540"/>
                    <a:pt x="497" y="1540"/>
                  </a:cubicBezTo>
                  <a:lnTo>
                    <a:pt x="1763" y="1540"/>
                  </a:lnTo>
                  <a:cubicBezTo>
                    <a:pt x="2037" y="1540"/>
                    <a:pt x="2288" y="1296"/>
                    <a:pt x="2288" y="1014"/>
                  </a:cubicBezTo>
                  <a:cubicBezTo>
                    <a:pt x="2288" y="459"/>
                    <a:pt x="1822" y="0"/>
                    <a:pt x="1267" y="0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5594725" y="3255875"/>
              <a:ext cx="62400" cy="44075"/>
            </a:xfrm>
            <a:custGeom>
              <a:avLst/>
              <a:gdLst/>
              <a:ahLst/>
              <a:cxnLst/>
              <a:rect l="l" t="t" r="r" b="b"/>
              <a:pathLst>
                <a:path w="2496" h="1763" extrusionOk="0">
                  <a:moveTo>
                    <a:pt x="1385" y="245"/>
                  </a:moveTo>
                  <a:cubicBezTo>
                    <a:pt x="1881" y="245"/>
                    <a:pt x="2281" y="652"/>
                    <a:pt x="2281" y="1140"/>
                  </a:cubicBezTo>
                  <a:cubicBezTo>
                    <a:pt x="2281" y="1355"/>
                    <a:pt x="2096" y="1540"/>
                    <a:pt x="1881" y="1540"/>
                  </a:cubicBezTo>
                  <a:lnTo>
                    <a:pt x="615" y="1540"/>
                  </a:lnTo>
                  <a:cubicBezTo>
                    <a:pt x="400" y="1540"/>
                    <a:pt x="245" y="1355"/>
                    <a:pt x="245" y="1140"/>
                  </a:cubicBezTo>
                  <a:cubicBezTo>
                    <a:pt x="245" y="652"/>
                    <a:pt x="644" y="245"/>
                    <a:pt x="1140" y="245"/>
                  </a:cubicBezTo>
                  <a:close/>
                  <a:moveTo>
                    <a:pt x="1140" y="0"/>
                  </a:moveTo>
                  <a:cubicBezTo>
                    <a:pt x="526" y="0"/>
                    <a:pt x="0" y="526"/>
                    <a:pt x="0" y="1140"/>
                  </a:cubicBezTo>
                  <a:cubicBezTo>
                    <a:pt x="0" y="1481"/>
                    <a:pt x="274" y="1762"/>
                    <a:pt x="615" y="1762"/>
                  </a:cubicBezTo>
                  <a:lnTo>
                    <a:pt x="1881" y="1762"/>
                  </a:lnTo>
                  <a:cubicBezTo>
                    <a:pt x="2221" y="1762"/>
                    <a:pt x="2495" y="1481"/>
                    <a:pt x="2495" y="1140"/>
                  </a:cubicBezTo>
                  <a:cubicBezTo>
                    <a:pt x="2495" y="526"/>
                    <a:pt x="2007" y="0"/>
                    <a:pt x="138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5513650" y="3223475"/>
              <a:ext cx="31675" cy="32425"/>
            </a:xfrm>
            <a:custGeom>
              <a:avLst/>
              <a:gdLst/>
              <a:ahLst/>
              <a:cxnLst/>
              <a:rect l="l" t="t" r="r" b="b"/>
              <a:pathLst>
                <a:path w="1267" h="1297" extrusionOk="0">
                  <a:moveTo>
                    <a:pt x="623" y="1"/>
                  </a:moveTo>
                  <a:cubicBezTo>
                    <a:pt x="282" y="1"/>
                    <a:pt x="1" y="312"/>
                    <a:pt x="1" y="652"/>
                  </a:cubicBezTo>
                  <a:cubicBezTo>
                    <a:pt x="1" y="1022"/>
                    <a:pt x="282" y="1296"/>
                    <a:pt x="623" y="1296"/>
                  </a:cubicBezTo>
                  <a:cubicBezTo>
                    <a:pt x="993" y="1296"/>
                    <a:pt x="1267" y="1022"/>
                    <a:pt x="1267" y="652"/>
                  </a:cubicBezTo>
                  <a:cubicBezTo>
                    <a:pt x="1267" y="312"/>
                    <a:pt x="993" y="1"/>
                    <a:pt x="623" y="1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5510700" y="3221250"/>
              <a:ext cx="37775" cy="37800"/>
            </a:xfrm>
            <a:custGeom>
              <a:avLst/>
              <a:gdLst/>
              <a:ahLst/>
              <a:cxnLst/>
              <a:rect l="l" t="t" r="r" b="b"/>
              <a:pathLst>
                <a:path w="1511" h="1512" extrusionOk="0">
                  <a:moveTo>
                    <a:pt x="741" y="216"/>
                  </a:moveTo>
                  <a:cubicBezTo>
                    <a:pt x="1044" y="216"/>
                    <a:pt x="1296" y="460"/>
                    <a:pt x="1296" y="741"/>
                  </a:cubicBezTo>
                  <a:cubicBezTo>
                    <a:pt x="1296" y="1045"/>
                    <a:pt x="1044" y="1259"/>
                    <a:pt x="741" y="1259"/>
                  </a:cubicBezTo>
                  <a:cubicBezTo>
                    <a:pt x="459" y="1259"/>
                    <a:pt x="215" y="1045"/>
                    <a:pt x="215" y="741"/>
                  </a:cubicBezTo>
                  <a:cubicBezTo>
                    <a:pt x="215" y="460"/>
                    <a:pt x="459" y="216"/>
                    <a:pt x="741" y="216"/>
                  </a:cubicBezTo>
                  <a:close/>
                  <a:moveTo>
                    <a:pt x="741" y="1"/>
                  </a:moveTo>
                  <a:cubicBezTo>
                    <a:pt x="333" y="1"/>
                    <a:pt x="0" y="334"/>
                    <a:pt x="0" y="741"/>
                  </a:cubicBezTo>
                  <a:cubicBezTo>
                    <a:pt x="0" y="1171"/>
                    <a:pt x="333" y="1511"/>
                    <a:pt x="741" y="1511"/>
                  </a:cubicBezTo>
                  <a:cubicBezTo>
                    <a:pt x="1170" y="1511"/>
                    <a:pt x="1511" y="1171"/>
                    <a:pt x="1511" y="741"/>
                  </a:cubicBezTo>
                  <a:cubicBezTo>
                    <a:pt x="1511" y="334"/>
                    <a:pt x="1170" y="1"/>
                    <a:pt x="74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5501450" y="3259025"/>
              <a:ext cx="56275" cy="38500"/>
            </a:xfrm>
            <a:custGeom>
              <a:avLst/>
              <a:gdLst/>
              <a:ahLst/>
              <a:cxnLst/>
              <a:rect l="l" t="t" r="r" b="b"/>
              <a:pathLst>
                <a:path w="2251" h="1540" extrusionOk="0">
                  <a:moveTo>
                    <a:pt x="555" y="0"/>
                  </a:moveTo>
                  <a:cubicBezTo>
                    <a:pt x="244" y="0"/>
                    <a:pt x="0" y="244"/>
                    <a:pt x="0" y="585"/>
                  </a:cubicBezTo>
                  <a:lnTo>
                    <a:pt x="0" y="1266"/>
                  </a:lnTo>
                  <a:cubicBezTo>
                    <a:pt x="0" y="1414"/>
                    <a:pt x="119" y="1540"/>
                    <a:pt x="274" y="1540"/>
                  </a:cubicBezTo>
                  <a:lnTo>
                    <a:pt x="1969" y="1540"/>
                  </a:lnTo>
                  <a:cubicBezTo>
                    <a:pt x="2125" y="1540"/>
                    <a:pt x="2251" y="1414"/>
                    <a:pt x="2251" y="1229"/>
                  </a:cubicBezTo>
                  <a:lnTo>
                    <a:pt x="2251" y="585"/>
                  </a:lnTo>
                  <a:cubicBezTo>
                    <a:pt x="2251" y="244"/>
                    <a:pt x="1999" y="0"/>
                    <a:pt x="1695" y="0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5498300" y="3255875"/>
              <a:ext cx="62400" cy="44075"/>
            </a:xfrm>
            <a:custGeom>
              <a:avLst/>
              <a:gdLst/>
              <a:ahLst/>
              <a:cxnLst/>
              <a:rect l="l" t="t" r="r" b="b"/>
              <a:pathLst>
                <a:path w="2496" h="1763" extrusionOk="0">
                  <a:moveTo>
                    <a:pt x="1355" y="245"/>
                  </a:moveTo>
                  <a:cubicBezTo>
                    <a:pt x="1851" y="245"/>
                    <a:pt x="2280" y="652"/>
                    <a:pt x="2280" y="1140"/>
                  </a:cubicBezTo>
                  <a:cubicBezTo>
                    <a:pt x="2280" y="1355"/>
                    <a:pt x="2095" y="1540"/>
                    <a:pt x="1881" y="1540"/>
                  </a:cubicBezTo>
                  <a:lnTo>
                    <a:pt x="615" y="1540"/>
                  </a:lnTo>
                  <a:cubicBezTo>
                    <a:pt x="400" y="1540"/>
                    <a:pt x="215" y="1355"/>
                    <a:pt x="215" y="1140"/>
                  </a:cubicBezTo>
                  <a:cubicBezTo>
                    <a:pt x="215" y="652"/>
                    <a:pt x="615" y="245"/>
                    <a:pt x="1140" y="245"/>
                  </a:cubicBezTo>
                  <a:close/>
                  <a:moveTo>
                    <a:pt x="1140" y="0"/>
                  </a:moveTo>
                  <a:cubicBezTo>
                    <a:pt x="496" y="0"/>
                    <a:pt x="0" y="526"/>
                    <a:pt x="0" y="1140"/>
                  </a:cubicBezTo>
                  <a:cubicBezTo>
                    <a:pt x="0" y="1481"/>
                    <a:pt x="274" y="1762"/>
                    <a:pt x="615" y="1762"/>
                  </a:cubicBezTo>
                  <a:lnTo>
                    <a:pt x="1881" y="1762"/>
                  </a:lnTo>
                  <a:cubicBezTo>
                    <a:pt x="2221" y="1762"/>
                    <a:pt x="2495" y="1481"/>
                    <a:pt x="2495" y="1140"/>
                  </a:cubicBezTo>
                  <a:cubicBezTo>
                    <a:pt x="2495" y="526"/>
                    <a:pt x="1977" y="0"/>
                    <a:pt x="135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5557700" y="3222750"/>
              <a:ext cx="42425" cy="41650"/>
            </a:xfrm>
            <a:custGeom>
              <a:avLst/>
              <a:gdLst/>
              <a:ahLst/>
              <a:cxnLst/>
              <a:rect l="l" t="t" r="r" b="b"/>
              <a:pathLst>
                <a:path w="1697" h="1666" extrusionOk="0">
                  <a:moveTo>
                    <a:pt x="860" y="0"/>
                  </a:moveTo>
                  <a:cubicBezTo>
                    <a:pt x="401" y="0"/>
                    <a:pt x="1" y="370"/>
                    <a:pt x="1" y="829"/>
                  </a:cubicBezTo>
                  <a:cubicBezTo>
                    <a:pt x="1" y="1296"/>
                    <a:pt x="401" y="1666"/>
                    <a:pt x="860" y="1666"/>
                  </a:cubicBezTo>
                  <a:cubicBezTo>
                    <a:pt x="1326" y="1666"/>
                    <a:pt x="1696" y="1296"/>
                    <a:pt x="1696" y="829"/>
                  </a:cubicBezTo>
                  <a:cubicBezTo>
                    <a:pt x="1696" y="370"/>
                    <a:pt x="1326" y="0"/>
                    <a:pt x="860" y="0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5555300" y="3219600"/>
              <a:ext cx="47025" cy="47950"/>
            </a:xfrm>
            <a:custGeom>
              <a:avLst/>
              <a:gdLst/>
              <a:ahLst/>
              <a:cxnLst/>
              <a:rect l="l" t="t" r="r" b="b"/>
              <a:pathLst>
                <a:path w="1881" h="1918" extrusionOk="0">
                  <a:moveTo>
                    <a:pt x="956" y="215"/>
                  </a:moveTo>
                  <a:cubicBezTo>
                    <a:pt x="1363" y="215"/>
                    <a:pt x="1666" y="555"/>
                    <a:pt x="1666" y="955"/>
                  </a:cubicBezTo>
                  <a:cubicBezTo>
                    <a:pt x="1666" y="1362"/>
                    <a:pt x="1363" y="1696"/>
                    <a:pt x="956" y="1696"/>
                  </a:cubicBezTo>
                  <a:cubicBezTo>
                    <a:pt x="556" y="1696"/>
                    <a:pt x="215" y="1362"/>
                    <a:pt x="215" y="955"/>
                  </a:cubicBezTo>
                  <a:cubicBezTo>
                    <a:pt x="215" y="555"/>
                    <a:pt x="556" y="215"/>
                    <a:pt x="956" y="215"/>
                  </a:cubicBezTo>
                  <a:close/>
                  <a:moveTo>
                    <a:pt x="956" y="0"/>
                  </a:moveTo>
                  <a:cubicBezTo>
                    <a:pt x="437" y="0"/>
                    <a:pt x="0" y="437"/>
                    <a:pt x="0" y="955"/>
                  </a:cubicBezTo>
                  <a:cubicBezTo>
                    <a:pt x="0" y="1481"/>
                    <a:pt x="437" y="1918"/>
                    <a:pt x="956" y="1918"/>
                  </a:cubicBezTo>
                  <a:cubicBezTo>
                    <a:pt x="1481" y="1918"/>
                    <a:pt x="1881" y="1481"/>
                    <a:pt x="1881" y="955"/>
                  </a:cubicBezTo>
                  <a:cubicBezTo>
                    <a:pt x="1881" y="437"/>
                    <a:pt x="1481" y="0"/>
                    <a:pt x="95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5542150" y="3269000"/>
              <a:ext cx="74075" cy="50200"/>
            </a:xfrm>
            <a:custGeom>
              <a:avLst/>
              <a:gdLst/>
              <a:ahLst/>
              <a:cxnLst/>
              <a:rect l="l" t="t" r="r" b="b"/>
              <a:pathLst>
                <a:path w="2963" h="2008" extrusionOk="0">
                  <a:moveTo>
                    <a:pt x="682" y="1"/>
                  </a:moveTo>
                  <a:cubicBezTo>
                    <a:pt x="312" y="1"/>
                    <a:pt x="1" y="312"/>
                    <a:pt x="1" y="682"/>
                  </a:cubicBezTo>
                  <a:lnTo>
                    <a:pt x="1" y="1667"/>
                  </a:lnTo>
                  <a:cubicBezTo>
                    <a:pt x="1" y="1852"/>
                    <a:pt x="127" y="2007"/>
                    <a:pt x="312" y="2007"/>
                  </a:cubicBezTo>
                  <a:lnTo>
                    <a:pt x="2629" y="2007"/>
                  </a:lnTo>
                  <a:cubicBezTo>
                    <a:pt x="2814" y="2007"/>
                    <a:pt x="2962" y="1852"/>
                    <a:pt x="2962" y="1667"/>
                  </a:cubicBezTo>
                  <a:lnTo>
                    <a:pt x="2962" y="682"/>
                  </a:lnTo>
                  <a:cubicBezTo>
                    <a:pt x="2962" y="312"/>
                    <a:pt x="2629" y="1"/>
                    <a:pt x="2259" y="1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5539200" y="3265850"/>
              <a:ext cx="79425" cy="55550"/>
            </a:xfrm>
            <a:custGeom>
              <a:avLst/>
              <a:gdLst/>
              <a:ahLst/>
              <a:cxnLst/>
              <a:rect l="l" t="t" r="r" b="b"/>
              <a:pathLst>
                <a:path w="3177" h="2222" extrusionOk="0">
                  <a:moveTo>
                    <a:pt x="1822" y="216"/>
                  </a:moveTo>
                  <a:cubicBezTo>
                    <a:pt x="2436" y="216"/>
                    <a:pt x="2962" y="741"/>
                    <a:pt x="2962" y="1363"/>
                  </a:cubicBezTo>
                  <a:lnTo>
                    <a:pt x="2962" y="1511"/>
                  </a:lnTo>
                  <a:cubicBezTo>
                    <a:pt x="2962" y="1793"/>
                    <a:pt x="2747" y="2007"/>
                    <a:pt x="2466" y="2007"/>
                  </a:cubicBezTo>
                  <a:lnTo>
                    <a:pt x="711" y="2007"/>
                  </a:lnTo>
                  <a:cubicBezTo>
                    <a:pt x="430" y="2007"/>
                    <a:pt x="215" y="1793"/>
                    <a:pt x="215" y="1548"/>
                  </a:cubicBezTo>
                  <a:lnTo>
                    <a:pt x="215" y="1363"/>
                  </a:lnTo>
                  <a:cubicBezTo>
                    <a:pt x="215" y="741"/>
                    <a:pt x="741" y="216"/>
                    <a:pt x="1355" y="216"/>
                  </a:cubicBezTo>
                  <a:close/>
                  <a:moveTo>
                    <a:pt x="1355" y="1"/>
                  </a:moveTo>
                  <a:cubicBezTo>
                    <a:pt x="615" y="1"/>
                    <a:pt x="0" y="623"/>
                    <a:pt x="0" y="1363"/>
                  </a:cubicBezTo>
                  <a:lnTo>
                    <a:pt x="0" y="1548"/>
                  </a:lnTo>
                  <a:cubicBezTo>
                    <a:pt x="0" y="1918"/>
                    <a:pt x="304" y="2222"/>
                    <a:pt x="711" y="2222"/>
                  </a:cubicBezTo>
                  <a:lnTo>
                    <a:pt x="2466" y="2222"/>
                  </a:lnTo>
                  <a:cubicBezTo>
                    <a:pt x="2865" y="2222"/>
                    <a:pt x="3176" y="1918"/>
                    <a:pt x="3176" y="1511"/>
                  </a:cubicBezTo>
                  <a:lnTo>
                    <a:pt x="3176" y="1363"/>
                  </a:lnTo>
                  <a:cubicBezTo>
                    <a:pt x="3176" y="623"/>
                    <a:pt x="2562" y="1"/>
                    <a:pt x="182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45"/>
          <p:cNvGrpSpPr/>
          <p:nvPr/>
        </p:nvGrpSpPr>
        <p:grpSpPr>
          <a:xfrm>
            <a:off x="658070" y="2217621"/>
            <a:ext cx="926474" cy="613928"/>
            <a:chOff x="2553100" y="2058500"/>
            <a:chExt cx="574700" cy="380825"/>
          </a:xfrm>
        </p:grpSpPr>
        <p:sp>
          <p:nvSpPr>
            <p:cNvPr id="1525" name="Google Shape;1525;p45"/>
            <p:cNvSpPr/>
            <p:nvPr/>
          </p:nvSpPr>
          <p:spPr>
            <a:xfrm>
              <a:off x="2834600" y="2069075"/>
              <a:ext cx="266925" cy="248175"/>
            </a:xfrm>
            <a:custGeom>
              <a:avLst/>
              <a:gdLst/>
              <a:ahLst/>
              <a:cxnLst/>
              <a:rect l="l" t="t" r="r" b="b"/>
              <a:pathLst>
                <a:path w="10677" h="9927" extrusionOk="0">
                  <a:moveTo>
                    <a:pt x="5376" y="1"/>
                  </a:moveTo>
                  <a:cubicBezTo>
                    <a:pt x="5119" y="1"/>
                    <a:pt x="4859" y="21"/>
                    <a:pt x="4598" y="63"/>
                  </a:cubicBezTo>
                  <a:cubicBezTo>
                    <a:pt x="1881" y="462"/>
                    <a:pt x="1" y="2994"/>
                    <a:pt x="438" y="5704"/>
                  </a:cubicBezTo>
                  <a:cubicBezTo>
                    <a:pt x="801" y="8172"/>
                    <a:pt x="2918" y="9926"/>
                    <a:pt x="5340" y="9926"/>
                  </a:cubicBezTo>
                  <a:cubicBezTo>
                    <a:pt x="5584" y="9926"/>
                    <a:pt x="5831" y="9908"/>
                    <a:pt x="6079" y="9872"/>
                  </a:cubicBezTo>
                  <a:cubicBezTo>
                    <a:pt x="8796" y="9442"/>
                    <a:pt x="10676" y="6911"/>
                    <a:pt x="10247" y="4194"/>
                  </a:cubicBezTo>
                  <a:cubicBezTo>
                    <a:pt x="9879" y="1747"/>
                    <a:pt x="7761" y="1"/>
                    <a:pt x="537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2837750" y="2065900"/>
              <a:ext cx="266000" cy="253875"/>
            </a:xfrm>
            <a:custGeom>
              <a:avLst/>
              <a:gdLst/>
              <a:ahLst/>
              <a:cxnLst/>
              <a:rect l="l" t="t" r="r" b="b"/>
              <a:pathLst>
                <a:path w="10640" h="10155" extrusionOk="0">
                  <a:moveTo>
                    <a:pt x="5203" y="223"/>
                  </a:moveTo>
                  <a:cubicBezTo>
                    <a:pt x="7564" y="223"/>
                    <a:pt x="9635" y="1946"/>
                    <a:pt x="10025" y="4350"/>
                  </a:cubicBezTo>
                  <a:cubicBezTo>
                    <a:pt x="10425" y="7008"/>
                    <a:pt x="8603" y="9473"/>
                    <a:pt x="5953" y="9873"/>
                  </a:cubicBezTo>
                  <a:cubicBezTo>
                    <a:pt x="5707" y="9910"/>
                    <a:pt x="5462" y="9928"/>
                    <a:pt x="5220" y="9928"/>
                  </a:cubicBezTo>
                  <a:cubicBezTo>
                    <a:pt x="2861" y="9928"/>
                    <a:pt x="790" y="8212"/>
                    <a:pt x="401" y="5801"/>
                  </a:cubicBezTo>
                  <a:cubicBezTo>
                    <a:pt x="1" y="3180"/>
                    <a:pt x="1822" y="686"/>
                    <a:pt x="4472" y="278"/>
                  </a:cubicBezTo>
                  <a:cubicBezTo>
                    <a:pt x="4718" y="241"/>
                    <a:pt x="4962" y="223"/>
                    <a:pt x="5203" y="223"/>
                  </a:cubicBezTo>
                  <a:close/>
                  <a:moveTo>
                    <a:pt x="5226" y="1"/>
                  </a:moveTo>
                  <a:cubicBezTo>
                    <a:pt x="4965" y="1"/>
                    <a:pt x="4703" y="22"/>
                    <a:pt x="4443" y="64"/>
                  </a:cubicBezTo>
                  <a:cubicBezTo>
                    <a:pt x="3118" y="278"/>
                    <a:pt x="1911" y="989"/>
                    <a:pt x="1111" y="2070"/>
                  </a:cubicBezTo>
                  <a:cubicBezTo>
                    <a:pt x="312" y="3180"/>
                    <a:pt x="1" y="4506"/>
                    <a:pt x="186" y="5868"/>
                  </a:cubicBezTo>
                  <a:cubicBezTo>
                    <a:pt x="586" y="8363"/>
                    <a:pt x="2747" y="10154"/>
                    <a:pt x="5213" y="10154"/>
                  </a:cubicBezTo>
                  <a:cubicBezTo>
                    <a:pt x="5457" y="10154"/>
                    <a:pt x="5709" y="10154"/>
                    <a:pt x="5983" y="10088"/>
                  </a:cubicBezTo>
                  <a:cubicBezTo>
                    <a:pt x="8759" y="9658"/>
                    <a:pt x="10639" y="7067"/>
                    <a:pt x="10239" y="4321"/>
                  </a:cubicBezTo>
                  <a:cubicBezTo>
                    <a:pt x="10025" y="2966"/>
                    <a:pt x="9314" y="1796"/>
                    <a:pt x="8204" y="989"/>
                  </a:cubicBezTo>
                  <a:cubicBezTo>
                    <a:pt x="7335" y="347"/>
                    <a:pt x="6290" y="1"/>
                    <a:pt x="522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2822400" y="2061325"/>
              <a:ext cx="265975" cy="248150"/>
            </a:xfrm>
            <a:custGeom>
              <a:avLst/>
              <a:gdLst/>
              <a:ahLst/>
              <a:cxnLst/>
              <a:rect l="l" t="t" r="r" b="b"/>
              <a:pathLst>
                <a:path w="10639" h="9926" extrusionOk="0">
                  <a:moveTo>
                    <a:pt x="5336" y="1"/>
                  </a:moveTo>
                  <a:cubicBezTo>
                    <a:pt x="5080" y="1"/>
                    <a:pt x="4821" y="20"/>
                    <a:pt x="4561" y="62"/>
                  </a:cubicBezTo>
                  <a:cubicBezTo>
                    <a:pt x="1851" y="461"/>
                    <a:pt x="0" y="2993"/>
                    <a:pt x="430" y="5710"/>
                  </a:cubicBezTo>
                  <a:cubicBezTo>
                    <a:pt x="793" y="8172"/>
                    <a:pt x="2916" y="9925"/>
                    <a:pt x="5334" y="9925"/>
                  </a:cubicBezTo>
                  <a:cubicBezTo>
                    <a:pt x="5577" y="9925"/>
                    <a:pt x="5823" y="9907"/>
                    <a:pt x="6071" y="9871"/>
                  </a:cubicBezTo>
                  <a:cubicBezTo>
                    <a:pt x="8788" y="9441"/>
                    <a:pt x="10639" y="6910"/>
                    <a:pt x="10239" y="4200"/>
                  </a:cubicBezTo>
                  <a:cubicBezTo>
                    <a:pt x="9851" y="1771"/>
                    <a:pt x="7744" y="1"/>
                    <a:pt x="5336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2819250" y="2058500"/>
              <a:ext cx="266900" cy="253500"/>
            </a:xfrm>
            <a:custGeom>
              <a:avLst/>
              <a:gdLst/>
              <a:ahLst/>
              <a:cxnLst/>
              <a:rect l="l" t="t" r="r" b="b"/>
              <a:pathLst>
                <a:path w="10676" h="10140" extrusionOk="0">
                  <a:moveTo>
                    <a:pt x="5439" y="218"/>
                  </a:moveTo>
                  <a:cubicBezTo>
                    <a:pt x="6466" y="218"/>
                    <a:pt x="7478" y="537"/>
                    <a:pt x="8329" y="1167"/>
                  </a:cubicBezTo>
                  <a:cubicBezTo>
                    <a:pt x="9380" y="1937"/>
                    <a:pt x="10054" y="3047"/>
                    <a:pt x="10239" y="4343"/>
                  </a:cubicBezTo>
                  <a:cubicBezTo>
                    <a:pt x="10454" y="5638"/>
                    <a:pt x="10121" y="6904"/>
                    <a:pt x="9380" y="7948"/>
                  </a:cubicBezTo>
                  <a:cubicBezTo>
                    <a:pt x="8603" y="8999"/>
                    <a:pt x="7463" y="9680"/>
                    <a:pt x="6197" y="9865"/>
                  </a:cubicBezTo>
                  <a:cubicBezTo>
                    <a:pt x="5936" y="9908"/>
                    <a:pt x="5677" y="9928"/>
                    <a:pt x="5421" y="9928"/>
                  </a:cubicBezTo>
                  <a:cubicBezTo>
                    <a:pt x="3076" y="9928"/>
                    <a:pt x="1012" y="8213"/>
                    <a:pt x="645" y="5823"/>
                  </a:cubicBezTo>
                  <a:cubicBezTo>
                    <a:pt x="245" y="3166"/>
                    <a:pt x="2066" y="671"/>
                    <a:pt x="4716" y="271"/>
                  </a:cubicBezTo>
                  <a:cubicBezTo>
                    <a:pt x="4957" y="236"/>
                    <a:pt x="5198" y="218"/>
                    <a:pt x="5439" y="218"/>
                  </a:cubicBezTo>
                  <a:close/>
                  <a:moveTo>
                    <a:pt x="5450" y="1"/>
                  </a:moveTo>
                  <a:cubicBezTo>
                    <a:pt x="5195" y="1"/>
                    <a:pt x="4940" y="19"/>
                    <a:pt x="4687" y="56"/>
                  </a:cubicBezTo>
                  <a:cubicBezTo>
                    <a:pt x="1911" y="486"/>
                    <a:pt x="0" y="3077"/>
                    <a:pt x="430" y="5853"/>
                  </a:cubicBezTo>
                  <a:cubicBezTo>
                    <a:pt x="830" y="8348"/>
                    <a:pt x="2991" y="10139"/>
                    <a:pt x="5457" y="10139"/>
                  </a:cubicBezTo>
                  <a:cubicBezTo>
                    <a:pt x="5708" y="10139"/>
                    <a:pt x="5953" y="10139"/>
                    <a:pt x="6234" y="10080"/>
                  </a:cubicBezTo>
                  <a:cubicBezTo>
                    <a:pt x="7559" y="9895"/>
                    <a:pt x="8729" y="9184"/>
                    <a:pt x="9528" y="8074"/>
                  </a:cubicBezTo>
                  <a:cubicBezTo>
                    <a:pt x="10335" y="6993"/>
                    <a:pt x="10676" y="5638"/>
                    <a:pt x="10454" y="4313"/>
                  </a:cubicBezTo>
                  <a:cubicBezTo>
                    <a:pt x="10269" y="2951"/>
                    <a:pt x="9528" y="1781"/>
                    <a:pt x="8455" y="982"/>
                  </a:cubicBezTo>
                  <a:cubicBezTo>
                    <a:pt x="7581" y="329"/>
                    <a:pt x="6523" y="1"/>
                    <a:pt x="545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2796850" y="2384150"/>
              <a:ext cx="57025" cy="52350"/>
            </a:xfrm>
            <a:custGeom>
              <a:avLst/>
              <a:gdLst/>
              <a:ahLst/>
              <a:cxnLst/>
              <a:rect l="l" t="t" r="r" b="b"/>
              <a:pathLst>
                <a:path w="2281" h="2094" extrusionOk="0">
                  <a:moveTo>
                    <a:pt x="1162" y="0"/>
                  </a:moveTo>
                  <a:cubicBezTo>
                    <a:pt x="1103" y="0"/>
                    <a:pt x="1044" y="5"/>
                    <a:pt x="985" y="15"/>
                  </a:cubicBezTo>
                  <a:cubicBezTo>
                    <a:pt x="400" y="75"/>
                    <a:pt x="1" y="630"/>
                    <a:pt x="97" y="1185"/>
                  </a:cubicBezTo>
                  <a:cubicBezTo>
                    <a:pt x="177" y="1715"/>
                    <a:pt x="641" y="2093"/>
                    <a:pt x="1141" y="2093"/>
                  </a:cubicBezTo>
                  <a:cubicBezTo>
                    <a:pt x="1192" y="2093"/>
                    <a:pt x="1244" y="2089"/>
                    <a:pt x="1296" y="2081"/>
                  </a:cubicBezTo>
                  <a:cubicBezTo>
                    <a:pt x="1881" y="1985"/>
                    <a:pt x="2281" y="1466"/>
                    <a:pt x="2192" y="874"/>
                  </a:cubicBezTo>
                  <a:cubicBezTo>
                    <a:pt x="2106" y="351"/>
                    <a:pt x="1653" y="0"/>
                    <a:pt x="116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2794625" y="2380925"/>
              <a:ext cx="60925" cy="58400"/>
            </a:xfrm>
            <a:custGeom>
              <a:avLst/>
              <a:gdLst/>
              <a:ahLst/>
              <a:cxnLst/>
              <a:rect l="l" t="t" r="r" b="b"/>
              <a:pathLst>
                <a:path w="2437" h="2336" extrusionOk="0">
                  <a:moveTo>
                    <a:pt x="1230" y="233"/>
                  </a:moveTo>
                  <a:cubicBezTo>
                    <a:pt x="1444" y="233"/>
                    <a:pt x="1630" y="300"/>
                    <a:pt x="1785" y="418"/>
                  </a:cubicBezTo>
                  <a:cubicBezTo>
                    <a:pt x="2000" y="544"/>
                    <a:pt x="2126" y="788"/>
                    <a:pt x="2155" y="1040"/>
                  </a:cubicBezTo>
                  <a:cubicBezTo>
                    <a:pt x="2185" y="1284"/>
                    <a:pt x="2155" y="1529"/>
                    <a:pt x="2000" y="1714"/>
                  </a:cubicBezTo>
                  <a:cubicBezTo>
                    <a:pt x="1852" y="1928"/>
                    <a:pt x="1630" y="2054"/>
                    <a:pt x="1385" y="2084"/>
                  </a:cubicBezTo>
                  <a:cubicBezTo>
                    <a:pt x="1321" y="2101"/>
                    <a:pt x="1257" y="2110"/>
                    <a:pt x="1193" y="2110"/>
                  </a:cubicBezTo>
                  <a:cubicBezTo>
                    <a:pt x="1012" y="2110"/>
                    <a:pt x="833" y="2043"/>
                    <a:pt x="675" y="1928"/>
                  </a:cubicBezTo>
                  <a:cubicBezTo>
                    <a:pt x="460" y="1780"/>
                    <a:pt x="334" y="1558"/>
                    <a:pt x="304" y="1314"/>
                  </a:cubicBezTo>
                  <a:cubicBezTo>
                    <a:pt x="216" y="788"/>
                    <a:pt x="586" y="329"/>
                    <a:pt x="1074" y="233"/>
                  </a:cubicBezTo>
                  <a:close/>
                  <a:moveTo>
                    <a:pt x="1238" y="0"/>
                  </a:moveTo>
                  <a:cubicBezTo>
                    <a:pt x="1174" y="0"/>
                    <a:pt x="1109" y="6"/>
                    <a:pt x="1045" y="18"/>
                  </a:cubicBezTo>
                  <a:cubicBezTo>
                    <a:pt x="430" y="115"/>
                    <a:pt x="1" y="700"/>
                    <a:pt x="90" y="1344"/>
                  </a:cubicBezTo>
                  <a:cubicBezTo>
                    <a:pt x="119" y="1655"/>
                    <a:pt x="304" y="1928"/>
                    <a:pt x="556" y="2114"/>
                  </a:cubicBezTo>
                  <a:cubicBezTo>
                    <a:pt x="741" y="2239"/>
                    <a:pt x="985" y="2336"/>
                    <a:pt x="1230" y="2336"/>
                  </a:cubicBezTo>
                  <a:cubicBezTo>
                    <a:pt x="1296" y="2336"/>
                    <a:pt x="1356" y="2336"/>
                    <a:pt x="1415" y="2299"/>
                  </a:cubicBezTo>
                  <a:cubicBezTo>
                    <a:pt x="1726" y="2269"/>
                    <a:pt x="1970" y="2114"/>
                    <a:pt x="2155" y="1869"/>
                  </a:cubicBezTo>
                  <a:cubicBezTo>
                    <a:pt x="2340" y="1595"/>
                    <a:pt x="2437" y="1284"/>
                    <a:pt x="2370" y="1003"/>
                  </a:cubicBezTo>
                  <a:cubicBezTo>
                    <a:pt x="2340" y="700"/>
                    <a:pt x="2155" y="418"/>
                    <a:pt x="1911" y="233"/>
                  </a:cubicBezTo>
                  <a:cubicBezTo>
                    <a:pt x="1717" y="86"/>
                    <a:pt x="1482" y="0"/>
                    <a:pt x="123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3106875" y="2363850"/>
              <a:ext cx="17775" cy="15775"/>
            </a:xfrm>
            <a:custGeom>
              <a:avLst/>
              <a:gdLst/>
              <a:ahLst/>
              <a:cxnLst/>
              <a:rect l="l" t="t" r="r" b="b"/>
              <a:pathLst>
                <a:path w="711" h="631" extrusionOk="0">
                  <a:moveTo>
                    <a:pt x="345" y="0"/>
                  </a:moveTo>
                  <a:cubicBezTo>
                    <a:pt x="248" y="0"/>
                    <a:pt x="150" y="41"/>
                    <a:pt x="96" y="117"/>
                  </a:cubicBezTo>
                  <a:cubicBezTo>
                    <a:pt x="0" y="272"/>
                    <a:pt x="30" y="457"/>
                    <a:pt x="156" y="576"/>
                  </a:cubicBezTo>
                  <a:cubicBezTo>
                    <a:pt x="215" y="612"/>
                    <a:pt x="279" y="631"/>
                    <a:pt x="340" y="631"/>
                  </a:cubicBezTo>
                  <a:cubicBezTo>
                    <a:pt x="439" y="631"/>
                    <a:pt x="530" y="583"/>
                    <a:pt x="585" y="487"/>
                  </a:cubicBezTo>
                  <a:cubicBezTo>
                    <a:pt x="711" y="361"/>
                    <a:pt x="681" y="146"/>
                    <a:pt x="526" y="57"/>
                  </a:cubicBezTo>
                  <a:cubicBezTo>
                    <a:pt x="475" y="19"/>
                    <a:pt x="410" y="0"/>
                    <a:pt x="34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3104650" y="2361025"/>
              <a:ext cx="23150" cy="21125"/>
            </a:xfrm>
            <a:custGeom>
              <a:avLst/>
              <a:gdLst/>
              <a:ahLst/>
              <a:cxnLst/>
              <a:rect l="l" t="t" r="r" b="b"/>
              <a:pathLst>
                <a:path w="926" h="845" extrusionOk="0">
                  <a:moveTo>
                    <a:pt x="430" y="230"/>
                  </a:moveTo>
                  <a:cubicBezTo>
                    <a:pt x="489" y="230"/>
                    <a:pt x="519" y="230"/>
                    <a:pt x="556" y="259"/>
                  </a:cubicBezTo>
                  <a:cubicBezTo>
                    <a:pt x="644" y="318"/>
                    <a:pt x="674" y="444"/>
                    <a:pt x="615" y="541"/>
                  </a:cubicBezTo>
                  <a:cubicBezTo>
                    <a:pt x="553" y="598"/>
                    <a:pt x="481" y="631"/>
                    <a:pt x="412" y="631"/>
                  </a:cubicBezTo>
                  <a:cubicBezTo>
                    <a:pt x="375" y="631"/>
                    <a:pt x="338" y="621"/>
                    <a:pt x="304" y="600"/>
                  </a:cubicBezTo>
                  <a:cubicBezTo>
                    <a:pt x="274" y="570"/>
                    <a:pt x="245" y="504"/>
                    <a:pt x="245" y="444"/>
                  </a:cubicBezTo>
                  <a:cubicBezTo>
                    <a:pt x="215" y="415"/>
                    <a:pt x="245" y="355"/>
                    <a:pt x="274" y="289"/>
                  </a:cubicBezTo>
                  <a:cubicBezTo>
                    <a:pt x="304" y="259"/>
                    <a:pt x="370" y="230"/>
                    <a:pt x="430" y="230"/>
                  </a:cubicBezTo>
                  <a:close/>
                  <a:moveTo>
                    <a:pt x="437" y="0"/>
                  </a:moveTo>
                  <a:cubicBezTo>
                    <a:pt x="310" y="0"/>
                    <a:pt x="183" y="58"/>
                    <a:pt x="89" y="170"/>
                  </a:cubicBezTo>
                  <a:cubicBezTo>
                    <a:pt x="30" y="259"/>
                    <a:pt x="0" y="385"/>
                    <a:pt x="30" y="474"/>
                  </a:cubicBezTo>
                  <a:cubicBezTo>
                    <a:pt x="30" y="600"/>
                    <a:pt x="89" y="689"/>
                    <a:pt x="185" y="785"/>
                  </a:cubicBezTo>
                  <a:cubicBezTo>
                    <a:pt x="245" y="814"/>
                    <a:pt x="333" y="844"/>
                    <a:pt x="430" y="844"/>
                  </a:cubicBezTo>
                  <a:lnTo>
                    <a:pt x="489" y="844"/>
                  </a:lnTo>
                  <a:cubicBezTo>
                    <a:pt x="615" y="814"/>
                    <a:pt x="704" y="785"/>
                    <a:pt x="770" y="689"/>
                  </a:cubicBezTo>
                  <a:cubicBezTo>
                    <a:pt x="926" y="474"/>
                    <a:pt x="889" y="230"/>
                    <a:pt x="674" y="74"/>
                  </a:cubicBezTo>
                  <a:cubicBezTo>
                    <a:pt x="601" y="25"/>
                    <a:pt x="519" y="0"/>
                    <a:pt x="43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2554025" y="2232425"/>
              <a:ext cx="39275" cy="34850"/>
            </a:xfrm>
            <a:custGeom>
              <a:avLst/>
              <a:gdLst/>
              <a:ahLst/>
              <a:cxnLst/>
              <a:rect l="l" t="t" r="r" b="b"/>
              <a:pathLst>
                <a:path w="1571" h="1394" extrusionOk="0">
                  <a:moveTo>
                    <a:pt x="792" y="1"/>
                  </a:moveTo>
                  <a:cubicBezTo>
                    <a:pt x="581" y="1"/>
                    <a:pt x="374" y="98"/>
                    <a:pt x="245" y="280"/>
                  </a:cubicBezTo>
                  <a:cubicBezTo>
                    <a:pt x="1" y="591"/>
                    <a:pt x="60" y="1021"/>
                    <a:pt x="371" y="1243"/>
                  </a:cubicBezTo>
                  <a:cubicBezTo>
                    <a:pt x="497" y="1345"/>
                    <a:pt x="647" y="1394"/>
                    <a:pt x="797" y="1394"/>
                  </a:cubicBezTo>
                  <a:cubicBezTo>
                    <a:pt x="1005" y="1394"/>
                    <a:pt x="1213" y="1298"/>
                    <a:pt x="1355" y="1117"/>
                  </a:cubicBezTo>
                  <a:cubicBezTo>
                    <a:pt x="1570" y="806"/>
                    <a:pt x="1511" y="377"/>
                    <a:pt x="1200" y="132"/>
                  </a:cubicBezTo>
                  <a:cubicBezTo>
                    <a:pt x="1076" y="44"/>
                    <a:pt x="933" y="1"/>
                    <a:pt x="792" y="1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5"/>
            <p:cNvSpPr/>
            <p:nvPr/>
          </p:nvSpPr>
          <p:spPr>
            <a:xfrm>
              <a:off x="2553100" y="2230000"/>
              <a:ext cx="40925" cy="39600"/>
            </a:xfrm>
            <a:custGeom>
              <a:avLst/>
              <a:gdLst/>
              <a:ahLst/>
              <a:cxnLst/>
              <a:rect l="l" t="t" r="r" b="b"/>
              <a:pathLst>
                <a:path w="1637" h="1584" extrusionOk="0">
                  <a:moveTo>
                    <a:pt x="837" y="229"/>
                  </a:moveTo>
                  <a:cubicBezTo>
                    <a:pt x="926" y="229"/>
                    <a:pt x="1052" y="259"/>
                    <a:pt x="1178" y="318"/>
                  </a:cubicBezTo>
                  <a:cubicBezTo>
                    <a:pt x="1296" y="414"/>
                    <a:pt x="1363" y="562"/>
                    <a:pt x="1392" y="718"/>
                  </a:cubicBezTo>
                  <a:cubicBezTo>
                    <a:pt x="1422" y="873"/>
                    <a:pt x="1392" y="999"/>
                    <a:pt x="1296" y="1155"/>
                  </a:cubicBezTo>
                  <a:cubicBezTo>
                    <a:pt x="1207" y="1273"/>
                    <a:pt x="1052" y="1340"/>
                    <a:pt x="896" y="1369"/>
                  </a:cubicBezTo>
                  <a:cubicBezTo>
                    <a:pt x="868" y="1375"/>
                    <a:pt x="840" y="1377"/>
                    <a:pt x="812" y="1377"/>
                  </a:cubicBezTo>
                  <a:cubicBezTo>
                    <a:pt x="688" y="1377"/>
                    <a:pt x="570" y="1328"/>
                    <a:pt x="467" y="1273"/>
                  </a:cubicBezTo>
                  <a:cubicBezTo>
                    <a:pt x="341" y="1184"/>
                    <a:pt x="282" y="1029"/>
                    <a:pt x="252" y="873"/>
                  </a:cubicBezTo>
                  <a:cubicBezTo>
                    <a:pt x="223" y="718"/>
                    <a:pt x="252" y="562"/>
                    <a:pt x="341" y="444"/>
                  </a:cubicBezTo>
                  <a:cubicBezTo>
                    <a:pt x="467" y="288"/>
                    <a:pt x="652" y="229"/>
                    <a:pt x="837" y="229"/>
                  </a:cubicBezTo>
                  <a:close/>
                  <a:moveTo>
                    <a:pt x="815" y="1"/>
                  </a:moveTo>
                  <a:cubicBezTo>
                    <a:pt x="571" y="1"/>
                    <a:pt x="336" y="115"/>
                    <a:pt x="186" y="318"/>
                  </a:cubicBezTo>
                  <a:cubicBezTo>
                    <a:pt x="67" y="503"/>
                    <a:pt x="1" y="688"/>
                    <a:pt x="38" y="903"/>
                  </a:cubicBezTo>
                  <a:cubicBezTo>
                    <a:pt x="67" y="1118"/>
                    <a:pt x="186" y="1303"/>
                    <a:pt x="341" y="1429"/>
                  </a:cubicBezTo>
                  <a:cubicBezTo>
                    <a:pt x="497" y="1554"/>
                    <a:pt x="652" y="1584"/>
                    <a:pt x="808" y="1584"/>
                  </a:cubicBezTo>
                  <a:lnTo>
                    <a:pt x="926" y="1584"/>
                  </a:lnTo>
                  <a:cubicBezTo>
                    <a:pt x="1148" y="1554"/>
                    <a:pt x="1333" y="1429"/>
                    <a:pt x="1452" y="1273"/>
                  </a:cubicBezTo>
                  <a:cubicBezTo>
                    <a:pt x="1578" y="1088"/>
                    <a:pt x="1637" y="873"/>
                    <a:pt x="1607" y="659"/>
                  </a:cubicBezTo>
                  <a:cubicBezTo>
                    <a:pt x="1578" y="474"/>
                    <a:pt x="1452" y="288"/>
                    <a:pt x="1296" y="163"/>
                  </a:cubicBezTo>
                  <a:cubicBezTo>
                    <a:pt x="1147" y="52"/>
                    <a:pt x="979" y="1"/>
                    <a:pt x="8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5"/>
            <p:cNvSpPr/>
            <p:nvPr/>
          </p:nvSpPr>
          <p:spPr>
            <a:xfrm>
              <a:off x="2675800" y="2146875"/>
              <a:ext cx="137375" cy="17800"/>
            </a:xfrm>
            <a:custGeom>
              <a:avLst/>
              <a:gdLst/>
              <a:ahLst/>
              <a:cxnLst/>
              <a:rect l="l" t="t" r="r" b="b"/>
              <a:pathLst>
                <a:path w="5495" h="712" extrusionOk="0">
                  <a:moveTo>
                    <a:pt x="1" y="1"/>
                  </a:moveTo>
                  <a:lnTo>
                    <a:pt x="1" y="711"/>
                  </a:lnTo>
                  <a:lnTo>
                    <a:pt x="5494" y="711"/>
                  </a:lnTo>
                  <a:lnTo>
                    <a:pt x="5494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2672675" y="2143925"/>
              <a:ext cx="142725" cy="23150"/>
            </a:xfrm>
            <a:custGeom>
              <a:avLst/>
              <a:gdLst/>
              <a:ahLst/>
              <a:cxnLst/>
              <a:rect l="l" t="t" r="r" b="b"/>
              <a:pathLst>
                <a:path w="5709" h="926" extrusionOk="0">
                  <a:moveTo>
                    <a:pt x="5493" y="215"/>
                  </a:moveTo>
                  <a:lnTo>
                    <a:pt x="5493" y="711"/>
                  </a:lnTo>
                  <a:lnTo>
                    <a:pt x="252" y="711"/>
                  </a:lnTo>
                  <a:lnTo>
                    <a:pt x="252" y="215"/>
                  </a:lnTo>
                  <a:close/>
                  <a:moveTo>
                    <a:pt x="126" y="0"/>
                  </a:moveTo>
                  <a:cubicBezTo>
                    <a:pt x="67" y="0"/>
                    <a:pt x="0" y="59"/>
                    <a:pt x="0" y="119"/>
                  </a:cubicBezTo>
                  <a:lnTo>
                    <a:pt x="0" y="829"/>
                  </a:lnTo>
                  <a:cubicBezTo>
                    <a:pt x="0" y="896"/>
                    <a:pt x="67" y="926"/>
                    <a:pt x="126" y="926"/>
                  </a:cubicBezTo>
                  <a:lnTo>
                    <a:pt x="5619" y="926"/>
                  </a:lnTo>
                  <a:cubicBezTo>
                    <a:pt x="5678" y="926"/>
                    <a:pt x="5708" y="896"/>
                    <a:pt x="5708" y="829"/>
                  </a:cubicBezTo>
                  <a:lnTo>
                    <a:pt x="5708" y="119"/>
                  </a:lnTo>
                  <a:cubicBezTo>
                    <a:pt x="5708" y="59"/>
                    <a:pt x="5678" y="0"/>
                    <a:pt x="561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2734475" y="2185550"/>
              <a:ext cx="78700" cy="11500"/>
            </a:xfrm>
            <a:custGeom>
              <a:avLst/>
              <a:gdLst/>
              <a:ahLst/>
              <a:cxnLst/>
              <a:rect l="l" t="t" r="r" b="b"/>
              <a:pathLst>
                <a:path w="3148" h="460" extrusionOk="0">
                  <a:moveTo>
                    <a:pt x="1" y="1"/>
                  </a:moveTo>
                  <a:lnTo>
                    <a:pt x="1" y="460"/>
                  </a:lnTo>
                  <a:lnTo>
                    <a:pt x="3147" y="460"/>
                  </a:lnTo>
                  <a:lnTo>
                    <a:pt x="3147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2731325" y="2183150"/>
              <a:ext cx="84075" cy="17050"/>
            </a:xfrm>
            <a:custGeom>
              <a:avLst/>
              <a:gdLst/>
              <a:ahLst/>
              <a:cxnLst/>
              <a:rect l="l" t="t" r="r" b="b"/>
              <a:pathLst>
                <a:path w="3363" h="682" extrusionOk="0">
                  <a:moveTo>
                    <a:pt x="3147" y="215"/>
                  </a:moveTo>
                  <a:lnTo>
                    <a:pt x="3147" y="438"/>
                  </a:lnTo>
                  <a:lnTo>
                    <a:pt x="216" y="438"/>
                  </a:lnTo>
                  <a:lnTo>
                    <a:pt x="216" y="215"/>
                  </a:lnTo>
                  <a:close/>
                  <a:moveTo>
                    <a:pt x="127" y="1"/>
                  </a:moveTo>
                  <a:cubicBezTo>
                    <a:pt x="60" y="1"/>
                    <a:pt x="1" y="30"/>
                    <a:pt x="1" y="97"/>
                  </a:cubicBezTo>
                  <a:lnTo>
                    <a:pt x="1" y="556"/>
                  </a:lnTo>
                  <a:cubicBezTo>
                    <a:pt x="1" y="623"/>
                    <a:pt x="60" y="682"/>
                    <a:pt x="127" y="682"/>
                  </a:cubicBezTo>
                  <a:lnTo>
                    <a:pt x="3273" y="682"/>
                  </a:lnTo>
                  <a:cubicBezTo>
                    <a:pt x="3332" y="682"/>
                    <a:pt x="3362" y="623"/>
                    <a:pt x="3362" y="556"/>
                  </a:cubicBezTo>
                  <a:lnTo>
                    <a:pt x="3362" y="97"/>
                  </a:lnTo>
                  <a:cubicBezTo>
                    <a:pt x="3362" y="30"/>
                    <a:pt x="3332" y="1"/>
                    <a:pt x="327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2734475" y="2218700"/>
              <a:ext cx="78700" cy="10750"/>
            </a:xfrm>
            <a:custGeom>
              <a:avLst/>
              <a:gdLst/>
              <a:ahLst/>
              <a:cxnLst/>
              <a:rect l="l" t="t" r="r" b="b"/>
              <a:pathLst>
                <a:path w="3148" h="430" extrusionOk="0">
                  <a:moveTo>
                    <a:pt x="1" y="0"/>
                  </a:moveTo>
                  <a:lnTo>
                    <a:pt x="1" y="430"/>
                  </a:lnTo>
                  <a:lnTo>
                    <a:pt x="3147" y="430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2731325" y="2215550"/>
              <a:ext cx="84075" cy="17050"/>
            </a:xfrm>
            <a:custGeom>
              <a:avLst/>
              <a:gdLst/>
              <a:ahLst/>
              <a:cxnLst/>
              <a:rect l="l" t="t" r="r" b="b"/>
              <a:pathLst>
                <a:path w="3363" h="682" extrusionOk="0">
                  <a:moveTo>
                    <a:pt x="3147" y="215"/>
                  </a:moveTo>
                  <a:lnTo>
                    <a:pt x="3147" y="467"/>
                  </a:lnTo>
                  <a:lnTo>
                    <a:pt x="216" y="467"/>
                  </a:lnTo>
                  <a:lnTo>
                    <a:pt x="216" y="215"/>
                  </a:lnTo>
                  <a:close/>
                  <a:moveTo>
                    <a:pt x="127" y="0"/>
                  </a:moveTo>
                  <a:cubicBezTo>
                    <a:pt x="60" y="0"/>
                    <a:pt x="1" y="67"/>
                    <a:pt x="1" y="126"/>
                  </a:cubicBezTo>
                  <a:lnTo>
                    <a:pt x="1" y="556"/>
                  </a:lnTo>
                  <a:cubicBezTo>
                    <a:pt x="1" y="622"/>
                    <a:pt x="60" y="681"/>
                    <a:pt x="127" y="681"/>
                  </a:cubicBezTo>
                  <a:lnTo>
                    <a:pt x="3273" y="681"/>
                  </a:lnTo>
                  <a:cubicBezTo>
                    <a:pt x="3332" y="681"/>
                    <a:pt x="3362" y="622"/>
                    <a:pt x="3362" y="556"/>
                  </a:cubicBezTo>
                  <a:lnTo>
                    <a:pt x="3362" y="126"/>
                  </a:lnTo>
                  <a:cubicBezTo>
                    <a:pt x="3362" y="67"/>
                    <a:pt x="3332" y="0"/>
                    <a:pt x="327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2896425" y="2140025"/>
              <a:ext cx="116450" cy="84800"/>
            </a:xfrm>
            <a:custGeom>
              <a:avLst/>
              <a:gdLst/>
              <a:ahLst/>
              <a:cxnLst/>
              <a:rect l="l" t="t" r="r" b="b"/>
              <a:pathLst>
                <a:path w="4658" h="3392" extrusionOk="0">
                  <a:moveTo>
                    <a:pt x="186" y="1"/>
                  </a:moveTo>
                  <a:cubicBezTo>
                    <a:pt x="89" y="1"/>
                    <a:pt x="1" y="90"/>
                    <a:pt x="1" y="186"/>
                  </a:cubicBezTo>
                  <a:lnTo>
                    <a:pt x="1" y="3206"/>
                  </a:lnTo>
                  <a:cubicBezTo>
                    <a:pt x="1" y="3303"/>
                    <a:pt x="89" y="3391"/>
                    <a:pt x="186" y="3391"/>
                  </a:cubicBezTo>
                  <a:lnTo>
                    <a:pt x="4472" y="3391"/>
                  </a:lnTo>
                  <a:cubicBezTo>
                    <a:pt x="4561" y="3391"/>
                    <a:pt x="4657" y="3303"/>
                    <a:pt x="4657" y="3206"/>
                  </a:cubicBezTo>
                  <a:lnTo>
                    <a:pt x="4657" y="186"/>
                  </a:lnTo>
                  <a:cubicBezTo>
                    <a:pt x="4657" y="90"/>
                    <a:pt x="4561" y="1"/>
                    <a:pt x="4472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2894025" y="2137625"/>
              <a:ext cx="121075" cy="90350"/>
            </a:xfrm>
            <a:custGeom>
              <a:avLst/>
              <a:gdLst/>
              <a:ahLst/>
              <a:cxnLst/>
              <a:rect l="l" t="t" r="r" b="b"/>
              <a:pathLst>
                <a:path w="4843" h="3614" extrusionOk="0">
                  <a:moveTo>
                    <a:pt x="4413" y="223"/>
                  </a:moveTo>
                  <a:cubicBezTo>
                    <a:pt x="4539" y="223"/>
                    <a:pt x="4627" y="311"/>
                    <a:pt x="4627" y="437"/>
                  </a:cubicBezTo>
                  <a:lnTo>
                    <a:pt x="4627" y="3184"/>
                  </a:lnTo>
                  <a:cubicBezTo>
                    <a:pt x="4627" y="3273"/>
                    <a:pt x="4539" y="3369"/>
                    <a:pt x="4413" y="3369"/>
                  </a:cubicBezTo>
                  <a:lnTo>
                    <a:pt x="400" y="3369"/>
                  </a:lnTo>
                  <a:cubicBezTo>
                    <a:pt x="311" y="3369"/>
                    <a:pt x="215" y="3273"/>
                    <a:pt x="215" y="3184"/>
                  </a:cubicBezTo>
                  <a:lnTo>
                    <a:pt x="215" y="437"/>
                  </a:lnTo>
                  <a:cubicBezTo>
                    <a:pt x="215" y="311"/>
                    <a:pt x="311" y="223"/>
                    <a:pt x="400" y="223"/>
                  </a:cubicBezTo>
                  <a:close/>
                  <a:moveTo>
                    <a:pt x="400" y="1"/>
                  </a:moveTo>
                  <a:cubicBezTo>
                    <a:pt x="185" y="1"/>
                    <a:pt x="0" y="186"/>
                    <a:pt x="0" y="437"/>
                  </a:cubicBezTo>
                  <a:lnTo>
                    <a:pt x="0" y="3184"/>
                  </a:lnTo>
                  <a:cubicBezTo>
                    <a:pt x="0" y="3399"/>
                    <a:pt x="185" y="3613"/>
                    <a:pt x="400" y="3613"/>
                  </a:cubicBezTo>
                  <a:lnTo>
                    <a:pt x="4413" y="3613"/>
                  </a:lnTo>
                  <a:cubicBezTo>
                    <a:pt x="4657" y="3613"/>
                    <a:pt x="4842" y="3399"/>
                    <a:pt x="4842" y="3184"/>
                  </a:cubicBezTo>
                  <a:lnTo>
                    <a:pt x="4842" y="437"/>
                  </a:lnTo>
                  <a:cubicBezTo>
                    <a:pt x="4842" y="186"/>
                    <a:pt x="4657" y="1"/>
                    <a:pt x="441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2904750" y="2142250"/>
              <a:ext cx="101075" cy="49450"/>
            </a:xfrm>
            <a:custGeom>
              <a:avLst/>
              <a:gdLst/>
              <a:ahLst/>
              <a:cxnLst/>
              <a:rect l="l" t="t" r="r" b="b"/>
              <a:pathLst>
                <a:path w="4043" h="1978" extrusionOk="0">
                  <a:moveTo>
                    <a:pt x="4043" y="1"/>
                  </a:moveTo>
                  <a:lnTo>
                    <a:pt x="1" y="38"/>
                  </a:lnTo>
                  <a:lnTo>
                    <a:pt x="2007" y="1977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2901800" y="2139650"/>
              <a:ext cx="107175" cy="55200"/>
            </a:xfrm>
            <a:custGeom>
              <a:avLst/>
              <a:gdLst/>
              <a:ahLst/>
              <a:cxnLst/>
              <a:rect l="l" t="t" r="r" b="b"/>
              <a:pathLst>
                <a:path w="4287" h="2208" extrusionOk="0">
                  <a:moveTo>
                    <a:pt x="4158" y="1"/>
                  </a:moveTo>
                  <a:cubicBezTo>
                    <a:pt x="4131" y="1"/>
                    <a:pt x="4102" y="16"/>
                    <a:pt x="4072" y="45"/>
                  </a:cubicBezTo>
                  <a:lnTo>
                    <a:pt x="2125" y="1926"/>
                  </a:lnTo>
                  <a:lnTo>
                    <a:pt x="185" y="75"/>
                  </a:lnTo>
                  <a:cubicBezTo>
                    <a:pt x="171" y="45"/>
                    <a:pt x="147" y="31"/>
                    <a:pt x="119" y="31"/>
                  </a:cubicBezTo>
                  <a:cubicBezTo>
                    <a:pt x="91" y="31"/>
                    <a:pt x="60" y="45"/>
                    <a:pt x="30" y="75"/>
                  </a:cubicBezTo>
                  <a:cubicBezTo>
                    <a:pt x="0" y="105"/>
                    <a:pt x="0" y="171"/>
                    <a:pt x="30" y="230"/>
                  </a:cubicBezTo>
                  <a:lnTo>
                    <a:pt x="2036" y="2178"/>
                  </a:lnTo>
                  <a:cubicBezTo>
                    <a:pt x="2066" y="2178"/>
                    <a:pt x="2095" y="2207"/>
                    <a:pt x="2125" y="2207"/>
                  </a:cubicBezTo>
                  <a:cubicBezTo>
                    <a:pt x="2155" y="2207"/>
                    <a:pt x="2155" y="2178"/>
                    <a:pt x="2192" y="2178"/>
                  </a:cubicBezTo>
                  <a:lnTo>
                    <a:pt x="4228" y="201"/>
                  </a:lnTo>
                  <a:cubicBezTo>
                    <a:pt x="4257" y="142"/>
                    <a:pt x="4287" y="75"/>
                    <a:pt x="4228" y="45"/>
                  </a:cubicBezTo>
                  <a:cubicBezTo>
                    <a:pt x="4209" y="16"/>
                    <a:pt x="4185" y="1"/>
                    <a:pt x="415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2916425" y="2181675"/>
              <a:ext cx="26300" cy="25375"/>
            </a:xfrm>
            <a:custGeom>
              <a:avLst/>
              <a:gdLst/>
              <a:ahLst/>
              <a:cxnLst/>
              <a:rect l="l" t="t" r="r" b="b"/>
              <a:pathLst>
                <a:path w="1052" h="1015" extrusionOk="0">
                  <a:moveTo>
                    <a:pt x="0" y="1015"/>
                  </a:moveTo>
                  <a:lnTo>
                    <a:pt x="1051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2913275" y="2178725"/>
              <a:ext cx="32400" cy="31475"/>
            </a:xfrm>
            <a:custGeom>
              <a:avLst/>
              <a:gdLst/>
              <a:ahLst/>
              <a:cxnLst/>
              <a:rect l="l" t="t" r="r" b="b"/>
              <a:pathLst>
                <a:path w="1296" h="1259" extrusionOk="0">
                  <a:moveTo>
                    <a:pt x="1170" y="0"/>
                  </a:moveTo>
                  <a:cubicBezTo>
                    <a:pt x="1142" y="0"/>
                    <a:pt x="1111" y="7"/>
                    <a:pt x="1081" y="22"/>
                  </a:cubicBezTo>
                  <a:lnTo>
                    <a:pt x="67" y="1074"/>
                  </a:lnTo>
                  <a:cubicBezTo>
                    <a:pt x="0" y="1103"/>
                    <a:pt x="0" y="1199"/>
                    <a:pt x="67" y="1229"/>
                  </a:cubicBezTo>
                  <a:cubicBezTo>
                    <a:pt x="67" y="1259"/>
                    <a:pt x="97" y="1259"/>
                    <a:pt x="126" y="1259"/>
                  </a:cubicBezTo>
                  <a:cubicBezTo>
                    <a:pt x="156" y="1259"/>
                    <a:pt x="185" y="1259"/>
                    <a:pt x="215" y="1229"/>
                  </a:cubicBezTo>
                  <a:lnTo>
                    <a:pt x="1237" y="178"/>
                  </a:lnTo>
                  <a:cubicBezTo>
                    <a:pt x="1296" y="148"/>
                    <a:pt x="1296" y="89"/>
                    <a:pt x="1237" y="22"/>
                  </a:cubicBezTo>
                  <a:cubicBezTo>
                    <a:pt x="1222" y="7"/>
                    <a:pt x="1198" y="0"/>
                    <a:pt x="117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2966575" y="2181675"/>
              <a:ext cx="26125" cy="25375"/>
            </a:xfrm>
            <a:custGeom>
              <a:avLst/>
              <a:gdLst/>
              <a:ahLst/>
              <a:cxnLst/>
              <a:rect l="l" t="t" r="r" b="b"/>
              <a:pathLst>
                <a:path w="1045" h="1015" extrusionOk="0">
                  <a:moveTo>
                    <a:pt x="1044" y="101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2963425" y="2178725"/>
              <a:ext cx="32425" cy="31475"/>
            </a:xfrm>
            <a:custGeom>
              <a:avLst/>
              <a:gdLst/>
              <a:ahLst/>
              <a:cxnLst/>
              <a:rect l="l" t="t" r="r" b="b"/>
              <a:pathLst>
                <a:path w="1297" h="1259" extrusionOk="0">
                  <a:moveTo>
                    <a:pt x="129" y="0"/>
                  </a:moveTo>
                  <a:cubicBezTo>
                    <a:pt x="102" y="0"/>
                    <a:pt x="78" y="7"/>
                    <a:pt x="60" y="22"/>
                  </a:cubicBezTo>
                  <a:cubicBezTo>
                    <a:pt x="1" y="89"/>
                    <a:pt x="1" y="148"/>
                    <a:pt x="60" y="178"/>
                  </a:cubicBezTo>
                  <a:lnTo>
                    <a:pt x="1081" y="1229"/>
                  </a:lnTo>
                  <a:cubicBezTo>
                    <a:pt x="1111" y="1259"/>
                    <a:pt x="1141" y="1259"/>
                    <a:pt x="1170" y="1259"/>
                  </a:cubicBezTo>
                  <a:cubicBezTo>
                    <a:pt x="1207" y="1259"/>
                    <a:pt x="1237" y="1259"/>
                    <a:pt x="1237" y="1229"/>
                  </a:cubicBezTo>
                  <a:cubicBezTo>
                    <a:pt x="1296" y="1199"/>
                    <a:pt x="1296" y="1103"/>
                    <a:pt x="1237" y="1074"/>
                  </a:cubicBezTo>
                  <a:lnTo>
                    <a:pt x="215" y="22"/>
                  </a:lnTo>
                  <a:cubicBezTo>
                    <a:pt x="186" y="7"/>
                    <a:pt x="156" y="0"/>
                    <a:pt x="12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45"/>
          <p:cNvGrpSpPr/>
          <p:nvPr/>
        </p:nvGrpSpPr>
        <p:grpSpPr>
          <a:xfrm>
            <a:off x="7566501" y="1276111"/>
            <a:ext cx="821989" cy="649843"/>
            <a:chOff x="6806124" y="841326"/>
            <a:chExt cx="1441832" cy="1139875"/>
          </a:xfrm>
        </p:grpSpPr>
        <p:sp>
          <p:nvSpPr>
            <p:cNvPr id="1550" name="Google Shape;1550;p45"/>
            <p:cNvSpPr/>
            <p:nvPr/>
          </p:nvSpPr>
          <p:spPr>
            <a:xfrm>
              <a:off x="6815144" y="851986"/>
              <a:ext cx="1419898" cy="1118350"/>
            </a:xfrm>
            <a:custGeom>
              <a:avLst/>
              <a:gdLst/>
              <a:ahLst/>
              <a:cxnLst/>
              <a:rect l="l" t="t" r="r" b="b"/>
              <a:pathLst>
                <a:path w="13853" h="10911" extrusionOk="0">
                  <a:moveTo>
                    <a:pt x="13726" y="1"/>
                  </a:moveTo>
                  <a:lnTo>
                    <a:pt x="97" y="3732"/>
                  </a:lnTo>
                  <a:cubicBezTo>
                    <a:pt x="30" y="3761"/>
                    <a:pt x="1" y="3858"/>
                    <a:pt x="68" y="3887"/>
                  </a:cubicBezTo>
                  <a:lnTo>
                    <a:pt x="8359" y="10891"/>
                  </a:lnTo>
                  <a:cubicBezTo>
                    <a:pt x="8374" y="10903"/>
                    <a:pt x="8394" y="10910"/>
                    <a:pt x="8413" y="10910"/>
                  </a:cubicBezTo>
                  <a:cubicBezTo>
                    <a:pt x="8440" y="10910"/>
                    <a:pt x="8468" y="10896"/>
                    <a:pt x="8485" y="10861"/>
                  </a:cubicBezTo>
                  <a:lnTo>
                    <a:pt x="13823" y="127"/>
                  </a:lnTo>
                  <a:cubicBezTo>
                    <a:pt x="13852" y="60"/>
                    <a:pt x="13793" y="1"/>
                    <a:pt x="13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6806124" y="841326"/>
              <a:ext cx="1441832" cy="1139875"/>
            </a:xfrm>
            <a:custGeom>
              <a:avLst/>
              <a:gdLst/>
              <a:ahLst/>
              <a:cxnLst/>
              <a:rect l="l" t="t" r="r" b="b"/>
              <a:pathLst>
                <a:path w="14067" h="11121" extrusionOk="0">
                  <a:moveTo>
                    <a:pt x="13785" y="231"/>
                  </a:moveTo>
                  <a:lnTo>
                    <a:pt x="8484" y="10898"/>
                  </a:lnTo>
                  <a:lnTo>
                    <a:pt x="244" y="3932"/>
                  </a:lnTo>
                  <a:lnTo>
                    <a:pt x="13785" y="231"/>
                  </a:lnTo>
                  <a:close/>
                  <a:moveTo>
                    <a:pt x="13857" y="1"/>
                  </a:moveTo>
                  <a:cubicBezTo>
                    <a:pt x="13835" y="1"/>
                    <a:pt x="13811" y="6"/>
                    <a:pt x="13785" y="16"/>
                  </a:cubicBezTo>
                  <a:lnTo>
                    <a:pt x="156" y="3747"/>
                  </a:lnTo>
                  <a:cubicBezTo>
                    <a:pt x="59" y="3777"/>
                    <a:pt x="30" y="3806"/>
                    <a:pt x="0" y="3902"/>
                  </a:cubicBezTo>
                  <a:cubicBezTo>
                    <a:pt x="0" y="3962"/>
                    <a:pt x="30" y="4021"/>
                    <a:pt x="59" y="4088"/>
                  </a:cubicBezTo>
                  <a:lnTo>
                    <a:pt x="8358" y="11083"/>
                  </a:lnTo>
                  <a:cubicBezTo>
                    <a:pt x="8418" y="11121"/>
                    <a:pt x="8447" y="11121"/>
                    <a:pt x="8484" y="11121"/>
                  </a:cubicBezTo>
                  <a:lnTo>
                    <a:pt x="8543" y="11121"/>
                  </a:lnTo>
                  <a:cubicBezTo>
                    <a:pt x="8603" y="11121"/>
                    <a:pt x="8632" y="11054"/>
                    <a:pt x="8669" y="11024"/>
                  </a:cubicBezTo>
                  <a:lnTo>
                    <a:pt x="14037" y="290"/>
                  </a:lnTo>
                  <a:cubicBezTo>
                    <a:pt x="14066" y="231"/>
                    <a:pt x="14037" y="134"/>
                    <a:pt x="14000" y="75"/>
                  </a:cubicBezTo>
                  <a:cubicBezTo>
                    <a:pt x="13957" y="32"/>
                    <a:pt x="13914" y="1"/>
                    <a:pt x="1385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7026904" y="975700"/>
              <a:ext cx="1012368" cy="783901"/>
            </a:xfrm>
            <a:custGeom>
              <a:avLst/>
              <a:gdLst/>
              <a:ahLst/>
              <a:cxnLst/>
              <a:rect l="l" t="t" r="r" b="b"/>
              <a:pathLst>
                <a:path w="9877" h="7648" extrusionOk="0">
                  <a:moveTo>
                    <a:pt x="9780" y="0"/>
                  </a:moveTo>
                  <a:lnTo>
                    <a:pt x="67" y="2621"/>
                  </a:lnTo>
                  <a:cubicBezTo>
                    <a:pt x="0" y="2621"/>
                    <a:pt x="0" y="2680"/>
                    <a:pt x="37" y="2710"/>
                  </a:cubicBezTo>
                  <a:lnTo>
                    <a:pt x="5960" y="7648"/>
                  </a:lnTo>
                  <a:lnTo>
                    <a:pt x="5990" y="7648"/>
                  </a:lnTo>
                  <a:cubicBezTo>
                    <a:pt x="6019" y="7648"/>
                    <a:pt x="6049" y="7648"/>
                    <a:pt x="6049" y="7618"/>
                  </a:cubicBezTo>
                  <a:lnTo>
                    <a:pt x="9876" y="89"/>
                  </a:lnTo>
                  <a:cubicBezTo>
                    <a:pt x="9876" y="30"/>
                    <a:pt x="9847" y="0"/>
                    <a:pt x="9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175628" y="1556964"/>
              <a:ext cx="234514" cy="379446"/>
            </a:xfrm>
            <a:custGeom>
              <a:avLst/>
              <a:gdLst/>
              <a:ahLst/>
              <a:cxnLst/>
              <a:rect l="l" t="t" r="r" b="b"/>
              <a:pathLst>
                <a:path w="2288" h="3702" extrusionOk="0">
                  <a:moveTo>
                    <a:pt x="0" y="0"/>
                  </a:moveTo>
                  <a:lnTo>
                    <a:pt x="0" y="3702"/>
                  </a:lnTo>
                  <a:lnTo>
                    <a:pt x="2288" y="1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7166506" y="1545586"/>
              <a:ext cx="255834" cy="400663"/>
            </a:xfrm>
            <a:custGeom>
              <a:avLst/>
              <a:gdLst/>
              <a:ahLst/>
              <a:cxnLst/>
              <a:rect l="l" t="t" r="r" b="b"/>
              <a:pathLst>
                <a:path w="2496" h="3909" extrusionOk="0">
                  <a:moveTo>
                    <a:pt x="215" y="363"/>
                  </a:moveTo>
                  <a:lnTo>
                    <a:pt x="2222" y="2088"/>
                  </a:lnTo>
                  <a:lnTo>
                    <a:pt x="215" y="3598"/>
                  </a:lnTo>
                  <a:lnTo>
                    <a:pt x="215" y="363"/>
                  </a:lnTo>
                  <a:close/>
                  <a:moveTo>
                    <a:pt x="123" y="0"/>
                  </a:moveTo>
                  <a:cubicBezTo>
                    <a:pt x="99" y="0"/>
                    <a:pt x="75" y="8"/>
                    <a:pt x="60" y="22"/>
                  </a:cubicBezTo>
                  <a:cubicBezTo>
                    <a:pt x="30" y="22"/>
                    <a:pt x="1" y="82"/>
                    <a:pt x="1" y="111"/>
                  </a:cubicBezTo>
                  <a:lnTo>
                    <a:pt x="1" y="3813"/>
                  </a:lnTo>
                  <a:cubicBezTo>
                    <a:pt x="1" y="3842"/>
                    <a:pt x="30" y="3879"/>
                    <a:pt x="60" y="3909"/>
                  </a:cubicBezTo>
                  <a:lnTo>
                    <a:pt x="186" y="3909"/>
                  </a:lnTo>
                  <a:lnTo>
                    <a:pt x="2436" y="2177"/>
                  </a:lnTo>
                  <a:cubicBezTo>
                    <a:pt x="2466" y="2177"/>
                    <a:pt x="2495" y="2147"/>
                    <a:pt x="2495" y="2117"/>
                  </a:cubicBezTo>
                  <a:cubicBezTo>
                    <a:pt x="2495" y="2058"/>
                    <a:pt x="2466" y="2029"/>
                    <a:pt x="2466" y="2029"/>
                  </a:cubicBezTo>
                  <a:lnTo>
                    <a:pt x="186" y="22"/>
                  </a:lnTo>
                  <a:cubicBezTo>
                    <a:pt x="171" y="8"/>
                    <a:pt x="147" y="0"/>
                    <a:pt x="12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7201457" y="858033"/>
              <a:ext cx="1030510" cy="702005"/>
            </a:xfrm>
            <a:custGeom>
              <a:avLst/>
              <a:gdLst/>
              <a:ahLst/>
              <a:cxnLst/>
              <a:rect l="l" t="t" r="r" b="b"/>
              <a:pathLst>
                <a:path w="10054" h="6849" extrusionOk="0">
                  <a:moveTo>
                    <a:pt x="10054" y="1"/>
                  </a:moveTo>
                  <a:lnTo>
                    <a:pt x="0" y="6849"/>
                  </a:lnTo>
                  <a:close/>
                </a:path>
              </a:pathLst>
            </a:custGeom>
            <a:solidFill>
              <a:srgbClr val="CB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7188543" y="846963"/>
              <a:ext cx="1056339" cy="722915"/>
            </a:xfrm>
            <a:custGeom>
              <a:avLst/>
              <a:gdLst/>
              <a:ahLst/>
              <a:cxnLst/>
              <a:rect l="l" t="t" r="r" b="b"/>
              <a:pathLst>
                <a:path w="10306" h="7053" extrusionOk="0">
                  <a:moveTo>
                    <a:pt x="10192" y="1"/>
                  </a:moveTo>
                  <a:cubicBezTo>
                    <a:pt x="10170" y="1"/>
                    <a:pt x="10145" y="8"/>
                    <a:pt x="10120" y="20"/>
                  </a:cubicBezTo>
                  <a:lnTo>
                    <a:pt x="59" y="6868"/>
                  </a:lnTo>
                  <a:cubicBezTo>
                    <a:pt x="0" y="6898"/>
                    <a:pt x="0" y="6957"/>
                    <a:pt x="30" y="7023"/>
                  </a:cubicBezTo>
                  <a:cubicBezTo>
                    <a:pt x="30" y="7053"/>
                    <a:pt x="89" y="7053"/>
                    <a:pt x="126" y="7053"/>
                  </a:cubicBezTo>
                  <a:lnTo>
                    <a:pt x="185" y="7053"/>
                  </a:lnTo>
                  <a:lnTo>
                    <a:pt x="10239" y="205"/>
                  </a:lnTo>
                  <a:cubicBezTo>
                    <a:pt x="10306" y="176"/>
                    <a:pt x="10306" y="109"/>
                    <a:pt x="10269" y="50"/>
                  </a:cubicBezTo>
                  <a:cubicBezTo>
                    <a:pt x="10251" y="15"/>
                    <a:pt x="10224" y="1"/>
                    <a:pt x="1019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>
            <a:off x="8157317" y="1433590"/>
            <a:ext cx="622134" cy="517423"/>
            <a:chOff x="8157317" y="1433590"/>
            <a:chExt cx="622134" cy="517423"/>
          </a:xfrm>
        </p:grpSpPr>
        <p:sp>
          <p:nvSpPr>
            <p:cNvPr id="1558" name="Google Shape;1558;p45"/>
            <p:cNvSpPr/>
            <p:nvPr/>
          </p:nvSpPr>
          <p:spPr>
            <a:xfrm>
              <a:off x="8164680" y="1572487"/>
              <a:ext cx="510116" cy="372916"/>
            </a:xfrm>
            <a:custGeom>
              <a:avLst/>
              <a:gdLst/>
              <a:ahLst/>
              <a:cxnLst/>
              <a:rect l="l" t="t" r="r" b="b"/>
              <a:pathLst>
                <a:path w="8730" h="6382" extrusionOk="0">
                  <a:moveTo>
                    <a:pt x="341" y="0"/>
                  </a:moveTo>
                  <a:cubicBezTo>
                    <a:pt x="156" y="0"/>
                    <a:pt x="1" y="156"/>
                    <a:pt x="1" y="341"/>
                  </a:cubicBezTo>
                  <a:lnTo>
                    <a:pt x="1" y="6049"/>
                  </a:lnTo>
                  <a:cubicBezTo>
                    <a:pt x="1" y="6234"/>
                    <a:pt x="156" y="6382"/>
                    <a:pt x="341" y="6382"/>
                  </a:cubicBezTo>
                  <a:lnTo>
                    <a:pt x="8426" y="6382"/>
                  </a:lnTo>
                  <a:cubicBezTo>
                    <a:pt x="8611" y="6382"/>
                    <a:pt x="8729" y="6234"/>
                    <a:pt x="8729" y="6049"/>
                  </a:cubicBezTo>
                  <a:lnTo>
                    <a:pt x="8729" y="341"/>
                  </a:lnTo>
                  <a:cubicBezTo>
                    <a:pt x="8729" y="156"/>
                    <a:pt x="8611" y="0"/>
                    <a:pt x="8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8157317" y="1566819"/>
              <a:ext cx="524782" cy="384194"/>
            </a:xfrm>
            <a:custGeom>
              <a:avLst/>
              <a:gdLst/>
              <a:ahLst/>
              <a:cxnLst/>
              <a:rect l="l" t="t" r="r" b="b"/>
              <a:pathLst>
                <a:path w="8981" h="6575" extrusionOk="0">
                  <a:moveTo>
                    <a:pt x="8270" y="223"/>
                  </a:moveTo>
                  <a:cubicBezTo>
                    <a:pt x="8552" y="223"/>
                    <a:pt x="8766" y="438"/>
                    <a:pt x="8766" y="682"/>
                  </a:cubicBezTo>
                  <a:lnTo>
                    <a:pt x="8766" y="5894"/>
                  </a:lnTo>
                  <a:cubicBezTo>
                    <a:pt x="8766" y="6146"/>
                    <a:pt x="8552" y="6360"/>
                    <a:pt x="8270" y="6360"/>
                  </a:cubicBezTo>
                  <a:lnTo>
                    <a:pt x="712" y="6360"/>
                  </a:lnTo>
                  <a:cubicBezTo>
                    <a:pt x="438" y="6360"/>
                    <a:pt x="223" y="6146"/>
                    <a:pt x="223" y="5894"/>
                  </a:cubicBezTo>
                  <a:lnTo>
                    <a:pt x="223" y="682"/>
                  </a:lnTo>
                  <a:cubicBezTo>
                    <a:pt x="223" y="438"/>
                    <a:pt x="438" y="223"/>
                    <a:pt x="712" y="223"/>
                  </a:cubicBezTo>
                  <a:close/>
                  <a:moveTo>
                    <a:pt x="712" y="1"/>
                  </a:moveTo>
                  <a:cubicBezTo>
                    <a:pt x="341" y="1"/>
                    <a:pt x="1" y="312"/>
                    <a:pt x="1" y="682"/>
                  </a:cubicBezTo>
                  <a:lnTo>
                    <a:pt x="1" y="5894"/>
                  </a:lnTo>
                  <a:cubicBezTo>
                    <a:pt x="1" y="6264"/>
                    <a:pt x="341" y="6575"/>
                    <a:pt x="712" y="6575"/>
                  </a:cubicBezTo>
                  <a:lnTo>
                    <a:pt x="8270" y="6575"/>
                  </a:lnTo>
                  <a:cubicBezTo>
                    <a:pt x="8670" y="6575"/>
                    <a:pt x="8981" y="6264"/>
                    <a:pt x="8981" y="5894"/>
                  </a:cubicBezTo>
                  <a:lnTo>
                    <a:pt x="8981" y="682"/>
                  </a:lnTo>
                  <a:cubicBezTo>
                    <a:pt x="8981" y="312"/>
                    <a:pt x="8670" y="1"/>
                    <a:pt x="827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8200616" y="1581544"/>
              <a:ext cx="445606" cy="218070"/>
            </a:xfrm>
            <a:custGeom>
              <a:avLst/>
              <a:gdLst/>
              <a:ahLst/>
              <a:cxnLst/>
              <a:rect l="l" t="t" r="r" b="b"/>
              <a:pathLst>
                <a:path w="7626" h="3732" extrusionOk="0">
                  <a:moveTo>
                    <a:pt x="7626" y="1"/>
                  </a:moveTo>
                  <a:lnTo>
                    <a:pt x="0" y="60"/>
                  </a:lnTo>
                  <a:lnTo>
                    <a:pt x="3768" y="3732"/>
                  </a:lnTo>
                  <a:lnTo>
                    <a:pt x="76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8193662" y="1575058"/>
              <a:ext cx="459455" cy="229757"/>
            </a:xfrm>
            <a:custGeom>
              <a:avLst/>
              <a:gdLst/>
              <a:ahLst/>
              <a:cxnLst/>
              <a:rect l="l" t="t" r="r" b="b"/>
              <a:pathLst>
                <a:path w="7863" h="3932" extrusionOk="0">
                  <a:moveTo>
                    <a:pt x="7737" y="1"/>
                  </a:moveTo>
                  <a:cubicBezTo>
                    <a:pt x="7709" y="1"/>
                    <a:pt x="7678" y="15"/>
                    <a:pt x="7648" y="45"/>
                  </a:cubicBezTo>
                  <a:lnTo>
                    <a:pt x="3887" y="3687"/>
                  </a:lnTo>
                  <a:lnTo>
                    <a:pt x="215" y="112"/>
                  </a:lnTo>
                  <a:cubicBezTo>
                    <a:pt x="186" y="78"/>
                    <a:pt x="154" y="62"/>
                    <a:pt x="127" y="62"/>
                  </a:cubicBezTo>
                  <a:cubicBezTo>
                    <a:pt x="99" y="62"/>
                    <a:pt x="75" y="78"/>
                    <a:pt x="60" y="112"/>
                  </a:cubicBezTo>
                  <a:cubicBezTo>
                    <a:pt x="1" y="141"/>
                    <a:pt x="1" y="200"/>
                    <a:pt x="60" y="267"/>
                  </a:cubicBezTo>
                  <a:lnTo>
                    <a:pt x="3821" y="3902"/>
                  </a:lnTo>
                  <a:cubicBezTo>
                    <a:pt x="3858" y="3932"/>
                    <a:pt x="3858" y="3932"/>
                    <a:pt x="3887" y="3932"/>
                  </a:cubicBezTo>
                  <a:cubicBezTo>
                    <a:pt x="3917" y="3932"/>
                    <a:pt x="3947" y="3932"/>
                    <a:pt x="3976" y="3902"/>
                  </a:cubicBezTo>
                  <a:lnTo>
                    <a:pt x="7804" y="200"/>
                  </a:lnTo>
                  <a:cubicBezTo>
                    <a:pt x="7833" y="171"/>
                    <a:pt x="7863" y="82"/>
                    <a:pt x="7804" y="45"/>
                  </a:cubicBezTo>
                  <a:cubicBezTo>
                    <a:pt x="7789" y="15"/>
                    <a:pt x="7765" y="1"/>
                    <a:pt x="773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8252913" y="1754567"/>
              <a:ext cx="115579" cy="113417"/>
            </a:xfrm>
            <a:custGeom>
              <a:avLst/>
              <a:gdLst/>
              <a:ahLst/>
              <a:cxnLst/>
              <a:rect l="l" t="t" r="r" b="b"/>
              <a:pathLst>
                <a:path w="1978" h="1941" extrusionOk="0">
                  <a:moveTo>
                    <a:pt x="1" y="1940"/>
                  </a:moveTo>
                  <a:lnTo>
                    <a:pt x="1978" y="1"/>
                  </a:ln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8246018" y="1747672"/>
              <a:ext cx="129837" cy="127675"/>
            </a:xfrm>
            <a:custGeom>
              <a:avLst/>
              <a:gdLst/>
              <a:ahLst/>
              <a:cxnLst/>
              <a:rect l="l" t="t" r="r" b="b"/>
              <a:pathLst>
                <a:path w="2222" h="2185" extrusionOk="0">
                  <a:moveTo>
                    <a:pt x="2080" y="0"/>
                  </a:moveTo>
                  <a:cubicBezTo>
                    <a:pt x="2049" y="0"/>
                    <a:pt x="2018" y="8"/>
                    <a:pt x="1999" y="23"/>
                  </a:cubicBezTo>
                  <a:lnTo>
                    <a:pt x="60" y="1999"/>
                  </a:lnTo>
                  <a:cubicBezTo>
                    <a:pt x="1" y="2029"/>
                    <a:pt x="1" y="2088"/>
                    <a:pt x="60" y="2155"/>
                  </a:cubicBezTo>
                  <a:cubicBezTo>
                    <a:pt x="60" y="2155"/>
                    <a:pt x="89" y="2184"/>
                    <a:pt x="119" y="2184"/>
                  </a:cubicBezTo>
                  <a:cubicBezTo>
                    <a:pt x="149" y="2184"/>
                    <a:pt x="186" y="2155"/>
                    <a:pt x="215" y="2155"/>
                  </a:cubicBezTo>
                  <a:lnTo>
                    <a:pt x="2155" y="178"/>
                  </a:lnTo>
                  <a:cubicBezTo>
                    <a:pt x="2221" y="148"/>
                    <a:pt x="2221" y="89"/>
                    <a:pt x="2155" y="23"/>
                  </a:cubicBezTo>
                  <a:cubicBezTo>
                    <a:pt x="2140" y="8"/>
                    <a:pt x="2110" y="0"/>
                    <a:pt x="208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8473147" y="1754567"/>
              <a:ext cx="115112" cy="113417"/>
            </a:xfrm>
            <a:custGeom>
              <a:avLst/>
              <a:gdLst/>
              <a:ahLst/>
              <a:cxnLst/>
              <a:rect l="l" t="t" r="r" b="b"/>
              <a:pathLst>
                <a:path w="1970" h="1941" extrusionOk="0">
                  <a:moveTo>
                    <a:pt x="1969" y="194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8465785" y="1747672"/>
              <a:ext cx="129837" cy="127675"/>
            </a:xfrm>
            <a:custGeom>
              <a:avLst/>
              <a:gdLst/>
              <a:ahLst/>
              <a:cxnLst/>
              <a:rect l="l" t="t" r="r" b="b"/>
              <a:pathLst>
                <a:path w="2222" h="2185" extrusionOk="0">
                  <a:moveTo>
                    <a:pt x="126" y="0"/>
                  </a:moveTo>
                  <a:cubicBezTo>
                    <a:pt x="98" y="0"/>
                    <a:pt x="74" y="8"/>
                    <a:pt x="60" y="23"/>
                  </a:cubicBezTo>
                  <a:cubicBezTo>
                    <a:pt x="0" y="89"/>
                    <a:pt x="0" y="148"/>
                    <a:pt x="60" y="178"/>
                  </a:cubicBezTo>
                  <a:lnTo>
                    <a:pt x="2007" y="2155"/>
                  </a:lnTo>
                  <a:cubicBezTo>
                    <a:pt x="2036" y="2155"/>
                    <a:pt x="2066" y="2184"/>
                    <a:pt x="2095" y="2184"/>
                  </a:cubicBezTo>
                  <a:cubicBezTo>
                    <a:pt x="2125" y="2184"/>
                    <a:pt x="2162" y="2155"/>
                    <a:pt x="2162" y="2155"/>
                  </a:cubicBezTo>
                  <a:cubicBezTo>
                    <a:pt x="2221" y="2088"/>
                    <a:pt x="2221" y="2029"/>
                    <a:pt x="2162" y="1999"/>
                  </a:cubicBezTo>
                  <a:lnTo>
                    <a:pt x="215" y="23"/>
                  </a:lnTo>
                  <a:cubicBezTo>
                    <a:pt x="185" y="8"/>
                    <a:pt x="154" y="0"/>
                    <a:pt x="12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8557466" y="1460879"/>
              <a:ext cx="216376" cy="216317"/>
            </a:xfrm>
            <a:custGeom>
              <a:avLst/>
              <a:gdLst/>
              <a:ahLst/>
              <a:cxnLst/>
              <a:rect l="l" t="t" r="r" b="b"/>
              <a:pathLst>
                <a:path w="3703" h="3702" extrusionOk="0">
                  <a:moveTo>
                    <a:pt x="1852" y="0"/>
                  </a:moveTo>
                  <a:cubicBezTo>
                    <a:pt x="837" y="0"/>
                    <a:pt x="1" y="829"/>
                    <a:pt x="1" y="1851"/>
                  </a:cubicBezTo>
                  <a:cubicBezTo>
                    <a:pt x="1" y="2865"/>
                    <a:pt x="837" y="3702"/>
                    <a:pt x="1852" y="3702"/>
                  </a:cubicBezTo>
                  <a:cubicBezTo>
                    <a:pt x="2873" y="3702"/>
                    <a:pt x="3702" y="2865"/>
                    <a:pt x="3702" y="1851"/>
                  </a:cubicBezTo>
                  <a:cubicBezTo>
                    <a:pt x="3702" y="829"/>
                    <a:pt x="2873" y="0"/>
                    <a:pt x="185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8552324" y="1455211"/>
              <a:ext cx="227127" cy="227186"/>
            </a:xfrm>
            <a:custGeom>
              <a:avLst/>
              <a:gdLst/>
              <a:ahLst/>
              <a:cxnLst/>
              <a:rect l="l" t="t" r="r" b="b"/>
              <a:pathLst>
                <a:path w="3887" h="3888" extrusionOk="0">
                  <a:moveTo>
                    <a:pt x="1940" y="216"/>
                  </a:moveTo>
                  <a:cubicBezTo>
                    <a:pt x="2902" y="216"/>
                    <a:pt x="3672" y="986"/>
                    <a:pt x="3672" y="1948"/>
                  </a:cubicBezTo>
                  <a:cubicBezTo>
                    <a:pt x="3672" y="2903"/>
                    <a:pt x="2902" y="3673"/>
                    <a:pt x="1940" y="3673"/>
                  </a:cubicBezTo>
                  <a:cubicBezTo>
                    <a:pt x="985" y="3673"/>
                    <a:pt x="215" y="2903"/>
                    <a:pt x="215" y="1948"/>
                  </a:cubicBezTo>
                  <a:cubicBezTo>
                    <a:pt x="215" y="986"/>
                    <a:pt x="985" y="216"/>
                    <a:pt x="1940" y="216"/>
                  </a:cubicBezTo>
                  <a:close/>
                  <a:moveTo>
                    <a:pt x="1940" y="1"/>
                  </a:moveTo>
                  <a:cubicBezTo>
                    <a:pt x="866" y="1"/>
                    <a:pt x="0" y="867"/>
                    <a:pt x="0" y="1948"/>
                  </a:cubicBezTo>
                  <a:cubicBezTo>
                    <a:pt x="0" y="3021"/>
                    <a:pt x="866" y="3888"/>
                    <a:pt x="1940" y="3888"/>
                  </a:cubicBezTo>
                  <a:cubicBezTo>
                    <a:pt x="3021" y="3888"/>
                    <a:pt x="3887" y="3021"/>
                    <a:pt x="3887" y="1948"/>
                  </a:cubicBezTo>
                  <a:cubicBezTo>
                    <a:pt x="3887" y="867"/>
                    <a:pt x="3021" y="1"/>
                    <a:pt x="194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8557466" y="1439200"/>
              <a:ext cx="216376" cy="216376"/>
            </a:xfrm>
            <a:custGeom>
              <a:avLst/>
              <a:gdLst/>
              <a:ahLst/>
              <a:cxnLst/>
              <a:rect l="l" t="t" r="r" b="b"/>
              <a:pathLst>
                <a:path w="3703" h="3703" extrusionOk="0">
                  <a:moveTo>
                    <a:pt x="1852" y="1"/>
                  </a:moveTo>
                  <a:cubicBezTo>
                    <a:pt x="837" y="1"/>
                    <a:pt x="1" y="830"/>
                    <a:pt x="1" y="1852"/>
                  </a:cubicBezTo>
                  <a:cubicBezTo>
                    <a:pt x="1" y="2866"/>
                    <a:pt x="837" y="3703"/>
                    <a:pt x="1852" y="3703"/>
                  </a:cubicBezTo>
                  <a:cubicBezTo>
                    <a:pt x="2873" y="3703"/>
                    <a:pt x="3702" y="2866"/>
                    <a:pt x="3702" y="1852"/>
                  </a:cubicBezTo>
                  <a:cubicBezTo>
                    <a:pt x="3702" y="830"/>
                    <a:pt x="2873" y="1"/>
                    <a:pt x="1852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8552324" y="1433590"/>
              <a:ext cx="227127" cy="227186"/>
            </a:xfrm>
            <a:custGeom>
              <a:avLst/>
              <a:gdLst/>
              <a:ahLst/>
              <a:cxnLst/>
              <a:rect l="l" t="t" r="r" b="b"/>
              <a:pathLst>
                <a:path w="3887" h="3888" extrusionOk="0">
                  <a:moveTo>
                    <a:pt x="1940" y="215"/>
                  </a:moveTo>
                  <a:cubicBezTo>
                    <a:pt x="2902" y="215"/>
                    <a:pt x="3672" y="985"/>
                    <a:pt x="3672" y="1948"/>
                  </a:cubicBezTo>
                  <a:cubicBezTo>
                    <a:pt x="3672" y="2903"/>
                    <a:pt x="2902" y="3673"/>
                    <a:pt x="1940" y="3673"/>
                  </a:cubicBezTo>
                  <a:cubicBezTo>
                    <a:pt x="985" y="3673"/>
                    <a:pt x="215" y="2903"/>
                    <a:pt x="215" y="1948"/>
                  </a:cubicBezTo>
                  <a:cubicBezTo>
                    <a:pt x="215" y="985"/>
                    <a:pt x="985" y="215"/>
                    <a:pt x="1940" y="215"/>
                  </a:cubicBezTo>
                  <a:close/>
                  <a:moveTo>
                    <a:pt x="1940" y="1"/>
                  </a:moveTo>
                  <a:cubicBezTo>
                    <a:pt x="866" y="1"/>
                    <a:pt x="0" y="867"/>
                    <a:pt x="0" y="1948"/>
                  </a:cubicBezTo>
                  <a:cubicBezTo>
                    <a:pt x="0" y="3021"/>
                    <a:pt x="866" y="3887"/>
                    <a:pt x="1940" y="3887"/>
                  </a:cubicBezTo>
                  <a:cubicBezTo>
                    <a:pt x="3021" y="3887"/>
                    <a:pt x="3887" y="3021"/>
                    <a:pt x="3887" y="1948"/>
                  </a:cubicBezTo>
                  <a:cubicBezTo>
                    <a:pt x="3887" y="867"/>
                    <a:pt x="3021" y="1"/>
                    <a:pt x="194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8624547" y="1496757"/>
              <a:ext cx="79234" cy="100854"/>
            </a:xfrm>
            <a:custGeom>
              <a:avLst/>
              <a:gdLst/>
              <a:ahLst/>
              <a:cxnLst/>
              <a:rect l="l" t="t" r="r" b="b"/>
              <a:pathLst>
                <a:path w="1356" h="1726" extrusionOk="0">
                  <a:moveTo>
                    <a:pt x="89" y="1"/>
                  </a:moveTo>
                  <a:lnTo>
                    <a:pt x="89" y="371"/>
                  </a:lnTo>
                  <a:lnTo>
                    <a:pt x="770" y="371"/>
                  </a:lnTo>
                  <a:lnTo>
                    <a:pt x="371" y="741"/>
                  </a:lnTo>
                  <a:lnTo>
                    <a:pt x="430" y="985"/>
                  </a:lnTo>
                  <a:lnTo>
                    <a:pt x="615" y="985"/>
                  </a:lnTo>
                  <a:cubicBezTo>
                    <a:pt x="704" y="985"/>
                    <a:pt x="800" y="985"/>
                    <a:pt x="830" y="1015"/>
                  </a:cubicBezTo>
                  <a:cubicBezTo>
                    <a:pt x="889" y="1052"/>
                    <a:pt x="889" y="1111"/>
                    <a:pt x="889" y="1141"/>
                  </a:cubicBezTo>
                  <a:lnTo>
                    <a:pt x="889" y="1170"/>
                  </a:lnTo>
                  <a:cubicBezTo>
                    <a:pt x="889" y="1200"/>
                    <a:pt x="889" y="1267"/>
                    <a:pt x="859" y="1296"/>
                  </a:cubicBezTo>
                  <a:cubicBezTo>
                    <a:pt x="800" y="1326"/>
                    <a:pt x="770" y="1326"/>
                    <a:pt x="674" y="1326"/>
                  </a:cubicBezTo>
                  <a:cubicBezTo>
                    <a:pt x="615" y="1326"/>
                    <a:pt x="556" y="1326"/>
                    <a:pt x="459" y="1296"/>
                  </a:cubicBezTo>
                  <a:cubicBezTo>
                    <a:pt x="400" y="1237"/>
                    <a:pt x="333" y="1200"/>
                    <a:pt x="274" y="1141"/>
                  </a:cubicBezTo>
                  <a:lnTo>
                    <a:pt x="0" y="1452"/>
                  </a:lnTo>
                  <a:cubicBezTo>
                    <a:pt x="60" y="1540"/>
                    <a:pt x="185" y="1607"/>
                    <a:pt x="274" y="1666"/>
                  </a:cubicBezTo>
                  <a:cubicBezTo>
                    <a:pt x="400" y="1696"/>
                    <a:pt x="556" y="1726"/>
                    <a:pt x="704" y="1726"/>
                  </a:cubicBezTo>
                  <a:cubicBezTo>
                    <a:pt x="800" y="1726"/>
                    <a:pt x="889" y="1726"/>
                    <a:pt x="985" y="1696"/>
                  </a:cubicBezTo>
                  <a:cubicBezTo>
                    <a:pt x="1044" y="1666"/>
                    <a:pt x="1111" y="1637"/>
                    <a:pt x="1170" y="1570"/>
                  </a:cubicBezTo>
                  <a:cubicBezTo>
                    <a:pt x="1229" y="1540"/>
                    <a:pt x="1296" y="1481"/>
                    <a:pt x="1326" y="1385"/>
                  </a:cubicBezTo>
                  <a:cubicBezTo>
                    <a:pt x="1355" y="1326"/>
                    <a:pt x="1355" y="1267"/>
                    <a:pt x="1355" y="1170"/>
                  </a:cubicBezTo>
                  <a:cubicBezTo>
                    <a:pt x="1355" y="1081"/>
                    <a:pt x="1355" y="1015"/>
                    <a:pt x="1326" y="985"/>
                  </a:cubicBezTo>
                  <a:cubicBezTo>
                    <a:pt x="1326" y="926"/>
                    <a:pt x="1296" y="867"/>
                    <a:pt x="1229" y="830"/>
                  </a:cubicBezTo>
                  <a:cubicBezTo>
                    <a:pt x="1200" y="800"/>
                    <a:pt x="1140" y="771"/>
                    <a:pt x="1111" y="741"/>
                  </a:cubicBezTo>
                  <a:cubicBezTo>
                    <a:pt x="1044" y="711"/>
                    <a:pt x="985" y="711"/>
                    <a:pt x="926" y="682"/>
                  </a:cubicBezTo>
                  <a:lnTo>
                    <a:pt x="1326" y="341"/>
                  </a:lnTo>
                  <a:lnTo>
                    <a:pt x="1326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575;p46">
            <a:extLst>
              <a:ext uri="{FF2B5EF4-FFF2-40B4-BE49-F238E27FC236}">
                <a16:creationId xmlns:a16="http://schemas.microsoft.com/office/drawing/2014/main" id="{0905F926-1E45-F03C-BB5A-8BCCB31697F0}"/>
              </a:ext>
            </a:extLst>
          </p:cNvPr>
          <p:cNvSpPr txBox="1">
            <a:spLocks/>
          </p:cNvSpPr>
          <p:nvPr/>
        </p:nvSpPr>
        <p:spPr>
          <a:xfrm>
            <a:off x="2640433" y="1564369"/>
            <a:ext cx="149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6600" dirty="0">
                <a:solidFill>
                  <a:schemeClr val="accent4"/>
                </a:solidFill>
                <a:latin typeface="Fredoka One" panose="02000000000000000000" pitchFamily="2" charset="0"/>
              </a:rPr>
              <a:t>02</a:t>
            </a:r>
          </a:p>
        </p:txBody>
      </p:sp>
      <p:sp>
        <p:nvSpPr>
          <p:cNvPr id="7" name="Google Shape;1577;p46">
            <a:extLst>
              <a:ext uri="{FF2B5EF4-FFF2-40B4-BE49-F238E27FC236}">
                <a16:creationId xmlns:a16="http://schemas.microsoft.com/office/drawing/2014/main" id="{0E341897-FE49-4344-BFD9-2D07F1D14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1475" y="2600189"/>
            <a:ext cx="4134900" cy="7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SPEAKING</a:t>
            </a:r>
            <a:endParaRPr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48"/>
          <p:cNvSpPr txBox="1">
            <a:spLocks noGrp="1"/>
          </p:cNvSpPr>
          <p:nvPr>
            <p:ph type="title"/>
          </p:nvPr>
        </p:nvSpPr>
        <p:spPr>
          <a:xfrm>
            <a:off x="720000" y="16180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Ex 3. In pairs. Share your table in ex 2.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127" name="Google Shape;2127;p48"/>
          <p:cNvSpPr/>
          <p:nvPr/>
        </p:nvSpPr>
        <p:spPr>
          <a:xfrm>
            <a:off x="7819648" y="4005558"/>
            <a:ext cx="1016854" cy="896370"/>
          </a:xfrm>
          <a:custGeom>
            <a:avLst/>
            <a:gdLst/>
            <a:ahLst/>
            <a:cxnLst/>
            <a:rect l="l" t="t" r="r" b="b"/>
            <a:pathLst>
              <a:path w="4389" h="4209" extrusionOk="0">
                <a:moveTo>
                  <a:pt x="2556" y="332"/>
                </a:moveTo>
                <a:cubicBezTo>
                  <a:pt x="2527" y="332"/>
                  <a:pt x="2491" y="332"/>
                  <a:pt x="2491" y="390"/>
                </a:cubicBezTo>
                <a:cubicBezTo>
                  <a:pt x="2491" y="419"/>
                  <a:pt x="2527" y="448"/>
                  <a:pt x="2556" y="448"/>
                </a:cubicBezTo>
                <a:lnTo>
                  <a:pt x="3905" y="448"/>
                </a:lnTo>
                <a:cubicBezTo>
                  <a:pt x="3934" y="448"/>
                  <a:pt x="3970" y="419"/>
                  <a:pt x="3970" y="390"/>
                </a:cubicBezTo>
                <a:cubicBezTo>
                  <a:pt x="3970" y="332"/>
                  <a:pt x="3934" y="332"/>
                  <a:pt x="3905" y="332"/>
                </a:cubicBezTo>
                <a:close/>
                <a:moveTo>
                  <a:pt x="2556" y="599"/>
                </a:moveTo>
                <a:cubicBezTo>
                  <a:pt x="2527" y="599"/>
                  <a:pt x="2491" y="628"/>
                  <a:pt x="2491" y="664"/>
                </a:cubicBezTo>
                <a:cubicBezTo>
                  <a:pt x="2491" y="693"/>
                  <a:pt x="2527" y="722"/>
                  <a:pt x="2556" y="722"/>
                </a:cubicBezTo>
                <a:lnTo>
                  <a:pt x="3905" y="722"/>
                </a:lnTo>
                <a:cubicBezTo>
                  <a:pt x="3934" y="722"/>
                  <a:pt x="3970" y="693"/>
                  <a:pt x="3970" y="664"/>
                </a:cubicBezTo>
                <a:cubicBezTo>
                  <a:pt x="3970" y="628"/>
                  <a:pt x="3934" y="599"/>
                  <a:pt x="3905" y="599"/>
                </a:cubicBezTo>
                <a:close/>
                <a:moveTo>
                  <a:pt x="838" y="239"/>
                </a:moveTo>
                <a:cubicBezTo>
                  <a:pt x="780" y="239"/>
                  <a:pt x="722" y="267"/>
                  <a:pt x="657" y="332"/>
                </a:cubicBezTo>
                <a:cubicBezTo>
                  <a:pt x="600" y="361"/>
                  <a:pt x="571" y="448"/>
                  <a:pt x="571" y="513"/>
                </a:cubicBezTo>
                <a:cubicBezTo>
                  <a:pt x="571" y="542"/>
                  <a:pt x="600" y="571"/>
                  <a:pt x="629" y="571"/>
                </a:cubicBezTo>
                <a:cubicBezTo>
                  <a:pt x="657" y="571"/>
                  <a:pt x="722" y="542"/>
                  <a:pt x="722" y="513"/>
                </a:cubicBezTo>
                <a:cubicBezTo>
                  <a:pt x="722" y="484"/>
                  <a:pt x="722" y="448"/>
                  <a:pt x="751" y="419"/>
                </a:cubicBezTo>
                <a:cubicBezTo>
                  <a:pt x="780" y="390"/>
                  <a:pt x="809" y="361"/>
                  <a:pt x="838" y="361"/>
                </a:cubicBezTo>
                <a:cubicBezTo>
                  <a:pt x="903" y="361"/>
                  <a:pt x="932" y="390"/>
                  <a:pt x="961" y="419"/>
                </a:cubicBezTo>
                <a:cubicBezTo>
                  <a:pt x="990" y="448"/>
                  <a:pt x="990" y="484"/>
                  <a:pt x="990" y="513"/>
                </a:cubicBezTo>
                <a:cubicBezTo>
                  <a:pt x="990" y="542"/>
                  <a:pt x="990" y="599"/>
                  <a:pt x="961" y="599"/>
                </a:cubicBezTo>
                <a:cubicBezTo>
                  <a:pt x="932" y="628"/>
                  <a:pt x="903" y="664"/>
                  <a:pt x="838" y="664"/>
                </a:cubicBezTo>
                <a:cubicBezTo>
                  <a:pt x="809" y="664"/>
                  <a:pt x="780" y="693"/>
                  <a:pt x="780" y="722"/>
                </a:cubicBezTo>
                <a:lnTo>
                  <a:pt x="780" y="780"/>
                </a:lnTo>
                <a:cubicBezTo>
                  <a:pt x="780" y="809"/>
                  <a:pt x="809" y="845"/>
                  <a:pt x="838" y="845"/>
                </a:cubicBezTo>
                <a:cubicBezTo>
                  <a:pt x="867" y="845"/>
                  <a:pt x="903" y="809"/>
                  <a:pt x="932" y="780"/>
                </a:cubicBezTo>
                <a:cubicBezTo>
                  <a:pt x="961" y="780"/>
                  <a:pt x="1018" y="751"/>
                  <a:pt x="1047" y="693"/>
                </a:cubicBezTo>
                <a:cubicBezTo>
                  <a:pt x="1083" y="664"/>
                  <a:pt x="1112" y="599"/>
                  <a:pt x="1112" y="513"/>
                </a:cubicBezTo>
                <a:cubicBezTo>
                  <a:pt x="1112" y="448"/>
                  <a:pt x="1083" y="361"/>
                  <a:pt x="1047" y="332"/>
                </a:cubicBezTo>
                <a:cubicBezTo>
                  <a:pt x="990" y="267"/>
                  <a:pt x="932" y="239"/>
                  <a:pt x="838" y="239"/>
                </a:cubicBezTo>
                <a:close/>
                <a:moveTo>
                  <a:pt x="2556" y="874"/>
                </a:moveTo>
                <a:cubicBezTo>
                  <a:pt x="2527" y="874"/>
                  <a:pt x="2491" y="903"/>
                  <a:pt x="2491" y="931"/>
                </a:cubicBezTo>
                <a:cubicBezTo>
                  <a:pt x="2491" y="960"/>
                  <a:pt x="2527" y="989"/>
                  <a:pt x="2556" y="989"/>
                </a:cubicBezTo>
                <a:lnTo>
                  <a:pt x="3609" y="989"/>
                </a:lnTo>
                <a:cubicBezTo>
                  <a:pt x="3667" y="989"/>
                  <a:pt x="3696" y="960"/>
                  <a:pt x="3667" y="931"/>
                </a:cubicBezTo>
                <a:cubicBezTo>
                  <a:pt x="3667" y="903"/>
                  <a:pt x="3638" y="874"/>
                  <a:pt x="3609" y="874"/>
                </a:cubicBezTo>
                <a:close/>
                <a:moveTo>
                  <a:pt x="867" y="931"/>
                </a:moveTo>
                <a:cubicBezTo>
                  <a:pt x="809" y="931"/>
                  <a:pt x="780" y="960"/>
                  <a:pt x="780" y="989"/>
                </a:cubicBezTo>
                <a:lnTo>
                  <a:pt x="780" y="1054"/>
                </a:lnTo>
                <a:cubicBezTo>
                  <a:pt x="780" y="1083"/>
                  <a:pt x="809" y="1112"/>
                  <a:pt x="867" y="1112"/>
                </a:cubicBezTo>
                <a:cubicBezTo>
                  <a:pt x="903" y="1112"/>
                  <a:pt x="932" y="1083"/>
                  <a:pt x="932" y="1054"/>
                </a:cubicBezTo>
                <a:lnTo>
                  <a:pt x="932" y="1025"/>
                </a:lnTo>
                <a:cubicBezTo>
                  <a:pt x="932" y="960"/>
                  <a:pt x="903" y="931"/>
                  <a:pt x="867" y="931"/>
                </a:cubicBezTo>
                <a:close/>
                <a:moveTo>
                  <a:pt x="362" y="0"/>
                </a:moveTo>
                <a:cubicBezTo>
                  <a:pt x="297" y="0"/>
                  <a:pt x="268" y="29"/>
                  <a:pt x="210" y="58"/>
                </a:cubicBezTo>
                <a:cubicBezTo>
                  <a:pt x="181" y="123"/>
                  <a:pt x="181" y="152"/>
                  <a:pt x="181" y="210"/>
                </a:cubicBezTo>
                <a:lnTo>
                  <a:pt x="181" y="1112"/>
                </a:lnTo>
                <a:cubicBezTo>
                  <a:pt x="181" y="1170"/>
                  <a:pt x="181" y="1206"/>
                  <a:pt x="210" y="1235"/>
                </a:cubicBezTo>
                <a:cubicBezTo>
                  <a:pt x="268" y="1292"/>
                  <a:pt x="297" y="1292"/>
                  <a:pt x="362" y="1292"/>
                </a:cubicBezTo>
                <a:lnTo>
                  <a:pt x="629" y="1292"/>
                </a:lnTo>
                <a:lnTo>
                  <a:pt x="809" y="1531"/>
                </a:lnTo>
                <a:cubicBezTo>
                  <a:pt x="824" y="1549"/>
                  <a:pt x="838" y="1558"/>
                  <a:pt x="853" y="1558"/>
                </a:cubicBezTo>
                <a:cubicBezTo>
                  <a:pt x="869" y="1558"/>
                  <a:pt x="885" y="1549"/>
                  <a:pt x="903" y="1531"/>
                </a:cubicBezTo>
                <a:lnTo>
                  <a:pt x="1083" y="1292"/>
                </a:lnTo>
                <a:lnTo>
                  <a:pt x="1350" y="1292"/>
                </a:lnTo>
                <a:cubicBezTo>
                  <a:pt x="1408" y="1292"/>
                  <a:pt x="1444" y="1292"/>
                  <a:pt x="1502" y="1235"/>
                </a:cubicBezTo>
                <a:cubicBezTo>
                  <a:pt x="1531" y="1206"/>
                  <a:pt x="1560" y="1170"/>
                  <a:pt x="1560" y="1112"/>
                </a:cubicBezTo>
                <a:lnTo>
                  <a:pt x="1560" y="210"/>
                </a:lnTo>
                <a:cubicBezTo>
                  <a:pt x="1560" y="152"/>
                  <a:pt x="1531" y="123"/>
                  <a:pt x="1502" y="58"/>
                </a:cubicBezTo>
                <a:cubicBezTo>
                  <a:pt x="1444" y="29"/>
                  <a:pt x="1408" y="0"/>
                  <a:pt x="1350" y="0"/>
                </a:cubicBezTo>
                <a:lnTo>
                  <a:pt x="990" y="0"/>
                </a:lnTo>
                <a:cubicBezTo>
                  <a:pt x="961" y="0"/>
                  <a:pt x="932" y="29"/>
                  <a:pt x="932" y="87"/>
                </a:cubicBezTo>
                <a:cubicBezTo>
                  <a:pt x="932" y="123"/>
                  <a:pt x="961" y="152"/>
                  <a:pt x="990" y="152"/>
                </a:cubicBezTo>
                <a:lnTo>
                  <a:pt x="1408" y="152"/>
                </a:lnTo>
                <a:lnTo>
                  <a:pt x="1408" y="210"/>
                </a:lnTo>
                <a:lnTo>
                  <a:pt x="1408" y="1112"/>
                </a:lnTo>
                <a:lnTo>
                  <a:pt x="1408" y="1141"/>
                </a:lnTo>
                <a:cubicBezTo>
                  <a:pt x="1379" y="1170"/>
                  <a:pt x="1379" y="1170"/>
                  <a:pt x="1350" y="1170"/>
                </a:cubicBezTo>
                <a:lnTo>
                  <a:pt x="1047" y="1170"/>
                </a:lnTo>
                <a:cubicBezTo>
                  <a:pt x="1018" y="1170"/>
                  <a:pt x="1018" y="1170"/>
                  <a:pt x="990" y="1206"/>
                </a:cubicBezTo>
                <a:lnTo>
                  <a:pt x="867" y="1386"/>
                </a:lnTo>
                <a:lnTo>
                  <a:pt x="722" y="1206"/>
                </a:lnTo>
                <a:cubicBezTo>
                  <a:pt x="686" y="1170"/>
                  <a:pt x="686" y="1170"/>
                  <a:pt x="657" y="1170"/>
                </a:cubicBezTo>
                <a:lnTo>
                  <a:pt x="362" y="1170"/>
                </a:lnTo>
                <a:cubicBezTo>
                  <a:pt x="362" y="1170"/>
                  <a:pt x="325" y="1170"/>
                  <a:pt x="297" y="1141"/>
                </a:cubicBezTo>
                <a:lnTo>
                  <a:pt x="297" y="1112"/>
                </a:lnTo>
                <a:lnTo>
                  <a:pt x="297" y="210"/>
                </a:lnTo>
                <a:lnTo>
                  <a:pt x="297" y="152"/>
                </a:lnTo>
                <a:lnTo>
                  <a:pt x="722" y="152"/>
                </a:lnTo>
                <a:cubicBezTo>
                  <a:pt x="751" y="152"/>
                  <a:pt x="780" y="123"/>
                  <a:pt x="780" y="58"/>
                </a:cubicBezTo>
                <a:cubicBezTo>
                  <a:pt x="780" y="29"/>
                  <a:pt x="751" y="0"/>
                  <a:pt x="722" y="0"/>
                </a:cubicBezTo>
                <a:close/>
                <a:moveTo>
                  <a:pt x="2281" y="0"/>
                </a:moveTo>
                <a:cubicBezTo>
                  <a:pt x="2224" y="0"/>
                  <a:pt x="2195" y="29"/>
                  <a:pt x="2130" y="58"/>
                </a:cubicBezTo>
                <a:cubicBezTo>
                  <a:pt x="2101" y="123"/>
                  <a:pt x="2072" y="152"/>
                  <a:pt x="2072" y="210"/>
                </a:cubicBezTo>
                <a:lnTo>
                  <a:pt x="2072" y="1112"/>
                </a:lnTo>
                <a:cubicBezTo>
                  <a:pt x="2072" y="1112"/>
                  <a:pt x="2101" y="1206"/>
                  <a:pt x="2130" y="1235"/>
                </a:cubicBezTo>
                <a:cubicBezTo>
                  <a:pt x="2195" y="1292"/>
                  <a:pt x="2224" y="1292"/>
                  <a:pt x="2281" y="1292"/>
                </a:cubicBezTo>
                <a:lnTo>
                  <a:pt x="2642" y="1292"/>
                </a:lnTo>
                <a:lnTo>
                  <a:pt x="2823" y="1531"/>
                </a:lnTo>
                <a:cubicBezTo>
                  <a:pt x="2823" y="1549"/>
                  <a:pt x="2839" y="1558"/>
                  <a:pt x="2859" y="1558"/>
                </a:cubicBezTo>
                <a:cubicBezTo>
                  <a:pt x="2879" y="1558"/>
                  <a:pt x="2902" y="1549"/>
                  <a:pt x="2917" y="1531"/>
                </a:cubicBezTo>
                <a:lnTo>
                  <a:pt x="3097" y="1292"/>
                </a:lnTo>
                <a:lnTo>
                  <a:pt x="4180" y="1292"/>
                </a:lnTo>
                <a:cubicBezTo>
                  <a:pt x="4237" y="1292"/>
                  <a:pt x="4266" y="1292"/>
                  <a:pt x="4331" y="1235"/>
                </a:cubicBezTo>
                <a:cubicBezTo>
                  <a:pt x="4360" y="1206"/>
                  <a:pt x="4389" y="1170"/>
                  <a:pt x="4389" y="1112"/>
                </a:cubicBezTo>
                <a:lnTo>
                  <a:pt x="4389" y="210"/>
                </a:lnTo>
                <a:cubicBezTo>
                  <a:pt x="4389" y="152"/>
                  <a:pt x="4360" y="123"/>
                  <a:pt x="4331" y="58"/>
                </a:cubicBezTo>
                <a:cubicBezTo>
                  <a:pt x="4266" y="29"/>
                  <a:pt x="4237" y="0"/>
                  <a:pt x="4180" y="0"/>
                </a:cubicBezTo>
                <a:lnTo>
                  <a:pt x="3364" y="0"/>
                </a:lnTo>
                <a:cubicBezTo>
                  <a:pt x="3335" y="0"/>
                  <a:pt x="3306" y="29"/>
                  <a:pt x="3306" y="58"/>
                </a:cubicBezTo>
                <a:cubicBezTo>
                  <a:pt x="3306" y="123"/>
                  <a:pt x="3335" y="152"/>
                  <a:pt x="3364" y="152"/>
                </a:cubicBezTo>
                <a:lnTo>
                  <a:pt x="4237" y="152"/>
                </a:lnTo>
                <a:lnTo>
                  <a:pt x="4237" y="210"/>
                </a:lnTo>
                <a:lnTo>
                  <a:pt x="4237" y="1112"/>
                </a:lnTo>
                <a:lnTo>
                  <a:pt x="4237" y="1141"/>
                </a:lnTo>
                <a:cubicBezTo>
                  <a:pt x="4209" y="1170"/>
                  <a:pt x="4209" y="1170"/>
                  <a:pt x="4180" y="1170"/>
                </a:cubicBezTo>
                <a:lnTo>
                  <a:pt x="3068" y="1170"/>
                </a:lnTo>
                <a:cubicBezTo>
                  <a:pt x="3032" y="1170"/>
                  <a:pt x="3003" y="1170"/>
                  <a:pt x="3003" y="1206"/>
                </a:cubicBezTo>
                <a:lnTo>
                  <a:pt x="2852" y="1386"/>
                </a:lnTo>
                <a:lnTo>
                  <a:pt x="2736" y="1206"/>
                </a:lnTo>
                <a:cubicBezTo>
                  <a:pt x="2707" y="1170"/>
                  <a:pt x="2707" y="1170"/>
                  <a:pt x="2671" y="1170"/>
                </a:cubicBezTo>
                <a:lnTo>
                  <a:pt x="2281" y="1170"/>
                </a:lnTo>
                <a:cubicBezTo>
                  <a:pt x="2253" y="1170"/>
                  <a:pt x="2253" y="1170"/>
                  <a:pt x="2224" y="1141"/>
                </a:cubicBezTo>
                <a:lnTo>
                  <a:pt x="2224" y="1112"/>
                </a:lnTo>
                <a:lnTo>
                  <a:pt x="2224" y="210"/>
                </a:lnTo>
                <a:lnTo>
                  <a:pt x="2224" y="152"/>
                </a:lnTo>
                <a:lnTo>
                  <a:pt x="3097" y="152"/>
                </a:lnTo>
                <a:cubicBezTo>
                  <a:pt x="3126" y="152"/>
                  <a:pt x="3155" y="123"/>
                  <a:pt x="3155" y="58"/>
                </a:cubicBezTo>
                <a:cubicBezTo>
                  <a:pt x="3155" y="29"/>
                  <a:pt x="3126" y="0"/>
                  <a:pt x="3097" y="0"/>
                </a:cubicBezTo>
                <a:close/>
                <a:moveTo>
                  <a:pt x="3667" y="1747"/>
                </a:moveTo>
                <a:cubicBezTo>
                  <a:pt x="3725" y="1747"/>
                  <a:pt x="3754" y="1747"/>
                  <a:pt x="3790" y="1805"/>
                </a:cubicBezTo>
                <a:cubicBezTo>
                  <a:pt x="3819" y="1834"/>
                  <a:pt x="3848" y="1863"/>
                  <a:pt x="3848" y="1927"/>
                </a:cubicBezTo>
                <a:lnTo>
                  <a:pt x="3848" y="2072"/>
                </a:lnTo>
                <a:cubicBezTo>
                  <a:pt x="3809" y="2087"/>
                  <a:pt x="3754" y="2101"/>
                  <a:pt x="3694" y="2101"/>
                </a:cubicBezTo>
                <a:cubicBezTo>
                  <a:pt x="3610" y="2101"/>
                  <a:pt x="3513" y="2074"/>
                  <a:pt x="3429" y="1985"/>
                </a:cubicBezTo>
                <a:cubicBezTo>
                  <a:pt x="3429" y="1956"/>
                  <a:pt x="3364" y="1956"/>
                  <a:pt x="3335" y="1956"/>
                </a:cubicBezTo>
                <a:cubicBezTo>
                  <a:pt x="3293" y="1999"/>
                  <a:pt x="3247" y="2025"/>
                  <a:pt x="3191" y="2025"/>
                </a:cubicBezTo>
                <a:cubicBezTo>
                  <a:pt x="3171" y="2025"/>
                  <a:pt x="3149" y="2022"/>
                  <a:pt x="3126" y="2014"/>
                </a:cubicBezTo>
                <a:lnTo>
                  <a:pt x="3126" y="1927"/>
                </a:lnTo>
                <a:cubicBezTo>
                  <a:pt x="3126" y="1863"/>
                  <a:pt x="3155" y="1834"/>
                  <a:pt x="3184" y="1805"/>
                </a:cubicBezTo>
                <a:cubicBezTo>
                  <a:pt x="3213" y="1747"/>
                  <a:pt x="3249" y="1747"/>
                  <a:pt x="3306" y="1747"/>
                </a:cubicBezTo>
                <a:close/>
                <a:moveTo>
                  <a:pt x="1047" y="1747"/>
                </a:moveTo>
                <a:cubicBezTo>
                  <a:pt x="1083" y="1747"/>
                  <a:pt x="1112" y="1747"/>
                  <a:pt x="1141" y="1805"/>
                </a:cubicBezTo>
                <a:cubicBezTo>
                  <a:pt x="1199" y="1834"/>
                  <a:pt x="1199" y="1863"/>
                  <a:pt x="1199" y="1927"/>
                </a:cubicBezTo>
                <a:lnTo>
                  <a:pt x="1199" y="2108"/>
                </a:lnTo>
                <a:lnTo>
                  <a:pt x="809" y="1956"/>
                </a:lnTo>
                <a:lnTo>
                  <a:pt x="751" y="1956"/>
                </a:lnTo>
                <a:lnTo>
                  <a:pt x="506" y="2072"/>
                </a:lnTo>
                <a:lnTo>
                  <a:pt x="506" y="1927"/>
                </a:lnTo>
                <a:cubicBezTo>
                  <a:pt x="506" y="1863"/>
                  <a:pt x="506" y="1834"/>
                  <a:pt x="542" y="1805"/>
                </a:cubicBezTo>
                <a:cubicBezTo>
                  <a:pt x="571" y="1747"/>
                  <a:pt x="629" y="1747"/>
                  <a:pt x="657" y="1747"/>
                </a:cubicBezTo>
                <a:close/>
                <a:moveTo>
                  <a:pt x="780" y="2108"/>
                </a:moveTo>
                <a:lnTo>
                  <a:pt x="1199" y="2223"/>
                </a:lnTo>
                <a:lnTo>
                  <a:pt x="1199" y="2375"/>
                </a:lnTo>
                <a:cubicBezTo>
                  <a:pt x="1199" y="2469"/>
                  <a:pt x="1170" y="2555"/>
                  <a:pt x="1112" y="2613"/>
                </a:cubicBezTo>
                <a:cubicBezTo>
                  <a:pt x="1047" y="2678"/>
                  <a:pt x="961" y="2707"/>
                  <a:pt x="838" y="2707"/>
                </a:cubicBezTo>
                <a:cubicBezTo>
                  <a:pt x="751" y="2707"/>
                  <a:pt x="657" y="2678"/>
                  <a:pt x="600" y="2613"/>
                </a:cubicBezTo>
                <a:cubicBezTo>
                  <a:pt x="542" y="2555"/>
                  <a:pt x="506" y="2469"/>
                  <a:pt x="506" y="2375"/>
                </a:cubicBezTo>
                <a:lnTo>
                  <a:pt x="506" y="2223"/>
                </a:lnTo>
                <a:lnTo>
                  <a:pt x="780" y="2108"/>
                </a:lnTo>
                <a:close/>
                <a:moveTo>
                  <a:pt x="3364" y="2108"/>
                </a:moveTo>
                <a:cubicBezTo>
                  <a:pt x="3493" y="2211"/>
                  <a:pt x="3622" y="2226"/>
                  <a:pt x="3730" y="2226"/>
                </a:cubicBezTo>
                <a:cubicBezTo>
                  <a:pt x="3773" y="2226"/>
                  <a:pt x="3813" y="2223"/>
                  <a:pt x="3848" y="2223"/>
                </a:cubicBezTo>
                <a:lnTo>
                  <a:pt x="3848" y="2375"/>
                </a:lnTo>
                <a:cubicBezTo>
                  <a:pt x="3848" y="2469"/>
                  <a:pt x="3790" y="2555"/>
                  <a:pt x="3725" y="2613"/>
                </a:cubicBezTo>
                <a:cubicBezTo>
                  <a:pt x="3667" y="2678"/>
                  <a:pt x="3573" y="2707"/>
                  <a:pt x="3487" y="2707"/>
                </a:cubicBezTo>
                <a:cubicBezTo>
                  <a:pt x="3393" y="2707"/>
                  <a:pt x="3306" y="2678"/>
                  <a:pt x="3249" y="2613"/>
                </a:cubicBezTo>
                <a:cubicBezTo>
                  <a:pt x="3155" y="2555"/>
                  <a:pt x="3126" y="2469"/>
                  <a:pt x="3126" y="2375"/>
                </a:cubicBezTo>
                <a:lnTo>
                  <a:pt x="3126" y="2166"/>
                </a:lnTo>
                <a:cubicBezTo>
                  <a:pt x="3249" y="2166"/>
                  <a:pt x="3335" y="2137"/>
                  <a:pt x="3364" y="2108"/>
                </a:cubicBezTo>
                <a:close/>
                <a:moveTo>
                  <a:pt x="1264" y="2765"/>
                </a:moveTo>
                <a:cubicBezTo>
                  <a:pt x="1350" y="2765"/>
                  <a:pt x="1444" y="2794"/>
                  <a:pt x="1473" y="2859"/>
                </a:cubicBezTo>
                <a:cubicBezTo>
                  <a:pt x="1531" y="2916"/>
                  <a:pt x="1560" y="3068"/>
                  <a:pt x="1560" y="3068"/>
                </a:cubicBezTo>
                <a:lnTo>
                  <a:pt x="1560" y="4093"/>
                </a:lnTo>
                <a:lnTo>
                  <a:pt x="1264" y="4093"/>
                </a:lnTo>
                <a:lnTo>
                  <a:pt x="1264" y="3248"/>
                </a:lnTo>
                <a:cubicBezTo>
                  <a:pt x="1264" y="3219"/>
                  <a:pt x="1228" y="3191"/>
                  <a:pt x="1199" y="3191"/>
                </a:cubicBezTo>
                <a:cubicBezTo>
                  <a:pt x="1170" y="3191"/>
                  <a:pt x="1141" y="3219"/>
                  <a:pt x="1141" y="3248"/>
                </a:cubicBezTo>
                <a:lnTo>
                  <a:pt x="1141" y="4093"/>
                </a:lnTo>
                <a:lnTo>
                  <a:pt x="571" y="4093"/>
                </a:lnTo>
                <a:lnTo>
                  <a:pt x="571" y="3248"/>
                </a:lnTo>
                <a:cubicBezTo>
                  <a:pt x="571" y="3219"/>
                  <a:pt x="542" y="3191"/>
                  <a:pt x="506" y="3191"/>
                </a:cubicBezTo>
                <a:cubicBezTo>
                  <a:pt x="448" y="3191"/>
                  <a:pt x="419" y="3219"/>
                  <a:pt x="419" y="3248"/>
                </a:cubicBezTo>
                <a:lnTo>
                  <a:pt x="419" y="4093"/>
                </a:lnTo>
                <a:lnTo>
                  <a:pt x="116" y="4093"/>
                </a:lnTo>
                <a:lnTo>
                  <a:pt x="116" y="3068"/>
                </a:lnTo>
                <a:cubicBezTo>
                  <a:pt x="116" y="2974"/>
                  <a:pt x="181" y="2916"/>
                  <a:pt x="210" y="2859"/>
                </a:cubicBezTo>
                <a:cubicBezTo>
                  <a:pt x="268" y="2794"/>
                  <a:pt x="362" y="2765"/>
                  <a:pt x="448" y="2765"/>
                </a:cubicBezTo>
                <a:lnTo>
                  <a:pt x="571" y="2765"/>
                </a:lnTo>
                <a:cubicBezTo>
                  <a:pt x="571" y="2765"/>
                  <a:pt x="751" y="2859"/>
                  <a:pt x="838" y="2859"/>
                </a:cubicBezTo>
                <a:cubicBezTo>
                  <a:pt x="961" y="2859"/>
                  <a:pt x="1047" y="2830"/>
                  <a:pt x="1112" y="2765"/>
                </a:cubicBezTo>
                <a:close/>
                <a:moveTo>
                  <a:pt x="657" y="1624"/>
                </a:moveTo>
                <a:cubicBezTo>
                  <a:pt x="600" y="1624"/>
                  <a:pt x="506" y="1653"/>
                  <a:pt x="448" y="1711"/>
                </a:cubicBezTo>
                <a:cubicBezTo>
                  <a:pt x="390" y="1776"/>
                  <a:pt x="362" y="1834"/>
                  <a:pt x="362" y="1927"/>
                </a:cubicBezTo>
                <a:lnTo>
                  <a:pt x="362" y="2375"/>
                </a:lnTo>
                <a:cubicBezTo>
                  <a:pt x="362" y="2469"/>
                  <a:pt x="390" y="2555"/>
                  <a:pt x="448" y="2649"/>
                </a:cubicBezTo>
                <a:cubicBezTo>
                  <a:pt x="325" y="2649"/>
                  <a:pt x="210" y="2678"/>
                  <a:pt x="116" y="2765"/>
                </a:cubicBezTo>
                <a:cubicBezTo>
                  <a:pt x="58" y="2859"/>
                  <a:pt x="1" y="2945"/>
                  <a:pt x="1" y="3068"/>
                </a:cubicBezTo>
                <a:lnTo>
                  <a:pt x="1" y="4150"/>
                </a:lnTo>
                <a:cubicBezTo>
                  <a:pt x="1" y="4179"/>
                  <a:pt x="30" y="4208"/>
                  <a:pt x="58" y="4208"/>
                </a:cubicBezTo>
                <a:lnTo>
                  <a:pt x="1654" y="4208"/>
                </a:lnTo>
                <a:cubicBezTo>
                  <a:pt x="1682" y="4208"/>
                  <a:pt x="1711" y="4179"/>
                  <a:pt x="1711" y="4150"/>
                </a:cubicBezTo>
                <a:lnTo>
                  <a:pt x="1711" y="3068"/>
                </a:lnTo>
                <a:cubicBezTo>
                  <a:pt x="1711" y="2945"/>
                  <a:pt x="1654" y="2859"/>
                  <a:pt x="1560" y="2765"/>
                </a:cubicBezTo>
                <a:cubicBezTo>
                  <a:pt x="1502" y="2678"/>
                  <a:pt x="1379" y="2649"/>
                  <a:pt x="1264" y="2649"/>
                </a:cubicBezTo>
                <a:cubicBezTo>
                  <a:pt x="1293" y="2555"/>
                  <a:pt x="1322" y="2469"/>
                  <a:pt x="1322" y="2375"/>
                </a:cubicBezTo>
                <a:lnTo>
                  <a:pt x="1322" y="1927"/>
                </a:lnTo>
                <a:cubicBezTo>
                  <a:pt x="1322" y="1834"/>
                  <a:pt x="1293" y="1776"/>
                  <a:pt x="1264" y="1711"/>
                </a:cubicBezTo>
                <a:cubicBezTo>
                  <a:pt x="1199" y="1653"/>
                  <a:pt x="1112" y="1624"/>
                  <a:pt x="1047" y="1624"/>
                </a:cubicBezTo>
                <a:close/>
                <a:moveTo>
                  <a:pt x="3306" y="1624"/>
                </a:moveTo>
                <a:cubicBezTo>
                  <a:pt x="3213" y="1624"/>
                  <a:pt x="3155" y="1653"/>
                  <a:pt x="3097" y="1711"/>
                </a:cubicBezTo>
                <a:cubicBezTo>
                  <a:pt x="3032" y="1776"/>
                  <a:pt x="3003" y="1834"/>
                  <a:pt x="3003" y="1927"/>
                </a:cubicBezTo>
                <a:lnTo>
                  <a:pt x="3003" y="2375"/>
                </a:lnTo>
                <a:cubicBezTo>
                  <a:pt x="3003" y="2469"/>
                  <a:pt x="3032" y="2555"/>
                  <a:pt x="3097" y="2649"/>
                </a:cubicBezTo>
                <a:lnTo>
                  <a:pt x="3032" y="2649"/>
                </a:lnTo>
                <a:cubicBezTo>
                  <a:pt x="2823" y="2649"/>
                  <a:pt x="2707" y="2765"/>
                  <a:pt x="2556" y="2916"/>
                </a:cubicBezTo>
                <a:cubicBezTo>
                  <a:pt x="2556" y="2916"/>
                  <a:pt x="2556" y="2945"/>
                  <a:pt x="2527" y="2945"/>
                </a:cubicBezTo>
                <a:lnTo>
                  <a:pt x="2346" y="2736"/>
                </a:lnTo>
                <a:cubicBezTo>
                  <a:pt x="2285" y="2675"/>
                  <a:pt x="2202" y="2644"/>
                  <a:pt x="2119" y="2644"/>
                </a:cubicBezTo>
                <a:cubicBezTo>
                  <a:pt x="2036" y="2644"/>
                  <a:pt x="1953" y="2675"/>
                  <a:pt x="1892" y="2736"/>
                </a:cubicBezTo>
                <a:cubicBezTo>
                  <a:pt x="1805" y="2859"/>
                  <a:pt x="1805" y="3068"/>
                  <a:pt x="1892" y="3154"/>
                </a:cubicBezTo>
                <a:lnTo>
                  <a:pt x="2014" y="3277"/>
                </a:lnTo>
                <a:cubicBezTo>
                  <a:pt x="2029" y="3292"/>
                  <a:pt x="2043" y="3299"/>
                  <a:pt x="2058" y="3299"/>
                </a:cubicBezTo>
                <a:cubicBezTo>
                  <a:pt x="2072" y="3299"/>
                  <a:pt x="2087" y="3292"/>
                  <a:pt x="2101" y="3277"/>
                </a:cubicBezTo>
                <a:cubicBezTo>
                  <a:pt x="2130" y="3248"/>
                  <a:pt x="2130" y="3219"/>
                  <a:pt x="2101" y="3191"/>
                </a:cubicBezTo>
                <a:lnTo>
                  <a:pt x="2014" y="3097"/>
                </a:lnTo>
                <a:cubicBezTo>
                  <a:pt x="1949" y="3039"/>
                  <a:pt x="1921" y="2916"/>
                  <a:pt x="1986" y="2859"/>
                </a:cubicBezTo>
                <a:cubicBezTo>
                  <a:pt x="2017" y="2807"/>
                  <a:pt x="2068" y="2784"/>
                  <a:pt x="2122" y="2784"/>
                </a:cubicBezTo>
                <a:cubicBezTo>
                  <a:pt x="2166" y="2784"/>
                  <a:pt x="2213" y="2800"/>
                  <a:pt x="2253" y="2830"/>
                </a:cubicBezTo>
                <a:lnTo>
                  <a:pt x="2491" y="3097"/>
                </a:lnTo>
                <a:cubicBezTo>
                  <a:pt x="2509" y="3111"/>
                  <a:pt x="2525" y="3118"/>
                  <a:pt x="2540" y="3118"/>
                </a:cubicBezTo>
                <a:cubicBezTo>
                  <a:pt x="2556" y="3118"/>
                  <a:pt x="2570" y="3111"/>
                  <a:pt x="2585" y="3097"/>
                </a:cubicBezTo>
                <a:cubicBezTo>
                  <a:pt x="2613" y="3068"/>
                  <a:pt x="2642" y="3039"/>
                  <a:pt x="2671" y="3010"/>
                </a:cubicBezTo>
                <a:cubicBezTo>
                  <a:pt x="2765" y="2887"/>
                  <a:pt x="2888" y="2765"/>
                  <a:pt x="3032" y="2765"/>
                </a:cubicBezTo>
                <a:lnTo>
                  <a:pt x="3213" y="2765"/>
                </a:lnTo>
                <a:cubicBezTo>
                  <a:pt x="3277" y="2830"/>
                  <a:pt x="3364" y="2859"/>
                  <a:pt x="3487" y="2859"/>
                </a:cubicBezTo>
                <a:cubicBezTo>
                  <a:pt x="3573" y="2859"/>
                  <a:pt x="3667" y="2830"/>
                  <a:pt x="3754" y="2765"/>
                </a:cubicBezTo>
                <a:lnTo>
                  <a:pt x="3934" y="2765"/>
                </a:lnTo>
                <a:cubicBezTo>
                  <a:pt x="4028" y="2765"/>
                  <a:pt x="4086" y="2794"/>
                  <a:pt x="4151" y="2859"/>
                </a:cubicBezTo>
                <a:cubicBezTo>
                  <a:pt x="4209" y="2916"/>
                  <a:pt x="4237" y="2974"/>
                  <a:pt x="4237" y="3068"/>
                </a:cubicBezTo>
                <a:lnTo>
                  <a:pt x="4237" y="4093"/>
                </a:lnTo>
                <a:lnTo>
                  <a:pt x="3934" y="4093"/>
                </a:lnTo>
                <a:lnTo>
                  <a:pt x="3934" y="3248"/>
                </a:lnTo>
                <a:cubicBezTo>
                  <a:pt x="3934" y="3219"/>
                  <a:pt x="3905" y="3191"/>
                  <a:pt x="3877" y="3191"/>
                </a:cubicBezTo>
                <a:cubicBezTo>
                  <a:pt x="3848" y="3191"/>
                  <a:pt x="3819" y="3219"/>
                  <a:pt x="3819" y="3248"/>
                </a:cubicBezTo>
                <a:lnTo>
                  <a:pt x="3819" y="4093"/>
                </a:lnTo>
                <a:lnTo>
                  <a:pt x="3032" y="4093"/>
                </a:lnTo>
                <a:lnTo>
                  <a:pt x="3032" y="3277"/>
                </a:lnTo>
                <a:lnTo>
                  <a:pt x="3032" y="3219"/>
                </a:lnTo>
                <a:lnTo>
                  <a:pt x="2945" y="3219"/>
                </a:lnTo>
                <a:lnTo>
                  <a:pt x="2671" y="3486"/>
                </a:lnTo>
                <a:cubicBezTo>
                  <a:pt x="2613" y="3551"/>
                  <a:pt x="2585" y="3551"/>
                  <a:pt x="2527" y="3551"/>
                </a:cubicBezTo>
                <a:cubicBezTo>
                  <a:pt x="2491" y="3551"/>
                  <a:pt x="2462" y="3551"/>
                  <a:pt x="2404" y="3486"/>
                </a:cubicBezTo>
                <a:lnTo>
                  <a:pt x="2310" y="3400"/>
                </a:lnTo>
                <a:cubicBezTo>
                  <a:pt x="2296" y="3385"/>
                  <a:pt x="2281" y="3378"/>
                  <a:pt x="2267" y="3378"/>
                </a:cubicBezTo>
                <a:cubicBezTo>
                  <a:pt x="2253" y="3378"/>
                  <a:pt x="2238" y="3385"/>
                  <a:pt x="2224" y="3400"/>
                </a:cubicBezTo>
                <a:cubicBezTo>
                  <a:pt x="2195" y="3429"/>
                  <a:pt x="2195" y="3458"/>
                  <a:pt x="2224" y="3486"/>
                </a:cubicBezTo>
                <a:lnTo>
                  <a:pt x="2310" y="3580"/>
                </a:lnTo>
                <a:cubicBezTo>
                  <a:pt x="2375" y="3638"/>
                  <a:pt x="2462" y="3667"/>
                  <a:pt x="2527" y="3667"/>
                </a:cubicBezTo>
                <a:cubicBezTo>
                  <a:pt x="2613" y="3667"/>
                  <a:pt x="2707" y="3638"/>
                  <a:pt x="2765" y="3580"/>
                </a:cubicBezTo>
                <a:lnTo>
                  <a:pt x="2917" y="3429"/>
                </a:lnTo>
                <a:lnTo>
                  <a:pt x="2917" y="4150"/>
                </a:lnTo>
                <a:cubicBezTo>
                  <a:pt x="2917" y="4179"/>
                  <a:pt x="2945" y="4208"/>
                  <a:pt x="2974" y="4208"/>
                </a:cubicBezTo>
                <a:lnTo>
                  <a:pt x="4295" y="4208"/>
                </a:lnTo>
                <a:cubicBezTo>
                  <a:pt x="4360" y="4208"/>
                  <a:pt x="4389" y="4179"/>
                  <a:pt x="4389" y="4150"/>
                </a:cubicBezTo>
                <a:lnTo>
                  <a:pt x="4389" y="3068"/>
                </a:lnTo>
                <a:cubicBezTo>
                  <a:pt x="4389" y="2945"/>
                  <a:pt x="4331" y="2859"/>
                  <a:pt x="4237" y="2765"/>
                </a:cubicBezTo>
                <a:cubicBezTo>
                  <a:pt x="4180" y="2678"/>
                  <a:pt x="4057" y="2649"/>
                  <a:pt x="3934" y="2649"/>
                </a:cubicBezTo>
                <a:lnTo>
                  <a:pt x="3877" y="2649"/>
                </a:lnTo>
                <a:cubicBezTo>
                  <a:pt x="3934" y="2555"/>
                  <a:pt x="3970" y="2469"/>
                  <a:pt x="3970" y="2375"/>
                </a:cubicBezTo>
                <a:lnTo>
                  <a:pt x="3970" y="1927"/>
                </a:lnTo>
                <a:cubicBezTo>
                  <a:pt x="3970" y="1834"/>
                  <a:pt x="3934" y="1776"/>
                  <a:pt x="3877" y="1711"/>
                </a:cubicBezTo>
                <a:cubicBezTo>
                  <a:pt x="3819" y="1653"/>
                  <a:pt x="3754" y="1624"/>
                  <a:pt x="3667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967157-E87B-E26E-31DC-E54DE1E17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50183"/>
              </p:ext>
            </p:extLst>
          </p:nvPr>
        </p:nvGraphicFramePr>
        <p:xfrm>
          <a:off x="1084334" y="804293"/>
          <a:ext cx="4458712" cy="34073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1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8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208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wants to know more about dogs and cats.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 are Always Right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208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Bob likes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that make him laugh.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Fox Teacher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08">
                <a:tc>
                  <a:txBody>
                    <a:bodyPr/>
                    <a:lstStyle/>
                    <a:p>
                      <a:r>
                        <a:rPr lang="en-US" sz="1600" b="1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Nga loves learning about plants and animals.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Cuc Phuong Forest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r>
                        <a:rPr lang="en-US" sz="1600" b="1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Minh likes watching races.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Pic Race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805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Linh is interested in sea animals.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Dolphins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E404281-20F4-D19B-8BAA-A5E2CD34CFFD}"/>
              </a:ext>
            </a:extLst>
          </p:cNvPr>
          <p:cNvSpPr txBox="1"/>
          <p:nvPr/>
        </p:nvSpPr>
        <p:spPr>
          <a:xfrm>
            <a:off x="5679149" y="804293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9E88CAA-4B9A-2DEB-4EB9-16C84B001B5A}"/>
              </a:ext>
            </a:extLst>
          </p:cNvPr>
          <p:cNvSpPr/>
          <p:nvPr/>
        </p:nvSpPr>
        <p:spPr>
          <a:xfrm>
            <a:off x="5679149" y="1173625"/>
            <a:ext cx="3303010" cy="1063244"/>
          </a:xfrm>
          <a:prstGeom prst="wedgeRoundRectCallout">
            <a:avLst>
              <a:gd name="adj1" fmla="val 43744"/>
              <a:gd name="adj2" fmla="val 82693"/>
              <a:gd name="adj3" fmla="val 1666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the best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game show Children are Always Right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E5443BE-646D-BB3D-45C4-87E4A653ED89}"/>
              </a:ext>
            </a:extLst>
          </p:cNvPr>
          <p:cNvSpPr/>
          <p:nvPr/>
        </p:nvSpPr>
        <p:spPr>
          <a:xfrm>
            <a:off x="5679148" y="2544568"/>
            <a:ext cx="2744852" cy="795492"/>
          </a:xfrm>
          <a:prstGeom prst="wedgeRoundRectCallout">
            <a:avLst>
              <a:gd name="adj1" fmla="val -45819"/>
              <a:gd name="adj2" fmla="val 829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agree. He wants to know more about pets.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49"/>
          <p:cNvSpPr txBox="1">
            <a:spLocks noGrp="1"/>
          </p:cNvSpPr>
          <p:nvPr>
            <p:ph type="title"/>
          </p:nvPr>
        </p:nvSpPr>
        <p:spPr>
          <a:xfrm>
            <a:off x="372526" y="121343"/>
            <a:ext cx="68132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</a:rPr>
              <a:t>Ex 4. Talk about your favorite TV </a:t>
            </a:r>
            <a:r>
              <a:rPr lang="en-US" sz="2800" dirty="0" err="1">
                <a:solidFill>
                  <a:schemeClr val="accent4"/>
                </a:solidFill>
              </a:rPr>
              <a:t>programme</a:t>
            </a:r>
            <a:r>
              <a:rPr lang="en-US" sz="2800" dirty="0">
                <a:solidFill>
                  <a:schemeClr val="accent4"/>
                </a:solidFill>
              </a:rPr>
              <a:t>.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 </a:t>
            </a:r>
            <a:endParaRPr sz="2800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9904D4-1FC3-7653-DE3A-023D2558E17E}"/>
              </a:ext>
            </a:extLst>
          </p:cNvPr>
          <p:cNvSpPr txBox="1"/>
          <p:nvPr/>
        </p:nvSpPr>
        <p:spPr>
          <a:xfrm>
            <a:off x="372526" y="1408819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 of 6.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88160-22B7-6BAA-505A-CB9D9A8075B2}"/>
              </a:ext>
            </a:extLst>
          </p:cNvPr>
          <p:cNvSpPr txBox="1"/>
          <p:nvPr/>
        </p:nvSpPr>
        <p:spPr>
          <a:xfrm>
            <a:off x="4033986" y="870127"/>
            <a:ext cx="1750800" cy="18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Group name?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Leader?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Drawers?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Presenters 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6AEDF-7639-E917-9090-BFC418A1C810}"/>
              </a:ext>
            </a:extLst>
          </p:cNvPr>
          <p:cNvCxnSpPr>
            <a:cxnSpLocks/>
          </p:cNvCxnSpPr>
          <p:nvPr/>
        </p:nvCxnSpPr>
        <p:spPr>
          <a:xfrm flipV="1">
            <a:off x="2573482" y="1176677"/>
            <a:ext cx="1399707" cy="454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CCBDF7-B47E-E252-8026-A1696557EB9C}"/>
              </a:ext>
            </a:extLst>
          </p:cNvPr>
          <p:cNvCxnSpPr>
            <a:cxnSpLocks/>
          </p:cNvCxnSpPr>
          <p:nvPr/>
        </p:nvCxnSpPr>
        <p:spPr>
          <a:xfrm>
            <a:off x="2573482" y="1631360"/>
            <a:ext cx="14605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EB404E-7936-980B-0C6B-2345E834604C}"/>
              </a:ext>
            </a:extLst>
          </p:cNvPr>
          <p:cNvCxnSpPr>
            <a:cxnSpLocks/>
          </p:cNvCxnSpPr>
          <p:nvPr/>
        </p:nvCxnSpPr>
        <p:spPr>
          <a:xfrm>
            <a:off x="2573482" y="1631360"/>
            <a:ext cx="1399707" cy="454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58DF0B-CD80-F275-CF8B-9676AAAE2866}"/>
              </a:ext>
            </a:extLst>
          </p:cNvPr>
          <p:cNvCxnSpPr>
            <a:cxnSpLocks/>
          </p:cNvCxnSpPr>
          <p:nvPr/>
        </p:nvCxnSpPr>
        <p:spPr>
          <a:xfrm>
            <a:off x="2573482" y="1631360"/>
            <a:ext cx="1334971" cy="8825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B893A0-D7D0-2701-197C-C3C833240987}"/>
              </a:ext>
            </a:extLst>
          </p:cNvPr>
          <p:cNvSpPr txBox="1"/>
          <p:nvPr/>
        </p:nvSpPr>
        <p:spPr>
          <a:xfrm>
            <a:off x="372526" y="2958241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of your favorite TV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7A6810-565C-16FA-8C9A-914F230DB4DD}"/>
              </a:ext>
            </a:extLst>
          </p:cNvPr>
          <p:cNvGrpSpPr/>
          <p:nvPr/>
        </p:nvGrpSpPr>
        <p:grpSpPr>
          <a:xfrm>
            <a:off x="6174145" y="1026113"/>
            <a:ext cx="2511650" cy="740259"/>
            <a:chOff x="3065318" y="1452324"/>
            <a:chExt cx="2419854" cy="798552"/>
          </a:xfrm>
        </p:grpSpPr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AF87B1A5-C07B-A20A-9EF2-4E8B1DCADFF5}"/>
                </a:ext>
              </a:extLst>
            </p:cNvPr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8D2E46-4BE6-2E41-1E6D-0B449553B79D}"/>
                </a:ext>
              </a:extLst>
            </p:cNvPr>
            <p:cNvSpPr txBox="1"/>
            <p:nvPr/>
          </p:nvSpPr>
          <p:spPr>
            <a:xfrm>
              <a:off x="3262131" y="1481579"/>
              <a:ext cx="2026227" cy="6972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</a:rPr>
                <a:t>the name of the </a:t>
              </a:r>
              <a:r>
                <a:rPr lang="en-US" sz="1800" b="1" dirty="0" err="1">
                  <a:solidFill>
                    <a:srgbClr val="002060"/>
                  </a:solidFill>
                </a:rPr>
                <a:t>programme</a:t>
              </a:r>
              <a:endParaRPr lang="en-US" sz="1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3073B8-16F9-7FDF-0889-B04BA849B4B7}"/>
              </a:ext>
            </a:extLst>
          </p:cNvPr>
          <p:cNvGrpSpPr/>
          <p:nvPr/>
        </p:nvGrpSpPr>
        <p:grpSpPr>
          <a:xfrm>
            <a:off x="6201634" y="1931455"/>
            <a:ext cx="2511650" cy="648414"/>
            <a:chOff x="4078968" y="2361114"/>
            <a:chExt cx="2419854" cy="798552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30F02A99-C4B3-0EBA-9DEC-EA95D46E6D39}"/>
                </a:ext>
              </a:extLst>
            </p:cNvPr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7C87CF-3D00-1CB1-2789-5FD9628F2869}"/>
                </a:ext>
              </a:extLst>
            </p:cNvPr>
            <p:cNvSpPr/>
            <p:nvPr/>
          </p:nvSpPr>
          <p:spPr>
            <a:xfrm>
              <a:off x="4516614" y="2363641"/>
              <a:ext cx="1563068" cy="79598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</a:rPr>
                <a:t>the channel it is 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B4EC9B-EF1C-3E02-AC90-91BE99CADBA0}"/>
              </a:ext>
            </a:extLst>
          </p:cNvPr>
          <p:cNvGrpSpPr/>
          <p:nvPr/>
        </p:nvGrpSpPr>
        <p:grpSpPr>
          <a:xfrm>
            <a:off x="6201633" y="2731213"/>
            <a:ext cx="2511650" cy="652399"/>
            <a:chOff x="5345359" y="3264994"/>
            <a:chExt cx="2419854" cy="803461"/>
          </a:xfrm>
        </p:grpSpPr>
        <p:sp>
          <p:nvSpPr>
            <p:cNvPr id="28" name="Rounded Rectangle 13">
              <a:extLst>
                <a:ext uri="{FF2B5EF4-FFF2-40B4-BE49-F238E27FC236}">
                  <a16:creationId xmlns:a16="http://schemas.microsoft.com/office/drawing/2014/main" id="{FAEF9EB4-FB71-2E1A-C6C5-5CA2B84E8186}"/>
                </a:ext>
              </a:extLst>
            </p:cNvPr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8B7701-095A-9FFE-8032-EE96358E486A}"/>
                </a:ext>
              </a:extLst>
            </p:cNvPr>
            <p:cNvSpPr/>
            <p:nvPr/>
          </p:nvSpPr>
          <p:spPr>
            <a:xfrm>
              <a:off x="5495563" y="3264994"/>
              <a:ext cx="2153909" cy="79598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</a:rPr>
                <a:t>the content of the </a:t>
              </a:r>
              <a:r>
                <a:rPr lang="en-US" sz="1800" b="1" dirty="0" err="1">
                  <a:solidFill>
                    <a:srgbClr val="002060"/>
                  </a:solidFill>
                </a:rPr>
                <a:t>programme</a:t>
              </a:r>
              <a:endParaRPr lang="en-US" sz="1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5DCFE1-9A9E-49CF-AE66-B06ECD73A70F}"/>
              </a:ext>
            </a:extLst>
          </p:cNvPr>
          <p:cNvGrpSpPr/>
          <p:nvPr/>
        </p:nvGrpSpPr>
        <p:grpSpPr>
          <a:xfrm>
            <a:off x="6219518" y="3597955"/>
            <a:ext cx="2511650" cy="660897"/>
            <a:chOff x="6402028" y="4178693"/>
            <a:chExt cx="2419854" cy="813925"/>
          </a:xfrm>
        </p:grpSpPr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0A7AEE10-829B-AEAC-04CA-F2459961C7E0}"/>
                </a:ext>
              </a:extLst>
            </p:cNvPr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BADDC1-0819-6F1A-6622-DD5DECD9694D}"/>
                </a:ext>
              </a:extLst>
            </p:cNvPr>
            <p:cNvSpPr/>
            <p:nvPr/>
          </p:nvSpPr>
          <p:spPr>
            <a:xfrm>
              <a:off x="6720588" y="4196635"/>
              <a:ext cx="1782733" cy="7959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</a:rPr>
                <a:t>the reason you like it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9D828-E9D5-BEAB-B05A-75A39E78181F}"/>
              </a:ext>
            </a:extLst>
          </p:cNvPr>
          <p:cNvSpPr/>
          <p:nvPr/>
        </p:nvSpPr>
        <p:spPr>
          <a:xfrm>
            <a:off x="873552" y="3466893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/>
              <a:t>You can use these suggestions.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50"/>
          <p:cNvSpPr txBox="1">
            <a:spLocks noGrp="1"/>
          </p:cNvSpPr>
          <p:nvPr>
            <p:ph type="title"/>
          </p:nvPr>
        </p:nvSpPr>
        <p:spPr>
          <a:xfrm>
            <a:off x="2516622" y="244086"/>
            <a:ext cx="6085212" cy="1312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Talk about your favorite </a:t>
            </a:r>
            <a:br>
              <a:rPr lang="en-US" sz="3200" dirty="0"/>
            </a:br>
            <a:r>
              <a:rPr lang="en-US" sz="3200" dirty="0">
                <a:solidFill>
                  <a:srgbClr val="FF555E"/>
                </a:solidFill>
              </a:rPr>
              <a:t>TV </a:t>
            </a:r>
            <a:r>
              <a:rPr lang="en-US" sz="3200" dirty="0" err="1">
                <a:solidFill>
                  <a:srgbClr val="FF555E"/>
                </a:solidFill>
              </a:rPr>
              <a:t>programme</a:t>
            </a:r>
            <a:r>
              <a:rPr lang="en-US" sz="3200" dirty="0"/>
              <a:t>.</a:t>
            </a:r>
            <a:endParaRPr sz="3200" dirty="0">
              <a:solidFill>
                <a:schemeClr val="accent4"/>
              </a:solidFill>
            </a:endParaRPr>
          </a:p>
        </p:txBody>
      </p:sp>
      <p:grpSp>
        <p:nvGrpSpPr>
          <p:cNvPr id="2177" name="Google Shape;2177;p50"/>
          <p:cNvGrpSpPr/>
          <p:nvPr/>
        </p:nvGrpSpPr>
        <p:grpSpPr>
          <a:xfrm rot="-1226361">
            <a:off x="389145" y="954768"/>
            <a:ext cx="916887" cy="368147"/>
            <a:chOff x="5632718" y="2107339"/>
            <a:chExt cx="916928" cy="368163"/>
          </a:xfrm>
        </p:grpSpPr>
        <p:sp>
          <p:nvSpPr>
            <p:cNvPr id="2178" name="Google Shape;2178;p50"/>
            <p:cNvSpPr/>
            <p:nvPr/>
          </p:nvSpPr>
          <p:spPr>
            <a:xfrm>
              <a:off x="5695022" y="2168249"/>
              <a:ext cx="792395" cy="254540"/>
            </a:xfrm>
            <a:custGeom>
              <a:avLst/>
              <a:gdLst/>
              <a:ahLst/>
              <a:cxnLst/>
              <a:rect l="l" t="t" r="r" b="b"/>
              <a:pathLst>
                <a:path w="9666" h="3105" extrusionOk="0">
                  <a:moveTo>
                    <a:pt x="5958" y="1"/>
                  </a:moveTo>
                  <a:lnTo>
                    <a:pt x="2890" y="2877"/>
                  </a:lnTo>
                  <a:lnTo>
                    <a:pt x="146" y="47"/>
                  </a:lnTo>
                  <a:cubicBezTo>
                    <a:pt x="131" y="32"/>
                    <a:pt x="111" y="25"/>
                    <a:pt x="90" y="25"/>
                  </a:cubicBezTo>
                  <a:cubicBezTo>
                    <a:pt x="69" y="25"/>
                    <a:pt x="47" y="32"/>
                    <a:pt x="30" y="47"/>
                  </a:cubicBezTo>
                  <a:cubicBezTo>
                    <a:pt x="1" y="76"/>
                    <a:pt x="1" y="128"/>
                    <a:pt x="30" y="157"/>
                  </a:cubicBezTo>
                  <a:lnTo>
                    <a:pt x="2884" y="3104"/>
                  </a:lnTo>
                  <a:lnTo>
                    <a:pt x="5969" y="210"/>
                  </a:lnTo>
                  <a:lnTo>
                    <a:pt x="9526" y="2965"/>
                  </a:lnTo>
                  <a:cubicBezTo>
                    <a:pt x="9541" y="2977"/>
                    <a:pt x="9559" y="2983"/>
                    <a:pt x="9577" y="2983"/>
                  </a:cubicBezTo>
                  <a:cubicBezTo>
                    <a:pt x="9601" y="2983"/>
                    <a:pt x="9625" y="2972"/>
                    <a:pt x="9642" y="2952"/>
                  </a:cubicBezTo>
                  <a:cubicBezTo>
                    <a:pt x="9665" y="2917"/>
                    <a:pt x="9658" y="2866"/>
                    <a:pt x="9624" y="2837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0"/>
            <p:cNvSpPr/>
            <p:nvPr/>
          </p:nvSpPr>
          <p:spPr>
            <a:xfrm>
              <a:off x="5639359" y="2114061"/>
              <a:ext cx="125590" cy="125590"/>
            </a:xfrm>
            <a:custGeom>
              <a:avLst/>
              <a:gdLst/>
              <a:ahLst/>
              <a:cxnLst/>
              <a:rect l="l" t="t" r="r" b="b"/>
              <a:pathLst>
                <a:path w="1532" h="1532" extrusionOk="0">
                  <a:moveTo>
                    <a:pt x="766" y="1"/>
                  </a:moveTo>
                  <a:cubicBezTo>
                    <a:pt x="343" y="1"/>
                    <a:pt x="0" y="342"/>
                    <a:pt x="0" y="766"/>
                  </a:cubicBezTo>
                  <a:cubicBezTo>
                    <a:pt x="0" y="1189"/>
                    <a:pt x="343" y="1532"/>
                    <a:pt x="766" y="1532"/>
                  </a:cubicBezTo>
                  <a:cubicBezTo>
                    <a:pt x="1191" y="1532"/>
                    <a:pt x="1532" y="1189"/>
                    <a:pt x="1532" y="766"/>
                  </a:cubicBezTo>
                  <a:cubicBezTo>
                    <a:pt x="1532" y="342"/>
                    <a:pt x="1191" y="1"/>
                    <a:pt x="766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0"/>
            <p:cNvSpPr/>
            <p:nvPr/>
          </p:nvSpPr>
          <p:spPr>
            <a:xfrm>
              <a:off x="5632718" y="2107339"/>
              <a:ext cx="139034" cy="138952"/>
            </a:xfrm>
            <a:custGeom>
              <a:avLst/>
              <a:gdLst/>
              <a:ahLst/>
              <a:cxnLst/>
              <a:rect l="l" t="t" r="r" b="b"/>
              <a:pathLst>
                <a:path w="1696" h="1695" extrusionOk="0">
                  <a:moveTo>
                    <a:pt x="847" y="158"/>
                  </a:moveTo>
                  <a:cubicBezTo>
                    <a:pt x="1224" y="158"/>
                    <a:pt x="1532" y="465"/>
                    <a:pt x="1532" y="848"/>
                  </a:cubicBezTo>
                  <a:cubicBezTo>
                    <a:pt x="1532" y="1224"/>
                    <a:pt x="1224" y="1532"/>
                    <a:pt x="847" y="1532"/>
                  </a:cubicBezTo>
                  <a:cubicBezTo>
                    <a:pt x="471" y="1532"/>
                    <a:pt x="164" y="1224"/>
                    <a:pt x="164" y="848"/>
                  </a:cubicBezTo>
                  <a:cubicBezTo>
                    <a:pt x="164" y="465"/>
                    <a:pt x="471" y="158"/>
                    <a:pt x="847" y="158"/>
                  </a:cubicBezTo>
                  <a:close/>
                  <a:moveTo>
                    <a:pt x="847" y="0"/>
                  </a:moveTo>
                  <a:cubicBezTo>
                    <a:pt x="378" y="0"/>
                    <a:pt x="1" y="378"/>
                    <a:pt x="1" y="848"/>
                  </a:cubicBezTo>
                  <a:cubicBezTo>
                    <a:pt x="1" y="1312"/>
                    <a:pt x="378" y="1695"/>
                    <a:pt x="847" y="1695"/>
                  </a:cubicBezTo>
                  <a:cubicBezTo>
                    <a:pt x="1312" y="1695"/>
                    <a:pt x="1695" y="1312"/>
                    <a:pt x="1695" y="848"/>
                  </a:cubicBezTo>
                  <a:cubicBezTo>
                    <a:pt x="1695" y="378"/>
                    <a:pt x="1312" y="0"/>
                    <a:pt x="8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0"/>
            <p:cNvSpPr/>
            <p:nvPr/>
          </p:nvSpPr>
          <p:spPr>
            <a:xfrm>
              <a:off x="6121064" y="2114061"/>
              <a:ext cx="125672" cy="125590"/>
            </a:xfrm>
            <a:custGeom>
              <a:avLst/>
              <a:gdLst/>
              <a:ahLst/>
              <a:cxnLst/>
              <a:rect l="l" t="t" r="r" b="b"/>
              <a:pathLst>
                <a:path w="1533" h="1532" extrusionOk="0">
                  <a:moveTo>
                    <a:pt x="767" y="1"/>
                  </a:moveTo>
                  <a:cubicBezTo>
                    <a:pt x="343" y="1"/>
                    <a:pt x="1" y="342"/>
                    <a:pt x="1" y="766"/>
                  </a:cubicBezTo>
                  <a:cubicBezTo>
                    <a:pt x="1" y="1189"/>
                    <a:pt x="343" y="1532"/>
                    <a:pt x="767" y="1532"/>
                  </a:cubicBezTo>
                  <a:cubicBezTo>
                    <a:pt x="1190" y="1532"/>
                    <a:pt x="1532" y="1189"/>
                    <a:pt x="1532" y="766"/>
                  </a:cubicBezTo>
                  <a:cubicBezTo>
                    <a:pt x="1532" y="342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0"/>
            <p:cNvSpPr/>
            <p:nvPr/>
          </p:nvSpPr>
          <p:spPr>
            <a:xfrm>
              <a:off x="6114506" y="2107339"/>
              <a:ext cx="138952" cy="138952"/>
            </a:xfrm>
            <a:custGeom>
              <a:avLst/>
              <a:gdLst/>
              <a:ahLst/>
              <a:cxnLst/>
              <a:rect l="l" t="t" r="r" b="b"/>
              <a:pathLst>
                <a:path w="1695" h="1695" extrusionOk="0">
                  <a:moveTo>
                    <a:pt x="847" y="158"/>
                  </a:moveTo>
                  <a:cubicBezTo>
                    <a:pt x="1229" y="158"/>
                    <a:pt x="1537" y="465"/>
                    <a:pt x="1537" y="848"/>
                  </a:cubicBezTo>
                  <a:cubicBezTo>
                    <a:pt x="1537" y="1224"/>
                    <a:pt x="1229" y="1532"/>
                    <a:pt x="847" y="1532"/>
                  </a:cubicBezTo>
                  <a:cubicBezTo>
                    <a:pt x="469" y="1532"/>
                    <a:pt x="163" y="1224"/>
                    <a:pt x="163" y="848"/>
                  </a:cubicBezTo>
                  <a:cubicBezTo>
                    <a:pt x="163" y="465"/>
                    <a:pt x="469" y="158"/>
                    <a:pt x="847" y="158"/>
                  </a:cubicBezTo>
                  <a:close/>
                  <a:moveTo>
                    <a:pt x="847" y="0"/>
                  </a:moveTo>
                  <a:cubicBezTo>
                    <a:pt x="383" y="0"/>
                    <a:pt x="0" y="378"/>
                    <a:pt x="0" y="848"/>
                  </a:cubicBezTo>
                  <a:cubicBezTo>
                    <a:pt x="0" y="1312"/>
                    <a:pt x="383" y="1695"/>
                    <a:pt x="847" y="1695"/>
                  </a:cubicBezTo>
                  <a:cubicBezTo>
                    <a:pt x="1317" y="1695"/>
                    <a:pt x="1694" y="1312"/>
                    <a:pt x="1694" y="848"/>
                  </a:cubicBezTo>
                  <a:cubicBezTo>
                    <a:pt x="1694" y="378"/>
                    <a:pt x="1317" y="0"/>
                    <a:pt x="8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0"/>
            <p:cNvSpPr/>
            <p:nvPr/>
          </p:nvSpPr>
          <p:spPr>
            <a:xfrm>
              <a:off x="5868653" y="2343273"/>
              <a:ext cx="126081" cy="126081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772" y="0"/>
                  </a:moveTo>
                  <a:cubicBezTo>
                    <a:pt x="348" y="0"/>
                    <a:pt x="0" y="343"/>
                    <a:pt x="0" y="766"/>
                  </a:cubicBezTo>
                  <a:cubicBezTo>
                    <a:pt x="0" y="1189"/>
                    <a:pt x="348" y="1537"/>
                    <a:pt x="772" y="1537"/>
                  </a:cubicBezTo>
                  <a:cubicBezTo>
                    <a:pt x="1195" y="1537"/>
                    <a:pt x="1537" y="1189"/>
                    <a:pt x="1537" y="766"/>
                  </a:cubicBezTo>
                  <a:cubicBezTo>
                    <a:pt x="1537" y="343"/>
                    <a:pt x="1195" y="0"/>
                    <a:pt x="772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0"/>
            <p:cNvSpPr/>
            <p:nvPr/>
          </p:nvSpPr>
          <p:spPr>
            <a:xfrm>
              <a:off x="5862504" y="2336632"/>
              <a:ext cx="138378" cy="138870"/>
            </a:xfrm>
            <a:custGeom>
              <a:avLst/>
              <a:gdLst/>
              <a:ahLst/>
              <a:cxnLst/>
              <a:rect l="l" t="t" r="r" b="b"/>
              <a:pathLst>
                <a:path w="1688" h="1694" extrusionOk="0">
                  <a:moveTo>
                    <a:pt x="847" y="162"/>
                  </a:moveTo>
                  <a:cubicBezTo>
                    <a:pt x="1224" y="162"/>
                    <a:pt x="1532" y="469"/>
                    <a:pt x="1532" y="847"/>
                  </a:cubicBezTo>
                  <a:cubicBezTo>
                    <a:pt x="1532" y="1230"/>
                    <a:pt x="1224" y="1537"/>
                    <a:pt x="847" y="1537"/>
                  </a:cubicBezTo>
                  <a:cubicBezTo>
                    <a:pt x="464" y="1537"/>
                    <a:pt x="156" y="1230"/>
                    <a:pt x="156" y="847"/>
                  </a:cubicBezTo>
                  <a:cubicBezTo>
                    <a:pt x="156" y="469"/>
                    <a:pt x="464" y="162"/>
                    <a:pt x="847" y="162"/>
                  </a:cubicBezTo>
                  <a:close/>
                  <a:moveTo>
                    <a:pt x="847" y="0"/>
                  </a:moveTo>
                  <a:cubicBezTo>
                    <a:pt x="376" y="0"/>
                    <a:pt x="0" y="383"/>
                    <a:pt x="0" y="847"/>
                  </a:cubicBezTo>
                  <a:cubicBezTo>
                    <a:pt x="0" y="1316"/>
                    <a:pt x="376" y="1693"/>
                    <a:pt x="847" y="1693"/>
                  </a:cubicBezTo>
                  <a:cubicBezTo>
                    <a:pt x="1310" y="1693"/>
                    <a:pt x="1688" y="1316"/>
                    <a:pt x="1688" y="847"/>
                  </a:cubicBezTo>
                  <a:cubicBezTo>
                    <a:pt x="1688" y="383"/>
                    <a:pt x="1310" y="0"/>
                    <a:pt x="8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0"/>
            <p:cNvSpPr/>
            <p:nvPr/>
          </p:nvSpPr>
          <p:spPr>
            <a:xfrm>
              <a:off x="6416925" y="2343273"/>
              <a:ext cx="126081" cy="126081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772" y="0"/>
                  </a:moveTo>
                  <a:cubicBezTo>
                    <a:pt x="349" y="0"/>
                    <a:pt x="0" y="343"/>
                    <a:pt x="0" y="766"/>
                  </a:cubicBezTo>
                  <a:cubicBezTo>
                    <a:pt x="0" y="1189"/>
                    <a:pt x="349" y="1537"/>
                    <a:pt x="772" y="1537"/>
                  </a:cubicBezTo>
                  <a:cubicBezTo>
                    <a:pt x="1195" y="1537"/>
                    <a:pt x="1537" y="1189"/>
                    <a:pt x="1537" y="766"/>
                  </a:cubicBezTo>
                  <a:cubicBezTo>
                    <a:pt x="1537" y="343"/>
                    <a:pt x="1195" y="0"/>
                    <a:pt x="772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0"/>
            <p:cNvSpPr/>
            <p:nvPr/>
          </p:nvSpPr>
          <p:spPr>
            <a:xfrm>
              <a:off x="6410777" y="2336632"/>
              <a:ext cx="138870" cy="138870"/>
            </a:xfrm>
            <a:custGeom>
              <a:avLst/>
              <a:gdLst/>
              <a:ahLst/>
              <a:cxnLst/>
              <a:rect l="l" t="t" r="r" b="b"/>
              <a:pathLst>
                <a:path w="1694" h="1694" extrusionOk="0">
                  <a:moveTo>
                    <a:pt x="847" y="162"/>
                  </a:moveTo>
                  <a:cubicBezTo>
                    <a:pt x="1224" y="162"/>
                    <a:pt x="1532" y="469"/>
                    <a:pt x="1532" y="847"/>
                  </a:cubicBezTo>
                  <a:cubicBezTo>
                    <a:pt x="1532" y="1230"/>
                    <a:pt x="1224" y="1537"/>
                    <a:pt x="847" y="1537"/>
                  </a:cubicBezTo>
                  <a:cubicBezTo>
                    <a:pt x="464" y="1537"/>
                    <a:pt x="156" y="1230"/>
                    <a:pt x="156" y="847"/>
                  </a:cubicBezTo>
                  <a:cubicBezTo>
                    <a:pt x="156" y="469"/>
                    <a:pt x="464" y="162"/>
                    <a:pt x="847" y="162"/>
                  </a:cubicBezTo>
                  <a:close/>
                  <a:moveTo>
                    <a:pt x="847" y="0"/>
                  </a:moveTo>
                  <a:cubicBezTo>
                    <a:pt x="378" y="0"/>
                    <a:pt x="0" y="383"/>
                    <a:pt x="0" y="847"/>
                  </a:cubicBezTo>
                  <a:cubicBezTo>
                    <a:pt x="0" y="1316"/>
                    <a:pt x="378" y="1693"/>
                    <a:pt x="847" y="1693"/>
                  </a:cubicBezTo>
                  <a:cubicBezTo>
                    <a:pt x="1310" y="1693"/>
                    <a:pt x="1693" y="1316"/>
                    <a:pt x="1693" y="847"/>
                  </a:cubicBezTo>
                  <a:cubicBezTo>
                    <a:pt x="1693" y="383"/>
                    <a:pt x="1310" y="0"/>
                    <a:pt x="8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50"/>
          <p:cNvGrpSpPr/>
          <p:nvPr/>
        </p:nvGrpSpPr>
        <p:grpSpPr>
          <a:xfrm>
            <a:off x="1241429" y="711011"/>
            <a:ext cx="100034" cy="95227"/>
            <a:chOff x="2363375" y="2639225"/>
            <a:chExt cx="72625" cy="69125"/>
          </a:xfrm>
        </p:grpSpPr>
        <p:sp>
          <p:nvSpPr>
            <p:cNvPr id="2188" name="Google Shape;2188;p50"/>
            <p:cNvSpPr/>
            <p:nvPr/>
          </p:nvSpPr>
          <p:spPr>
            <a:xfrm>
              <a:off x="2364900" y="2642200"/>
              <a:ext cx="68050" cy="63200"/>
            </a:xfrm>
            <a:custGeom>
              <a:avLst/>
              <a:gdLst/>
              <a:ahLst/>
              <a:cxnLst/>
              <a:rect l="l" t="t" r="r" b="b"/>
              <a:pathLst>
                <a:path w="2722" h="2528" extrusionOk="0">
                  <a:moveTo>
                    <a:pt x="1358" y="0"/>
                  </a:moveTo>
                  <a:cubicBezTo>
                    <a:pt x="738" y="0"/>
                    <a:pt x="199" y="440"/>
                    <a:pt x="104" y="1077"/>
                  </a:cubicBezTo>
                  <a:cubicBezTo>
                    <a:pt x="0" y="1763"/>
                    <a:pt x="478" y="2409"/>
                    <a:pt x="1167" y="2513"/>
                  </a:cubicBezTo>
                  <a:cubicBezTo>
                    <a:pt x="1232" y="2523"/>
                    <a:pt x="1297" y="2528"/>
                    <a:pt x="1360" y="2528"/>
                  </a:cubicBezTo>
                  <a:cubicBezTo>
                    <a:pt x="1973" y="2528"/>
                    <a:pt x="2508" y="2088"/>
                    <a:pt x="2603" y="1450"/>
                  </a:cubicBezTo>
                  <a:cubicBezTo>
                    <a:pt x="2721" y="761"/>
                    <a:pt x="2244" y="119"/>
                    <a:pt x="1555" y="15"/>
                  </a:cubicBezTo>
                  <a:cubicBezTo>
                    <a:pt x="1489" y="5"/>
                    <a:pt x="1423" y="0"/>
                    <a:pt x="135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0"/>
            <p:cNvSpPr/>
            <p:nvPr/>
          </p:nvSpPr>
          <p:spPr>
            <a:xfrm>
              <a:off x="2363375" y="2639225"/>
              <a:ext cx="72625" cy="69125"/>
            </a:xfrm>
            <a:custGeom>
              <a:avLst/>
              <a:gdLst/>
              <a:ahLst/>
              <a:cxnLst/>
              <a:rect l="l" t="t" r="r" b="b"/>
              <a:pathLst>
                <a:path w="2905" h="2765" extrusionOk="0">
                  <a:moveTo>
                    <a:pt x="1422" y="223"/>
                  </a:moveTo>
                  <a:cubicBezTo>
                    <a:pt x="1483" y="223"/>
                    <a:pt x="1526" y="223"/>
                    <a:pt x="1587" y="238"/>
                  </a:cubicBezTo>
                  <a:cubicBezTo>
                    <a:pt x="2229" y="342"/>
                    <a:pt x="2664" y="927"/>
                    <a:pt x="2560" y="1555"/>
                  </a:cubicBezTo>
                  <a:cubicBezTo>
                    <a:pt x="2478" y="2128"/>
                    <a:pt x="1972" y="2540"/>
                    <a:pt x="1407" y="2540"/>
                  </a:cubicBezTo>
                  <a:cubicBezTo>
                    <a:pt x="1353" y="2540"/>
                    <a:pt x="1298" y="2536"/>
                    <a:pt x="1242" y="2528"/>
                  </a:cubicBezTo>
                  <a:cubicBezTo>
                    <a:pt x="944" y="2481"/>
                    <a:pt x="675" y="2316"/>
                    <a:pt x="481" y="2061"/>
                  </a:cubicBezTo>
                  <a:cubicBezTo>
                    <a:pt x="302" y="1824"/>
                    <a:pt x="226" y="1508"/>
                    <a:pt x="270" y="1211"/>
                  </a:cubicBezTo>
                  <a:cubicBezTo>
                    <a:pt x="316" y="895"/>
                    <a:pt x="481" y="625"/>
                    <a:pt x="736" y="446"/>
                  </a:cubicBezTo>
                  <a:cubicBezTo>
                    <a:pt x="930" y="299"/>
                    <a:pt x="1167" y="223"/>
                    <a:pt x="1422" y="223"/>
                  </a:cubicBezTo>
                  <a:close/>
                  <a:moveTo>
                    <a:pt x="1430" y="1"/>
                  </a:moveTo>
                  <a:cubicBezTo>
                    <a:pt x="748" y="1"/>
                    <a:pt x="156" y="486"/>
                    <a:pt x="61" y="1182"/>
                  </a:cubicBezTo>
                  <a:cubicBezTo>
                    <a:pt x="0" y="1541"/>
                    <a:pt x="90" y="1900"/>
                    <a:pt x="302" y="2198"/>
                  </a:cubicBezTo>
                  <a:cubicBezTo>
                    <a:pt x="524" y="2496"/>
                    <a:pt x="840" y="2689"/>
                    <a:pt x="1214" y="2750"/>
                  </a:cubicBezTo>
                  <a:cubicBezTo>
                    <a:pt x="1275" y="2750"/>
                    <a:pt x="1346" y="2765"/>
                    <a:pt x="1422" y="2765"/>
                  </a:cubicBezTo>
                  <a:cubicBezTo>
                    <a:pt x="2082" y="2765"/>
                    <a:pt x="2678" y="2273"/>
                    <a:pt x="2782" y="1584"/>
                  </a:cubicBezTo>
                  <a:cubicBezTo>
                    <a:pt x="2904" y="837"/>
                    <a:pt x="2380" y="134"/>
                    <a:pt x="1634" y="15"/>
                  </a:cubicBezTo>
                  <a:cubicBezTo>
                    <a:pt x="1565" y="6"/>
                    <a:pt x="1497" y="1"/>
                    <a:pt x="1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0" name="Google Shape;2190;p50"/>
          <p:cNvGrpSpPr/>
          <p:nvPr/>
        </p:nvGrpSpPr>
        <p:grpSpPr>
          <a:xfrm rot="-1165486">
            <a:off x="1356041" y="228125"/>
            <a:ext cx="320471" cy="540209"/>
            <a:chOff x="7975964" y="-526551"/>
            <a:chExt cx="961901" cy="1621909"/>
          </a:xfrm>
        </p:grpSpPr>
        <p:sp>
          <p:nvSpPr>
            <p:cNvPr id="2191" name="Google Shape;2191;p50"/>
            <p:cNvSpPr/>
            <p:nvPr/>
          </p:nvSpPr>
          <p:spPr>
            <a:xfrm>
              <a:off x="8525773" y="-70485"/>
              <a:ext cx="400299" cy="639061"/>
            </a:xfrm>
            <a:custGeom>
              <a:avLst/>
              <a:gdLst/>
              <a:ahLst/>
              <a:cxnLst/>
              <a:rect l="l" t="t" r="r" b="b"/>
              <a:pathLst>
                <a:path w="2089" h="3335" extrusionOk="0">
                  <a:moveTo>
                    <a:pt x="646" y="1"/>
                  </a:moveTo>
                  <a:cubicBezTo>
                    <a:pt x="556" y="1"/>
                    <a:pt x="465" y="17"/>
                    <a:pt x="378" y="51"/>
                  </a:cubicBezTo>
                  <a:lnTo>
                    <a:pt x="1" y="196"/>
                  </a:lnTo>
                  <a:lnTo>
                    <a:pt x="1648" y="3334"/>
                  </a:lnTo>
                  <a:lnTo>
                    <a:pt x="1799" y="3061"/>
                  </a:lnTo>
                  <a:cubicBezTo>
                    <a:pt x="1944" y="2801"/>
                    <a:pt x="2043" y="2510"/>
                    <a:pt x="2060" y="2204"/>
                  </a:cubicBezTo>
                  <a:cubicBezTo>
                    <a:pt x="2089" y="1757"/>
                    <a:pt x="1961" y="1310"/>
                    <a:pt x="1695" y="933"/>
                  </a:cubicBezTo>
                  <a:lnTo>
                    <a:pt x="1248" y="312"/>
                  </a:lnTo>
                  <a:cubicBezTo>
                    <a:pt x="1105" y="111"/>
                    <a:pt x="879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0"/>
            <p:cNvSpPr/>
            <p:nvPr/>
          </p:nvSpPr>
          <p:spPr>
            <a:xfrm>
              <a:off x="8513996" y="-78832"/>
              <a:ext cx="423869" cy="661098"/>
            </a:xfrm>
            <a:custGeom>
              <a:avLst/>
              <a:gdLst/>
              <a:ahLst/>
              <a:cxnLst/>
              <a:rect l="l" t="t" r="r" b="b"/>
              <a:pathLst>
                <a:path w="2212" h="3450" extrusionOk="0">
                  <a:moveTo>
                    <a:pt x="709" y="1"/>
                  </a:moveTo>
                  <a:cubicBezTo>
                    <a:pt x="612" y="1"/>
                    <a:pt x="513" y="18"/>
                    <a:pt x="418" y="56"/>
                  </a:cubicBezTo>
                  <a:lnTo>
                    <a:pt x="41" y="195"/>
                  </a:lnTo>
                  <a:cubicBezTo>
                    <a:pt x="13" y="207"/>
                    <a:pt x="0" y="242"/>
                    <a:pt x="13" y="270"/>
                  </a:cubicBezTo>
                  <a:cubicBezTo>
                    <a:pt x="22" y="293"/>
                    <a:pt x="41" y="309"/>
                    <a:pt x="64" y="309"/>
                  </a:cubicBezTo>
                  <a:cubicBezTo>
                    <a:pt x="70" y="309"/>
                    <a:pt x="76" y="308"/>
                    <a:pt x="83" y="305"/>
                  </a:cubicBezTo>
                  <a:lnTo>
                    <a:pt x="459" y="160"/>
                  </a:lnTo>
                  <a:cubicBezTo>
                    <a:pt x="539" y="130"/>
                    <a:pt x="623" y="116"/>
                    <a:pt x="705" y="116"/>
                  </a:cubicBezTo>
                  <a:cubicBezTo>
                    <a:pt x="924" y="116"/>
                    <a:pt x="1134" y="218"/>
                    <a:pt x="1266" y="404"/>
                  </a:cubicBezTo>
                  <a:lnTo>
                    <a:pt x="1712" y="1025"/>
                  </a:lnTo>
                  <a:cubicBezTo>
                    <a:pt x="1968" y="1384"/>
                    <a:pt x="2094" y="1819"/>
                    <a:pt x="2072" y="2261"/>
                  </a:cubicBezTo>
                  <a:cubicBezTo>
                    <a:pt x="2054" y="2539"/>
                    <a:pt x="1968" y="2818"/>
                    <a:pt x="1810" y="3089"/>
                  </a:cubicBezTo>
                  <a:lnTo>
                    <a:pt x="1660" y="3362"/>
                  </a:lnTo>
                  <a:cubicBezTo>
                    <a:pt x="1642" y="3391"/>
                    <a:pt x="1654" y="3426"/>
                    <a:pt x="1684" y="3437"/>
                  </a:cubicBezTo>
                  <a:cubicBezTo>
                    <a:pt x="1689" y="3444"/>
                    <a:pt x="1700" y="3450"/>
                    <a:pt x="1712" y="3450"/>
                  </a:cubicBezTo>
                  <a:cubicBezTo>
                    <a:pt x="1730" y="3450"/>
                    <a:pt x="1746" y="3437"/>
                    <a:pt x="1759" y="3421"/>
                  </a:cubicBezTo>
                  <a:lnTo>
                    <a:pt x="1909" y="3148"/>
                  </a:lnTo>
                  <a:cubicBezTo>
                    <a:pt x="2078" y="2858"/>
                    <a:pt x="2164" y="2562"/>
                    <a:pt x="2182" y="2266"/>
                  </a:cubicBezTo>
                  <a:cubicBezTo>
                    <a:pt x="2211" y="1801"/>
                    <a:pt x="2078" y="1338"/>
                    <a:pt x="1805" y="955"/>
                  </a:cubicBezTo>
                  <a:lnTo>
                    <a:pt x="1358" y="334"/>
                  </a:lnTo>
                  <a:cubicBezTo>
                    <a:pt x="1207" y="121"/>
                    <a:pt x="963" y="1"/>
                    <a:pt x="70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0"/>
            <p:cNvSpPr/>
            <p:nvPr/>
          </p:nvSpPr>
          <p:spPr>
            <a:xfrm>
              <a:off x="8185639" y="63653"/>
              <a:ext cx="720501" cy="920554"/>
            </a:xfrm>
            <a:custGeom>
              <a:avLst/>
              <a:gdLst/>
              <a:ahLst/>
              <a:cxnLst/>
              <a:rect l="l" t="t" r="r" b="b"/>
              <a:pathLst>
                <a:path w="3760" h="4804" extrusionOk="0">
                  <a:moveTo>
                    <a:pt x="2460" y="0"/>
                  </a:moveTo>
                  <a:lnTo>
                    <a:pt x="1828" y="599"/>
                  </a:lnTo>
                  <a:cubicBezTo>
                    <a:pt x="1799" y="1317"/>
                    <a:pt x="1735" y="1979"/>
                    <a:pt x="1074" y="2374"/>
                  </a:cubicBezTo>
                  <a:cubicBezTo>
                    <a:pt x="407" y="2773"/>
                    <a:pt x="6" y="3440"/>
                    <a:pt x="0" y="4155"/>
                  </a:cubicBezTo>
                  <a:lnTo>
                    <a:pt x="0" y="4781"/>
                  </a:lnTo>
                  <a:lnTo>
                    <a:pt x="3214" y="4803"/>
                  </a:lnTo>
                  <a:cubicBezTo>
                    <a:pt x="3012" y="4259"/>
                    <a:pt x="3017" y="3655"/>
                    <a:pt x="3232" y="3116"/>
                  </a:cubicBezTo>
                  <a:lnTo>
                    <a:pt x="3347" y="2808"/>
                  </a:lnTo>
                  <a:cubicBezTo>
                    <a:pt x="3759" y="1759"/>
                    <a:pt x="3457" y="656"/>
                    <a:pt x="2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0"/>
            <p:cNvSpPr/>
            <p:nvPr/>
          </p:nvSpPr>
          <p:spPr>
            <a:xfrm>
              <a:off x="8174524" y="52922"/>
              <a:ext cx="745028" cy="942399"/>
            </a:xfrm>
            <a:custGeom>
              <a:avLst/>
              <a:gdLst/>
              <a:ahLst/>
              <a:cxnLst/>
              <a:rect l="l" t="t" r="r" b="b"/>
              <a:pathLst>
                <a:path w="3888" h="4918" extrusionOk="0">
                  <a:moveTo>
                    <a:pt x="2518" y="1"/>
                  </a:moveTo>
                  <a:cubicBezTo>
                    <a:pt x="2501" y="1"/>
                    <a:pt x="2483" y="10"/>
                    <a:pt x="2471" y="28"/>
                  </a:cubicBezTo>
                  <a:cubicBezTo>
                    <a:pt x="2454" y="51"/>
                    <a:pt x="2460" y="85"/>
                    <a:pt x="2484" y="104"/>
                  </a:cubicBezTo>
                  <a:cubicBezTo>
                    <a:pt x="3435" y="730"/>
                    <a:pt x="3771" y="1780"/>
                    <a:pt x="3354" y="2841"/>
                  </a:cubicBezTo>
                  <a:lnTo>
                    <a:pt x="3237" y="3148"/>
                  </a:lnTo>
                  <a:cubicBezTo>
                    <a:pt x="3028" y="3683"/>
                    <a:pt x="3011" y="4262"/>
                    <a:pt x="3191" y="4802"/>
                  </a:cubicBezTo>
                  <a:lnTo>
                    <a:pt x="111" y="4779"/>
                  </a:lnTo>
                  <a:lnTo>
                    <a:pt x="117" y="4211"/>
                  </a:lnTo>
                  <a:cubicBezTo>
                    <a:pt x="123" y="3514"/>
                    <a:pt x="511" y="2870"/>
                    <a:pt x="1161" y="2481"/>
                  </a:cubicBezTo>
                  <a:cubicBezTo>
                    <a:pt x="1834" y="2075"/>
                    <a:pt x="1914" y="1414"/>
                    <a:pt x="1944" y="660"/>
                  </a:cubicBezTo>
                  <a:cubicBezTo>
                    <a:pt x="1944" y="626"/>
                    <a:pt x="1921" y="602"/>
                    <a:pt x="1892" y="596"/>
                  </a:cubicBezTo>
                  <a:cubicBezTo>
                    <a:pt x="1852" y="596"/>
                    <a:pt x="1834" y="620"/>
                    <a:pt x="1828" y="655"/>
                  </a:cubicBezTo>
                  <a:cubicBezTo>
                    <a:pt x="1799" y="1402"/>
                    <a:pt x="1724" y="2005"/>
                    <a:pt x="1103" y="2383"/>
                  </a:cubicBezTo>
                  <a:cubicBezTo>
                    <a:pt x="418" y="2789"/>
                    <a:pt x="13" y="3474"/>
                    <a:pt x="7" y="4211"/>
                  </a:cubicBezTo>
                  <a:lnTo>
                    <a:pt x="0" y="4831"/>
                  </a:lnTo>
                  <a:cubicBezTo>
                    <a:pt x="0" y="4848"/>
                    <a:pt x="7" y="4866"/>
                    <a:pt x="18" y="4872"/>
                  </a:cubicBezTo>
                  <a:cubicBezTo>
                    <a:pt x="24" y="4883"/>
                    <a:pt x="42" y="4889"/>
                    <a:pt x="53" y="4889"/>
                  </a:cubicBezTo>
                  <a:lnTo>
                    <a:pt x="3272" y="4918"/>
                  </a:lnTo>
                  <a:cubicBezTo>
                    <a:pt x="3290" y="4918"/>
                    <a:pt x="3306" y="4907"/>
                    <a:pt x="3319" y="4894"/>
                  </a:cubicBezTo>
                  <a:cubicBezTo>
                    <a:pt x="3330" y="4877"/>
                    <a:pt x="3330" y="4859"/>
                    <a:pt x="3325" y="4843"/>
                  </a:cubicBezTo>
                  <a:cubicBezTo>
                    <a:pt x="3127" y="4309"/>
                    <a:pt x="3132" y="3723"/>
                    <a:pt x="3341" y="3189"/>
                  </a:cubicBezTo>
                  <a:lnTo>
                    <a:pt x="3464" y="2882"/>
                  </a:lnTo>
                  <a:cubicBezTo>
                    <a:pt x="3887" y="1785"/>
                    <a:pt x="3533" y="655"/>
                    <a:pt x="2548" y="10"/>
                  </a:cubicBezTo>
                  <a:cubicBezTo>
                    <a:pt x="2539" y="4"/>
                    <a:pt x="2529" y="1"/>
                    <a:pt x="251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8097875" y="-177795"/>
              <a:ext cx="595946" cy="617791"/>
            </a:xfrm>
            <a:custGeom>
              <a:avLst/>
              <a:gdLst/>
              <a:ahLst/>
              <a:cxnLst/>
              <a:rect l="l" t="t" r="r" b="b"/>
              <a:pathLst>
                <a:path w="3110" h="3224" extrusionOk="0">
                  <a:moveTo>
                    <a:pt x="1531" y="1"/>
                  </a:moveTo>
                  <a:cubicBezTo>
                    <a:pt x="1458" y="1"/>
                    <a:pt x="1391" y="57"/>
                    <a:pt x="1387" y="135"/>
                  </a:cubicBezTo>
                  <a:lnTo>
                    <a:pt x="1369" y="657"/>
                  </a:lnTo>
                  <a:cubicBezTo>
                    <a:pt x="1369" y="773"/>
                    <a:pt x="1312" y="884"/>
                    <a:pt x="1213" y="947"/>
                  </a:cubicBezTo>
                  <a:cubicBezTo>
                    <a:pt x="951" y="1134"/>
                    <a:pt x="726" y="1359"/>
                    <a:pt x="552" y="1626"/>
                  </a:cubicBezTo>
                  <a:lnTo>
                    <a:pt x="169" y="2189"/>
                  </a:lnTo>
                  <a:cubicBezTo>
                    <a:pt x="46" y="2374"/>
                    <a:pt x="0" y="2606"/>
                    <a:pt x="41" y="2826"/>
                  </a:cubicBezTo>
                  <a:cubicBezTo>
                    <a:pt x="70" y="2960"/>
                    <a:pt x="169" y="3070"/>
                    <a:pt x="303" y="3105"/>
                  </a:cubicBezTo>
                  <a:lnTo>
                    <a:pt x="651" y="3209"/>
                  </a:lnTo>
                  <a:cubicBezTo>
                    <a:pt x="684" y="3219"/>
                    <a:pt x="718" y="3224"/>
                    <a:pt x="752" y="3224"/>
                  </a:cubicBezTo>
                  <a:cubicBezTo>
                    <a:pt x="901" y="3224"/>
                    <a:pt x="1039" y="3131"/>
                    <a:pt x="1096" y="2984"/>
                  </a:cubicBezTo>
                  <a:lnTo>
                    <a:pt x="1114" y="2931"/>
                  </a:lnTo>
                  <a:cubicBezTo>
                    <a:pt x="1168" y="2787"/>
                    <a:pt x="1305" y="2692"/>
                    <a:pt x="1457" y="2692"/>
                  </a:cubicBezTo>
                  <a:cubicBezTo>
                    <a:pt x="1471" y="2692"/>
                    <a:pt x="1484" y="2693"/>
                    <a:pt x="1497" y="2694"/>
                  </a:cubicBezTo>
                  <a:lnTo>
                    <a:pt x="1706" y="2711"/>
                  </a:lnTo>
                  <a:cubicBezTo>
                    <a:pt x="1736" y="2713"/>
                    <a:pt x="1767" y="2714"/>
                    <a:pt x="1798" y="2714"/>
                  </a:cubicBezTo>
                  <a:cubicBezTo>
                    <a:pt x="1918" y="2714"/>
                    <a:pt x="2037" y="2697"/>
                    <a:pt x="2153" y="2665"/>
                  </a:cubicBezTo>
                  <a:lnTo>
                    <a:pt x="2662" y="2508"/>
                  </a:lnTo>
                  <a:cubicBezTo>
                    <a:pt x="2790" y="2467"/>
                    <a:pt x="2889" y="2368"/>
                    <a:pt x="2918" y="2242"/>
                  </a:cubicBezTo>
                  <a:lnTo>
                    <a:pt x="3109" y="1412"/>
                  </a:lnTo>
                  <a:cubicBezTo>
                    <a:pt x="2918" y="936"/>
                    <a:pt x="2558" y="872"/>
                    <a:pt x="2362" y="826"/>
                  </a:cubicBezTo>
                  <a:cubicBezTo>
                    <a:pt x="2239" y="797"/>
                    <a:pt x="2147" y="698"/>
                    <a:pt x="2105" y="577"/>
                  </a:cubicBezTo>
                  <a:cubicBezTo>
                    <a:pt x="2014" y="321"/>
                    <a:pt x="1776" y="130"/>
                    <a:pt x="1601" y="20"/>
                  </a:cubicBezTo>
                  <a:cubicBezTo>
                    <a:pt x="1579" y="7"/>
                    <a:pt x="1554" y="1"/>
                    <a:pt x="1531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8086569" y="-188717"/>
              <a:ext cx="619516" cy="639253"/>
            </a:xfrm>
            <a:custGeom>
              <a:avLst/>
              <a:gdLst/>
              <a:ahLst/>
              <a:cxnLst/>
              <a:rect l="l" t="t" r="r" b="b"/>
              <a:pathLst>
                <a:path w="3233" h="3336" extrusionOk="0">
                  <a:moveTo>
                    <a:pt x="1585" y="0"/>
                  </a:moveTo>
                  <a:cubicBezTo>
                    <a:pt x="1553" y="0"/>
                    <a:pt x="1522" y="8"/>
                    <a:pt x="1492" y="24"/>
                  </a:cubicBezTo>
                  <a:cubicBezTo>
                    <a:pt x="1428" y="59"/>
                    <a:pt x="1393" y="123"/>
                    <a:pt x="1388" y="192"/>
                  </a:cubicBezTo>
                  <a:lnTo>
                    <a:pt x="1376" y="714"/>
                  </a:lnTo>
                  <a:cubicBezTo>
                    <a:pt x="1371" y="813"/>
                    <a:pt x="1318" y="900"/>
                    <a:pt x="1243" y="958"/>
                  </a:cubicBezTo>
                  <a:cubicBezTo>
                    <a:pt x="970" y="1150"/>
                    <a:pt x="744" y="1381"/>
                    <a:pt x="563" y="1654"/>
                  </a:cubicBezTo>
                  <a:lnTo>
                    <a:pt x="181" y="2217"/>
                  </a:lnTo>
                  <a:cubicBezTo>
                    <a:pt x="48" y="2414"/>
                    <a:pt x="1" y="2658"/>
                    <a:pt x="48" y="2896"/>
                  </a:cubicBezTo>
                  <a:cubicBezTo>
                    <a:pt x="76" y="3052"/>
                    <a:pt x="193" y="3174"/>
                    <a:pt x="343" y="3220"/>
                  </a:cubicBezTo>
                  <a:lnTo>
                    <a:pt x="692" y="3319"/>
                  </a:lnTo>
                  <a:cubicBezTo>
                    <a:pt x="732" y="3330"/>
                    <a:pt x="767" y="3336"/>
                    <a:pt x="807" y="3336"/>
                  </a:cubicBezTo>
                  <a:cubicBezTo>
                    <a:pt x="981" y="3336"/>
                    <a:pt x="1144" y="3232"/>
                    <a:pt x="1208" y="3057"/>
                  </a:cubicBezTo>
                  <a:lnTo>
                    <a:pt x="1232" y="3006"/>
                  </a:lnTo>
                  <a:cubicBezTo>
                    <a:pt x="1275" y="2885"/>
                    <a:pt x="1396" y="2802"/>
                    <a:pt x="1526" y="2802"/>
                  </a:cubicBezTo>
                  <a:cubicBezTo>
                    <a:pt x="1534" y="2802"/>
                    <a:pt x="1542" y="2802"/>
                    <a:pt x="1551" y="2803"/>
                  </a:cubicBezTo>
                  <a:lnTo>
                    <a:pt x="1759" y="2826"/>
                  </a:lnTo>
                  <a:cubicBezTo>
                    <a:pt x="1791" y="2829"/>
                    <a:pt x="1823" y="2830"/>
                    <a:pt x="1854" y="2830"/>
                  </a:cubicBezTo>
                  <a:cubicBezTo>
                    <a:pt x="1981" y="2830"/>
                    <a:pt x="2103" y="2811"/>
                    <a:pt x="2228" y="2773"/>
                  </a:cubicBezTo>
                  <a:lnTo>
                    <a:pt x="2739" y="2618"/>
                  </a:lnTo>
                  <a:cubicBezTo>
                    <a:pt x="2884" y="2577"/>
                    <a:pt x="2994" y="2460"/>
                    <a:pt x="3029" y="2310"/>
                  </a:cubicBezTo>
                  <a:cubicBezTo>
                    <a:pt x="3042" y="2281"/>
                    <a:pt x="3018" y="2251"/>
                    <a:pt x="2989" y="2240"/>
                  </a:cubicBezTo>
                  <a:cubicBezTo>
                    <a:pt x="2985" y="2240"/>
                    <a:pt x="2981" y="2239"/>
                    <a:pt x="2978" y="2239"/>
                  </a:cubicBezTo>
                  <a:cubicBezTo>
                    <a:pt x="2952" y="2239"/>
                    <a:pt x="2929" y="2256"/>
                    <a:pt x="2919" y="2286"/>
                  </a:cubicBezTo>
                  <a:cubicBezTo>
                    <a:pt x="2895" y="2391"/>
                    <a:pt x="2815" y="2478"/>
                    <a:pt x="2710" y="2513"/>
                  </a:cubicBezTo>
                  <a:lnTo>
                    <a:pt x="2194" y="2669"/>
                  </a:lnTo>
                  <a:cubicBezTo>
                    <a:pt x="2089" y="2699"/>
                    <a:pt x="1984" y="2714"/>
                    <a:pt x="1877" y="2714"/>
                  </a:cubicBezTo>
                  <a:cubicBezTo>
                    <a:pt x="1842" y="2714"/>
                    <a:pt x="1806" y="2713"/>
                    <a:pt x="1770" y="2709"/>
                  </a:cubicBezTo>
                  <a:lnTo>
                    <a:pt x="1562" y="2693"/>
                  </a:lnTo>
                  <a:cubicBezTo>
                    <a:pt x="1548" y="2691"/>
                    <a:pt x="1535" y="2691"/>
                    <a:pt x="1521" y="2691"/>
                  </a:cubicBezTo>
                  <a:cubicBezTo>
                    <a:pt x="1346" y="2691"/>
                    <a:pt x="1185" y="2799"/>
                    <a:pt x="1120" y="2966"/>
                  </a:cubicBezTo>
                  <a:lnTo>
                    <a:pt x="1104" y="3017"/>
                  </a:lnTo>
                  <a:cubicBezTo>
                    <a:pt x="1056" y="3145"/>
                    <a:pt x="936" y="3222"/>
                    <a:pt x="809" y="3222"/>
                  </a:cubicBezTo>
                  <a:cubicBezTo>
                    <a:pt x="780" y="3222"/>
                    <a:pt x="750" y="3218"/>
                    <a:pt x="721" y="3209"/>
                  </a:cubicBezTo>
                  <a:lnTo>
                    <a:pt x="378" y="3110"/>
                  </a:lnTo>
                  <a:cubicBezTo>
                    <a:pt x="263" y="3076"/>
                    <a:pt x="181" y="2988"/>
                    <a:pt x="158" y="2872"/>
                  </a:cubicBezTo>
                  <a:cubicBezTo>
                    <a:pt x="118" y="2669"/>
                    <a:pt x="158" y="2449"/>
                    <a:pt x="274" y="2281"/>
                  </a:cubicBezTo>
                  <a:lnTo>
                    <a:pt x="657" y="1718"/>
                  </a:lnTo>
                  <a:cubicBezTo>
                    <a:pt x="831" y="1456"/>
                    <a:pt x="1051" y="1231"/>
                    <a:pt x="1307" y="1051"/>
                  </a:cubicBezTo>
                  <a:cubicBezTo>
                    <a:pt x="1417" y="976"/>
                    <a:pt x="1486" y="848"/>
                    <a:pt x="1486" y="714"/>
                  </a:cubicBezTo>
                  <a:lnTo>
                    <a:pt x="1503" y="198"/>
                  </a:lnTo>
                  <a:cubicBezTo>
                    <a:pt x="1503" y="163"/>
                    <a:pt x="1521" y="141"/>
                    <a:pt x="1545" y="123"/>
                  </a:cubicBezTo>
                  <a:cubicBezTo>
                    <a:pt x="1557" y="118"/>
                    <a:pt x="1570" y="115"/>
                    <a:pt x="1583" y="115"/>
                  </a:cubicBezTo>
                  <a:cubicBezTo>
                    <a:pt x="1599" y="115"/>
                    <a:pt x="1615" y="119"/>
                    <a:pt x="1631" y="128"/>
                  </a:cubicBezTo>
                  <a:cubicBezTo>
                    <a:pt x="1800" y="233"/>
                    <a:pt x="2020" y="412"/>
                    <a:pt x="2107" y="656"/>
                  </a:cubicBezTo>
                  <a:cubicBezTo>
                    <a:pt x="2159" y="795"/>
                    <a:pt x="2269" y="907"/>
                    <a:pt x="2408" y="934"/>
                  </a:cubicBezTo>
                  <a:lnTo>
                    <a:pt x="2437" y="941"/>
                  </a:lnTo>
                  <a:cubicBezTo>
                    <a:pt x="2624" y="987"/>
                    <a:pt x="2943" y="1062"/>
                    <a:pt x="3117" y="1486"/>
                  </a:cubicBezTo>
                  <a:cubicBezTo>
                    <a:pt x="3125" y="1509"/>
                    <a:pt x="3145" y="1525"/>
                    <a:pt x="3167" y="1525"/>
                  </a:cubicBezTo>
                  <a:cubicBezTo>
                    <a:pt x="3173" y="1525"/>
                    <a:pt x="3180" y="1523"/>
                    <a:pt x="3186" y="1521"/>
                  </a:cubicBezTo>
                  <a:cubicBezTo>
                    <a:pt x="3216" y="1509"/>
                    <a:pt x="3232" y="1475"/>
                    <a:pt x="3221" y="1445"/>
                  </a:cubicBezTo>
                  <a:cubicBezTo>
                    <a:pt x="3029" y="964"/>
                    <a:pt x="2659" y="877"/>
                    <a:pt x="2461" y="830"/>
                  </a:cubicBezTo>
                  <a:lnTo>
                    <a:pt x="2432" y="824"/>
                  </a:lnTo>
                  <a:cubicBezTo>
                    <a:pt x="2338" y="802"/>
                    <a:pt x="2252" y="726"/>
                    <a:pt x="2217" y="616"/>
                  </a:cubicBezTo>
                  <a:cubicBezTo>
                    <a:pt x="2119" y="343"/>
                    <a:pt x="1875" y="146"/>
                    <a:pt x="1690" y="29"/>
                  </a:cubicBezTo>
                  <a:cubicBezTo>
                    <a:pt x="1658" y="11"/>
                    <a:pt x="1622" y="0"/>
                    <a:pt x="158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0"/>
            <p:cNvSpPr/>
            <p:nvPr/>
          </p:nvSpPr>
          <p:spPr>
            <a:xfrm>
              <a:off x="8830456" y="407236"/>
              <a:ext cx="3449" cy="5749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0" y="0"/>
                  </a:moveTo>
                  <a:cubicBezTo>
                    <a:pt x="12" y="6"/>
                    <a:pt x="17" y="17"/>
                    <a:pt x="17" y="30"/>
                  </a:cubicBez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ubicBezTo>
                    <a:pt x="17" y="17"/>
                    <a:pt x="12" y="6"/>
                    <a:pt x="0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0"/>
            <p:cNvSpPr/>
            <p:nvPr/>
          </p:nvSpPr>
          <p:spPr>
            <a:xfrm>
              <a:off x="8846935" y="412793"/>
              <a:ext cx="3641" cy="4407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1"/>
                  </a:moveTo>
                  <a:cubicBezTo>
                    <a:pt x="13" y="1"/>
                    <a:pt x="1" y="6"/>
                    <a:pt x="1" y="17"/>
                  </a:cubicBezTo>
                  <a:lnTo>
                    <a:pt x="19" y="2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0"/>
            <p:cNvSpPr/>
            <p:nvPr/>
          </p:nvSpPr>
          <p:spPr>
            <a:xfrm>
              <a:off x="8850385" y="412793"/>
              <a:ext cx="5940" cy="5749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" y="1"/>
                  </a:moveTo>
                  <a:lnTo>
                    <a:pt x="1" y="23"/>
                  </a:lnTo>
                  <a:lnTo>
                    <a:pt x="30" y="30"/>
                  </a:lnTo>
                  <a:lnTo>
                    <a:pt x="30" y="23"/>
                  </a:lnTo>
                  <a:cubicBezTo>
                    <a:pt x="30" y="12"/>
                    <a:pt x="18" y="1"/>
                    <a:pt x="12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0"/>
            <p:cNvSpPr/>
            <p:nvPr/>
          </p:nvSpPr>
          <p:spPr>
            <a:xfrm>
              <a:off x="8829306" y="407236"/>
              <a:ext cx="4599" cy="5749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6" y="0"/>
                  </a:moveTo>
                  <a:lnTo>
                    <a:pt x="1" y="24"/>
                  </a:lnTo>
                  <a:lnTo>
                    <a:pt x="23" y="30"/>
                  </a:lnTo>
                  <a:cubicBezTo>
                    <a:pt x="23" y="17"/>
                    <a:pt x="18" y="6"/>
                    <a:pt x="6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0"/>
            <p:cNvSpPr/>
            <p:nvPr/>
          </p:nvSpPr>
          <p:spPr>
            <a:xfrm>
              <a:off x="8842720" y="354922"/>
              <a:ext cx="2299" cy="19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0"/>
            <p:cNvSpPr/>
            <p:nvPr/>
          </p:nvSpPr>
          <p:spPr>
            <a:xfrm>
              <a:off x="8844828" y="347257"/>
              <a:ext cx="4791" cy="7857"/>
            </a:xfrm>
            <a:custGeom>
              <a:avLst/>
              <a:gdLst/>
              <a:ahLst/>
              <a:cxnLst/>
              <a:rect l="l" t="t" r="r" b="b"/>
              <a:pathLst>
                <a:path w="25" h="4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24" y="11"/>
                    <a:pt x="17" y="24"/>
                  </a:cubicBezTo>
                  <a:cubicBezTo>
                    <a:pt x="17" y="35"/>
                    <a:pt x="6" y="41"/>
                    <a:pt x="1" y="41"/>
                  </a:cubicBezTo>
                  <a:lnTo>
                    <a:pt x="1" y="41"/>
                  </a:lnTo>
                  <a:cubicBezTo>
                    <a:pt x="6" y="41"/>
                    <a:pt x="17" y="35"/>
                    <a:pt x="17" y="24"/>
                  </a:cubicBezTo>
                  <a:cubicBezTo>
                    <a:pt x="24" y="11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0"/>
            <p:cNvSpPr/>
            <p:nvPr/>
          </p:nvSpPr>
          <p:spPr>
            <a:xfrm>
              <a:off x="8834671" y="379450"/>
              <a:ext cx="5749" cy="9006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3" y="1"/>
                  </a:moveTo>
                  <a:cubicBezTo>
                    <a:pt x="24" y="6"/>
                    <a:pt x="30" y="17"/>
                    <a:pt x="30" y="30"/>
                  </a:cubicBezTo>
                  <a:cubicBezTo>
                    <a:pt x="24" y="41"/>
                    <a:pt x="19" y="47"/>
                    <a:pt x="8" y="47"/>
                  </a:cubicBezTo>
                  <a:lnTo>
                    <a:pt x="1" y="47"/>
                  </a:lnTo>
                  <a:lnTo>
                    <a:pt x="8" y="47"/>
                  </a:lnTo>
                  <a:cubicBezTo>
                    <a:pt x="19" y="47"/>
                    <a:pt x="24" y="41"/>
                    <a:pt x="30" y="30"/>
                  </a:cubicBezTo>
                  <a:cubicBezTo>
                    <a:pt x="30" y="17"/>
                    <a:pt x="24" y="6"/>
                    <a:pt x="13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8853642" y="385007"/>
              <a:ext cx="6898" cy="9006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24" y="1"/>
                  </a:moveTo>
                  <a:cubicBezTo>
                    <a:pt x="13" y="1"/>
                    <a:pt x="6" y="6"/>
                    <a:pt x="1" y="18"/>
                  </a:cubicBezTo>
                  <a:lnTo>
                    <a:pt x="1" y="23"/>
                  </a:lnTo>
                  <a:cubicBezTo>
                    <a:pt x="1" y="36"/>
                    <a:pt x="6" y="41"/>
                    <a:pt x="19" y="47"/>
                  </a:cubicBezTo>
                  <a:lnTo>
                    <a:pt x="35" y="47"/>
                  </a:lnTo>
                  <a:cubicBezTo>
                    <a:pt x="30" y="29"/>
                    <a:pt x="30" y="18"/>
                    <a:pt x="30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8842720" y="351664"/>
              <a:ext cx="2299" cy="3449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6" y="1"/>
                  </a:moveTo>
                  <a:lnTo>
                    <a:pt x="0" y="18"/>
                  </a:lnTo>
                  <a:lnTo>
                    <a:pt x="12" y="18"/>
                  </a:lnTo>
                  <a:cubicBezTo>
                    <a:pt x="12" y="12"/>
                    <a:pt x="6" y="6"/>
                    <a:pt x="6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8843869" y="347257"/>
              <a:ext cx="5749" cy="7857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6" y="0"/>
                  </a:moveTo>
                  <a:lnTo>
                    <a:pt x="0" y="24"/>
                  </a:lnTo>
                  <a:cubicBezTo>
                    <a:pt x="0" y="29"/>
                    <a:pt x="6" y="35"/>
                    <a:pt x="6" y="41"/>
                  </a:cubicBezTo>
                  <a:cubicBezTo>
                    <a:pt x="11" y="41"/>
                    <a:pt x="22" y="35"/>
                    <a:pt x="22" y="24"/>
                  </a:cubicBezTo>
                  <a:cubicBezTo>
                    <a:pt x="29" y="11"/>
                    <a:pt x="17" y="0"/>
                    <a:pt x="6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8834671" y="379450"/>
              <a:ext cx="5749" cy="9006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3" y="1"/>
                  </a:moveTo>
                  <a:lnTo>
                    <a:pt x="1" y="47"/>
                  </a:lnTo>
                  <a:lnTo>
                    <a:pt x="8" y="47"/>
                  </a:lnTo>
                  <a:cubicBezTo>
                    <a:pt x="19" y="47"/>
                    <a:pt x="24" y="41"/>
                    <a:pt x="30" y="30"/>
                  </a:cubicBezTo>
                  <a:cubicBezTo>
                    <a:pt x="30" y="17"/>
                    <a:pt x="24" y="6"/>
                    <a:pt x="13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8824899" y="501707"/>
              <a:ext cx="9006" cy="5749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4" y="0"/>
                  </a:moveTo>
                  <a:cubicBezTo>
                    <a:pt x="11" y="0"/>
                    <a:pt x="6" y="6"/>
                    <a:pt x="0" y="18"/>
                  </a:cubicBezTo>
                  <a:lnTo>
                    <a:pt x="46" y="29"/>
                  </a:lnTo>
                  <a:lnTo>
                    <a:pt x="46" y="24"/>
                  </a:lnTo>
                  <a:cubicBezTo>
                    <a:pt x="46" y="11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8846935" y="507264"/>
              <a:ext cx="6898" cy="4791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24" y="0"/>
                  </a:moveTo>
                  <a:cubicBezTo>
                    <a:pt x="13" y="0"/>
                    <a:pt x="6" y="6"/>
                    <a:pt x="1" y="17"/>
                  </a:cubicBezTo>
                  <a:lnTo>
                    <a:pt x="3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8827965" y="412793"/>
              <a:ext cx="5940" cy="3449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30" y="1"/>
                  </a:moveTo>
                  <a:lnTo>
                    <a:pt x="30" y="1"/>
                  </a:lnTo>
                  <a:cubicBezTo>
                    <a:pt x="25" y="12"/>
                    <a:pt x="19" y="17"/>
                    <a:pt x="8" y="17"/>
                  </a:cubicBezTo>
                  <a:lnTo>
                    <a:pt x="1" y="17"/>
                  </a:lnTo>
                  <a:lnTo>
                    <a:pt x="8" y="17"/>
                  </a:lnTo>
                  <a:cubicBezTo>
                    <a:pt x="19" y="17"/>
                    <a:pt x="25" y="12"/>
                    <a:pt x="30" y="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0"/>
            <p:cNvSpPr/>
            <p:nvPr/>
          </p:nvSpPr>
          <p:spPr>
            <a:xfrm>
              <a:off x="8846935" y="416050"/>
              <a:ext cx="3641" cy="5749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1" y="0"/>
                  </a:moveTo>
                  <a:lnTo>
                    <a:pt x="1" y="6"/>
                  </a:lnTo>
                  <a:cubicBezTo>
                    <a:pt x="1" y="18"/>
                    <a:pt x="6" y="24"/>
                    <a:pt x="19" y="30"/>
                  </a:cubicBezTo>
                  <a:lnTo>
                    <a:pt x="19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0"/>
            <p:cNvSpPr/>
            <p:nvPr/>
          </p:nvSpPr>
          <p:spPr>
            <a:xfrm>
              <a:off x="8850385" y="417008"/>
              <a:ext cx="5940" cy="4791"/>
            </a:xfrm>
            <a:custGeom>
              <a:avLst/>
              <a:gdLst/>
              <a:ahLst/>
              <a:cxnLst/>
              <a:rect l="l" t="t" r="r" b="b"/>
              <a:pathLst>
                <a:path w="31" h="25" extrusionOk="0">
                  <a:moveTo>
                    <a:pt x="1" y="1"/>
                  </a:moveTo>
                  <a:lnTo>
                    <a:pt x="1" y="25"/>
                  </a:lnTo>
                  <a:lnTo>
                    <a:pt x="6" y="25"/>
                  </a:lnTo>
                  <a:cubicBezTo>
                    <a:pt x="18" y="25"/>
                    <a:pt x="23" y="19"/>
                    <a:pt x="30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0"/>
            <p:cNvSpPr/>
            <p:nvPr/>
          </p:nvSpPr>
          <p:spPr>
            <a:xfrm>
              <a:off x="8821449" y="435021"/>
              <a:ext cx="5749" cy="9006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3" y="0"/>
                  </a:moveTo>
                  <a:cubicBezTo>
                    <a:pt x="24" y="6"/>
                    <a:pt x="29" y="18"/>
                    <a:pt x="24" y="29"/>
                  </a:cubicBezTo>
                  <a:cubicBezTo>
                    <a:pt x="24" y="41"/>
                    <a:pt x="13" y="46"/>
                    <a:pt x="7" y="46"/>
                  </a:cubicBez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7" y="46"/>
                  </a:lnTo>
                  <a:cubicBezTo>
                    <a:pt x="13" y="46"/>
                    <a:pt x="24" y="41"/>
                    <a:pt x="24" y="29"/>
                  </a:cubicBezTo>
                  <a:cubicBezTo>
                    <a:pt x="29" y="18"/>
                    <a:pt x="24" y="6"/>
                    <a:pt x="13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0"/>
            <p:cNvSpPr/>
            <p:nvPr/>
          </p:nvSpPr>
          <p:spPr>
            <a:xfrm>
              <a:off x="8840229" y="440578"/>
              <a:ext cx="8048" cy="9006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19" y="0"/>
                  </a:moveTo>
                  <a:cubicBezTo>
                    <a:pt x="13" y="0"/>
                    <a:pt x="1" y="6"/>
                    <a:pt x="1" y="17"/>
                  </a:cubicBezTo>
                  <a:lnTo>
                    <a:pt x="1" y="24"/>
                  </a:lnTo>
                  <a:cubicBezTo>
                    <a:pt x="1" y="35"/>
                    <a:pt x="7" y="41"/>
                    <a:pt x="19" y="46"/>
                  </a:cubicBezTo>
                  <a:cubicBezTo>
                    <a:pt x="30" y="46"/>
                    <a:pt x="41" y="41"/>
                    <a:pt x="41" y="30"/>
                  </a:cubicBezTo>
                  <a:lnTo>
                    <a:pt x="41" y="24"/>
                  </a:lnTo>
                  <a:cubicBezTo>
                    <a:pt x="41" y="12"/>
                    <a:pt x="36" y="6"/>
                    <a:pt x="25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0"/>
            <p:cNvSpPr/>
            <p:nvPr/>
          </p:nvSpPr>
          <p:spPr>
            <a:xfrm>
              <a:off x="8831414" y="473921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5" y="0"/>
                  </a:moveTo>
                  <a:cubicBezTo>
                    <a:pt x="12" y="0"/>
                    <a:pt x="7" y="6"/>
                    <a:pt x="1" y="17"/>
                  </a:cubicBezTo>
                  <a:lnTo>
                    <a:pt x="1" y="24"/>
                  </a:lnTo>
                  <a:cubicBezTo>
                    <a:pt x="1" y="35"/>
                    <a:pt x="7" y="41"/>
                    <a:pt x="18" y="46"/>
                  </a:cubicBezTo>
                  <a:lnTo>
                    <a:pt x="25" y="46"/>
                  </a:lnTo>
                  <a:cubicBezTo>
                    <a:pt x="36" y="46"/>
                    <a:pt x="41" y="41"/>
                    <a:pt x="47" y="30"/>
                  </a:cubicBezTo>
                  <a:lnTo>
                    <a:pt x="47" y="24"/>
                  </a:lnTo>
                  <a:cubicBezTo>
                    <a:pt x="47" y="12"/>
                    <a:pt x="41" y="6"/>
                    <a:pt x="30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0"/>
            <p:cNvSpPr/>
            <p:nvPr/>
          </p:nvSpPr>
          <p:spPr>
            <a:xfrm>
              <a:off x="8853642" y="479478"/>
              <a:ext cx="4791" cy="9006"/>
            </a:xfrm>
            <a:custGeom>
              <a:avLst/>
              <a:gdLst/>
              <a:ahLst/>
              <a:cxnLst/>
              <a:rect l="l" t="t" r="r" b="b"/>
              <a:pathLst>
                <a:path w="25" h="47" extrusionOk="0">
                  <a:moveTo>
                    <a:pt x="24" y="1"/>
                  </a:moveTo>
                  <a:cubicBezTo>
                    <a:pt x="13" y="1"/>
                    <a:pt x="6" y="6"/>
                    <a:pt x="1" y="17"/>
                  </a:cubicBezTo>
                  <a:lnTo>
                    <a:pt x="1" y="23"/>
                  </a:lnTo>
                  <a:cubicBezTo>
                    <a:pt x="1" y="35"/>
                    <a:pt x="6" y="41"/>
                    <a:pt x="19" y="47"/>
                  </a:cubicBezTo>
                  <a:cubicBezTo>
                    <a:pt x="19" y="30"/>
                    <a:pt x="24" y="17"/>
                    <a:pt x="24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0"/>
            <p:cNvSpPr/>
            <p:nvPr/>
          </p:nvSpPr>
          <p:spPr>
            <a:xfrm>
              <a:off x="8827965" y="411835"/>
              <a:ext cx="5940" cy="4407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8" y="0"/>
                  </a:moveTo>
                  <a:lnTo>
                    <a:pt x="1" y="22"/>
                  </a:lnTo>
                  <a:lnTo>
                    <a:pt x="8" y="22"/>
                  </a:lnTo>
                  <a:cubicBezTo>
                    <a:pt x="19" y="22"/>
                    <a:pt x="25" y="17"/>
                    <a:pt x="30" y="6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0"/>
            <p:cNvSpPr/>
            <p:nvPr/>
          </p:nvSpPr>
          <p:spPr>
            <a:xfrm>
              <a:off x="8821449" y="435021"/>
              <a:ext cx="5749" cy="9006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7" y="0"/>
                  </a:moveTo>
                  <a:lnTo>
                    <a:pt x="0" y="46"/>
                  </a:lnTo>
                  <a:lnTo>
                    <a:pt x="7" y="46"/>
                  </a:lnTo>
                  <a:cubicBezTo>
                    <a:pt x="13" y="46"/>
                    <a:pt x="24" y="41"/>
                    <a:pt x="24" y="29"/>
                  </a:cubicBezTo>
                  <a:cubicBezTo>
                    <a:pt x="29" y="18"/>
                    <a:pt x="24" y="6"/>
                    <a:pt x="13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0"/>
            <p:cNvSpPr/>
            <p:nvPr/>
          </p:nvSpPr>
          <p:spPr>
            <a:xfrm>
              <a:off x="8824899" y="595028"/>
              <a:ext cx="4599" cy="4791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4" y="0"/>
                  </a:moveTo>
                  <a:cubicBezTo>
                    <a:pt x="11" y="0"/>
                    <a:pt x="6" y="12"/>
                    <a:pt x="0" y="19"/>
                  </a:cubicBezTo>
                  <a:lnTo>
                    <a:pt x="17" y="24"/>
                  </a:lnTo>
                  <a:cubicBezTo>
                    <a:pt x="17" y="19"/>
                    <a:pt x="24" y="12"/>
                    <a:pt x="24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0"/>
            <p:cNvSpPr/>
            <p:nvPr/>
          </p:nvSpPr>
          <p:spPr>
            <a:xfrm>
              <a:off x="8824899" y="505156"/>
              <a:ext cx="9006" cy="5557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1"/>
                    <a:pt x="6" y="23"/>
                    <a:pt x="17" y="23"/>
                  </a:cubicBezTo>
                  <a:cubicBezTo>
                    <a:pt x="17" y="28"/>
                    <a:pt x="24" y="28"/>
                    <a:pt x="24" y="28"/>
                  </a:cubicBezTo>
                  <a:cubicBezTo>
                    <a:pt x="35" y="28"/>
                    <a:pt x="41" y="17"/>
                    <a:pt x="46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0"/>
            <p:cNvSpPr/>
            <p:nvPr/>
          </p:nvSpPr>
          <p:spPr>
            <a:xfrm>
              <a:off x="8846935" y="510521"/>
              <a:ext cx="6898" cy="4599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1" y="0"/>
                  </a:moveTo>
                  <a:lnTo>
                    <a:pt x="1" y="7"/>
                  </a:lnTo>
                  <a:cubicBezTo>
                    <a:pt x="1" y="13"/>
                    <a:pt x="6" y="24"/>
                    <a:pt x="19" y="24"/>
                  </a:cubicBezTo>
                  <a:lnTo>
                    <a:pt x="30" y="24"/>
                  </a:lnTo>
                  <a:cubicBezTo>
                    <a:pt x="30" y="18"/>
                    <a:pt x="30" y="13"/>
                    <a:pt x="36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0"/>
            <p:cNvSpPr/>
            <p:nvPr/>
          </p:nvSpPr>
          <p:spPr>
            <a:xfrm>
              <a:off x="8818192" y="529492"/>
              <a:ext cx="9006" cy="9198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24" y="0"/>
                  </a:moveTo>
                  <a:cubicBezTo>
                    <a:pt x="12" y="0"/>
                    <a:pt x="0" y="6"/>
                    <a:pt x="0" y="18"/>
                  </a:cubicBezTo>
                  <a:lnTo>
                    <a:pt x="0" y="24"/>
                  </a:lnTo>
                  <a:cubicBezTo>
                    <a:pt x="0" y="35"/>
                    <a:pt x="6" y="40"/>
                    <a:pt x="17" y="47"/>
                  </a:cubicBezTo>
                  <a:lnTo>
                    <a:pt x="24" y="47"/>
                  </a:lnTo>
                  <a:cubicBezTo>
                    <a:pt x="30" y="47"/>
                    <a:pt x="41" y="40"/>
                    <a:pt x="46" y="29"/>
                  </a:cubicBezTo>
                  <a:lnTo>
                    <a:pt x="46" y="24"/>
                  </a:lnTo>
                  <a:cubicBezTo>
                    <a:pt x="46" y="13"/>
                    <a:pt x="35" y="6"/>
                    <a:pt x="30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0"/>
            <p:cNvSpPr/>
            <p:nvPr/>
          </p:nvSpPr>
          <p:spPr>
            <a:xfrm>
              <a:off x="8840229" y="535049"/>
              <a:ext cx="8048" cy="9006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5" y="0"/>
                  </a:moveTo>
                  <a:cubicBezTo>
                    <a:pt x="13" y="0"/>
                    <a:pt x="1" y="6"/>
                    <a:pt x="1" y="18"/>
                  </a:cubicBezTo>
                  <a:lnTo>
                    <a:pt x="1" y="24"/>
                  </a:lnTo>
                  <a:cubicBezTo>
                    <a:pt x="1" y="35"/>
                    <a:pt x="7" y="41"/>
                    <a:pt x="19" y="46"/>
                  </a:cubicBezTo>
                  <a:lnTo>
                    <a:pt x="25" y="46"/>
                  </a:lnTo>
                  <a:cubicBezTo>
                    <a:pt x="25" y="46"/>
                    <a:pt x="30" y="46"/>
                    <a:pt x="30" y="41"/>
                  </a:cubicBezTo>
                  <a:cubicBezTo>
                    <a:pt x="36" y="29"/>
                    <a:pt x="36" y="18"/>
                    <a:pt x="41" y="6"/>
                  </a:cubicBezTo>
                  <a:cubicBezTo>
                    <a:pt x="36" y="6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0"/>
            <p:cNvSpPr/>
            <p:nvPr/>
          </p:nvSpPr>
          <p:spPr>
            <a:xfrm>
              <a:off x="8831414" y="568392"/>
              <a:ext cx="8048" cy="9006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5" y="0"/>
                  </a:moveTo>
                  <a:cubicBezTo>
                    <a:pt x="18" y="0"/>
                    <a:pt x="7" y="6"/>
                    <a:pt x="1" y="18"/>
                  </a:cubicBezTo>
                  <a:lnTo>
                    <a:pt x="1" y="24"/>
                  </a:lnTo>
                  <a:cubicBezTo>
                    <a:pt x="1" y="30"/>
                    <a:pt x="12" y="41"/>
                    <a:pt x="18" y="46"/>
                  </a:cubicBezTo>
                  <a:lnTo>
                    <a:pt x="25" y="46"/>
                  </a:lnTo>
                  <a:cubicBezTo>
                    <a:pt x="30" y="30"/>
                    <a:pt x="36" y="18"/>
                    <a:pt x="41" y="6"/>
                  </a:cubicBezTo>
                  <a:cubicBezTo>
                    <a:pt x="36" y="0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0"/>
            <p:cNvSpPr/>
            <p:nvPr/>
          </p:nvSpPr>
          <p:spPr>
            <a:xfrm>
              <a:off x="8824899" y="598477"/>
              <a:ext cx="3258" cy="4407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0" y="1"/>
                  </a:moveTo>
                  <a:lnTo>
                    <a:pt x="0" y="6"/>
                  </a:lnTo>
                  <a:cubicBezTo>
                    <a:pt x="0" y="17"/>
                    <a:pt x="6" y="23"/>
                    <a:pt x="11" y="23"/>
                  </a:cubicBezTo>
                  <a:lnTo>
                    <a:pt x="11" y="17"/>
                  </a:lnTo>
                  <a:cubicBezTo>
                    <a:pt x="17" y="12"/>
                    <a:pt x="17" y="12"/>
                    <a:pt x="17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8824899" y="312765"/>
              <a:ext cx="9006" cy="5749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4" y="1"/>
                  </a:moveTo>
                  <a:cubicBezTo>
                    <a:pt x="11" y="1"/>
                    <a:pt x="0" y="6"/>
                    <a:pt x="0" y="17"/>
                  </a:cubicBezTo>
                  <a:lnTo>
                    <a:pt x="41" y="30"/>
                  </a:lnTo>
                  <a:lnTo>
                    <a:pt x="46" y="23"/>
                  </a:lnTo>
                  <a:cubicBezTo>
                    <a:pt x="41" y="12"/>
                    <a:pt x="35" y="6"/>
                    <a:pt x="29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8846935" y="320430"/>
              <a:ext cx="1341" cy="134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lnTo>
                    <a:pt x="1" y="6"/>
                  </a:lnTo>
                  <a:lnTo>
                    <a:pt x="6" y="6"/>
                  </a:lnTo>
                  <a:cubicBezTo>
                    <a:pt x="6" y="6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8817042" y="247229"/>
              <a:ext cx="6898" cy="9006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18" y="0"/>
                  </a:moveTo>
                  <a:cubicBezTo>
                    <a:pt x="12" y="0"/>
                    <a:pt x="6" y="6"/>
                    <a:pt x="1" y="17"/>
                  </a:cubicBezTo>
                  <a:lnTo>
                    <a:pt x="1" y="24"/>
                  </a:lnTo>
                  <a:cubicBezTo>
                    <a:pt x="1" y="29"/>
                    <a:pt x="6" y="40"/>
                    <a:pt x="18" y="40"/>
                  </a:cubicBezTo>
                  <a:cubicBezTo>
                    <a:pt x="23" y="40"/>
                    <a:pt x="23" y="46"/>
                    <a:pt x="23" y="46"/>
                  </a:cubicBezTo>
                  <a:cubicBezTo>
                    <a:pt x="30" y="46"/>
                    <a:pt x="36" y="40"/>
                    <a:pt x="36" y="40"/>
                  </a:cubicBezTo>
                  <a:cubicBezTo>
                    <a:pt x="30" y="24"/>
                    <a:pt x="23" y="11"/>
                    <a:pt x="18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0"/>
            <p:cNvSpPr/>
            <p:nvPr/>
          </p:nvSpPr>
          <p:spPr>
            <a:xfrm>
              <a:off x="8831414" y="284979"/>
              <a:ext cx="8048" cy="9006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5" y="1"/>
                  </a:moveTo>
                  <a:cubicBezTo>
                    <a:pt x="12" y="1"/>
                    <a:pt x="1" y="12"/>
                    <a:pt x="1" y="17"/>
                  </a:cubicBezTo>
                  <a:lnTo>
                    <a:pt x="1" y="23"/>
                  </a:lnTo>
                  <a:cubicBezTo>
                    <a:pt x="1" y="36"/>
                    <a:pt x="7" y="47"/>
                    <a:pt x="18" y="47"/>
                  </a:cubicBezTo>
                  <a:lnTo>
                    <a:pt x="25" y="47"/>
                  </a:lnTo>
                  <a:cubicBezTo>
                    <a:pt x="30" y="47"/>
                    <a:pt x="36" y="47"/>
                    <a:pt x="41" y="41"/>
                  </a:cubicBezTo>
                  <a:cubicBezTo>
                    <a:pt x="36" y="29"/>
                    <a:pt x="30" y="17"/>
                    <a:pt x="30" y="6"/>
                  </a:cubicBezTo>
                  <a:cubicBezTo>
                    <a:pt x="25" y="6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0"/>
            <p:cNvSpPr/>
            <p:nvPr/>
          </p:nvSpPr>
          <p:spPr>
            <a:xfrm>
              <a:off x="8824899" y="407236"/>
              <a:ext cx="5749" cy="4791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24" y="0"/>
                  </a:moveTo>
                  <a:cubicBezTo>
                    <a:pt x="11" y="0"/>
                    <a:pt x="0" y="6"/>
                    <a:pt x="0" y="17"/>
                  </a:cubicBezTo>
                  <a:lnTo>
                    <a:pt x="2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0"/>
            <p:cNvSpPr/>
            <p:nvPr/>
          </p:nvSpPr>
          <p:spPr>
            <a:xfrm>
              <a:off x="8844828" y="346107"/>
              <a:ext cx="192" cy="1341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0"/>
            <p:cNvSpPr/>
            <p:nvPr/>
          </p:nvSpPr>
          <p:spPr>
            <a:xfrm>
              <a:off x="8842720" y="354922"/>
              <a:ext cx="192" cy="19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0"/>
            <p:cNvSpPr/>
            <p:nvPr/>
          </p:nvSpPr>
          <p:spPr>
            <a:xfrm>
              <a:off x="8824899" y="316022"/>
              <a:ext cx="7857" cy="574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8"/>
                    <a:pt x="6" y="24"/>
                    <a:pt x="17" y="29"/>
                  </a:cubicBezTo>
                  <a:lnTo>
                    <a:pt x="24" y="29"/>
                  </a:lnTo>
                  <a:cubicBezTo>
                    <a:pt x="29" y="29"/>
                    <a:pt x="41" y="24"/>
                    <a:pt x="41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0"/>
            <p:cNvSpPr/>
            <p:nvPr/>
          </p:nvSpPr>
          <p:spPr>
            <a:xfrm>
              <a:off x="8845977" y="321579"/>
              <a:ext cx="3641" cy="5749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6" y="0"/>
                  </a:moveTo>
                  <a:cubicBezTo>
                    <a:pt x="0" y="12"/>
                    <a:pt x="6" y="24"/>
                    <a:pt x="18" y="30"/>
                  </a:cubicBezTo>
                  <a:cubicBezTo>
                    <a:pt x="18" y="19"/>
                    <a:pt x="11" y="12"/>
                    <a:pt x="11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0"/>
            <p:cNvSpPr/>
            <p:nvPr/>
          </p:nvSpPr>
          <p:spPr>
            <a:xfrm>
              <a:off x="8817042" y="340550"/>
              <a:ext cx="9006" cy="9006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3" y="0"/>
                  </a:moveTo>
                  <a:cubicBezTo>
                    <a:pt x="18" y="0"/>
                    <a:pt x="6" y="11"/>
                    <a:pt x="6" y="17"/>
                  </a:cubicBezTo>
                  <a:lnTo>
                    <a:pt x="1" y="24"/>
                  </a:lnTo>
                  <a:cubicBezTo>
                    <a:pt x="1" y="35"/>
                    <a:pt x="12" y="46"/>
                    <a:pt x="18" y="46"/>
                  </a:cubicBezTo>
                  <a:lnTo>
                    <a:pt x="23" y="46"/>
                  </a:lnTo>
                  <a:cubicBezTo>
                    <a:pt x="36" y="46"/>
                    <a:pt x="47" y="41"/>
                    <a:pt x="47" y="30"/>
                  </a:cubicBezTo>
                  <a:lnTo>
                    <a:pt x="47" y="24"/>
                  </a:lnTo>
                  <a:cubicBezTo>
                    <a:pt x="47" y="17"/>
                    <a:pt x="41" y="6"/>
                    <a:pt x="30" y="6"/>
                  </a:cubicBezTo>
                  <a:cubicBezTo>
                    <a:pt x="30" y="6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0"/>
            <p:cNvSpPr/>
            <p:nvPr/>
          </p:nvSpPr>
          <p:spPr>
            <a:xfrm>
              <a:off x="8839270" y="346107"/>
              <a:ext cx="4791" cy="9006"/>
            </a:xfrm>
            <a:custGeom>
              <a:avLst/>
              <a:gdLst/>
              <a:ahLst/>
              <a:cxnLst/>
              <a:rect l="l" t="t" r="r" b="b"/>
              <a:pathLst>
                <a:path w="25" h="47" extrusionOk="0">
                  <a:moveTo>
                    <a:pt x="18" y="1"/>
                  </a:moveTo>
                  <a:cubicBezTo>
                    <a:pt x="12" y="6"/>
                    <a:pt x="6" y="12"/>
                    <a:pt x="0" y="17"/>
                  </a:cubicBezTo>
                  <a:cubicBezTo>
                    <a:pt x="0" y="30"/>
                    <a:pt x="6" y="47"/>
                    <a:pt x="18" y="47"/>
                  </a:cubicBezTo>
                  <a:lnTo>
                    <a:pt x="24" y="30"/>
                  </a:lnTo>
                  <a:cubicBezTo>
                    <a:pt x="24" y="17"/>
                    <a:pt x="24" y="12"/>
                    <a:pt x="18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0"/>
            <p:cNvSpPr/>
            <p:nvPr/>
          </p:nvSpPr>
          <p:spPr>
            <a:xfrm>
              <a:off x="8842720" y="346107"/>
              <a:ext cx="2299" cy="5749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0" y="1"/>
                  </a:moveTo>
                  <a:cubicBezTo>
                    <a:pt x="6" y="12"/>
                    <a:pt x="6" y="17"/>
                    <a:pt x="6" y="30"/>
                  </a:cubicBezTo>
                  <a:lnTo>
                    <a:pt x="12" y="6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0"/>
            <p:cNvSpPr/>
            <p:nvPr/>
          </p:nvSpPr>
          <p:spPr>
            <a:xfrm>
              <a:off x="8831414" y="379450"/>
              <a:ext cx="5940" cy="9006"/>
            </a:xfrm>
            <a:custGeom>
              <a:avLst/>
              <a:gdLst/>
              <a:ahLst/>
              <a:cxnLst/>
              <a:rect l="l" t="t" r="r" b="b"/>
              <a:pathLst>
                <a:path w="31" h="47" extrusionOk="0">
                  <a:moveTo>
                    <a:pt x="25" y="1"/>
                  </a:moveTo>
                  <a:cubicBezTo>
                    <a:pt x="12" y="1"/>
                    <a:pt x="7" y="6"/>
                    <a:pt x="1" y="17"/>
                  </a:cubicBezTo>
                  <a:cubicBezTo>
                    <a:pt x="1" y="30"/>
                    <a:pt x="7" y="41"/>
                    <a:pt x="18" y="47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0"/>
            <p:cNvSpPr/>
            <p:nvPr/>
          </p:nvSpPr>
          <p:spPr>
            <a:xfrm>
              <a:off x="8820300" y="443836"/>
              <a:ext cx="1341" cy="192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1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0"/>
            <p:cNvSpPr/>
            <p:nvPr/>
          </p:nvSpPr>
          <p:spPr>
            <a:xfrm>
              <a:off x="8823749" y="410493"/>
              <a:ext cx="5749" cy="5749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6" y="0"/>
                  </a:moveTo>
                  <a:cubicBezTo>
                    <a:pt x="1" y="13"/>
                    <a:pt x="12" y="24"/>
                    <a:pt x="23" y="29"/>
                  </a:cubicBezTo>
                  <a:lnTo>
                    <a:pt x="3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8817042" y="435021"/>
              <a:ext cx="5940" cy="9006"/>
            </a:xfrm>
            <a:custGeom>
              <a:avLst/>
              <a:gdLst/>
              <a:ahLst/>
              <a:cxnLst/>
              <a:rect l="l" t="t" r="r" b="b"/>
              <a:pathLst>
                <a:path w="31" h="47" extrusionOk="0">
                  <a:moveTo>
                    <a:pt x="30" y="0"/>
                  </a:moveTo>
                  <a:cubicBezTo>
                    <a:pt x="18" y="0"/>
                    <a:pt x="6" y="6"/>
                    <a:pt x="6" y="18"/>
                  </a:cubicBezTo>
                  <a:cubicBezTo>
                    <a:pt x="1" y="29"/>
                    <a:pt x="6" y="41"/>
                    <a:pt x="18" y="46"/>
                  </a:cubicBezTo>
                  <a:lnTo>
                    <a:pt x="23" y="4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0"/>
            <p:cNvSpPr/>
            <p:nvPr/>
          </p:nvSpPr>
          <p:spPr>
            <a:xfrm>
              <a:off x="8124510" y="949342"/>
              <a:ext cx="742729" cy="136244"/>
            </a:xfrm>
            <a:custGeom>
              <a:avLst/>
              <a:gdLst/>
              <a:ahLst/>
              <a:cxnLst/>
              <a:rect l="l" t="t" r="r" b="b"/>
              <a:pathLst>
                <a:path w="3876" h="711" extrusionOk="0">
                  <a:moveTo>
                    <a:pt x="287" y="1"/>
                  </a:moveTo>
                  <a:cubicBezTo>
                    <a:pt x="262" y="1"/>
                    <a:pt x="237" y="22"/>
                    <a:pt x="226" y="42"/>
                  </a:cubicBezTo>
                  <a:lnTo>
                    <a:pt x="17" y="577"/>
                  </a:lnTo>
                  <a:cubicBezTo>
                    <a:pt x="1" y="623"/>
                    <a:pt x="35" y="676"/>
                    <a:pt x="81" y="676"/>
                  </a:cubicBezTo>
                  <a:lnTo>
                    <a:pt x="3789" y="710"/>
                  </a:lnTo>
                  <a:cubicBezTo>
                    <a:pt x="3840" y="710"/>
                    <a:pt x="3875" y="652"/>
                    <a:pt x="3853" y="606"/>
                  </a:cubicBezTo>
                  <a:lnTo>
                    <a:pt x="3580" y="66"/>
                  </a:lnTo>
                  <a:cubicBezTo>
                    <a:pt x="3567" y="42"/>
                    <a:pt x="3545" y="25"/>
                    <a:pt x="3516" y="25"/>
                  </a:cubicBezTo>
                  <a:lnTo>
                    <a:pt x="296" y="2"/>
                  </a:lnTo>
                  <a:cubicBezTo>
                    <a:pt x="293" y="1"/>
                    <a:pt x="290" y="1"/>
                    <a:pt x="287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0"/>
            <p:cNvSpPr/>
            <p:nvPr/>
          </p:nvSpPr>
          <p:spPr>
            <a:xfrm>
              <a:off x="8114354" y="938611"/>
              <a:ext cx="761891" cy="156747"/>
            </a:xfrm>
            <a:custGeom>
              <a:avLst/>
              <a:gdLst/>
              <a:ahLst/>
              <a:cxnLst/>
              <a:rect l="l" t="t" r="r" b="b"/>
              <a:pathLst>
                <a:path w="3976" h="818" extrusionOk="0">
                  <a:moveTo>
                    <a:pt x="349" y="111"/>
                  </a:moveTo>
                  <a:lnTo>
                    <a:pt x="3569" y="140"/>
                  </a:lnTo>
                  <a:cubicBezTo>
                    <a:pt x="3575" y="140"/>
                    <a:pt x="3580" y="140"/>
                    <a:pt x="3580" y="145"/>
                  </a:cubicBezTo>
                  <a:lnTo>
                    <a:pt x="3853" y="684"/>
                  </a:lnTo>
                  <a:lnTo>
                    <a:pt x="3853" y="702"/>
                  </a:lnTo>
                  <a:cubicBezTo>
                    <a:pt x="3847" y="702"/>
                    <a:pt x="3847" y="702"/>
                    <a:pt x="3842" y="708"/>
                  </a:cubicBezTo>
                  <a:lnTo>
                    <a:pt x="134" y="673"/>
                  </a:lnTo>
                  <a:cubicBezTo>
                    <a:pt x="129" y="673"/>
                    <a:pt x="129" y="673"/>
                    <a:pt x="123" y="667"/>
                  </a:cubicBezTo>
                  <a:lnTo>
                    <a:pt x="123" y="655"/>
                  </a:lnTo>
                  <a:lnTo>
                    <a:pt x="332" y="122"/>
                  </a:lnTo>
                  <a:cubicBezTo>
                    <a:pt x="338" y="116"/>
                    <a:pt x="343" y="111"/>
                    <a:pt x="349" y="111"/>
                  </a:cubicBezTo>
                  <a:close/>
                  <a:moveTo>
                    <a:pt x="349" y="1"/>
                  </a:moveTo>
                  <a:cubicBezTo>
                    <a:pt x="297" y="1"/>
                    <a:pt x="244" y="28"/>
                    <a:pt x="228" y="81"/>
                  </a:cubicBezTo>
                  <a:lnTo>
                    <a:pt x="19" y="615"/>
                  </a:lnTo>
                  <a:cubicBezTo>
                    <a:pt x="1" y="655"/>
                    <a:pt x="8" y="697"/>
                    <a:pt x="30" y="732"/>
                  </a:cubicBezTo>
                  <a:cubicBezTo>
                    <a:pt x="54" y="766"/>
                    <a:pt x="94" y="789"/>
                    <a:pt x="134" y="789"/>
                  </a:cubicBezTo>
                  <a:lnTo>
                    <a:pt x="3836" y="818"/>
                  </a:lnTo>
                  <a:lnTo>
                    <a:pt x="3842" y="818"/>
                  </a:lnTo>
                  <a:cubicBezTo>
                    <a:pt x="3882" y="818"/>
                    <a:pt x="3923" y="794"/>
                    <a:pt x="3946" y="759"/>
                  </a:cubicBezTo>
                  <a:cubicBezTo>
                    <a:pt x="3975" y="719"/>
                    <a:pt x="3975" y="673"/>
                    <a:pt x="3952" y="633"/>
                  </a:cubicBezTo>
                  <a:lnTo>
                    <a:pt x="3685" y="93"/>
                  </a:lnTo>
                  <a:cubicBezTo>
                    <a:pt x="3662" y="52"/>
                    <a:pt x="3620" y="23"/>
                    <a:pt x="3569" y="23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0"/>
            <p:cNvSpPr/>
            <p:nvPr/>
          </p:nvSpPr>
          <p:spPr>
            <a:xfrm>
              <a:off x="8144631" y="895112"/>
              <a:ext cx="688116" cy="59211"/>
            </a:xfrm>
            <a:custGeom>
              <a:avLst/>
              <a:gdLst/>
              <a:ahLst/>
              <a:cxnLst/>
              <a:rect l="l" t="t" r="r" b="b"/>
              <a:pathLst>
                <a:path w="3591" h="309" extrusionOk="0">
                  <a:moveTo>
                    <a:pt x="24" y="1"/>
                  </a:moveTo>
                  <a:cubicBezTo>
                    <a:pt x="11" y="1"/>
                    <a:pt x="0" y="6"/>
                    <a:pt x="0" y="19"/>
                  </a:cubicBezTo>
                  <a:lnTo>
                    <a:pt x="0" y="262"/>
                  </a:lnTo>
                  <a:cubicBezTo>
                    <a:pt x="0" y="274"/>
                    <a:pt x="11" y="279"/>
                    <a:pt x="24" y="279"/>
                  </a:cubicBezTo>
                  <a:lnTo>
                    <a:pt x="3567" y="308"/>
                  </a:lnTo>
                  <a:cubicBezTo>
                    <a:pt x="3579" y="308"/>
                    <a:pt x="3591" y="303"/>
                    <a:pt x="3591" y="290"/>
                  </a:cubicBezTo>
                  <a:lnTo>
                    <a:pt x="3591" y="47"/>
                  </a:lnTo>
                  <a:cubicBezTo>
                    <a:pt x="3591" y="36"/>
                    <a:pt x="3579" y="30"/>
                    <a:pt x="3567" y="3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0"/>
            <p:cNvSpPr/>
            <p:nvPr/>
          </p:nvSpPr>
          <p:spPr>
            <a:xfrm>
              <a:off x="8136825" y="883998"/>
              <a:ext cx="710728" cy="81440"/>
            </a:xfrm>
            <a:custGeom>
              <a:avLst/>
              <a:gdLst/>
              <a:ahLst/>
              <a:cxnLst/>
              <a:rect l="l" t="t" r="r" b="b"/>
              <a:pathLst>
                <a:path w="3709" h="425" extrusionOk="0">
                  <a:moveTo>
                    <a:pt x="204" y="117"/>
                  </a:moveTo>
                  <a:lnTo>
                    <a:pt x="3510" y="139"/>
                  </a:lnTo>
                  <a:cubicBezTo>
                    <a:pt x="3528" y="139"/>
                    <a:pt x="3551" y="152"/>
                    <a:pt x="3569" y="169"/>
                  </a:cubicBezTo>
                  <a:cubicBezTo>
                    <a:pt x="3586" y="181"/>
                    <a:pt x="3591" y="203"/>
                    <a:pt x="3591" y="227"/>
                  </a:cubicBezTo>
                  <a:cubicBezTo>
                    <a:pt x="3591" y="251"/>
                    <a:pt x="3580" y="268"/>
                    <a:pt x="3569" y="286"/>
                  </a:cubicBezTo>
                  <a:cubicBezTo>
                    <a:pt x="3551" y="302"/>
                    <a:pt x="3528" y="308"/>
                    <a:pt x="3505" y="308"/>
                  </a:cubicBezTo>
                  <a:lnTo>
                    <a:pt x="198" y="286"/>
                  </a:lnTo>
                  <a:cubicBezTo>
                    <a:pt x="152" y="286"/>
                    <a:pt x="118" y="244"/>
                    <a:pt x="118" y="198"/>
                  </a:cubicBezTo>
                  <a:cubicBezTo>
                    <a:pt x="118" y="152"/>
                    <a:pt x="158" y="117"/>
                    <a:pt x="198" y="117"/>
                  </a:cubicBezTo>
                  <a:close/>
                  <a:moveTo>
                    <a:pt x="204" y="0"/>
                  </a:moveTo>
                  <a:cubicBezTo>
                    <a:pt x="94" y="7"/>
                    <a:pt x="1" y="88"/>
                    <a:pt x="1" y="198"/>
                  </a:cubicBezTo>
                  <a:cubicBezTo>
                    <a:pt x="1" y="308"/>
                    <a:pt x="88" y="396"/>
                    <a:pt x="198" y="396"/>
                  </a:cubicBezTo>
                  <a:lnTo>
                    <a:pt x="3505" y="425"/>
                  </a:lnTo>
                  <a:cubicBezTo>
                    <a:pt x="3563" y="425"/>
                    <a:pt x="3609" y="407"/>
                    <a:pt x="3644" y="366"/>
                  </a:cubicBezTo>
                  <a:cubicBezTo>
                    <a:pt x="3684" y="332"/>
                    <a:pt x="3708" y="279"/>
                    <a:pt x="3708" y="227"/>
                  </a:cubicBezTo>
                  <a:cubicBezTo>
                    <a:pt x="3708" y="117"/>
                    <a:pt x="3620" y="29"/>
                    <a:pt x="3510" y="29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8374581" y="128230"/>
              <a:ext cx="41390" cy="18971"/>
            </a:xfrm>
            <a:custGeom>
              <a:avLst/>
              <a:gdLst/>
              <a:ahLst/>
              <a:cxnLst/>
              <a:rect l="l" t="t" r="r" b="b"/>
              <a:pathLst>
                <a:path w="216" h="99" extrusionOk="0">
                  <a:moveTo>
                    <a:pt x="144" y="0"/>
                  </a:moveTo>
                  <a:cubicBezTo>
                    <a:pt x="59" y="0"/>
                    <a:pt x="0" y="99"/>
                    <a:pt x="0" y="99"/>
                  </a:cubicBezTo>
                  <a:lnTo>
                    <a:pt x="216" y="24"/>
                  </a:lnTo>
                  <a:cubicBezTo>
                    <a:pt x="191" y="7"/>
                    <a:pt x="166" y="0"/>
                    <a:pt x="14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8362508" y="117307"/>
              <a:ext cx="65535" cy="41199"/>
            </a:xfrm>
            <a:custGeom>
              <a:avLst/>
              <a:gdLst/>
              <a:ahLst/>
              <a:cxnLst/>
              <a:rect l="l" t="t" r="r" b="b"/>
              <a:pathLst>
                <a:path w="342" h="215" extrusionOk="0">
                  <a:moveTo>
                    <a:pt x="211" y="1"/>
                  </a:moveTo>
                  <a:cubicBezTo>
                    <a:pt x="199" y="1"/>
                    <a:pt x="187" y="2"/>
                    <a:pt x="175" y="6"/>
                  </a:cubicBezTo>
                  <a:cubicBezTo>
                    <a:pt x="81" y="28"/>
                    <a:pt x="23" y="116"/>
                    <a:pt x="12" y="127"/>
                  </a:cubicBezTo>
                  <a:cubicBezTo>
                    <a:pt x="1" y="150"/>
                    <a:pt x="6" y="191"/>
                    <a:pt x="35" y="202"/>
                  </a:cubicBezTo>
                  <a:cubicBezTo>
                    <a:pt x="41" y="208"/>
                    <a:pt x="52" y="214"/>
                    <a:pt x="63" y="214"/>
                  </a:cubicBezTo>
                  <a:cubicBezTo>
                    <a:pt x="81" y="214"/>
                    <a:pt x="98" y="202"/>
                    <a:pt x="111" y="185"/>
                  </a:cubicBezTo>
                  <a:cubicBezTo>
                    <a:pt x="116" y="173"/>
                    <a:pt x="156" y="127"/>
                    <a:pt x="197" y="116"/>
                  </a:cubicBezTo>
                  <a:cubicBezTo>
                    <a:pt x="209" y="116"/>
                    <a:pt x="226" y="116"/>
                    <a:pt x="250" y="127"/>
                  </a:cubicBezTo>
                  <a:cubicBezTo>
                    <a:pt x="258" y="134"/>
                    <a:pt x="268" y="137"/>
                    <a:pt x="278" y="137"/>
                  </a:cubicBezTo>
                  <a:cubicBezTo>
                    <a:pt x="296" y="137"/>
                    <a:pt x="314" y="128"/>
                    <a:pt x="325" y="110"/>
                  </a:cubicBezTo>
                  <a:cubicBezTo>
                    <a:pt x="342" y="86"/>
                    <a:pt x="336" y="52"/>
                    <a:pt x="314" y="33"/>
                  </a:cubicBezTo>
                  <a:cubicBezTo>
                    <a:pt x="279" y="13"/>
                    <a:pt x="245" y="1"/>
                    <a:pt x="21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0"/>
            <p:cNvSpPr/>
            <p:nvPr/>
          </p:nvSpPr>
          <p:spPr>
            <a:xfrm>
              <a:off x="8393551" y="-95204"/>
              <a:ext cx="30276" cy="61319"/>
            </a:xfrm>
            <a:custGeom>
              <a:avLst/>
              <a:gdLst/>
              <a:ahLst/>
              <a:cxnLst/>
              <a:rect l="l" t="t" r="r" b="b"/>
              <a:pathLst>
                <a:path w="158" h="320" extrusionOk="0">
                  <a:moveTo>
                    <a:pt x="0" y="1"/>
                  </a:moveTo>
                  <a:lnTo>
                    <a:pt x="157" y="320"/>
                  </a:lnTo>
                  <a:cubicBezTo>
                    <a:pt x="15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0"/>
            <p:cNvSpPr/>
            <p:nvPr/>
          </p:nvSpPr>
          <p:spPr>
            <a:xfrm>
              <a:off x="8382437" y="-106319"/>
              <a:ext cx="52313" cy="83356"/>
            </a:xfrm>
            <a:custGeom>
              <a:avLst/>
              <a:gdLst/>
              <a:ahLst/>
              <a:cxnLst/>
              <a:rect l="l" t="t" r="r" b="b"/>
              <a:pathLst>
                <a:path w="273" h="435" extrusionOk="0">
                  <a:moveTo>
                    <a:pt x="58" y="0"/>
                  </a:moveTo>
                  <a:cubicBezTo>
                    <a:pt x="29" y="0"/>
                    <a:pt x="7" y="24"/>
                    <a:pt x="1" y="52"/>
                  </a:cubicBezTo>
                  <a:cubicBezTo>
                    <a:pt x="1" y="81"/>
                    <a:pt x="23" y="110"/>
                    <a:pt x="52" y="110"/>
                  </a:cubicBezTo>
                  <a:cubicBezTo>
                    <a:pt x="87" y="116"/>
                    <a:pt x="157" y="174"/>
                    <a:pt x="157" y="378"/>
                  </a:cubicBezTo>
                  <a:cubicBezTo>
                    <a:pt x="157" y="407"/>
                    <a:pt x="181" y="435"/>
                    <a:pt x="215" y="435"/>
                  </a:cubicBezTo>
                  <a:cubicBezTo>
                    <a:pt x="245" y="435"/>
                    <a:pt x="272" y="407"/>
                    <a:pt x="272" y="378"/>
                  </a:cubicBezTo>
                  <a:cubicBezTo>
                    <a:pt x="272" y="6"/>
                    <a:pt x="71" y="0"/>
                    <a:pt x="5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0"/>
            <p:cNvSpPr/>
            <p:nvPr/>
          </p:nvSpPr>
          <p:spPr>
            <a:xfrm>
              <a:off x="8665850" y="-338759"/>
              <a:ext cx="160196" cy="160388"/>
            </a:xfrm>
            <a:custGeom>
              <a:avLst/>
              <a:gdLst/>
              <a:ahLst/>
              <a:cxnLst/>
              <a:rect l="l" t="t" r="r" b="b"/>
              <a:pathLst>
                <a:path w="836" h="837" extrusionOk="0">
                  <a:moveTo>
                    <a:pt x="836" y="1"/>
                  </a:moveTo>
                  <a:lnTo>
                    <a:pt x="0" y="836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0"/>
            <p:cNvSpPr/>
            <p:nvPr/>
          </p:nvSpPr>
          <p:spPr>
            <a:xfrm>
              <a:off x="8653586" y="-349873"/>
              <a:ext cx="183766" cy="181658"/>
            </a:xfrm>
            <a:custGeom>
              <a:avLst/>
              <a:gdLst/>
              <a:ahLst/>
              <a:cxnLst/>
              <a:rect l="l" t="t" r="r" b="b"/>
              <a:pathLst>
                <a:path w="959" h="948" extrusionOk="0">
                  <a:moveTo>
                    <a:pt x="900" y="1"/>
                  </a:moveTo>
                  <a:cubicBezTo>
                    <a:pt x="886" y="1"/>
                    <a:pt x="871" y="7"/>
                    <a:pt x="859" y="18"/>
                  </a:cubicBezTo>
                  <a:lnTo>
                    <a:pt x="24" y="854"/>
                  </a:lnTo>
                  <a:cubicBezTo>
                    <a:pt x="0" y="870"/>
                    <a:pt x="0" y="912"/>
                    <a:pt x="24" y="929"/>
                  </a:cubicBezTo>
                  <a:cubicBezTo>
                    <a:pt x="35" y="940"/>
                    <a:pt x="53" y="947"/>
                    <a:pt x="64" y="947"/>
                  </a:cubicBezTo>
                  <a:cubicBezTo>
                    <a:pt x="83" y="947"/>
                    <a:pt x="94" y="940"/>
                    <a:pt x="105" y="929"/>
                  </a:cubicBezTo>
                  <a:lnTo>
                    <a:pt x="940" y="99"/>
                  </a:lnTo>
                  <a:cubicBezTo>
                    <a:pt x="958" y="77"/>
                    <a:pt x="958" y="42"/>
                    <a:pt x="940" y="18"/>
                  </a:cubicBezTo>
                  <a:cubicBezTo>
                    <a:pt x="929" y="7"/>
                    <a:pt x="915" y="1"/>
                    <a:pt x="90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0"/>
            <p:cNvSpPr/>
            <p:nvPr/>
          </p:nvSpPr>
          <p:spPr>
            <a:xfrm>
              <a:off x="8440116" y="-515246"/>
              <a:ext cx="192" cy="216725"/>
            </a:xfrm>
            <a:custGeom>
              <a:avLst/>
              <a:gdLst/>
              <a:ahLst/>
              <a:cxnLst/>
              <a:rect l="l" t="t" r="r" b="b"/>
              <a:pathLst>
                <a:path w="1" h="1131" extrusionOk="0">
                  <a:moveTo>
                    <a:pt x="1" y="0"/>
                  </a:moveTo>
                  <a:lnTo>
                    <a:pt x="1" y="1131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0"/>
            <p:cNvSpPr/>
            <p:nvPr/>
          </p:nvSpPr>
          <p:spPr>
            <a:xfrm>
              <a:off x="8429194" y="-526551"/>
              <a:ext cx="22420" cy="239337"/>
            </a:xfrm>
            <a:custGeom>
              <a:avLst/>
              <a:gdLst/>
              <a:ahLst/>
              <a:cxnLst/>
              <a:rect l="l" t="t" r="r" b="b"/>
              <a:pathLst>
                <a:path w="117" h="1249" extrusionOk="0">
                  <a:moveTo>
                    <a:pt x="58" y="1"/>
                  </a:moveTo>
                  <a:cubicBezTo>
                    <a:pt x="23" y="1"/>
                    <a:pt x="1" y="30"/>
                    <a:pt x="1" y="59"/>
                  </a:cubicBezTo>
                  <a:lnTo>
                    <a:pt x="1" y="1190"/>
                  </a:lnTo>
                  <a:cubicBezTo>
                    <a:pt x="1" y="1219"/>
                    <a:pt x="23" y="1248"/>
                    <a:pt x="58" y="1248"/>
                  </a:cubicBezTo>
                  <a:cubicBezTo>
                    <a:pt x="87" y="1248"/>
                    <a:pt x="116" y="1219"/>
                    <a:pt x="116" y="1190"/>
                  </a:cubicBezTo>
                  <a:lnTo>
                    <a:pt x="116" y="59"/>
                  </a:lnTo>
                  <a:cubicBezTo>
                    <a:pt x="116" y="30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0"/>
            <p:cNvSpPr/>
            <p:nvPr/>
          </p:nvSpPr>
          <p:spPr>
            <a:xfrm rot="-5278342">
              <a:off x="7978104" y="-349876"/>
              <a:ext cx="183768" cy="181660"/>
            </a:xfrm>
            <a:custGeom>
              <a:avLst/>
              <a:gdLst/>
              <a:ahLst/>
              <a:cxnLst/>
              <a:rect l="l" t="t" r="r" b="b"/>
              <a:pathLst>
                <a:path w="959" h="948" extrusionOk="0">
                  <a:moveTo>
                    <a:pt x="900" y="1"/>
                  </a:moveTo>
                  <a:cubicBezTo>
                    <a:pt x="886" y="1"/>
                    <a:pt x="871" y="7"/>
                    <a:pt x="859" y="18"/>
                  </a:cubicBezTo>
                  <a:lnTo>
                    <a:pt x="24" y="854"/>
                  </a:lnTo>
                  <a:cubicBezTo>
                    <a:pt x="0" y="870"/>
                    <a:pt x="0" y="912"/>
                    <a:pt x="24" y="929"/>
                  </a:cubicBezTo>
                  <a:cubicBezTo>
                    <a:pt x="35" y="940"/>
                    <a:pt x="53" y="947"/>
                    <a:pt x="64" y="947"/>
                  </a:cubicBezTo>
                  <a:cubicBezTo>
                    <a:pt x="83" y="947"/>
                    <a:pt x="94" y="940"/>
                    <a:pt x="105" y="929"/>
                  </a:cubicBezTo>
                  <a:lnTo>
                    <a:pt x="940" y="99"/>
                  </a:lnTo>
                  <a:cubicBezTo>
                    <a:pt x="958" y="77"/>
                    <a:pt x="958" y="42"/>
                    <a:pt x="940" y="18"/>
                  </a:cubicBezTo>
                  <a:cubicBezTo>
                    <a:pt x="929" y="7"/>
                    <a:pt x="915" y="1"/>
                    <a:pt x="90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5516F0-AC6E-8509-1335-82C44C99E913}"/>
              </a:ext>
            </a:extLst>
          </p:cNvPr>
          <p:cNvSpPr txBox="1"/>
          <p:nvPr/>
        </p:nvSpPr>
        <p:spPr>
          <a:xfrm>
            <a:off x="1118939" y="165624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minutes (group work)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6FDA6-0953-F4C2-684F-72EF9F179962}"/>
              </a:ext>
            </a:extLst>
          </p:cNvPr>
          <p:cNvSpPr txBox="1"/>
          <p:nvPr/>
        </p:nvSpPr>
        <p:spPr>
          <a:xfrm>
            <a:off x="1118939" y="2760524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4"/>
          <p:cNvSpPr txBox="1">
            <a:spLocks noGrp="1"/>
          </p:cNvSpPr>
          <p:nvPr>
            <p:ph type="subTitle" idx="9"/>
          </p:nvPr>
        </p:nvSpPr>
        <p:spPr>
          <a:xfrm>
            <a:off x="1910205" y="3244490"/>
            <a:ext cx="2651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SPEAKING</a:t>
            </a:r>
            <a:endParaRPr dirty="0"/>
          </a:p>
        </p:txBody>
      </p:sp>
      <p:sp>
        <p:nvSpPr>
          <p:cNvPr id="1249" name="Google Shape;1249;p44"/>
          <p:cNvSpPr txBox="1">
            <a:spLocks noGrp="1"/>
          </p:cNvSpPr>
          <p:nvPr>
            <p:ph type="title"/>
          </p:nvPr>
        </p:nvSpPr>
        <p:spPr>
          <a:xfrm>
            <a:off x="1910205" y="2875140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250" name="Google Shape;1250;p44"/>
          <p:cNvSpPr txBox="1">
            <a:spLocks noGrp="1"/>
          </p:cNvSpPr>
          <p:nvPr>
            <p:ph type="subTitle" idx="1"/>
          </p:nvPr>
        </p:nvSpPr>
        <p:spPr>
          <a:xfrm>
            <a:off x="1910204" y="3574451"/>
            <a:ext cx="7102059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Talk about one’s </a:t>
            </a:r>
            <a:r>
              <a:rPr lang="en-US" sz="2000" dirty="0" err="1"/>
              <a:t>favourite</a:t>
            </a:r>
            <a:r>
              <a:rPr lang="en-US" sz="2000" dirty="0"/>
              <a:t> TV program, the reasons for that</a:t>
            </a:r>
            <a:endParaRPr sz="2000" dirty="0"/>
          </a:p>
        </p:txBody>
      </p:sp>
      <p:sp>
        <p:nvSpPr>
          <p:cNvPr id="1251" name="Google Shape;1251;p44"/>
          <p:cNvSpPr txBox="1">
            <a:spLocks noGrp="1"/>
          </p:cNvSpPr>
          <p:nvPr>
            <p:ph type="title" idx="2"/>
          </p:nvPr>
        </p:nvSpPr>
        <p:spPr>
          <a:xfrm>
            <a:off x="1920300" y="1569133"/>
            <a:ext cx="12753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252" name="Google Shape;1252;p44"/>
          <p:cNvSpPr txBox="1">
            <a:spLocks noGrp="1"/>
          </p:cNvSpPr>
          <p:nvPr>
            <p:ph type="subTitle" idx="3"/>
          </p:nvPr>
        </p:nvSpPr>
        <p:spPr>
          <a:xfrm>
            <a:off x="1920299" y="2268444"/>
            <a:ext cx="556538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Read for specific information about television</a:t>
            </a:r>
            <a:endParaRPr sz="2000" dirty="0"/>
          </a:p>
        </p:txBody>
      </p:sp>
      <p:sp>
        <p:nvSpPr>
          <p:cNvPr id="1257" name="Google Shape;1257;p44"/>
          <p:cNvSpPr txBox="1">
            <a:spLocks noGrp="1"/>
          </p:cNvSpPr>
          <p:nvPr>
            <p:ph type="title" idx="8"/>
          </p:nvPr>
        </p:nvSpPr>
        <p:spPr>
          <a:xfrm>
            <a:off x="720000" y="2594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</a:rPr>
              <a:t>OBJECTIVES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1258" name="Google Shape;1258;p44"/>
          <p:cNvSpPr txBox="1">
            <a:spLocks noGrp="1"/>
          </p:cNvSpPr>
          <p:nvPr>
            <p:ph type="subTitle" idx="13"/>
          </p:nvPr>
        </p:nvSpPr>
        <p:spPr>
          <a:xfrm>
            <a:off x="1920300" y="1938483"/>
            <a:ext cx="26517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</a:t>
            </a:r>
            <a:endParaRPr dirty="0"/>
          </a:p>
        </p:txBody>
      </p:sp>
      <p:grpSp>
        <p:nvGrpSpPr>
          <p:cNvPr id="1261" name="Google Shape;1261;p44"/>
          <p:cNvGrpSpPr/>
          <p:nvPr/>
        </p:nvGrpSpPr>
        <p:grpSpPr>
          <a:xfrm>
            <a:off x="1202156" y="1673176"/>
            <a:ext cx="595175" cy="595185"/>
            <a:chOff x="5633618" y="2107328"/>
            <a:chExt cx="378393" cy="378399"/>
          </a:xfrm>
        </p:grpSpPr>
        <p:sp>
          <p:nvSpPr>
            <p:cNvPr id="1262" name="Google Shape;1262;p44"/>
            <p:cNvSpPr/>
            <p:nvPr/>
          </p:nvSpPr>
          <p:spPr>
            <a:xfrm>
              <a:off x="5678351" y="2317276"/>
              <a:ext cx="13367" cy="15814"/>
            </a:xfrm>
            <a:custGeom>
              <a:avLst/>
              <a:gdLst/>
              <a:ahLst/>
              <a:cxnLst/>
              <a:rect l="l" t="t" r="r" b="b"/>
              <a:pathLst>
                <a:path w="153" h="181" extrusionOk="0">
                  <a:moveTo>
                    <a:pt x="87" y="0"/>
                  </a:moveTo>
                  <a:cubicBezTo>
                    <a:pt x="29" y="0"/>
                    <a:pt x="0" y="58"/>
                    <a:pt x="0" y="87"/>
                  </a:cubicBezTo>
                  <a:cubicBezTo>
                    <a:pt x="0" y="152"/>
                    <a:pt x="29" y="181"/>
                    <a:pt x="87" y="181"/>
                  </a:cubicBezTo>
                  <a:cubicBezTo>
                    <a:pt x="116" y="181"/>
                    <a:pt x="152" y="152"/>
                    <a:pt x="152" y="87"/>
                  </a:cubicBezTo>
                  <a:cubicBezTo>
                    <a:pt x="152" y="58"/>
                    <a:pt x="116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5678351" y="2362008"/>
              <a:ext cx="13367" cy="15901"/>
            </a:xfrm>
            <a:custGeom>
              <a:avLst/>
              <a:gdLst/>
              <a:ahLst/>
              <a:cxnLst/>
              <a:rect l="l" t="t" r="r" b="b"/>
              <a:pathLst>
                <a:path w="153" h="182" extrusionOk="0">
                  <a:moveTo>
                    <a:pt x="87" y="1"/>
                  </a:moveTo>
                  <a:cubicBezTo>
                    <a:pt x="29" y="1"/>
                    <a:pt x="0" y="59"/>
                    <a:pt x="0" y="88"/>
                  </a:cubicBezTo>
                  <a:cubicBezTo>
                    <a:pt x="0" y="152"/>
                    <a:pt x="29" y="181"/>
                    <a:pt x="87" y="181"/>
                  </a:cubicBezTo>
                  <a:cubicBezTo>
                    <a:pt x="116" y="181"/>
                    <a:pt x="152" y="152"/>
                    <a:pt x="152" y="88"/>
                  </a:cubicBezTo>
                  <a:cubicBezTo>
                    <a:pt x="152" y="59"/>
                    <a:pt x="116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5678351" y="2406829"/>
              <a:ext cx="13367" cy="15814"/>
            </a:xfrm>
            <a:custGeom>
              <a:avLst/>
              <a:gdLst/>
              <a:ahLst/>
              <a:cxnLst/>
              <a:rect l="l" t="t" r="r" b="b"/>
              <a:pathLst>
                <a:path w="153" h="181" extrusionOk="0">
                  <a:moveTo>
                    <a:pt x="87" y="0"/>
                  </a:moveTo>
                  <a:cubicBezTo>
                    <a:pt x="29" y="0"/>
                    <a:pt x="0" y="29"/>
                    <a:pt x="0" y="87"/>
                  </a:cubicBezTo>
                  <a:cubicBezTo>
                    <a:pt x="0" y="116"/>
                    <a:pt x="29" y="181"/>
                    <a:pt x="87" y="181"/>
                  </a:cubicBezTo>
                  <a:cubicBezTo>
                    <a:pt x="116" y="181"/>
                    <a:pt x="152" y="116"/>
                    <a:pt x="152" y="87"/>
                  </a:cubicBezTo>
                  <a:cubicBezTo>
                    <a:pt x="152" y="29"/>
                    <a:pt x="116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5633618" y="2107328"/>
              <a:ext cx="288837" cy="378399"/>
            </a:xfrm>
            <a:custGeom>
              <a:avLst/>
              <a:gdLst/>
              <a:ahLst/>
              <a:cxnLst/>
              <a:rect l="l" t="t" r="r" b="b"/>
              <a:pathLst>
                <a:path w="3306" h="4331" extrusionOk="0">
                  <a:moveTo>
                    <a:pt x="2468" y="296"/>
                  </a:moveTo>
                  <a:lnTo>
                    <a:pt x="3010" y="837"/>
                  </a:lnTo>
                  <a:lnTo>
                    <a:pt x="2468" y="837"/>
                  </a:lnTo>
                  <a:lnTo>
                    <a:pt x="2468" y="296"/>
                  </a:lnTo>
                  <a:close/>
                  <a:moveTo>
                    <a:pt x="2288" y="180"/>
                  </a:moveTo>
                  <a:lnTo>
                    <a:pt x="2288" y="931"/>
                  </a:lnTo>
                  <a:cubicBezTo>
                    <a:pt x="2288" y="960"/>
                    <a:pt x="2346" y="1018"/>
                    <a:pt x="2375" y="1018"/>
                  </a:cubicBezTo>
                  <a:lnTo>
                    <a:pt x="3125" y="1018"/>
                  </a:lnTo>
                  <a:lnTo>
                    <a:pt x="3125" y="4056"/>
                  </a:lnTo>
                  <a:cubicBezTo>
                    <a:pt x="3125" y="4114"/>
                    <a:pt x="3096" y="4150"/>
                    <a:pt x="3067" y="4150"/>
                  </a:cubicBezTo>
                  <a:lnTo>
                    <a:pt x="238" y="4150"/>
                  </a:lnTo>
                  <a:cubicBezTo>
                    <a:pt x="209" y="4150"/>
                    <a:pt x="152" y="4114"/>
                    <a:pt x="152" y="4056"/>
                  </a:cubicBezTo>
                  <a:lnTo>
                    <a:pt x="152" y="238"/>
                  </a:lnTo>
                  <a:cubicBezTo>
                    <a:pt x="152" y="209"/>
                    <a:pt x="209" y="180"/>
                    <a:pt x="238" y="180"/>
                  </a:cubicBezTo>
                  <a:close/>
                  <a:moveTo>
                    <a:pt x="238" y="0"/>
                  </a:moveTo>
                  <a:cubicBezTo>
                    <a:pt x="123" y="0"/>
                    <a:pt x="0" y="116"/>
                    <a:pt x="0" y="238"/>
                  </a:cubicBezTo>
                  <a:lnTo>
                    <a:pt x="0" y="4056"/>
                  </a:lnTo>
                  <a:cubicBezTo>
                    <a:pt x="0" y="4208"/>
                    <a:pt x="123" y="4331"/>
                    <a:pt x="238" y="4331"/>
                  </a:cubicBezTo>
                  <a:lnTo>
                    <a:pt x="3067" y="4331"/>
                  </a:lnTo>
                  <a:cubicBezTo>
                    <a:pt x="3190" y="4331"/>
                    <a:pt x="3306" y="4208"/>
                    <a:pt x="3306" y="4056"/>
                  </a:cubicBezTo>
                  <a:lnTo>
                    <a:pt x="3306" y="931"/>
                  </a:lnTo>
                  <a:cubicBezTo>
                    <a:pt x="3306" y="902"/>
                    <a:pt x="3306" y="866"/>
                    <a:pt x="3277" y="866"/>
                  </a:cubicBezTo>
                  <a:lnTo>
                    <a:pt x="2432" y="29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5680885" y="2151449"/>
              <a:ext cx="133760" cy="131841"/>
            </a:xfrm>
            <a:custGeom>
              <a:avLst/>
              <a:gdLst/>
              <a:ahLst/>
              <a:cxnLst/>
              <a:rect l="l" t="t" r="r" b="b"/>
              <a:pathLst>
                <a:path w="1531" h="1509" extrusionOk="0">
                  <a:moveTo>
                    <a:pt x="845" y="181"/>
                  </a:moveTo>
                  <a:cubicBezTo>
                    <a:pt x="1112" y="217"/>
                    <a:pt x="1321" y="426"/>
                    <a:pt x="1350" y="664"/>
                  </a:cubicBezTo>
                  <a:lnTo>
                    <a:pt x="845" y="664"/>
                  </a:lnTo>
                  <a:lnTo>
                    <a:pt x="845" y="181"/>
                  </a:lnTo>
                  <a:close/>
                  <a:moveTo>
                    <a:pt x="693" y="181"/>
                  </a:moveTo>
                  <a:lnTo>
                    <a:pt x="693" y="758"/>
                  </a:lnTo>
                  <a:cubicBezTo>
                    <a:pt x="693" y="816"/>
                    <a:pt x="722" y="845"/>
                    <a:pt x="780" y="845"/>
                  </a:cubicBezTo>
                  <a:lnTo>
                    <a:pt x="1350" y="845"/>
                  </a:lnTo>
                  <a:cubicBezTo>
                    <a:pt x="1321" y="1148"/>
                    <a:pt x="1054" y="1357"/>
                    <a:pt x="751" y="1357"/>
                  </a:cubicBezTo>
                  <a:cubicBezTo>
                    <a:pt x="448" y="1328"/>
                    <a:pt x="210" y="1083"/>
                    <a:pt x="181" y="787"/>
                  </a:cubicBezTo>
                  <a:cubicBezTo>
                    <a:pt x="152" y="484"/>
                    <a:pt x="390" y="217"/>
                    <a:pt x="693" y="181"/>
                  </a:cubicBezTo>
                  <a:close/>
                  <a:moveTo>
                    <a:pt x="780" y="0"/>
                  </a:moveTo>
                  <a:cubicBezTo>
                    <a:pt x="361" y="0"/>
                    <a:pt x="0" y="332"/>
                    <a:pt x="0" y="758"/>
                  </a:cubicBezTo>
                  <a:cubicBezTo>
                    <a:pt x="0" y="1177"/>
                    <a:pt x="361" y="1509"/>
                    <a:pt x="780" y="1509"/>
                  </a:cubicBezTo>
                  <a:cubicBezTo>
                    <a:pt x="1206" y="1509"/>
                    <a:pt x="1530" y="1177"/>
                    <a:pt x="1530" y="758"/>
                  </a:cubicBezTo>
                  <a:cubicBezTo>
                    <a:pt x="1530" y="332"/>
                    <a:pt x="1206" y="0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5707357" y="2317276"/>
              <a:ext cx="170367" cy="15814"/>
            </a:xfrm>
            <a:custGeom>
              <a:avLst/>
              <a:gdLst/>
              <a:ahLst/>
              <a:cxnLst/>
              <a:rect l="l" t="t" r="r" b="b"/>
              <a:pathLst>
                <a:path w="1950" h="181" extrusionOk="0">
                  <a:moveTo>
                    <a:pt x="87" y="0"/>
                  </a:moveTo>
                  <a:cubicBezTo>
                    <a:pt x="29" y="0"/>
                    <a:pt x="0" y="58"/>
                    <a:pt x="0" y="123"/>
                  </a:cubicBezTo>
                  <a:cubicBezTo>
                    <a:pt x="0" y="152"/>
                    <a:pt x="58" y="181"/>
                    <a:pt x="87" y="181"/>
                  </a:cubicBezTo>
                  <a:lnTo>
                    <a:pt x="1863" y="181"/>
                  </a:lnTo>
                  <a:cubicBezTo>
                    <a:pt x="1920" y="181"/>
                    <a:pt x="1949" y="152"/>
                    <a:pt x="1949" y="123"/>
                  </a:cubicBezTo>
                  <a:cubicBezTo>
                    <a:pt x="1949" y="58"/>
                    <a:pt x="1920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5707357" y="2362008"/>
              <a:ext cx="170367" cy="15901"/>
            </a:xfrm>
            <a:custGeom>
              <a:avLst/>
              <a:gdLst/>
              <a:ahLst/>
              <a:cxnLst/>
              <a:rect l="l" t="t" r="r" b="b"/>
              <a:pathLst>
                <a:path w="1950" h="182" extrusionOk="0">
                  <a:moveTo>
                    <a:pt x="87" y="1"/>
                  </a:moveTo>
                  <a:cubicBezTo>
                    <a:pt x="58" y="1"/>
                    <a:pt x="0" y="30"/>
                    <a:pt x="0" y="88"/>
                  </a:cubicBezTo>
                  <a:cubicBezTo>
                    <a:pt x="0" y="116"/>
                    <a:pt x="29" y="181"/>
                    <a:pt x="87" y="181"/>
                  </a:cubicBezTo>
                  <a:lnTo>
                    <a:pt x="1863" y="181"/>
                  </a:lnTo>
                  <a:cubicBezTo>
                    <a:pt x="1920" y="181"/>
                    <a:pt x="1949" y="152"/>
                    <a:pt x="1949" y="88"/>
                  </a:cubicBezTo>
                  <a:cubicBezTo>
                    <a:pt x="1949" y="59"/>
                    <a:pt x="1920" y="1"/>
                    <a:pt x="1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5707357" y="2406829"/>
              <a:ext cx="170367" cy="15814"/>
            </a:xfrm>
            <a:custGeom>
              <a:avLst/>
              <a:gdLst/>
              <a:ahLst/>
              <a:cxnLst/>
              <a:rect l="l" t="t" r="r" b="b"/>
              <a:pathLst>
                <a:path w="1950" h="181" extrusionOk="0">
                  <a:moveTo>
                    <a:pt x="87" y="0"/>
                  </a:moveTo>
                  <a:cubicBezTo>
                    <a:pt x="58" y="0"/>
                    <a:pt x="0" y="29"/>
                    <a:pt x="0" y="58"/>
                  </a:cubicBezTo>
                  <a:cubicBezTo>
                    <a:pt x="0" y="116"/>
                    <a:pt x="29" y="181"/>
                    <a:pt x="87" y="181"/>
                  </a:cubicBezTo>
                  <a:lnTo>
                    <a:pt x="1863" y="181"/>
                  </a:lnTo>
                  <a:cubicBezTo>
                    <a:pt x="1920" y="181"/>
                    <a:pt x="1949" y="145"/>
                    <a:pt x="1949" y="87"/>
                  </a:cubicBezTo>
                  <a:cubicBezTo>
                    <a:pt x="1949" y="58"/>
                    <a:pt x="1920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5951378" y="2107328"/>
              <a:ext cx="60633" cy="378399"/>
            </a:xfrm>
            <a:custGeom>
              <a:avLst/>
              <a:gdLst/>
              <a:ahLst/>
              <a:cxnLst/>
              <a:rect l="l" t="t" r="r" b="b"/>
              <a:pathLst>
                <a:path w="694" h="4331" extrusionOk="0">
                  <a:moveTo>
                    <a:pt x="322" y="173"/>
                  </a:moveTo>
                  <a:cubicBezTo>
                    <a:pt x="335" y="173"/>
                    <a:pt x="348" y="175"/>
                    <a:pt x="362" y="180"/>
                  </a:cubicBezTo>
                  <a:cubicBezTo>
                    <a:pt x="455" y="180"/>
                    <a:pt x="513" y="238"/>
                    <a:pt x="513" y="325"/>
                  </a:cubicBezTo>
                  <a:lnTo>
                    <a:pt x="513" y="505"/>
                  </a:lnTo>
                  <a:lnTo>
                    <a:pt x="181" y="505"/>
                  </a:lnTo>
                  <a:lnTo>
                    <a:pt x="181" y="325"/>
                  </a:lnTo>
                  <a:cubicBezTo>
                    <a:pt x="181" y="251"/>
                    <a:pt x="249" y="173"/>
                    <a:pt x="322" y="173"/>
                  </a:cubicBezTo>
                  <a:close/>
                  <a:moveTo>
                    <a:pt x="513" y="657"/>
                  </a:moveTo>
                  <a:lnTo>
                    <a:pt x="513" y="837"/>
                  </a:lnTo>
                  <a:lnTo>
                    <a:pt x="181" y="837"/>
                  </a:lnTo>
                  <a:lnTo>
                    <a:pt x="181" y="657"/>
                  </a:lnTo>
                  <a:close/>
                  <a:moveTo>
                    <a:pt x="513" y="1018"/>
                  </a:moveTo>
                  <a:lnTo>
                    <a:pt x="513" y="3486"/>
                  </a:lnTo>
                  <a:lnTo>
                    <a:pt x="181" y="3486"/>
                  </a:lnTo>
                  <a:lnTo>
                    <a:pt x="181" y="1018"/>
                  </a:lnTo>
                  <a:close/>
                  <a:moveTo>
                    <a:pt x="484" y="3638"/>
                  </a:moveTo>
                  <a:lnTo>
                    <a:pt x="362" y="3999"/>
                  </a:lnTo>
                  <a:lnTo>
                    <a:pt x="210" y="3638"/>
                  </a:lnTo>
                  <a:close/>
                  <a:moveTo>
                    <a:pt x="333" y="0"/>
                  </a:moveTo>
                  <a:cubicBezTo>
                    <a:pt x="152" y="0"/>
                    <a:pt x="1" y="144"/>
                    <a:pt x="1" y="325"/>
                  </a:cubicBezTo>
                  <a:lnTo>
                    <a:pt x="1" y="3573"/>
                  </a:lnTo>
                  <a:lnTo>
                    <a:pt x="1" y="3609"/>
                  </a:lnTo>
                  <a:lnTo>
                    <a:pt x="275" y="4266"/>
                  </a:lnTo>
                  <a:cubicBezTo>
                    <a:pt x="275" y="4294"/>
                    <a:pt x="304" y="4331"/>
                    <a:pt x="333" y="4331"/>
                  </a:cubicBezTo>
                  <a:cubicBezTo>
                    <a:pt x="390" y="4331"/>
                    <a:pt x="419" y="4294"/>
                    <a:pt x="419" y="4266"/>
                  </a:cubicBezTo>
                  <a:lnTo>
                    <a:pt x="694" y="3609"/>
                  </a:lnTo>
                  <a:lnTo>
                    <a:pt x="694" y="3573"/>
                  </a:lnTo>
                  <a:lnTo>
                    <a:pt x="694" y="325"/>
                  </a:lnTo>
                  <a:cubicBezTo>
                    <a:pt x="694" y="144"/>
                    <a:pt x="513" y="0"/>
                    <a:pt x="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291" name="Google Shape;1291;p44"/>
          <p:cNvGrpSpPr/>
          <p:nvPr/>
        </p:nvGrpSpPr>
        <p:grpSpPr>
          <a:xfrm>
            <a:off x="1202156" y="2979123"/>
            <a:ext cx="595167" cy="595322"/>
            <a:chOff x="2349514" y="1518287"/>
            <a:chExt cx="378389" cy="378487"/>
          </a:xfrm>
        </p:grpSpPr>
        <p:sp>
          <p:nvSpPr>
            <p:cNvPr id="1292" name="Google Shape;1292;p44"/>
            <p:cNvSpPr/>
            <p:nvPr/>
          </p:nvSpPr>
          <p:spPr>
            <a:xfrm>
              <a:off x="2645869" y="1754794"/>
              <a:ext cx="15814" cy="15814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4" y="0"/>
                  </a:moveTo>
                  <a:cubicBezTo>
                    <a:pt x="65" y="0"/>
                    <a:pt x="0" y="29"/>
                    <a:pt x="0" y="94"/>
                  </a:cubicBezTo>
                  <a:cubicBezTo>
                    <a:pt x="0" y="123"/>
                    <a:pt x="65" y="181"/>
                    <a:pt x="94" y="181"/>
                  </a:cubicBezTo>
                  <a:cubicBezTo>
                    <a:pt x="152" y="181"/>
                    <a:pt x="181" y="123"/>
                    <a:pt x="181" y="94"/>
                  </a:cubicBezTo>
                  <a:cubicBezTo>
                    <a:pt x="181" y="29"/>
                    <a:pt x="152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2409362" y="1592113"/>
              <a:ext cx="13367" cy="15814"/>
            </a:xfrm>
            <a:custGeom>
              <a:avLst/>
              <a:gdLst/>
              <a:ahLst/>
              <a:cxnLst/>
              <a:rect l="l" t="t" r="r" b="b"/>
              <a:pathLst>
                <a:path w="153" h="181" extrusionOk="0">
                  <a:moveTo>
                    <a:pt x="95" y="0"/>
                  </a:moveTo>
                  <a:cubicBezTo>
                    <a:pt x="37" y="0"/>
                    <a:pt x="1" y="29"/>
                    <a:pt x="1" y="87"/>
                  </a:cubicBezTo>
                  <a:cubicBezTo>
                    <a:pt x="1" y="123"/>
                    <a:pt x="37" y="181"/>
                    <a:pt x="95" y="181"/>
                  </a:cubicBezTo>
                  <a:cubicBezTo>
                    <a:pt x="123" y="181"/>
                    <a:pt x="152" y="123"/>
                    <a:pt x="152" y="87"/>
                  </a:cubicBezTo>
                  <a:cubicBezTo>
                    <a:pt x="152" y="29"/>
                    <a:pt x="123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2409362" y="1636846"/>
              <a:ext cx="13367" cy="15901"/>
            </a:xfrm>
            <a:custGeom>
              <a:avLst/>
              <a:gdLst/>
              <a:ahLst/>
              <a:cxnLst/>
              <a:rect l="l" t="t" r="r" b="b"/>
              <a:pathLst>
                <a:path w="153" h="182" extrusionOk="0">
                  <a:moveTo>
                    <a:pt x="95" y="1"/>
                  </a:moveTo>
                  <a:cubicBezTo>
                    <a:pt x="37" y="1"/>
                    <a:pt x="1" y="30"/>
                    <a:pt x="1" y="87"/>
                  </a:cubicBezTo>
                  <a:cubicBezTo>
                    <a:pt x="1" y="116"/>
                    <a:pt x="37" y="181"/>
                    <a:pt x="95" y="181"/>
                  </a:cubicBezTo>
                  <a:cubicBezTo>
                    <a:pt x="123" y="181"/>
                    <a:pt x="152" y="116"/>
                    <a:pt x="152" y="87"/>
                  </a:cubicBezTo>
                  <a:cubicBezTo>
                    <a:pt x="152" y="30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95" name="Google Shape;1295;p44"/>
            <p:cNvSpPr/>
            <p:nvPr/>
          </p:nvSpPr>
          <p:spPr>
            <a:xfrm>
              <a:off x="2409362" y="1681666"/>
              <a:ext cx="13367" cy="12669"/>
            </a:xfrm>
            <a:custGeom>
              <a:avLst/>
              <a:gdLst/>
              <a:ahLst/>
              <a:cxnLst/>
              <a:rect l="l" t="t" r="r" b="b"/>
              <a:pathLst>
                <a:path w="153" h="145" extrusionOk="0">
                  <a:moveTo>
                    <a:pt x="95" y="0"/>
                  </a:moveTo>
                  <a:cubicBezTo>
                    <a:pt x="37" y="0"/>
                    <a:pt x="1" y="29"/>
                    <a:pt x="1" y="87"/>
                  </a:cubicBezTo>
                  <a:cubicBezTo>
                    <a:pt x="1" y="116"/>
                    <a:pt x="37" y="145"/>
                    <a:pt x="95" y="145"/>
                  </a:cubicBezTo>
                  <a:cubicBezTo>
                    <a:pt x="123" y="145"/>
                    <a:pt x="152" y="116"/>
                    <a:pt x="152" y="87"/>
                  </a:cubicBezTo>
                  <a:cubicBezTo>
                    <a:pt x="152" y="29"/>
                    <a:pt x="123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96" name="Google Shape;1296;p44"/>
            <p:cNvSpPr/>
            <p:nvPr/>
          </p:nvSpPr>
          <p:spPr>
            <a:xfrm>
              <a:off x="2349514" y="1518287"/>
              <a:ext cx="378389" cy="378487"/>
            </a:xfrm>
            <a:custGeom>
              <a:avLst/>
              <a:gdLst/>
              <a:ahLst/>
              <a:cxnLst/>
              <a:rect l="l" t="t" r="r" b="b"/>
              <a:pathLst>
                <a:path w="4331" h="4332" extrusionOk="0">
                  <a:moveTo>
                    <a:pt x="3125" y="181"/>
                  </a:moveTo>
                  <a:cubicBezTo>
                    <a:pt x="3067" y="210"/>
                    <a:pt x="3031" y="275"/>
                    <a:pt x="3003" y="333"/>
                  </a:cubicBezTo>
                  <a:lnTo>
                    <a:pt x="267" y="333"/>
                  </a:lnTo>
                  <a:cubicBezTo>
                    <a:pt x="209" y="333"/>
                    <a:pt x="180" y="304"/>
                    <a:pt x="180" y="246"/>
                  </a:cubicBezTo>
                  <a:cubicBezTo>
                    <a:pt x="180" y="210"/>
                    <a:pt x="209" y="181"/>
                    <a:pt x="267" y="181"/>
                  </a:cubicBezTo>
                  <a:close/>
                  <a:moveTo>
                    <a:pt x="3486" y="181"/>
                  </a:moveTo>
                  <a:cubicBezTo>
                    <a:pt x="3667" y="181"/>
                    <a:pt x="3818" y="333"/>
                    <a:pt x="3818" y="513"/>
                  </a:cubicBezTo>
                  <a:cubicBezTo>
                    <a:pt x="3818" y="694"/>
                    <a:pt x="3667" y="845"/>
                    <a:pt x="3486" y="845"/>
                  </a:cubicBezTo>
                  <a:cubicBezTo>
                    <a:pt x="3306" y="845"/>
                    <a:pt x="3154" y="694"/>
                    <a:pt x="3154" y="513"/>
                  </a:cubicBezTo>
                  <a:lnTo>
                    <a:pt x="3154" y="456"/>
                  </a:lnTo>
                  <a:cubicBezTo>
                    <a:pt x="3183" y="275"/>
                    <a:pt x="3335" y="181"/>
                    <a:pt x="3486" y="181"/>
                  </a:cubicBezTo>
                  <a:close/>
                  <a:moveTo>
                    <a:pt x="2974" y="513"/>
                  </a:moveTo>
                  <a:cubicBezTo>
                    <a:pt x="2974" y="777"/>
                    <a:pt x="3194" y="1007"/>
                    <a:pt x="3480" y="1025"/>
                  </a:cubicBezTo>
                  <a:lnTo>
                    <a:pt x="3480" y="1025"/>
                  </a:lnTo>
                  <a:cubicBezTo>
                    <a:pt x="3472" y="1025"/>
                    <a:pt x="3465" y="1025"/>
                    <a:pt x="3457" y="1026"/>
                  </a:cubicBezTo>
                  <a:cubicBezTo>
                    <a:pt x="3003" y="1026"/>
                    <a:pt x="2642" y="1416"/>
                    <a:pt x="2642" y="1870"/>
                  </a:cubicBezTo>
                  <a:lnTo>
                    <a:pt x="2642" y="2375"/>
                  </a:lnTo>
                  <a:lnTo>
                    <a:pt x="325" y="2375"/>
                  </a:lnTo>
                  <a:lnTo>
                    <a:pt x="325" y="513"/>
                  </a:lnTo>
                  <a:close/>
                  <a:moveTo>
                    <a:pt x="2014" y="3039"/>
                  </a:moveTo>
                  <a:cubicBezTo>
                    <a:pt x="2043" y="3039"/>
                    <a:pt x="2071" y="3068"/>
                    <a:pt x="2071" y="3133"/>
                  </a:cubicBezTo>
                  <a:cubicBezTo>
                    <a:pt x="2071" y="3191"/>
                    <a:pt x="2043" y="3220"/>
                    <a:pt x="2014" y="3220"/>
                  </a:cubicBezTo>
                  <a:cubicBezTo>
                    <a:pt x="1949" y="3220"/>
                    <a:pt x="1920" y="3191"/>
                    <a:pt x="1920" y="3133"/>
                  </a:cubicBezTo>
                  <a:cubicBezTo>
                    <a:pt x="1920" y="3068"/>
                    <a:pt x="1949" y="3039"/>
                    <a:pt x="2014" y="3039"/>
                  </a:cubicBezTo>
                  <a:close/>
                  <a:moveTo>
                    <a:pt x="3457" y="1177"/>
                  </a:moveTo>
                  <a:cubicBezTo>
                    <a:pt x="3847" y="1177"/>
                    <a:pt x="4150" y="1473"/>
                    <a:pt x="4150" y="1870"/>
                  </a:cubicBezTo>
                  <a:lnTo>
                    <a:pt x="4150" y="2707"/>
                  </a:lnTo>
                  <a:lnTo>
                    <a:pt x="3905" y="2707"/>
                  </a:lnTo>
                  <a:cubicBezTo>
                    <a:pt x="3876" y="2707"/>
                    <a:pt x="3818" y="2736"/>
                    <a:pt x="3818" y="2801"/>
                  </a:cubicBezTo>
                  <a:lnTo>
                    <a:pt x="3818" y="4151"/>
                  </a:lnTo>
                  <a:lnTo>
                    <a:pt x="3573" y="4151"/>
                  </a:lnTo>
                  <a:lnTo>
                    <a:pt x="3573" y="3133"/>
                  </a:lnTo>
                  <a:cubicBezTo>
                    <a:pt x="3573" y="3097"/>
                    <a:pt x="3544" y="3039"/>
                    <a:pt x="3486" y="3039"/>
                  </a:cubicBezTo>
                  <a:cubicBezTo>
                    <a:pt x="3457" y="3039"/>
                    <a:pt x="3392" y="3068"/>
                    <a:pt x="3392" y="3133"/>
                  </a:cubicBezTo>
                  <a:lnTo>
                    <a:pt x="3392" y="4151"/>
                  </a:lnTo>
                  <a:lnTo>
                    <a:pt x="3154" y="4151"/>
                  </a:lnTo>
                  <a:lnTo>
                    <a:pt x="3154" y="2801"/>
                  </a:lnTo>
                  <a:cubicBezTo>
                    <a:pt x="3154" y="2736"/>
                    <a:pt x="3125" y="2707"/>
                    <a:pt x="3067" y="2707"/>
                  </a:cubicBezTo>
                  <a:lnTo>
                    <a:pt x="2822" y="2707"/>
                  </a:lnTo>
                  <a:lnTo>
                    <a:pt x="2822" y="1870"/>
                  </a:lnTo>
                  <a:cubicBezTo>
                    <a:pt x="2822" y="1509"/>
                    <a:pt x="3096" y="1206"/>
                    <a:pt x="3457" y="1177"/>
                  </a:cubicBezTo>
                  <a:close/>
                  <a:moveTo>
                    <a:pt x="267" y="1"/>
                  </a:moveTo>
                  <a:cubicBezTo>
                    <a:pt x="144" y="1"/>
                    <a:pt x="29" y="95"/>
                    <a:pt x="0" y="210"/>
                  </a:cubicBezTo>
                  <a:cubicBezTo>
                    <a:pt x="0" y="333"/>
                    <a:pt x="58" y="456"/>
                    <a:pt x="180" y="484"/>
                  </a:cubicBezTo>
                  <a:lnTo>
                    <a:pt x="180" y="2440"/>
                  </a:lnTo>
                  <a:cubicBezTo>
                    <a:pt x="180" y="2498"/>
                    <a:pt x="209" y="2527"/>
                    <a:pt x="267" y="2527"/>
                  </a:cubicBezTo>
                  <a:lnTo>
                    <a:pt x="1920" y="2527"/>
                  </a:lnTo>
                  <a:lnTo>
                    <a:pt x="1920" y="2888"/>
                  </a:lnTo>
                  <a:cubicBezTo>
                    <a:pt x="1804" y="2917"/>
                    <a:pt x="1739" y="3039"/>
                    <a:pt x="1739" y="3162"/>
                  </a:cubicBezTo>
                  <a:cubicBezTo>
                    <a:pt x="1739" y="3278"/>
                    <a:pt x="1862" y="3371"/>
                    <a:pt x="1985" y="3371"/>
                  </a:cubicBezTo>
                  <a:cubicBezTo>
                    <a:pt x="1999" y="3374"/>
                    <a:pt x="2013" y="3376"/>
                    <a:pt x="2027" y="3376"/>
                  </a:cubicBezTo>
                  <a:cubicBezTo>
                    <a:pt x="2152" y="3376"/>
                    <a:pt x="2252" y="3263"/>
                    <a:pt x="2252" y="3133"/>
                  </a:cubicBezTo>
                  <a:cubicBezTo>
                    <a:pt x="2252" y="3011"/>
                    <a:pt x="2194" y="2917"/>
                    <a:pt x="2071" y="2888"/>
                  </a:cubicBezTo>
                  <a:lnTo>
                    <a:pt x="2071" y="2527"/>
                  </a:lnTo>
                  <a:lnTo>
                    <a:pt x="2642" y="2527"/>
                  </a:lnTo>
                  <a:lnTo>
                    <a:pt x="2642" y="2801"/>
                  </a:lnTo>
                  <a:cubicBezTo>
                    <a:pt x="2642" y="2830"/>
                    <a:pt x="2671" y="2888"/>
                    <a:pt x="2735" y="2888"/>
                  </a:cubicBezTo>
                  <a:lnTo>
                    <a:pt x="2974" y="2888"/>
                  </a:lnTo>
                  <a:lnTo>
                    <a:pt x="2974" y="4245"/>
                  </a:lnTo>
                  <a:cubicBezTo>
                    <a:pt x="2974" y="4303"/>
                    <a:pt x="3003" y="4331"/>
                    <a:pt x="3067" y="4331"/>
                  </a:cubicBezTo>
                  <a:lnTo>
                    <a:pt x="3905" y="4331"/>
                  </a:lnTo>
                  <a:cubicBezTo>
                    <a:pt x="3970" y="4331"/>
                    <a:pt x="3999" y="4303"/>
                    <a:pt x="3999" y="4245"/>
                  </a:cubicBezTo>
                  <a:lnTo>
                    <a:pt x="3999" y="2888"/>
                  </a:lnTo>
                  <a:lnTo>
                    <a:pt x="4237" y="2888"/>
                  </a:lnTo>
                  <a:cubicBezTo>
                    <a:pt x="4294" y="2888"/>
                    <a:pt x="4331" y="2830"/>
                    <a:pt x="4331" y="2801"/>
                  </a:cubicBezTo>
                  <a:lnTo>
                    <a:pt x="4331" y="1870"/>
                  </a:lnTo>
                  <a:cubicBezTo>
                    <a:pt x="4331" y="1410"/>
                    <a:pt x="3971" y="1034"/>
                    <a:pt x="3525" y="1024"/>
                  </a:cubicBezTo>
                  <a:lnTo>
                    <a:pt x="3525" y="1024"/>
                  </a:lnTo>
                  <a:cubicBezTo>
                    <a:pt x="3759" y="991"/>
                    <a:pt x="3970" y="784"/>
                    <a:pt x="3999" y="542"/>
                  </a:cubicBezTo>
                  <a:cubicBezTo>
                    <a:pt x="3999" y="246"/>
                    <a:pt x="3789" y="1"/>
                    <a:pt x="3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97" name="Google Shape;1297;p44"/>
            <p:cNvSpPr/>
            <p:nvPr/>
          </p:nvSpPr>
          <p:spPr>
            <a:xfrm>
              <a:off x="2438368" y="1592113"/>
              <a:ext cx="107899" cy="15814"/>
            </a:xfrm>
            <a:custGeom>
              <a:avLst/>
              <a:gdLst/>
              <a:ahLst/>
              <a:cxnLst/>
              <a:rect l="l" t="t" r="r" b="b"/>
              <a:pathLst>
                <a:path w="1235" h="181" extrusionOk="0">
                  <a:moveTo>
                    <a:pt x="95" y="0"/>
                  </a:moveTo>
                  <a:cubicBezTo>
                    <a:pt x="66" y="0"/>
                    <a:pt x="1" y="29"/>
                    <a:pt x="1" y="58"/>
                  </a:cubicBezTo>
                  <a:cubicBezTo>
                    <a:pt x="1" y="123"/>
                    <a:pt x="30" y="181"/>
                    <a:pt x="95" y="181"/>
                  </a:cubicBezTo>
                  <a:lnTo>
                    <a:pt x="1148" y="181"/>
                  </a:lnTo>
                  <a:cubicBezTo>
                    <a:pt x="1206" y="181"/>
                    <a:pt x="1235" y="152"/>
                    <a:pt x="1235" y="87"/>
                  </a:cubicBezTo>
                  <a:cubicBezTo>
                    <a:pt x="1235" y="58"/>
                    <a:pt x="1206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98" name="Google Shape;1298;p44"/>
            <p:cNvSpPr/>
            <p:nvPr/>
          </p:nvSpPr>
          <p:spPr>
            <a:xfrm>
              <a:off x="2438368" y="1636846"/>
              <a:ext cx="107899" cy="15901"/>
            </a:xfrm>
            <a:custGeom>
              <a:avLst/>
              <a:gdLst/>
              <a:ahLst/>
              <a:cxnLst/>
              <a:rect l="l" t="t" r="r" b="b"/>
              <a:pathLst>
                <a:path w="1235" h="182" extrusionOk="0">
                  <a:moveTo>
                    <a:pt x="95" y="1"/>
                  </a:moveTo>
                  <a:cubicBezTo>
                    <a:pt x="66" y="1"/>
                    <a:pt x="1" y="30"/>
                    <a:pt x="1" y="59"/>
                  </a:cubicBezTo>
                  <a:cubicBezTo>
                    <a:pt x="1" y="116"/>
                    <a:pt x="30" y="181"/>
                    <a:pt x="95" y="181"/>
                  </a:cubicBezTo>
                  <a:lnTo>
                    <a:pt x="1148" y="181"/>
                  </a:lnTo>
                  <a:cubicBezTo>
                    <a:pt x="1206" y="181"/>
                    <a:pt x="1235" y="152"/>
                    <a:pt x="1235" y="87"/>
                  </a:cubicBezTo>
                  <a:cubicBezTo>
                    <a:pt x="1235" y="30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2438368" y="1681666"/>
              <a:ext cx="107899" cy="12669"/>
            </a:xfrm>
            <a:custGeom>
              <a:avLst/>
              <a:gdLst/>
              <a:ahLst/>
              <a:cxnLst/>
              <a:rect l="l" t="t" r="r" b="b"/>
              <a:pathLst>
                <a:path w="1235" h="145" extrusionOk="0">
                  <a:moveTo>
                    <a:pt x="95" y="0"/>
                  </a:moveTo>
                  <a:cubicBezTo>
                    <a:pt x="66" y="0"/>
                    <a:pt x="1" y="29"/>
                    <a:pt x="1" y="58"/>
                  </a:cubicBezTo>
                  <a:cubicBezTo>
                    <a:pt x="1" y="116"/>
                    <a:pt x="30" y="145"/>
                    <a:pt x="95" y="145"/>
                  </a:cubicBezTo>
                  <a:lnTo>
                    <a:pt x="1148" y="145"/>
                  </a:lnTo>
                  <a:cubicBezTo>
                    <a:pt x="1206" y="145"/>
                    <a:pt x="1235" y="116"/>
                    <a:pt x="1235" y="87"/>
                  </a:cubicBezTo>
                  <a:cubicBezTo>
                    <a:pt x="1235" y="29"/>
                    <a:pt x="1206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4" name="Google Shape;531;p2">
            <a:extLst>
              <a:ext uri="{FF2B5EF4-FFF2-40B4-BE49-F238E27FC236}">
                <a16:creationId xmlns:a16="http://schemas.microsoft.com/office/drawing/2014/main" id="{9D6C8912-A816-6F2E-814C-1E96D4AE7772}"/>
              </a:ext>
            </a:extLst>
          </p:cNvPr>
          <p:cNvSpPr/>
          <p:nvPr/>
        </p:nvSpPr>
        <p:spPr>
          <a:xfrm>
            <a:off x="1536849" y="1000628"/>
            <a:ext cx="73298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263238"/>
                </a:solidFill>
                <a:latin typeface="Congenial" panose="02000503040000020004" pitchFamily="2" charset="0"/>
                <a:sym typeface="Arial"/>
              </a:rPr>
              <a:t>By the end of this lesson, students will be able to:</a:t>
            </a:r>
            <a:endParaRPr sz="2000" b="1" i="0" u="none" strike="noStrike" cap="none" dirty="0">
              <a:solidFill>
                <a:srgbClr val="000000"/>
              </a:solidFill>
              <a:latin typeface="Congenial" panose="02000503040000020004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" grpId="0" build="p"/>
      <p:bldP spid="1248" grpId="1" build="p"/>
      <p:bldP spid="1249" grpId="0"/>
      <p:bldP spid="1249" grpId="1"/>
      <p:bldP spid="1250" grpId="0" build="p"/>
      <p:bldP spid="1251" grpId="0"/>
      <p:bldP spid="1251" grpId="1"/>
      <p:bldP spid="1252" grpId="0" build="p"/>
      <p:bldP spid="1258" grpId="0" build="p"/>
      <p:bldP spid="1258" grpId="1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2" name="Google Shape;4282;p70"/>
          <p:cNvSpPr txBox="1">
            <a:spLocks noGrp="1"/>
          </p:cNvSpPr>
          <p:nvPr>
            <p:ph type="title"/>
          </p:nvPr>
        </p:nvSpPr>
        <p:spPr>
          <a:xfrm>
            <a:off x="791097" y="151804"/>
            <a:ext cx="77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555E"/>
                </a:solidFill>
              </a:rPr>
              <a:t>RECAP</a:t>
            </a:r>
            <a:endParaRPr sz="4000" dirty="0">
              <a:solidFill>
                <a:srgbClr val="FF555E"/>
              </a:solidFill>
            </a:endParaRPr>
          </a:p>
        </p:txBody>
      </p:sp>
      <p:sp>
        <p:nvSpPr>
          <p:cNvPr id="4284" name="Google Shape;4284;p70"/>
          <p:cNvSpPr/>
          <p:nvPr/>
        </p:nvSpPr>
        <p:spPr>
          <a:xfrm>
            <a:off x="997649" y="2219327"/>
            <a:ext cx="1506000" cy="587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READING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285" name="Google Shape;4285;p70"/>
          <p:cNvSpPr/>
          <p:nvPr/>
        </p:nvSpPr>
        <p:spPr>
          <a:xfrm>
            <a:off x="3860062" y="1025419"/>
            <a:ext cx="1506000" cy="587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SKILLS 1</a:t>
            </a:r>
            <a:endParaRPr sz="19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286" name="Google Shape;4286;p70"/>
          <p:cNvSpPr/>
          <p:nvPr/>
        </p:nvSpPr>
        <p:spPr>
          <a:xfrm>
            <a:off x="6704448" y="2219327"/>
            <a:ext cx="1575217" cy="587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Fredoka One"/>
                <a:sym typeface="Fredoka One"/>
              </a:rPr>
              <a:t>SPEAKING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287" name="Google Shape;4287;p70"/>
          <p:cNvSpPr txBox="1">
            <a:spLocks noGrp="1"/>
          </p:cNvSpPr>
          <p:nvPr>
            <p:ph type="subTitle" idx="4294967295"/>
          </p:nvPr>
        </p:nvSpPr>
        <p:spPr>
          <a:xfrm>
            <a:off x="747149" y="2876490"/>
            <a:ext cx="20070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Read for specific information about television</a:t>
            </a:r>
          </a:p>
        </p:txBody>
      </p:sp>
      <p:sp>
        <p:nvSpPr>
          <p:cNvPr id="4289" name="Google Shape;4289;p70"/>
          <p:cNvSpPr txBox="1">
            <a:spLocks noGrp="1"/>
          </p:cNvSpPr>
          <p:nvPr>
            <p:ph type="subTitle" idx="4294967295"/>
          </p:nvPr>
        </p:nvSpPr>
        <p:spPr>
          <a:xfrm>
            <a:off x="6279499" y="2902562"/>
            <a:ext cx="2557511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Talk about one’s </a:t>
            </a:r>
            <a:r>
              <a:rPr lang="en-US" sz="1800" dirty="0" err="1"/>
              <a:t>favourite</a:t>
            </a:r>
            <a:r>
              <a:rPr lang="en-US" sz="1800" dirty="0"/>
              <a:t> TV program, the reasons for that</a:t>
            </a:r>
          </a:p>
        </p:txBody>
      </p:sp>
      <p:cxnSp>
        <p:nvCxnSpPr>
          <p:cNvPr id="4290" name="Google Shape;4290;p70"/>
          <p:cNvCxnSpPr>
            <a:cxnSpLocks/>
            <a:stCxn id="4285" idx="2"/>
            <a:endCxn id="4286" idx="0"/>
          </p:cNvCxnSpPr>
          <p:nvPr/>
        </p:nvCxnSpPr>
        <p:spPr>
          <a:xfrm rot="16200000" flipH="1">
            <a:off x="5749305" y="476575"/>
            <a:ext cx="606508" cy="287899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1" name="Google Shape;4291;p70"/>
          <p:cNvCxnSpPr>
            <a:stCxn id="4285" idx="2"/>
            <a:endCxn id="4284" idx="0"/>
          </p:cNvCxnSpPr>
          <p:nvPr/>
        </p:nvCxnSpPr>
        <p:spPr>
          <a:xfrm rot="5400000">
            <a:off x="2878612" y="484969"/>
            <a:ext cx="606600" cy="28623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93" name="Google Shape;4293;p70"/>
          <p:cNvGrpSpPr/>
          <p:nvPr/>
        </p:nvGrpSpPr>
        <p:grpSpPr>
          <a:xfrm>
            <a:off x="7192450" y="306372"/>
            <a:ext cx="537760" cy="547651"/>
            <a:chOff x="2921650" y="2601500"/>
            <a:chExt cx="237275" cy="241650"/>
          </a:xfrm>
        </p:grpSpPr>
        <p:sp>
          <p:nvSpPr>
            <p:cNvPr id="4294" name="Google Shape;4294;p70"/>
            <p:cNvSpPr/>
            <p:nvPr/>
          </p:nvSpPr>
          <p:spPr>
            <a:xfrm>
              <a:off x="2930650" y="2615000"/>
              <a:ext cx="226275" cy="226250"/>
            </a:xfrm>
            <a:custGeom>
              <a:avLst/>
              <a:gdLst/>
              <a:ahLst/>
              <a:cxnLst/>
              <a:rect l="l" t="t" r="r" b="b"/>
              <a:pathLst>
                <a:path w="9051" h="9050" extrusionOk="0">
                  <a:moveTo>
                    <a:pt x="4526" y="1"/>
                  </a:moveTo>
                  <a:cubicBezTo>
                    <a:pt x="2031" y="1"/>
                    <a:pt x="1" y="2025"/>
                    <a:pt x="1" y="4525"/>
                  </a:cubicBezTo>
                  <a:cubicBezTo>
                    <a:pt x="1" y="7026"/>
                    <a:pt x="2031" y="9050"/>
                    <a:pt x="4526" y="9050"/>
                  </a:cubicBezTo>
                  <a:cubicBezTo>
                    <a:pt x="7025" y="9050"/>
                    <a:pt x="9050" y="7026"/>
                    <a:pt x="9050" y="4525"/>
                  </a:cubicBezTo>
                  <a:cubicBezTo>
                    <a:pt x="9050" y="2025"/>
                    <a:pt x="7025" y="1"/>
                    <a:pt x="452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70"/>
            <p:cNvSpPr/>
            <p:nvPr/>
          </p:nvSpPr>
          <p:spPr>
            <a:xfrm>
              <a:off x="2928750" y="2612950"/>
              <a:ext cx="230175" cy="230200"/>
            </a:xfrm>
            <a:custGeom>
              <a:avLst/>
              <a:gdLst/>
              <a:ahLst/>
              <a:cxnLst/>
              <a:rect l="l" t="t" r="r" b="b"/>
              <a:pathLst>
                <a:path w="9207" h="9208" extrusionOk="0">
                  <a:moveTo>
                    <a:pt x="4602" y="163"/>
                  </a:moveTo>
                  <a:cubicBezTo>
                    <a:pt x="7055" y="163"/>
                    <a:pt x="9044" y="2158"/>
                    <a:pt x="9044" y="4607"/>
                  </a:cubicBezTo>
                  <a:cubicBezTo>
                    <a:pt x="9044" y="7055"/>
                    <a:pt x="7055" y="9050"/>
                    <a:pt x="4602" y="9050"/>
                  </a:cubicBezTo>
                  <a:cubicBezTo>
                    <a:pt x="2153" y="9050"/>
                    <a:pt x="158" y="7055"/>
                    <a:pt x="158" y="4607"/>
                  </a:cubicBezTo>
                  <a:cubicBezTo>
                    <a:pt x="158" y="2158"/>
                    <a:pt x="2153" y="163"/>
                    <a:pt x="4602" y="163"/>
                  </a:cubicBezTo>
                  <a:close/>
                  <a:moveTo>
                    <a:pt x="4602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2"/>
                    <a:pt x="2066" y="9207"/>
                    <a:pt x="4602" y="9207"/>
                  </a:cubicBezTo>
                  <a:cubicBezTo>
                    <a:pt x="7142" y="9207"/>
                    <a:pt x="9207" y="7142"/>
                    <a:pt x="9207" y="4607"/>
                  </a:cubicBezTo>
                  <a:cubicBezTo>
                    <a:pt x="9207" y="2066"/>
                    <a:pt x="7142" y="0"/>
                    <a:pt x="460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70"/>
            <p:cNvSpPr/>
            <p:nvPr/>
          </p:nvSpPr>
          <p:spPr>
            <a:xfrm>
              <a:off x="2923700" y="2603550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18" y="1"/>
                  </a:moveTo>
                  <a:cubicBezTo>
                    <a:pt x="2025" y="1"/>
                    <a:pt x="1" y="2025"/>
                    <a:pt x="1" y="4525"/>
                  </a:cubicBezTo>
                  <a:cubicBezTo>
                    <a:pt x="1" y="7019"/>
                    <a:pt x="2025" y="9043"/>
                    <a:pt x="4518" y="9043"/>
                  </a:cubicBezTo>
                  <a:cubicBezTo>
                    <a:pt x="7019" y="9043"/>
                    <a:pt x="9043" y="7019"/>
                    <a:pt x="9043" y="4525"/>
                  </a:cubicBezTo>
                  <a:cubicBezTo>
                    <a:pt x="9043" y="2025"/>
                    <a:pt x="7019" y="1"/>
                    <a:pt x="4518" y="1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70"/>
            <p:cNvSpPr/>
            <p:nvPr/>
          </p:nvSpPr>
          <p:spPr>
            <a:xfrm>
              <a:off x="2921650" y="2601500"/>
              <a:ext cx="230175" cy="230175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0" y="163"/>
                  </a:moveTo>
                  <a:cubicBezTo>
                    <a:pt x="7055" y="163"/>
                    <a:pt x="9044" y="2153"/>
                    <a:pt x="9044" y="4607"/>
                  </a:cubicBezTo>
                  <a:cubicBezTo>
                    <a:pt x="9044" y="7055"/>
                    <a:pt x="7055" y="9044"/>
                    <a:pt x="4600" y="9044"/>
                  </a:cubicBezTo>
                  <a:cubicBezTo>
                    <a:pt x="2153" y="9044"/>
                    <a:pt x="158" y="7055"/>
                    <a:pt x="158" y="4607"/>
                  </a:cubicBezTo>
                  <a:cubicBezTo>
                    <a:pt x="158" y="2153"/>
                    <a:pt x="2153" y="163"/>
                    <a:pt x="4600" y="163"/>
                  </a:cubicBezTo>
                  <a:close/>
                  <a:moveTo>
                    <a:pt x="4600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1"/>
                    <a:pt x="2066" y="9207"/>
                    <a:pt x="4600" y="9207"/>
                  </a:cubicBezTo>
                  <a:cubicBezTo>
                    <a:pt x="7141" y="9207"/>
                    <a:pt x="9207" y="7141"/>
                    <a:pt x="9207" y="4607"/>
                  </a:cubicBezTo>
                  <a:cubicBezTo>
                    <a:pt x="9207" y="2066"/>
                    <a:pt x="7141" y="0"/>
                    <a:pt x="46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70"/>
            <p:cNvSpPr/>
            <p:nvPr/>
          </p:nvSpPr>
          <p:spPr>
            <a:xfrm>
              <a:off x="2958200" y="2638050"/>
              <a:ext cx="157100" cy="157100"/>
            </a:xfrm>
            <a:custGeom>
              <a:avLst/>
              <a:gdLst/>
              <a:ahLst/>
              <a:cxnLst/>
              <a:rect l="l" t="t" r="r" b="b"/>
              <a:pathLst>
                <a:path w="6284" h="6284" extrusionOk="0">
                  <a:moveTo>
                    <a:pt x="3138" y="0"/>
                  </a:moveTo>
                  <a:cubicBezTo>
                    <a:pt x="1405" y="0"/>
                    <a:pt x="0" y="1411"/>
                    <a:pt x="0" y="3145"/>
                  </a:cubicBezTo>
                  <a:cubicBezTo>
                    <a:pt x="0" y="4873"/>
                    <a:pt x="1405" y="6283"/>
                    <a:pt x="3138" y="6283"/>
                  </a:cubicBezTo>
                  <a:cubicBezTo>
                    <a:pt x="4873" y="6283"/>
                    <a:pt x="6283" y="4873"/>
                    <a:pt x="6283" y="3145"/>
                  </a:cubicBezTo>
                  <a:cubicBezTo>
                    <a:pt x="6283" y="1411"/>
                    <a:pt x="4873" y="0"/>
                    <a:pt x="3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70"/>
            <p:cNvSpPr/>
            <p:nvPr/>
          </p:nvSpPr>
          <p:spPr>
            <a:xfrm>
              <a:off x="2956175" y="2636025"/>
              <a:ext cx="161000" cy="161125"/>
            </a:xfrm>
            <a:custGeom>
              <a:avLst/>
              <a:gdLst/>
              <a:ahLst/>
              <a:cxnLst/>
              <a:rect l="l" t="t" r="r" b="b"/>
              <a:pathLst>
                <a:path w="6440" h="6445" extrusionOk="0">
                  <a:moveTo>
                    <a:pt x="3219" y="163"/>
                  </a:moveTo>
                  <a:cubicBezTo>
                    <a:pt x="4908" y="163"/>
                    <a:pt x="6282" y="1537"/>
                    <a:pt x="6282" y="3226"/>
                  </a:cubicBezTo>
                  <a:cubicBezTo>
                    <a:pt x="6282" y="4908"/>
                    <a:pt x="4908" y="6282"/>
                    <a:pt x="3219" y="6282"/>
                  </a:cubicBezTo>
                  <a:cubicBezTo>
                    <a:pt x="1532" y="6282"/>
                    <a:pt x="163" y="4908"/>
                    <a:pt x="163" y="3226"/>
                  </a:cubicBezTo>
                  <a:cubicBezTo>
                    <a:pt x="163" y="1537"/>
                    <a:pt x="1532" y="163"/>
                    <a:pt x="3219" y="163"/>
                  </a:cubicBezTo>
                  <a:close/>
                  <a:moveTo>
                    <a:pt x="3219" y="0"/>
                  </a:moveTo>
                  <a:cubicBezTo>
                    <a:pt x="1444" y="0"/>
                    <a:pt x="0" y="1444"/>
                    <a:pt x="0" y="3226"/>
                  </a:cubicBezTo>
                  <a:cubicBezTo>
                    <a:pt x="0" y="5001"/>
                    <a:pt x="1444" y="6445"/>
                    <a:pt x="3219" y="6445"/>
                  </a:cubicBezTo>
                  <a:cubicBezTo>
                    <a:pt x="4994" y="6445"/>
                    <a:pt x="6439" y="5001"/>
                    <a:pt x="6439" y="3226"/>
                  </a:cubicBezTo>
                  <a:cubicBezTo>
                    <a:pt x="6439" y="1444"/>
                    <a:pt x="4994" y="0"/>
                    <a:pt x="321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70"/>
            <p:cNvSpPr/>
            <p:nvPr/>
          </p:nvSpPr>
          <p:spPr>
            <a:xfrm>
              <a:off x="2988950" y="2668950"/>
              <a:ext cx="95425" cy="95275"/>
            </a:xfrm>
            <a:custGeom>
              <a:avLst/>
              <a:gdLst/>
              <a:ahLst/>
              <a:cxnLst/>
              <a:rect l="l" t="t" r="r" b="b"/>
              <a:pathLst>
                <a:path w="3817" h="3811" extrusionOk="0">
                  <a:moveTo>
                    <a:pt x="1908" y="0"/>
                  </a:moveTo>
                  <a:cubicBezTo>
                    <a:pt x="858" y="0"/>
                    <a:pt x="1" y="853"/>
                    <a:pt x="1" y="1909"/>
                  </a:cubicBezTo>
                  <a:cubicBezTo>
                    <a:pt x="1" y="2959"/>
                    <a:pt x="858" y="3811"/>
                    <a:pt x="1908" y="3811"/>
                  </a:cubicBezTo>
                  <a:cubicBezTo>
                    <a:pt x="2965" y="3811"/>
                    <a:pt x="3817" y="2959"/>
                    <a:pt x="3817" y="1909"/>
                  </a:cubicBezTo>
                  <a:cubicBezTo>
                    <a:pt x="3817" y="853"/>
                    <a:pt x="2965" y="0"/>
                    <a:pt x="190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70"/>
            <p:cNvSpPr/>
            <p:nvPr/>
          </p:nvSpPr>
          <p:spPr>
            <a:xfrm>
              <a:off x="2987050" y="26669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4" y="158"/>
                  </a:moveTo>
                  <a:cubicBezTo>
                    <a:pt x="2994" y="158"/>
                    <a:pt x="3812" y="982"/>
                    <a:pt x="3812" y="1991"/>
                  </a:cubicBezTo>
                  <a:cubicBezTo>
                    <a:pt x="3812" y="2994"/>
                    <a:pt x="2994" y="3818"/>
                    <a:pt x="1984" y="3818"/>
                  </a:cubicBezTo>
                  <a:cubicBezTo>
                    <a:pt x="982" y="3818"/>
                    <a:pt x="158" y="2994"/>
                    <a:pt x="158" y="1991"/>
                  </a:cubicBezTo>
                  <a:cubicBezTo>
                    <a:pt x="158" y="982"/>
                    <a:pt x="982" y="158"/>
                    <a:pt x="1984" y="158"/>
                  </a:cubicBezTo>
                  <a:close/>
                  <a:moveTo>
                    <a:pt x="1984" y="0"/>
                  </a:moveTo>
                  <a:cubicBezTo>
                    <a:pt x="889" y="0"/>
                    <a:pt x="0" y="894"/>
                    <a:pt x="0" y="1991"/>
                  </a:cubicBezTo>
                  <a:cubicBezTo>
                    <a:pt x="0" y="3081"/>
                    <a:pt x="889" y="3975"/>
                    <a:pt x="1984" y="3975"/>
                  </a:cubicBezTo>
                  <a:cubicBezTo>
                    <a:pt x="3081" y="3975"/>
                    <a:pt x="3975" y="3081"/>
                    <a:pt x="3975" y="1991"/>
                  </a:cubicBezTo>
                  <a:cubicBezTo>
                    <a:pt x="3975" y="894"/>
                    <a:pt x="3081" y="0"/>
                    <a:pt x="198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70"/>
            <p:cNvSpPr/>
            <p:nvPr/>
          </p:nvSpPr>
          <p:spPr>
            <a:xfrm>
              <a:off x="3009250" y="2689100"/>
              <a:ext cx="54975" cy="54975"/>
            </a:xfrm>
            <a:custGeom>
              <a:avLst/>
              <a:gdLst/>
              <a:ahLst/>
              <a:cxnLst/>
              <a:rect l="l" t="t" r="r" b="b"/>
              <a:pathLst>
                <a:path w="2199" h="2199" extrusionOk="0">
                  <a:moveTo>
                    <a:pt x="1096" y="563"/>
                  </a:moveTo>
                  <a:cubicBezTo>
                    <a:pt x="1393" y="563"/>
                    <a:pt x="1636" y="801"/>
                    <a:pt x="1636" y="1103"/>
                  </a:cubicBezTo>
                  <a:cubicBezTo>
                    <a:pt x="1636" y="1398"/>
                    <a:pt x="1393" y="1636"/>
                    <a:pt x="1096" y="1636"/>
                  </a:cubicBezTo>
                  <a:cubicBezTo>
                    <a:pt x="801" y="1636"/>
                    <a:pt x="557" y="1398"/>
                    <a:pt x="557" y="1103"/>
                  </a:cubicBezTo>
                  <a:cubicBezTo>
                    <a:pt x="557" y="801"/>
                    <a:pt x="801" y="563"/>
                    <a:pt x="1096" y="563"/>
                  </a:cubicBezTo>
                  <a:close/>
                  <a:moveTo>
                    <a:pt x="1096" y="1"/>
                  </a:moveTo>
                  <a:cubicBezTo>
                    <a:pt x="493" y="1"/>
                    <a:pt x="1" y="493"/>
                    <a:pt x="1" y="1103"/>
                  </a:cubicBezTo>
                  <a:cubicBezTo>
                    <a:pt x="1" y="1706"/>
                    <a:pt x="493" y="2199"/>
                    <a:pt x="1096" y="2199"/>
                  </a:cubicBezTo>
                  <a:cubicBezTo>
                    <a:pt x="1706" y="2199"/>
                    <a:pt x="2199" y="1706"/>
                    <a:pt x="2199" y="1103"/>
                  </a:cubicBezTo>
                  <a:cubicBezTo>
                    <a:pt x="2199" y="493"/>
                    <a:pt x="1706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70"/>
            <p:cNvSpPr/>
            <p:nvPr/>
          </p:nvSpPr>
          <p:spPr>
            <a:xfrm>
              <a:off x="3007225" y="2687075"/>
              <a:ext cx="59025" cy="59025"/>
            </a:xfrm>
            <a:custGeom>
              <a:avLst/>
              <a:gdLst/>
              <a:ahLst/>
              <a:cxnLst/>
              <a:rect l="l" t="t" r="r" b="b"/>
              <a:pathLst>
                <a:path w="2361" h="2361" extrusionOk="0">
                  <a:moveTo>
                    <a:pt x="1177" y="719"/>
                  </a:moveTo>
                  <a:cubicBezTo>
                    <a:pt x="1433" y="719"/>
                    <a:pt x="1637" y="928"/>
                    <a:pt x="1637" y="1184"/>
                  </a:cubicBezTo>
                  <a:cubicBezTo>
                    <a:pt x="1637" y="1433"/>
                    <a:pt x="1433" y="1642"/>
                    <a:pt x="1177" y="1642"/>
                  </a:cubicBezTo>
                  <a:cubicBezTo>
                    <a:pt x="928" y="1642"/>
                    <a:pt x="719" y="1433"/>
                    <a:pt x="719" y="1184"/>
                  </a:cubicBezTo>
                  <a:cubicBezTo>
                    <a:pt x="719" y="928"/>
                    <a:pt x="928" y="719"/>
                    <a:pt x="1177" y="719"/>
                  </a:cubicBezTo>
                  <a:close/>
                  <a:moveTo>
                    <a:pt x="1177" y="563"/>
                  </a:moveTo>
                  <a:cubicBezTo>
                    <a:pt x="842" y="563"/>
                    <a:pt x="563" y="842"/>
                    <a:pt x="563" y="1184"/>
                  </a:cubicBezTo>
                  <a:cubicBezTo>
                    <a:pt x="563" y="1520"/>
                    <a:pt x="842" y="1798"/>
                    <a:pt x="1177" y="1798"/>
                  </a:cubicBezTo>
                  <a:cubicBezTo>
                    <a:pt x="1520" y="1798"/>
                    <a:pt x="1798" y="1520"/>
                    <a:pt x="1798" y="1184"/>
                  </a:cubicBezTo>
                  <a:cubicBezTo>
                    <a:pt x="1798" y="842"/>
                    <a:pt x="1520" y="563"/>
                    <a:pt x="1177" y="563"/>
                  </a:cubicBezTo>
                  <a:close/>
                  <a:moveTo>
                    <a:pt x="1177" y="162"/>
                  </a:moveTo>
                  <a:cubicBezTo>
                    <a:pt x="1741" y="162"/>
                    <a:pt x="2199" y="620"/>
                    <a:pt x="2199" y="1184"/>
                  </a:cubicBezTo>
                  <a:cubicBezTo>
                    <a:pt x="2199" y="1741"/>
                    <a:pt x="1741" y="2199"/>
                    <a:pt x="1177" y="2199"/>
                  </a:cubicBezTo>
                  <a:cubicBezTo>
                    <a:pt x="615" y="2199"/>
                    <a:pt x="157" y="1741"/>
                    <a:pt x="157" y="1184"/>
                  </a:cubicBezTo>
                  <a:cubicBezTo>
                    <a:pt x="157" y="620"/>
                    <a:pt x="615" y="162"/>
                    <a:pt x="1177" y="162"/>
                  </a:cubicBezTo>
                  <a:close/>
                  <a:moveTo>
                    <a:pt x="1177" y="1"/>
                  </a:moveTo>
                  <a:cubicBezTo>
                    <a:pt x="528" y="1"/>
                    <a:pt x="1" y="528"/>
                    <a:pt x="1" y="1184"/>
                  </a:cubicBezTo>
                  <a:cubicBezTo>
                    <a:pt x="1" y="1833"/>
                    <a:pt x="528" y="2361"/>
                    <a:pt x="1177" y="2361"/>
                  </a:cubicBezTo>
                  <a:cubicBezTo>
                    <a:pt x="1827" y="2361"/>
                    <a:pt x="2361" y="1833"/>
                    <a:pt x="2361" y="1184"/>
                  </a:cubicBezTo>
                  <a:cubicBezTo>
                    <a:pt x="2361" y="528"/>
                    <a:pt x="1827" y="1"/>
                    <a:pt x="11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70"/>
            <p:cNvSpPr/>
            <p:nvPr/>
          </p:nvSpPr>
          <p:spPr>
            <a:xfrm>
              <a:off x="2957925" y="2627375"/>
              <a:ext cx="80650" cy="92075"/>
            </a:xfrm>
            <a:custGeom>
              <a:avLst/>
              <a:gdLst/>
              <a:ahLst/>
              <a:cxnLst/>
              <a:rect l="l" t="t" r="r" b="b"/>
              <a:pathLst>
                <a:path w="3226" h="3683" extrusionOk="0">
                  <a:moveTo>
                    <a:pt x="125" y="1"/>
                  </a:moveTo>
                  <a:cubicBezTo>
                    <a:pt x="99" y="1"/>
                    <a:pt x="73" y="9"/>
                    <a:pt x="52" y="28"/>
                  </a:cubicBezTo>
                  <a:cubicBezTo>
                    <a:pt x="6" y="68"/>
                    <a:pt x="0" y="138"/>
                    <a:pt x="40" y="184"/>
                  </a:cubicBezTo>
                  <a:lnTo>
                    <a:pt x="3017" y="3642"/>
                  </a:lnTo>
                  <a:cubicBezTo>
                    <a:pt x="3039" y="3670"/>
                    <a:pt x="3068" y="3682"/>
                    <a:pt x="3103" y="3682"/>
                  </a:cubicBezTo>
                  <a:cubicBezTo>
                    <a:pt x="3127" y="3682"/>
                    <a:pt x="3156" y="3677"/>
                    <a:pt x="3173" y="3653"/>
                  </a:cubicBezTo>
                  <a:cubicBezTo>
                    <a:pt x="3219" y="3618"/>
                    <a:pt x="3226" y="3543"/>
                    <a:pt x="3184" y="3496"/>
                  </a:cubicBezTo>
                  <a:lnTo>
                    <a:pt x="209" y="39"/>
                  </a:lnTo>
                  <a:cubicBezTo>
                    <a:pt x="187" y="14"/>
                    <a:pt x="156" y="1"/>
                    <a:pt x="1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70"/>
            <p:cNvSpPr/>
            <p:nvPr/>
          </p:nvSpPr>
          <p:spPr>
            <a:xfrm>
              <a:off x="2936575" y="2606400"/>
              <a:ext cx="30775" cy="30025"/>
            </a:xfrm>
            <a:custGeom>
              <a:avLst/>
              <a:gdLst/>
              <a:ahLst/>
              <a:cxnLst/>
              <a:rect l="l" t="t" r="r" b="b"/>
              <a:pathLst>
                <a:path w="1231" h="1201" extrusionOk="0">
                  <a:moveTo>
                    <a:pt x="899" y="0"/>
                  </a:moveTo>
                  <a:cubicBezTo>
                    <a:pt x="892" y="0"/>
                    <a:pt x="885" y="1"/>
                    <a:pt x="878" y="2"/>
                  </a:cubicBezTo>
                  <a:cubicBezTo>
                    <a:pt x="819" y="13"/>
                    <a:pt x="779" y="72"/>
                    <a:pt x="790" y="136"/>
                  </a:cubicBezTo>
                  <a:lnTo>
                    <a:pt x="929" y="814"/>
                  </a:lnTo>
                  <a:cubicBezTo>
                    <a:pt x="934" y="835"/>
                    <a:pt x="912" y="855"/>
                    <a:pt x="892" y="855"/>
                  </a:cubicBezTo>
                  <a:cubicBezTo>
                    <a:pt x="889" y="855"/>
                    <a:pt x="886" y="855"/>
                    <a:pt x="883" y="854"/>
                  </a:cubicBezTo>
                  <a:lnTo>
                    <a:pt x="164" y="588"/>
                  </a:lnTo>
                  <a:cubicBezTo>
                    <a:pt x="150" y="583"/>
                    <a:pt x="136" y="580"/>
                    <a:pt x="122" y="580"/>
                  </a:cubicBezTo>
                  <a:cubicBezTo>
                    <a:pt x="78" y="580"/>
                    <a:pt x="37" y="608"/>
                    <a:pt x="19" y="652"/>
                  </a:cubicBezTo>
                  <a:cubicBezTo>
                    <a:pt x="1" y="709"/>
                    <a:pt x="30" y="773"/>
                    <a:pt x="88" y="797"/>
                  </a:cubicBezTo>
                  <a:lnTo>
                    <a:pt x="1178" y="1197"/>
                  </a:lnTo>
                  <a:cubicBezTo>
                    <a:pt x="1184" y="1199"/>
                    <a:pt x="1189" y="1200"/>
                    <a:pt x="1194" y="1200"/>
                  </a:cubicBezTo>
                  <a:cubicBezTo>
                    <a:pt x="1216" y="1200"/>
                    <a:pt x="1230" y="1181"/>
                    <a:pt x="1226" y="1162"/>
                  </a:cubicBezTo>
                  <a:lnTo>
                    <a:pt x="1010" y="88"/>
                  </a:lnTo>
                  <a:cubicBezTo>
                    <a:pt x="1000" y="38"/>
                    <a:pt x="953" y="0"/>
                    <a:pt x="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70"/>
            <p:cNvSpPr/>
            <p:nvPr/>
          </p:nvSpPr>
          <p:spPr>
            <a:xfrm>
              <a:off x="2935300" y="2604875"/>
              <a:ext cx="33500" cy="33050"/>
            </a:xfrm>
            <a:custGeom>
              <a:avLst/>
              <a:gdLst/>
              <a:ahLst/>
              <a:cxnLst/>
              <a:rect l="l" t="t" r="r" b="b"/>
              <a:pathLst>
                <a:path w="1340" h="1322" extrusionOk="0">
                  <a:moveTo>
                    <a:pt x="940" y="122"/>
                  </a:moveTo>
                  <a:cubicBezTo>
                    <a:pt x="957" y="122"/>
                    <a:pt x="969" y="122"/>
                    <a:pt x="980" y="127"/>
                  </a:cubicBezTo>
                  <a:cubicBezTo>
                    <a:pt x="991" y="138"/>
                    <a:pt x="998" y="149"/>
                    <a:pt x="1004" y="162"/>
                  </a:cubicBezTo>
                  <a:lnTo>
                    <a:pt x="1213" y="1188"/>
                  </a:lnTo>
                  <a:lnTo>
                    <a:pt x="156" y="800"/>
                  </a:lnTo>
                  <a:cubicBezTo>
                    <a:pt x="145" y="794"/>
                    <a:pt x="134" y="788"/>
                    <a:pt x="128" y="776"/>
                  </a:cubicBezTo>
                  <a:cubicBezTo>
                    <a:pt x="121" y="759"/>
                    <a:pt x="121" y="748"/>
                    <a:pt x="128" y="736"/>
                  </a:cubicBezTo>
                  <a:cubicBezTo>
                    <a:pt x="134" y="724"/>
                    <a:pt x="139" y="713"/>
                    <a:pt x="156" y="706"/>
                  </a:cubicBezTo>
                  <a:cubicBezTo>
                    <a:pt x="163" y="701"/>
                    <a:pt x="169" y="701"/>
                    <a:pt x="174" y="701"/>
                  </a:cubicBezTo>
                  <a:cubicBezTo>
                    <a:pt x="180" y="701"/>
                    <a:pt x="185" y="701"/>
                    <a:pt x="191" y="706"/>
                  </a:cubicBezTo>
                  <a:lnTo>
                    <a:pt x="911" y="968"/>
                  </a:lnTo>
                  <a:cubicBezTo>
                    <a:pt x="922" y="972"/>
                    <a:pt x="934" y="974"/>
                    <a:pt x="945" y="974"/>
                  </a:cubicBezTo>
                  <a:cubicBezTo>
                    <a:pt x="968" y="974"/>
                    <a:pt x="990" y="966"/>
                    <a:pt x="1009" y="950"/>
                  </a:cubicBezTo>
                  <a:cubicBezTo>
                    <a:pt x="1033" y="933"/>
                    <a:pt x="1044" y="898"/>
                    <a:pt x="1039" y="864"/>
                  </a:cubicBezTo>
                  <a:lnTo>
                    <a:pt x="899" y="184"/>
                  </a:lnTo>
                  <a:cubicBezTo>
                    <a:pt x="899" y="156"/>
                    <a:pt x="916" y="127"/>
                    <a:pt x="940" y="122"/>
                  </a:cubicBezTo>
                  <a:close/>
                  <a:moveTo>
                    <a:pt x="953" y="0"/>
                  </a:moveTo>
                  <a:cubicBezTo>
                    <a:pt x="941" y="0"/>
                    <a:pt x="929" y="2"/>
                    <a:pt x="916" y="5"/>
                  </a:cubicBezTo>
                  <a:cubicBezTo>
                    <a:pt x="824" y="23"/>
                    <a:pt x="766" y="115"/>
                    <a:pt x="783" y="208"/>
                  </a:cubicBezTo>
                  <a:lnTo>
                    <a:pt x="911" y="840"/>
                  </a:lnTo>
                  <a:lnTo>
                    <a:pt x="238" y="591"/>
                  </a:lnTo>
                  <a:cubicBezTo>
                    <a:pt x="218" y="584"/>
                    <a:pt x="199" y="581"/>
                    <a:pt x="180" y="581"/>
                  </a:cubicBezTo>
                  <a:cubicBezTo>
                    <a:pt x="153" y="581"/>
                    <a:pt x="128" y="587"/>
                    <a:pt x="105" y="596"/>
                  </a:cubicBezTo>
                  <a:cubicBezTo>
                    <a:pt x="64" y="614"/>
                    <a:pt x="29" y="649"/>
                    <a:pt x="17" y="695"/>
                  </a:cubicBezTo>
                  <a:cubicBezTo>
                    <a:pt x="0" y="736"/>
                    <a:pt x="0" y="783"/>
                    <a:pt x="17" y="823"/>
                  </a:cubicBezTo>
                  <a:cubicBezTo>
                    <a:pt x="41" y="864"/>
                    <a:pt x="75" y="898"/>
                    <a:pt x="116" y="915"/>
                  </a:cubicBezTo>
                  <a:lnTo>
                    <a:pt x="1213" y="1316"/>
                  </a:lnTo>
                  <a:cubicBezTo>
                    <a:pt x="1218" y="1322"/>
                    <a:pt x="1229" y="1322"/>
                    <a:pt x="1242" y="1322"/>
                  </a:cubicBezTo>
                  <a:cubicBezTo>
                    <a:pt x="1264" y="1322"/>
                    <a:pt x="1288" y="1316"/>
                    <a:pt x="1305" y="1298"/>
                  </a:cubicBezTo>
                  <a:cubicBezTo>
                    <a:pt x="1328" y="1276"/>
                    <a:pt x="1339" y="1241"/>
                    <a:pt x="1334" y="1206"/>
                  </a:cubicBezTo>
                  <a:lnTo>
                    <a:pt x="1119" y="138"/>
                  </a:lnTo>
                  <a:cubicBezTo>
                    <a:pt x="1114" y="92"/>
                    <a:pt x="1085" y="58"/>
                    <a:pt x="1044" y="28"/>
                  </a:cubicBezTo>
                  <a:cubicBezTo>
                    <a:pt x="1019" y="11"/>
                    <a:pt x="987" y="0"/>
                    <a:pt x="9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70"/>
            <p:cNvSpPr/>
            <p:nvPr/>
          </p:nvSpPr>
          <p:spPr>
            <a:xfrm>
              <a:off x="2944575" y="2615675"/>
              <a:ext cx="30750" cy="30025"/>
            </a:xfrm>
            <a:custGeom>
              <a:avLst/>
              <a:gdLst/>
              <a:ahLst/>
              <a:cxnLst/>
              <a:rect l="l" t="t" r="r" b="b"/>
              <a:pathLst>
                <a:path w="1230" h="1201" extrusionOk="0">
                  <a:moveTo>
                    <a:pt x="904" y="1"/>
                  </a:moveTo>
                  <a:cubicBezTo>
                    <a:pt x="897" y="1"/>
                    <a:pt x="889" y="1"/>
                    <a:pt x="882" y="3"/>
                  </a:cubicBezTo>
                  <a:cubicBezTo>
                    <a:pt x="818" y="14"/>
                    <a:pt x="783" y="72"/>
                    <a:pt x="794" y="135"/>
                  </a:cubicBezTo>
                  <a:lnTo>
                    <a:pt x="928" y="814"/>
                  </a:lnTo>
                  <a:cubicBezTo>
                    <a:pt x="933" y="834"/>
                    <a:pt x="919" y="852"/>
                    <a:pt x="897" y="852"/>
                  </a:cubicBezTo>
                  <a:cubicBezTo>
                    <a:pt x="893" y="852"/>
                    <a:pt x="887" y="851"/>
                    <a:pt x="882" y="849"/>
                  </a:cubicBezTo>
                  <a:lnTo>
                    <a:pt x="162" y="588"/>
                  </a:lnTo>
                  <a:cubicBezTo>
                    <a:pt x="149" y="582"/>
                    <a:pt x="136" y="580"/>
                    <a:pt x="123" y="580"/>
                  </a:cubicBezTo>
                  <a:cubicBezTo>
                    <a:pt x="78" y="580"/>
                    <a:pt x="36" y="608"/>
                    <a:pt x="18" y="652"/>
                  </a:cubicBezTo>
                  <a:cubicBezTo>
                    <a:pt x="1" y="710"/>
                    <a:pt x="29" y="774"/>
                    <a:pt x="87" y="796"/>
                  </a:cubicBezTo>
                  <a:lnTo>
                    <a:pt x="1177" y="1197"/>
                  </a:lnTo>
                  <a:cubicBezTo>
                    <a:pt x="1183" y="1199"/>
                    <a:pt x="1188" y="1200"/>
                    <a:pt x="1192" y="1200"/>
                  </a:cubicBezTo>
                  <a:cubicBezTo>
                    <a:pt x="1214" y="1200"/>
                    <a:pt x="1229" y="1181"/>
                    <a:pt x="1225" y="1157"/>
                  </a:cubicBezTo>
                  <a:lnTo>
                    <a:pt x="1010" y="89"/>
                  </a:lnTo>
                  <a:cubicBezTo>
                    <a:pt x="999" y="38"/>
                    <a:pt x="954" y="1"/>
                    <a:pt x="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70"/>
            <p:cNvSpPr/>
            <p:nvPr/>
          </p:nvSpPr>
          <p:spPr>
            <a:xfrm>
              <a:off x="2943250" y="2614175"/>
              <a:ext cx="33700" cy="33050"/>
            </a:xfrm>
            <a:custGeom>
              <a:avLst/>
              <a:gdLst/>
              <a:ahLst/>
              <a:cxnLst/>
              <a:rect l="l" t="t" r="r" b="b"/>
              <a:pathLst>
                <a:path w="1348" h="1322" extrusionOk="0">
                  <a:moveTo>
                    <a:pt x="957" y="118"/>
                  </a:moveTo>
                  <a:cubicBezTo>
                    <a:pt x="965" y="118"/>
                    <a:pt x="973" y="122"/>
                    <a:pt x="981" y="125"/>
                  </a:cubicBezTo>
                  <a:cubicBezTo>
                    <a:pt x="994" y="138"/>
                    <a:pt x="1005" y="149"/>
                    <a:pt x="1005" y="160"/>
                  </a:cubicBezTo>
                  <a:lnTo>
                    <a:pt x="1214" y="1188"/>
                  </a:lnTo>
                  <a:lnTo>
                    <a:pt x="1214" y="1188"/>
                  </a:lnTo>
                  <a:lnTo>
                    <a:pt x="158" y="799"/>
                  </a:lnTo>
                  <a:cubicBezTo>
                    <a:pt x="146" y="794"/>
                    <a:pt x="135" y="787"/>
                    <a:pt x="129" y="776"/>
                  </a:cubicBezTo>
                  <a:cubicBezTo>
                    <a:pt x="123" y="759"/>
                    <a:pt x="123" y="746"/>
                    <a:pt x="129" y="735"/>
                  </a:cubicBezTo>
                  <a:cubicBezTo>
                    <a:pt x="135" y="717"/>
                    <a:pt x="146" y="712"/>
                    <a:pt x="158" y="706"/>
                  </a:cubicBezTo>
                  <a:cubicBezTo>
                    <a:pt x="164" y="700"/>
                    <a:pt x="169" y="700"/>
                    <a:pt x="175" y="700"/>
                  </a:cubicBezTo>
                  <a:lnTo>
                    <a:pt x="199" y="700"/>
                  </a:lnTo>
                  <a:lnTo>
                    <a:pt x="917" y="968"/>
                  </a:lnTo>
                  <a:cubicBezTo>
                    <a:pt x="927" y="971"/>
                    <a:pt x="937" y="973"/>
                    <a:pt x="947" y="973"/>
                  </a:cubicBezTo>
                  <a:cubicBezTo>
                    <a:pt x="969" y="973"/>
                    <a:pt x="991" y="966"/>
                    <a:pt x="1010" y="950"/>
                  </a:cubicBezTo>
                  <a:cubicBezTo>
                    <a:pt x="1034" y="926"/>
                    <a:pt x="1045" y="891"/>
                    <a:pt x="1040" y="863"/>
                  </a:cubicBezTo>
                  <a:lnTo>
                    <a:pt x="906" y="178"/>
                  </a:lnTo>
                  <a:cubicBezTo>
                    <a:pt x="900" y="167"/>
                    <a:pt x="906" y="155"/>
                    <a:pt x="911" y="144"/>
                  </a:cubicBezTo>
                  <a:cubicBezTo>
                    <a:pt x="917" y="132"/>
                    <a:pt x="930" y="120"/>
                    <a:pt x="946" y="120"/>
                  </a:cubicBezTo>
                  <a:cubicBezTo>
                    <a:pt x="950" y="118"/>
                    <a:pt x="953" y="118"/>
                    <a:pt x="957" y="118"/>
                  </a:cubicBezTo>
                  <a:close/>
                  <a:moveTo>
                    <a:pt x="957" y="0"/>
                  </a:moveTo>
                  <a:cubicBezTo>
                    <a:pt x="946" y="0"/>
                    <a:pt x="935" y="1"/>
                    <a:pt x="924" y="4"/>
                  </a:cubicBezTo>
                  <a:cubicBezTo>
                    <a:pt x="877" y="10"/>
                    <a:pt x="836" y="39"/>
                    <a:pt x="813" y="74"/>
                  </a:cubicBezTo>
                  <a:cubicBezTo>
                    <a:pt x="785" y="114"/>
                    <a:pt x="778" y="160"/>
                    <a:pt x="790" y="208"/>
                  </a:cubicBezTo>
                  <a:lnTo>
                    <a:pt x="917" y="840"/>
                  </a:lnTo>
                  <a:lnTo>
                    <a:pt x="239" y="590"/>
                  </a:lnTo>
                  <a:cubicBezTo>
                    <a:pt x="222" y="583"/>
                    <a:pt x="203" y="579"/>
                    <a:pt x="184" y="579"/>
                  </a:cubicBezTo>
                  <a:cubicBezTo>
                    <a:pt x="159" y="579"/>
                    <a:pt x="132" y="586"/>
                    <a:pt x="105" y="596"/>
                  </a:cubicBezTo>
                  <a:cubicBezTo>
                    <a:pt x="65" y="613"/>
                    <a:pt x="36" y="648"/>
                    <a:pt x="19" y="695"/>
                  </a:cubicBezTo>
                  <a:cubicBezTo>
                    <a:pt x="1" y="735"/>
                    <a:pt x="1" y="781"/>
                    <a:pt x="25" y="822"/>
                  </a:cubicBezTo>
                  <a:cubicBezTo>
                    <a:pt x="41" y="863"/>
                    <a:pt x="76" y="898"/>
                    <a:pt x="117" y="909"/>
                  </a:cubicBezTo>
                  <a:lnTo>
                    <a:pt x="1214" y="1316"/>
                  </a:lnTo>
                  <a:cubicBezTo>
                    <a:pt x="1225" y="1321"/>
                    <a:pt x="1237" y="1321"/>
                    <a:pt x="1243" y="1321"/>
                  </a:cubicBezTo>
                  <a:cubicBezTo>
                    <a:pt x="1265" y="1321"/>
                    <a:pt x="1289" y="1316"/>
                    <a:pt x="1307" y="1298"/>
                  </a:cubicBezTo>
                  <a:cubicBezTo>
                    <a:pt x="1335" y="1274"/>
                    <a:pt x="1347" y="1239"/>
                    <a:pt x="1342" y="1204"/>
                  </a:cubicBezTo>
                  <a:lnTo>
                    <a:pt x="1120" y="138"/>
                  </a:lnTo>
                  <a:cubicBezTo>
                    <a:pt x="1115" y="91"/>
                    <a:pt x="1085" y="56"/>
                    <a:pt x="1051" y="28"/>
                  </a:cubicBezTo>
                  <a:cubicBezTo>
                    <a:pt x="1021" y="11"/>
                    <a:pt x="988" y="0"/>
                    <a:pt x="9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5712;p80">
            <a:extLst>
              <a:ext uri="{FF2B5EF4-FFF2-40B4-BE49-F238E27FC236}">
                <a16:creationId xmlns:a16="http://schemas.microsoft.com/office/drawing/2014/main" id="{CA7533EE-A0FA-0616-08C0-AD3A47023EB2}"/>
              </a:ext>
            </a:extLst>
          </p:cNvPr>
          <p:cNvGrpSpPr/>
          <p:nvPr/>
        </p:nvGrpSpPr>
        <p:grpSpPr>
          <a:xfrm>
            <a:off x="3228513" y="2250289"/>
            <a:ext cx="2769096" cy="1999049"/>
            <a:chOff x="4834586" y="2507010"/>
            <a:chExt cx="3382286" cy="2130329"/>
          </a:xfrm>
        </p:grpSpPr>
        <p:sp>
          <p:nvSpPr>
            <p:cNvPr id="3" name="Google Shape;5713;p80">
              <a:extLst>
                <a:ext uri="{FF2B5EF4-FFF2-40B4-BE49-F238E27FC236}">
                  <a16:creationId xmlns:a16="http://schemas.microsoft.com/office/drawing/2014/main" id="{F11673EA-DBED-C2B6-838B-E43CDABDA6ED}"/>
                </a:ext>
              </a:extLst>
            </p:cNvPr>
            <p:cNvSpPr/>
            <p:nvPr/>
          </p:nvSpPr>
          <p:spPr>
            <a:xfrm>
              <a:off x="7328987" y="3187276"/>
              <a:ext cx="548450" cy="370716"/>
            </a:xfrm>
            <a:custGeom>
              <a:avLst/>
              <a:gdLst/>
              <a:ahLst/>
              <a:cxnLst/>
              <a:rect l="l" t="t" r="r" b="b"/>
              <a:pathLst>
                <a:path w="22372" h="15122" extrusionOk="0">
                  <a:moveTo>
                    <a:pt x="16061" y="8293"/>
                  </a:moveTo>
                  <a:lnTo>
                    <a:pt x="16061" y="8293"/>
                  </a:lnTo>
                  <a:cubicBezTo>
                    <a:pt x="16666" y="9233"/>
                    <a:pt x="17154" y="10020"/>
                    <a:pt x="17154" y="10020"/>
                  </a:cubicBezTo>
                  <a:lnTo>
                    <a:pt x="18305" y="10238"/>
                  </a:lnTo>
                  <a:lnTo>
                    <a:pt x="17336" y="10115"/>
                  </a:lnTo>
                  <a:lnTo>
                    <a:pt x="17336" y="10115"/>
                  </a:lnTo>
                  <a:cubicBezTo>
                    <a:pt x="17365" y="10144"/>
                    <a:pt x="16724" y="10384"/>
                    <a:pt x="15879" y="10719"/>
                  </a:cubicBezTo>
                  <a:cubicBezTo>
                    <a:pt x="16061" y="10020"/>
                    <a:pt x="16090" y="9175"/>
                    <a:pt x="16061" y="8293"/>
                  </a:cubicBezTo>
                  <a:close/>
                  <a:moveTo>
                    <a:pt x="11776" y="0"/>
                  </a:moveTo>
                  <a:cubicBezTo>
                    <a:pt x="11776" y="0"/>
                    <a:pt x="10805" y="1199"/>
                    <a:pt x="8944" y="1199"/>
                  </a:cubicBezTo>
                  <a:cubicBezTo>
                    <a:pt x="8753" y="1199"/>
                    <a:pt x="8553" y="1187"/>
                    <a:pt x="8344" y="1159"/>
                  </a:cubicBezTo>
                  <a:cubicBezTo>
                    <a:pt x="8344" y="1035"/>
                    <a:pt x="8380" y="882"/>
                    <a:pt x="8380" y="794"/>
                  </a:cubicBezTo>
                  <a:cubicBezTo>
                    <a:pt x="8380" y="794"/>
                    <a:pt x="8183" y="769"/>
                    <a:pt x="7890" y="769"/>
                  </a:cubicBezTo>
                  <a:cubicBezTo>
                    <a:pt x="7216" y="769"/>
                    <a:pt x="6038" y="904"/>
                    <a:pt x="5611" y="1793"/>
                  </a:cubicBezTo>
                  <a:cubicBezTo>
                    <a:pt x="4977" y="3068"/>
                    <a:pt x="2696" y="8417"/>
                    <a:pt x="2696" y="8417"/>
                  </a:cubicBezTo>
                  <a:lnTo>
                    <a:pt x="0" y="9932"/>
                  </a:lnTo>
                  <a:lnTo>
                    <a:pt x="1785" y="12694"/>
                  </a:lnTo>
                  <a:cubicBezTo>
                    <a:pt x="1785" y="12694"/>
                    <a:pt x="4307" y="12119"/>
                    <a:pt x="5582" y="10967"/>
                  </a:cubicBezTo>
                  <a:cubicBezTo>
                    <a:pt x="5764" y="10785"/>
                    <a:pt x="5976" y="10450"/>
                    <a:pt x="6194" y="10020"/>
                  </a:cubicBezTo>
                  <a:cubicBezTo>
                    <a:pt x="6493" y="11113"/>
                    <a:pt x="6857" y="12089"/>
                    <a:pt x="6799" y="12206"/>
                  </a:cubicBezTo>
                  <a:cubicBezTo>
                    <a:pt x="6799" y="12206"/>
                    <a:pt x="7287" y="12607"/>
                    <a:pt x="9255" y="12636"/>
                  </a:cubicBezTo>
                  <a:cubicBezTo>
                    <a:pt x="8985" y="12789"/>
                    <a:pt x="10020" y="12789"/>
                    <a:pt x="10501" y="12789"/>
                  </a:cubicBezTo>
                  <a:cubicBezTo>
                    <a:pt x="9685" y="13212"/>
                    <a:pt x="8708" y="13758"/>
                    <a:pt x="8890" y="13940"/>
                  </a:cubicBezTo>
                  <a:cubicBezTo>
                    <a:pt x="8910" y="13957"/>
                    <a:pt x="8940" y="13964"/>
                    <a:pt x="8978" y="13964"/>
                  </a:cubicBezTo>
                  <a:cubicBezTo>
                    <a:pt x="9333" y="13964"/>
                    <a:pt x="10412" y="13319"/>
                    <a:pt x="10502" y="13319"/>
                  </a:cubicBezTo>
                  <a:cubicBezTo>
                    <a:pt x="10510" y="13319"/>
                    <a:pt x="10510" y="13324"/>
                    <a:pt x="10501" y="13335"/>
                  </a:cubicBezTo>
                  <a:cubicBezTo>
                    <a:pt x="10501" y="13365"/>
                    <a:pt x="9073" y="14122"/>
                    <a:pt x="9109" y="14334"/>
                  </a:cubicBezTo>
                  <a:cubicBezTo>
                    <a:pt x="9123" y="14392"/>
                    <a:pt x="9177" y="14416"/>
                    <a:pt x="9259" y="14416"/>
                  </a:cubicBezTo>
                  <a:cubicBezTo>
                    <a:pt x="9666" y="14416"/>
                    <a:pt x="10759" y="13811"/>
                    <a:pt x="10939" y="13811"/>
                  </a:cubicBezTo>
                  <a:cubicBezTo>
                    <a:pt x="10949" y="13811"/>
                    <a:pt x="10956" y="13813"/>
                    <a:pt x="10960" y="13816"/>
                  </a:cubicBezTo>
                  <a:cubicBezTo>
                    <a:pt x="10960" y="13816"/>
                    <a:pt x="9408" y="14574"/>
                    <a:pt x="9532" y="14756"/>
                  </a:cubicBezTo>
                  <a:cubicBezTo>
                    <a:pt x="9546" y="14771"/>
                    <a:pt x="9575" y="14778"/>
                    <a:pt x="9616" y="14778"/>
                  </a:cubicBezTo>
                  <a:cubicBezTo>
                    <a:pt x="9981" y="14778"/>
                    <a:pt x="11281" y="14242"/>
                    <a:pt x="11428" y="14242"/>
                  </a:cubicBezTo>
                  <a:cubicBezTo>
                    <a:pt x="11435" y="14242"/>
                    <a:pt x="11440" y="14244"/>
                    <a:pt x="11441" y="14246"/>
                  </a:cubicBezTo>
                  <a:cubicBezTo>
                    <a:pt x="11477" y="14305"/>
                    <a:pt x="10231" y="14851"/>
                    <a:pt x="10384" y="15092"/>
                  </a:cubicBezTo>
                  <a:cubicBezTo>
                    <a:pt x="10396" y="15112"/>
                    <a:pt x="10433" y="15122"/>
                    <a:pt x="10490" y="15122"/>
                  </a:cubicBezTo>
                  <a:cubicBezTo>
                    <a:pt x="11120" y="15122"/>
                    <a:pt x="14239" y="13969"/>
                    <a:pt x="14239" y="13969"/>
                  </a:cubicBezTo>
                  <a:cubicBezTo>
                    <a:pt x="14239" y="13969"/>
                    <a:pt x="21555" y="12570"/>
                    <a:pt x="22073" y="10967"/>
                  </a:cubicBezTo>
                  <a:lnTo>
                    <a:pt x="22372" y="11025"/>
                  </a:lnTo>
                  <a:cubicBezTo>
                    <a:pt x="22372" y="11025"/>
                    <a:pt x="18458" y="2645"/>
                    <a:pt x="14239" y="1523"/>
                  </a:cubicBezTo>
                  <a:cubicBezTo>
                    <a:pt x="13569" y="1006"/>
                    <a:pt x="12235" y="37"/>
                    <a:pt x="1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714;p80">
              <a:extLst>
                <a:ext uri="{FF2B5EF4-FFF2-40B4-BE49-F238E27FC236}">
                  <a16:creationId xmlns:a16="http://schemas.microsoft.com/office/drawing/2014/main" id="{C6975AF2-0504-6911-3FF5-CC36B09B64F1}"/>
                </a:ext>
              </a:extLst>
            </p:cNvPr>
            <p:cNvSpPr/>
            <p:nvPr/>
          </p:nvSpPr>
          <p:spPr>
            <a:xfrm>
              <a:off x="7325947" y="3185119"/>
              <a:ext cx="554529" cy="374467"/>
            </a:xfrm>
            <a:custGeom>
              <a:avLst/>
              <a:gdLst/>
              <a:ahLst/>
              <a:cxnLst/>
              <a:rect l="l" t="t" r="r" b="b"/>
              <a:pathLst>
                <a:path w="22620" h="15275" extrusionOk="0">
                  <a:moveTo>
                    <a:pt x="16272" y="8687"/>
                  </a:moveTo>
                  <a:cubicBezTo>
                    <a:pt x="16790" y="9503"/>
                    <a:pt x="17212" y="10173"/>
                    <a:pt x="17212" y="10173"/>
                  </a:cubicBezTo>
                  <a:lnTo>
                    <a:pt x="17249" y="10203"/>
                  </a:lnTo>
                  <a:lnTo>
                    <a:pt x="17307" y="10203"/>
                  </a:lnTo>
                  <a:cubicBezTo>
                    <a:pt x="17154" y="10261"/>
                    <a:pt x="16848" y="10385"/>
                    <a:pt x="16090" y="10654"/>
                  </a:cubicBezTo>
                  <a:cubicBezTo>
                    <a:pt x="16243" y="10108"/>
                    <a:pt x="16272" y="9445"/>
                    <a:pt x="16272" y="8687"/>
                  </a:cubicBezTo>
                  <a:close/>
                  <a:moveTo>
                    <a:pt x="16061" y="8075"/>
                  </a:moveTo>
                  <a:lnTo>
                    <a:pt x="16090" y="8381"/>
                  </a:lnTo>
                  <a:cubicBezTo>
                    <a:pt x="16156" y="9321"/>
                    <a:pt x="16090" y="10144"/>
                    <a:pt x="15908" y="10778"/>
                  </a:cubicBezTo>
                  <a:lnTo>
                    <a:pt x="15879" y="10931"/>
                  </a:lnTo>
                  <a:lnTo>
                    <a:pt x="16032" y="10873"/>
                  </a:lnTo>
                  <a:cubicBezTo>
                    <a:pt x="17030" y="10509"/>
                    <a:pt x="17365" y="10356"/>
                    <a:pt x="17460" y="10290"/>
                  </a:cubicBezTo>
                  <a:lnTo>
                    <a:pt x="18400" y="10414"/>
                  </a:lnTo>
                  <a:lnTo>
                    <a:pt x="18429" y="10261"/>
                  </a:lnTo>
                  <a:lnTo>
                    <a:pt x="17336" y="10050"/>
                  </a:lnTo>
                  <a:cubicBezTo>
                    <a:pt x="17249" y="9897"/>
                    <a:pt x="16790" y="9168"/>
                    <a:pt x="16243" y="8352"/>
                  </a:cubicBezTo>
                  <a:lnTo>
                    <a:pt x="16061" y="8075"/>
                  </a:lnTo>
                  <a:close/>
                  <a:moveTo>
                    <a:pt x="11929" y="183"/>
                  </a:moveTo>
                  <a:cubicBezTo>
                    <a:pt x="12264" y="241"/>
                    <a:pt x="13117" y="788"/>
                    <a:pt x="14298" y="1669"/>
                  </a:cubicBezTo>
                  <a:lnTo>
                    <a:pt x="14334" y="1669"/>
                  </a:lnTo>
                  <a:cubicBezTo>
                    <a:pt x="18160" y="2704"/>
                    <a:pt x="21803" y="9897"/>
                    <a:pt x="22350" y="11019"/>
                  </a:cubicBezTo>
                  <a:lnTo>
                    <a:pt x="22131" y="10960"/>
                  </a:lnTo>
                  <a:lnTo>
                    <a:pt x="22102" y="11055"/>
                  </a:lnTo>
                  <a:cubicBezTo>
                    <a:pt x="21621" y="12571"/>
                    <a:pt x="14421" y="13970"/>
                    <a:pt x="14334" y="13999"/>
                  </a:cubicBezTo>
                  <a:cubicBezTo>
                    <a:pt x="12709" y="14603"/>
                    <a:pt x="10925" y="15155"/>
                    <a:pt x="10603" y="15155"/>
                  </a:cubicBezTo>
                  <a:cubicBezTo>
                    <a:pt x="10587" y="15155"/>
                    <a:pt x="10575" y="15153"/>
                    <a:pt x="10567" y="15151"/>
                  </a:cubicBezTo>
                  <a:cubicBezTo>
                    <a:pt x="10596" y="14997"/>
                    <a:pt x="11055" y="14757"/>
                    <a:pt x="11295" y="14604"/>
                  </a:cubicBezTo>
                  <a:cubicBezTo>
                    <a:pt x="11601" y="14422"/>
                    <a:pt x="11660" y="14393"/>
                    <a:pt x="11630" y="14298"/>
                  </a:cubicBezTo>
                  <a:cubicBezTo>
                    <a:pt x="11630" y="14269"/>
                    <a:pt x="11601" y="14240"/>
                    <a:pt x="11565" y="14240"/>
                  </a:cubicBezTo>
                  <a:cubicBezTo>
                    <a:pt x="11477" y="14240"/>
                    <a:pt x="11324" y="14298"/>
                    <a:pt x="10960" y="14422"/>
                  </a:cubicBezTo>
                  <a:cubicBezTo>
                    <a:pt x="10596" y="14546"/>
                    <a:pt x="9925" y="14786"/>
                    <a:pt x="9743" y="14786"/>
                  </a:cubicBezTo>
                  <a:cubicBezTo>
                    <a:pt x="9896" y="14633"/>
                    <a:pt x="10537" y="14269"/>
                    <a:pt x="11113" y="13999"/>
                  </a:cubicBezTo>
                  <a:lnTo>
                    <a:pt x="11237" y="13934"/>
                  </a:lnTo>
                  <a:lnTo>
                    <a:pt x="11142" y="13846"/>
                  </a:lnTo>
                  <a:cubicBezTo>
                    <a:pt x="11118" y="13830"/>
                    <a:pt x="11093" y="13820"/>
                    <a:pt x="11059" y="13820"/>
                  </a:cubicBezTo>
                  <a:cubicBezTo>
                    <a:pt x="10969" y="13820"/>
                    <a:pt x="10816" y="13884"/>
                    <a:pt x="10443" y="14057"/>
                  </a:cubicBezTo>
                  <a:cubicBezTo>
                    <a:pt x="10180" y="14166"/>
                    <a:pt x="9585" y="14438"/>
                    <a:pt x="9381" y="14438"/>
                  </a:cubicBezTo>
                  <a:cubicBezTo>
                    <a:pt x="9353" y="14438"/>
                    <a:pt x="9332" y="14433"/>
                    <a:pt x="9320" y="14422"/>
                  </a:cubicBezTo>
                  <a:cubicBezTo>
                    <a:pt x="9320" y="14364"/>
                    <a:pt x="9473" y="14181"/>
                    <a:pt x="10567" y="13569"/>
                  </a:cubicBezTo>
                  <a:cubicBezTo>
                    <a:pt x="10690" y="13482"/>
                    <a:pt x="10690" y="13482"/>
                    <a:pt x="10720" y="13482"/>
                  </a:cubicBezTo>
                  <a:lnTo>
                    <a:pt x="10749" y="13423"/>
                  </a:lnTo>
                  <a:lnTo>
                    <a:pt x="10690" y="13358"/>
                  </a:lnTo>
                  <a:cubicBezTo>
                    <a:pt x="10680" y="13340"/>
                    <a:pt x="10667" y="13331"/>
                    <a:pt x="10643" y="13331"/>
                  </a:cubicBezTo>
                  <a:cubicBezTo>
                    <a:pt x="10589" y="13331"/>
                    <a:pt x="10478" y="13383"/>
                    <a:pt x="10202" y="13511"/>
                  </a:cubicBezTo>
                  <a:cubicBezTo>
                    <a:pt x="9979" y="13653"/>
                    <a:pt x="9305" y="13976"/>
                    <a:pt x="9115" y="13976"/>
                  </a:cubicBezTo>
                  <a:cubicBezTo>
                    <a:pt x="9100" y="13976"/>
                    <a:pt x="9089" y="13974"/>
                    <a:pt x="9080" y="13970"/>
                  </a:cubicBezTo>
                  <a:cubicBezTo>
                    <a:pt x="9080" y="13934"/>
                    <a:pt x="9138" y="13722"/>
                    <a:pt x="10654" y="12935"/>
                  </a:cubicBezTo>
                  <a:lnTo>
                    <a:pt x="10989" y="12782"/>
                  </a:lnTo>
                  <a:lnTo>
                    <a:pt x="10625" y="12782"/>
                  </a:lnTo>
                  <a:cubicBezTo>
                    <a:pt x="10020" y="12782"/>
                    <a:pt x="9685" y="12782"/>
                    <a:pt x="9503" y="12753"/>
                  </a:cubicBezTo>
                  <a:lnTo>
                    <a:pt x="9743" y="12629"/>
                  </a:lnTo>
                  <a:lnTo>
                    <a:pt x="9379" y="12629"/>
                  </a:lnTo>
                  <a:cubicBezTo>
                    <a:pt x="7739" y="12600"/>
                    <a:pt x="7163" y="12330"/>
                    <a:pt x="7010" y="12265"/>
                  </a:cubicBezTo>
                  <a:cubicBezTo>
                    <a:pt x="7010" y="12112"/>
                    <a:pt x="6923" y="11784"/>
                    <a:pt x="6712" y="11113"/>
                  </a:cubicBezTo>
                  <a:cubicBezTo>
                    <a:pt x="6588" y="10778"/>
                    <a:pt x="6500" y="10443"/>
                    <a:pt x="6376" y="10079"/>
                  </a:cubicBezTo>
                  <a:lnTo>
                    <a:pt x="6318" y="9867"/>
                  </a:lnTo>
                  <a:lnTo>
                    <a:pt x="6223" y="10050"/>
                  </a:lnTo>
                  <a:cubicBezTo>
                    <a:pt x="6041" y="10509"/>
                    <a:pt x="5830" y="10807"/>
                    <a:pt x="5648" y="10990"/>
                  </a:cubicBezTo>
                  <a:cubicBezTo>
                    <a:pt x="4526" y="12024"/>
                    <a:pt x="2310" y="12600"/>
                    <a:pt x="1946" y="12695"/>
                  </a:cubicBezTo>
                  <a:lnTo>
                    <a:pt x="241" y="10050"/>
                  </a:lnTo>
                  <a:lnTo>
                    <a:pt x="2886" y="8563"/>
                  </a:lnTo>
                  <a:lnTo>
                    <a:pt x="2886" y="8534"/>
                  </a:lnTo>
                  <a:cubicBezTo>
                    <a:pt x="2915" y="8468"/>
                    <a:pt x="5189" y="3156"/>
                    <a:pt x="5801" y="1910"/>
                  </a:cubicBezTo>
                  <a:cubicBezTo>
                    <a:pt x="6231" y="1050"/>
                    <a:pt x="7373" y="925"/>
                    <a:pt x="8018" y="925"/>
                  </a:cubicBezTo>
                  <a:cubicBezTo>
                    <a:pt x="8193" y="925"/>
                    <a:pt x="8332" y="935"/>
                    <a:pt x="8410" y="941"/>
                  </a:cubicBezTo>
                  <a:cubicBezTo>
                    <a:pt x="8410" y="1035"/>
                    <a:pt x="8410" y="1123"/>
                    <a:pt x="8380" y="1247"/>
                  </a:cubicBezTo>
                  <a:lnTo>
                    <a:pt x="8380" y="1334"/>
                  </a:lnTo>
                  <a:lnTo>
                    <a:pt x="8468" y="1334"/>
                  </a:lnTo>
                  <a:cubicBezTo>
                    <a:pt x="8677" y="1362"/>
                    <a:pt x="8878" y="1375"/>
                    <a:pt x="9069" y="1375"/>
                  </a:cubicBezTo>
                  <a:cubicBezTo>
                    <a:pt x="10767" y="1375"/>
                    <a:pt x="11739" y="373"/>
                    <a:pt x="11929" y="183"/>
                  </a:cubicBezTo>
                  <a:close/>
                  <a:moveTo>
                    <a:pt x="11871" y="1"/>
                  </a:moveTo>
                  <a:lnTo>
                    <a:pt x="11842" y="30"/>
                  </a:lnTo>
                  <a:cubicBezTo>
                    <a:pt x="11842" y="57"/>
                    <a:pt x="10873" y="1211"/>
                    <a:pt x="9071" y="1211"/>
                  </a:cubicBezTo>
                  <a:cubicBezTo>
                    <a:pt x="8909" y="1211"/>
                    <a:pt x="8739" y="1202"/>
                    <a:pt x="8563" y="1181"/>
                  </a:cubicBezTo>
                  <a:lnTo>
                    <a:pt x="8563" y="882"/>
                  </a:lnTo>
                  <a:lnTo>
                    <a:pt x="8563" y="817"/>
                  </a:lnTo>
                  <a:lnTo>
                    <a:pt x="8504" y="788"/>
                  </a:lnTo>
                  <a:cubicBezTo>
                    <a:pt x="8477" y="788"/>
                    <a:pt x="8284" y="765"/>
                    <a:pt x="8007" y="765"/>
                  </a:cubicBezTo>
                  <a:cubicBezTo>
                    <a:pt x="7323" y="765"/>
                    <a:pt x="6125" y="902"/>
                    <a:pt x="5648" y="1852"/>
                  </a:cubicBezTo>
                  <a:cubicBezTo>
                    <a:pt x="5072" y="3069"/>
                    <a:pt x="2915" y="8046"/>
                    <a:pt x="2762" y="8439"/>
                  </a:cubicBezTo>
                  <a:lnTo>
                    <a:pt x="0" y="9991"/>
                  </a:lnTo>
                  <a:lnTo>
                    <a:pt x="1851" y="12877"/>
                  </a:lnTo>
                  <a:lnTo>
                    <a:pt x="1909" y="12877"/>
                  </a:lnTo>
                  <a:cubicBezTo>
                    <a:pt x="2033" y="12841"/>
                    <a:pt x="4496" y="12265"/>
                    <a:pt x="5772" y="11113"/>
                  </a:cubicBezTo>
                  <a:cubicBezTo>
                    <a:pt x="5917" y="10960"/>
                    <a:pt x="6100" y="10691"/>
                    <a:pt x="6282" y="10326"/>
                  </a:cubicBezTo>
                  <a:cubicBezTo>
                    <a:pt x="6376" y="10625"/>
                    <a:pt x="6464" y="10902"/>
                    <a:pt x="6530" y="11143"/>
                  </a:cubicBezTo>
                  <a:cubicBezTo>
                    <a:pt x="6712" y="11660"/>
                    <a:pt x="6865" y="12177"/>
                    <a:pt x="6865" y="12265"/>
                  </a:cubicBezTo>
                  <a:lnTo>
                    <a:pt x="6828" y="12330"/>
                  </a:lnTo>
                  <a:lnTo>
                    <a:pt x="6865" y="12360"/>
                  </a:lnTo>
                  <a:cubicBezTo>
                    <a:pt x="6894" y="12389"/>
                    <a:pt x="7375" y="12753"/>
                    <a:pt x="9262" y="12782"/>
                  </a:cubicBezTo>
                  <a:cubicBezTo>
                    <a:pt x="9262" y="12877"/>
                    <a:pt x="9291" y="12964"/>
                    <a:pt x="10290" y="12964"/>
                  </a:cubicBezTo>
                  <a:cubicBezTo>
                    <a:pt x="8956" y="13664"/>
                    <a:pt x="8927" y="13875"/>
                    <a:pt x="8927" y="13934"/>
                  </a:cubicBezTo>
                  <a:cubicBezTo>
                    <a:pt x="8927" y="13999"/>
                    <a:pt x="8927" y="14028"/>
                    <a:pt x="8956" y="14087"/>
                  </a:cubicBezTo>
                  <a:cubicBezTo>
                    <a:pt x="8996" y="14114"/>
                    <a:pt x="9051" y="14130"/>
                    <a:pt x="9120" y="14130"/>
                  </a:cubicBezTo>
                  <a:cubicBezTo>
                    <a:pt x="9215" y="14130"/>
                    <a:pt x="9334" y="14100"/>
                    <a:pt x="9473" y="14028"/>
                  </a:cubicBezTo>
                  <a:lnTo>
                    <a:pt x="9473" y="14028"/>
                  </a:lnTo>
                  <a:cubicBezTo>
                    <a:pt x="9197" y="14240"/>
                    <a:pt x="9138" y="14364"/>
                    <a:pt x="9167" y="14451"/>
                  </a:cubicBezTo>
                  <a:cubicBezTo>
                    <a:pt x="9167" y="14480"/>
                    <a:pt x="9197" y="14546"/>
                    <a:pt x="9262" y="14575"/>
                  </a:cubicBezTo>
                  <a:cubicBezTo>
                    <a:pt x="9288" y="14588"/>
                    <a:pt x="9319" y="14593"/>
                    <a:pt x="9357" y="14593"/>
                  </a:cubicBezTo>
                  <a:cubicBezTo>
                    <a:pt x="9492" y="14593"/>
                    <a:pt x="9706" y="14519"/>
                    <a:pt x="9991" y="14422"/>
                  </a:cubicBezTo>
                  <a:lnTo>
                    <a:pt x="9991" y="14422"/>
                  </a:lnTo>
                  <a:cubicBezTo>
                    <a:pt x="9743" y="14575"/>
                    <a:pt x="9597" y="14699"/>
                    <a:pt x="9561" y="14786"/>
                  </a:cubicBezTo>
                  <a:cubicBezTo>
                    <a:pt x="9561" y="14815"/>
                    <a:pt x="9561" y="14881"/>
                    <a:pt x="9597" y="14910"/>
                  </a:cubicBezTo>
                  <a:cubicBezTo>
                    <a:pt x="9620" y="14940"/>
                    <a:pt x="9660" y="14954"/>
                    <a:pt x="9724" y="14954"/>
                  </a:cubicBezTo>
                  <a:cubicBezTo>
                    <a:pt x="9909" y="14954"/>
                    <a:pt x="10290" y="14832"/>
                    <a:pt x="10989" y="14604"/>
                  </a:cubicBezTo>
                  <a:lnTo>
                    <a:pt x="10989" y="14604"/>
                  </a:lnTo>
                  <a:cubicBezTo>
                    <a:pt x="10690" y="14786"/>
                    <a:pt x="10443" y="14939"/>
                    <a:pt x="10414" y="15092"/>
                  </a:cubicBezTo>
                  <a:cubicBezTo>
                    <a:pt x="10414" y="15151"/>
                    <a:pt x="10414" y="15180"/>
                    <a:pt x="10443" y="15245"/>
                  </a:cubicBezTo>
                  <a:cubicBezTo>
                    <a:pt x="10443" y="15274"/>
                    <a:pt x="10508" y="15274"/>
                    <a:pt x="10596" y="15274"/>
                  </a:cubicBezTo>
                  <a:cubicBezTo>
                    <a:pt x="11171" y="15274"/>
                    <a:pt x="12906" y="14699"/>
                    <a:pt x="14363" y="14152"/>
                  </a:cubicBezTo>
                  <a:cubicBezTo>
                    <a:pt x="14662" y="14087"/>
                    <a:pt x="21556" y="12753"/>
                    <a:pt x="22226" y="11143"/>
                  </a:cubicBezTo>
                  <a:lnTo>
                    <a:pt x="22619" y="11237"/>
                  </a:lnTo>
                  <a:lnTo>
                    <a:pt x="22561" y="11084"/>
                  </a:lnTo>
                  <a:cubicBezTo>
                    <a:pt x="22408" y="10749"/>
                    <a:pt x="18582" y="2675"/>
                    <a:pt x="14392" y="1516"/>
                  </a:cubicBezTo>
                  <a:cubicBezTo>
                    <a:pt x="13481" y="853"/>
                    <a:pt x="12330" y="30"/>
                    <a:pt x="1190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15;p80">
              <a:extLst>
                <a:ext uri="{FF2B5EF4-FFF2-40B4-BE49-F238E27FC236}">
                  <a16:creationId xmlns:a16="http://schemas.microsoft.com/office/drawing/2014/main" id="{F8B7233A-0DA2-FD45-3922-CF4BF5ED500E}"/>
                </a:ext>
              </a:extLst>
            </p:cNvPr>
            <p:cNvSpPr/>
            <p:nvPr/>
          </p:nvSpPr>
          <p:spPr>
            <a:xfrm>
              <a:off x="6300166" y="2608992"/>
              <a:ext cx="527734" cy="183152"/>
            </a:xfrm>
            <a:custGeom>
              <a:avLst/>
              <a:gdLst/>
              <a:ahLst/>
              <a:cxnLst/>
              <a:rect l="l" t="t" r="r" b="b"/>
              <a:pathLst>
                <a:path w="21527" h="7471" extrusionOk="0">
                  <a:moveTo>
                    <a:pt x="2158" y="1"/>
                  </a:moveTo>
                  <a:cubicBezTo>
                    <a:pt x="977" y="1"/>
                    <a:pt x="1" y="970"/>
                    <a:pt x="1" y="2158"/>
                  </a:cubicBezTo>
                  <a:lnTo>
                    <a:pt x="1" y="7470"/>
                  </a:lnTo>
                  <a:lnTo>
                    <a:pt x="21527" y="7470"/>
                  </a:lnTo>
                  <a:lnTo>
                    <a:pt x="21527" y="2158"/>
                  </a:lnTo>
                  <a:cubicBezTo>
                    <a:pt x="21527" y="970"/>
                    <a:pt x="20558" y="1"/>
                    <a:pt x="19377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16;p80">
              <a:extLst>
                <a:ext uri="{FF2B5EF4-FFF2-40B4-BE49-F238E27FC236}">
                  <a16:creationId xmlns:a16="http://schemas.microsoft.com/office/drawing/2014/main" id="{7739F468-7B44-205D-E102-A0F438046A8A}"/>
                </a:ext>
              </a:extLst>
            </p:cNvPr>
            <p:cNvSpPr/>
            <p:nvPr/>
          </p:nvSpPr>
          <p:spPr>
            <a:xfrm>
              <a:off x="6298034" y="2606688"/>
              <a:ext cx="531485" cy="187589"/>
            </a:xfrm>
            <a:custGeom>
              <a:avLst/>
              <a:gdLst/>
              <a:ahLst/>
              <a:cxnLst/>
              <a:rect l="l" t="t" r="r" b="b"/>
              <a:pathLst>
                <a:path w="21680" h="7652" extrusionOk="0">
                  <a:moveTo>
                    <a:pt x="17759" y="182"/>
                  </a:moveTo>
                  <a:cubicBezTo>
                    <a:pt x="19828" y="182"/>
                    <a:pt x="21526" y="1858"/>
                    <a:pt x="21526" y="3950"/>
                  </a:cubicBezTo>
                  <a:lnTo>
                    <a:pt x="21526" y="7469"/>
                  </a:lnTo>
                  <a:lnTo>
                    <a:pt x="182" y="7469"/>
                  </a:lnTo>
                  <a:lnTo>
                    <a:pt x="182" y="3950"/>
                  </a:lnTo>
                  <a:cubicBezTo>
                    <a:pt x="182" y="1858"/>
                    <a:pt x="1851" y="182"/>
                    <a:pt x="3942" y="182"/>
                  </a:cubicBezTo>
                  <a:close/>
                  <a:moveTo>
                    <a:pt x="3942" y="0"/>
                  </a:moveTo>
                  <a:cubicBezTo>
                    <a:pt x="1756" y="0"/>
                    <a:pt x="0" y="1764"/>
                    <a:pt x="0" y="3950"/>
                  </a:cubicBezTo>
                  <a:lnTo>
                    <a:pt x="0" y="7652"/>
                  </a:lnTo>
                  <a:lnTo>
                    <a:pt x="21679" y="7652"/>
                  </a:lnTo>
                  <a:lnTo>
                    <a:pt x="21679" y="3950"/>
                  </a:lnTo>
                  <a:cubicBezTo>
                    <a:pt x="21679" y="1764"/>
                    <a:pt x="19916" y="0"/>
                    <a:pt x="1775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17;p80">
              <a:extLst>
                <a:ext uri="{FF2B5EF4-FFF2-40B4-BE49-F238E27FC236}">
                  <a16:creationId xmlns:a16="http://schemas.microsoft.com/office/drawing/2014/main" id="{742EE5BE-A1DA-1B68-3F5F-DCC66C16ABF5}"/>
                </a:ext>
              </a:extLst>
            </p:cNvPr>
            <p:cNvSpPr/>
            <p:nvPr/>
          </p:nvSpPr>
          <p:spPr>
            <a:xfrm>
              <a:off x="5891599" y="2837496"/>
              <a:ext cx="1345040" cy="1745517"/>
            </a:xfrm>
            <a:custGeom>
              <a:avLst/>
              <a:gdLst/>
              <a:ahLst/>
              <a:cxnLst/>
              <a:rect l="l" t="t" r="r" b="b"/>
              <a:pathLst>
                <a:path w="54866" h="71202" extrusionOk="0">
                  <a:moveTo>
                    <a:pt x="1" y="0"/>
                  </a:moveTo>
                  <a:lnTo>
                    <a:pt x="1" y="71202"/>
                  </a:lnTo>
                  <a:lnTo>
                    <a:pt x="49553" y="71202"/>
                  </a:lnTo>
                  <a:cubicBezTo>
                    <a:pt x="51616" y="69103"/>
                    <a:pt x="52767" y="67952"/>
                    <a:pt x="54866" y="65861"/>
                  </a:cubicBezTo>
                  <a:lnTo>
                    <a:pt x="548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18;p80">
              <a:extLst>
                <a:ext uri="{FF2B5EF4-FFF2-40B4-BE49-F238E27FC236}">
                  <a16:creationId xmlns:a16="http://schemas.microsoft.com/office/drawing/2014/main" id="{B93ECC6E-DC3A-CB82-EBEE-58A3B23F768D}"/>
                </a:ext>
              </a:extLst>
            </p:cNvPr>
            <p:cNvSpPr/>
            <p:nvPr/>
          </p:nvSpPr>
          <p:spPr>
            <a:xfrm>
              <a:off x="5889295" y="2835339"/>
              <a:ext cx="1348766" cy="1749121"/>
            </a:xfrm>
            <a:custGeom>
              <a:avLst/>
              <a:gdLst/>
              <a:ahLst/>
              <a:cxnLst/>
              <a:rect l="l" t="t" r="r" b="b"/>
              <a:pathLst>
                <a:path w="55018" h="71349" extrusionOk="0">
                  <a:moveTo>
                    <a:pt x="54865" y="183"/>
                  </a:moveTo>
                  <a:lnTo>
                    <a:pt x="54865" y="61693"/>
                  </a:lnTo>
                  <a:lnTo>
                    <a:pt x="45363" y="71195"/>
                  </a:lnTo>
                  <a:lnTo>
                    <a:pt x="153" y="71195"/>
                  </a:lnTo>
                  <a:lnTo>
                    <a:pt x="153" y="183"/>
                  </a:lnTo>
                  <a:close/>
                  <a:moveTo>
                    <a:pt x="0" y="1"/>
                  </a:moveTo>
                  <a:lnTo>
                    <a:pt x="0" y="71348"/>
                  </a:lnTo>
                  <a:lnTo>
                    <a:pt x="45457" y="71348"/>
                  </a:lnTo>
                  <a:lnTo>
                    <a:pt x="55018" y="61759"/>
                  </a:lnTo>
                  <a:lnTo>
                    <a:pt x="55018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19;p80">
              <a:extLst>
                <a:ext uri="{FF2B5EF4-FFF2-40B4-BE49-F238E27FC236}">
                  <a16:creationId xmlns:a16="http://schemas.microsoft.com/office/drawing/2014/main" id="{93416773-680E-1261-B5C1-333F3A538266}"/>
                </a:ext>
              </a:extLst>
            </p:cNvPr>
            <p:cNvSpPr/>
            <p:nvPr/>
          </p:nvSpPr>
          <p:spPr>
            <a:xfrm>
              <a:off x="6168496" y="2754072"/>
              <a:ext cx="791246" cy="228676"/>
            </a:xfrm>
            <a:custGeom>
              <a:avLst/>
              <a:gdLst/>
              <a:ahLst/>
              <a:cxnLst/>
              <a:rect l="l" t="t" r="r" b="b"/>
              <a:pathLst>
                <a:path w="32276" h="9328" extrusionOk="0">
                  <a:moveTo>
                    <a:pt x="1" y="0"/>
                  </a:moveTo>
                  <a:lnTo>
                    <a:pt x="1" y="9327"/>
                  </a:lnTo>
                  <a:lnTo>
                    <a:pt x="32276" y="9327"/>
                  </a:lnTo>
                  <a:lnTo>
                    <a:pt x="32276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20;p80">
              <a:extLst>
                <a:ext uri="{FF2B5EF4-FFF2-40B4-BE49-F238E27FC236}">
                  <a16:creationId xmlns:a16="http://schemas.microsoft.com/office/drawing/2014/main" id="{7A8CFF3B-8812-FBAE-2809-7CED10D5ED3A}"/>
                </a:ext>
              </a:extLst>
            </p:cNvPr>
            <p:cNvSpPr/>
            <p:nvPr/>
          </p:nvSpPr>
          <p:spPr>
            <a:xfrm>
              <a:off x="6166192" y="2751915"/>
              <a:ext cx="794972" cy="232255"/>
            </a:xfrm>
            <a:custGeom>
              <a:avLst/>
              <a:gdLst/>
              <a:ahLst/>
              <a:cxnLst/>
              <a:rect l="l" t="t" r="r" b="b"/>
              <a:pathLst>
                <a:path w="32428" h="9474" extrusionOk="0">
                  <a:moveTo>
                    <a:pt x="32275" y="183"/>
                  </a:moveTo>
                  <a:lnTo>
                    <a:pt x="32275" y="9321"/>
                  </a:lnTo>
                  <a:lnTo>
                    <a:pt x="182" y="9321"/>
                  </a:lnTo>
                  <a:lnTo>
                    <a:pt x="182" y="183"/>
                  </a:lnTo>
                  <a:close/>
                  <a:moveTo>
                    <a:pt x="0" y="1"/>
                  </a:moveTo>
                  <a:lnTo>
                    <a:pt x="0" y="9474"/>
                  </a:lnTo>
                  <a:lnTo>
                    <a:pt x="32428" y="9474"/>
                  </a:lnTo>
                  <a:lnTo>
                    <a:pt x="32428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21;p80">
              <a:extLst>
                <a:ext uri="{FF2B5EF4-FFF2-40B4-BE49-F238E27FC236}">
                  <a16:creationId xmlns:a16="http://schemas.microsoft.com/office/drawing/2014/main" id="{A6BDAFD2-8AE1-3B53-F96A-37F57A43E7E6}"/>
                </a:ext>
              </a:extLst>
            </p:cNvPr>
            <p:cNvSpPr/>
            <p:nvPr/>
          </p:nvSpPr>
          <p:spPr>
            <a:xfrm>
              <a:off x="7002055" y="4349336"/>
              <a:ext cx="234584" cy="233677"/>
            </a:xfrm>
            <a:custGeom>
              <a:avLst/>
              <a:gdLst/>
              <a:ahLst/>
              <a:cxnLst/>
              <a:rect l="l" t="t" r="r" b="b"/>
              <a:pathLst>
                <a:path w="9569" h="9532" extrusionOk="0">
                  <a:moveTo>
                    <a:pt x="3797" y="1"/>
                  </a:moveTo>
                  <a:cubicBezTo>
                    <a:pt x="1706" y="1"/>
                    <a:pt x="1" y="1698"/>
                    <a:pt x="1" y="3761"/>
                  </a:cubicBezTo>
                  <a:lnTo>
                    <a:pt x="1" y="9532"/>
                  </a:lnTo>
                  <a:lnTo>
                    <a:pt x="9569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722;p80">
              <a:extLst>
                <a:ext uri="{FF2B5EF4-FFF2-40B4-BE49-F238E27FC236}">
                  <a16:creationId xmlns:a16="http://schemas.microsoft.com/office/drawing/2014/main" id="{A899D785-EF66-071E-ACD0-295C54233DC6}"/>
                </a:ext>
              </a:extLst>
            </p:cNvPr>
            <p:cNvSpPr/>
            <p:nvPr/>
          </p:nvSpPr>
          <p:spPr>
            <a:xfrm>
              <a:off x="6192987" y="3220862"/>
              <a:ext cx="172046" cy="171875"/>
            </a:xfrm>
            <a:custGeom>
              <a:avLst/>
              <a:gdLst/>
              <a:ahLst/>
              <a:cxnLst/>
              <a:rect l="l" t="t" r="r" b="b"/>
              <a:pathLst>
                <a:path w="7018" h="7011" extrusionOk="0">
                  <a:moveTo>
                    <a:pt x="3527" y="0"/>
                  </a:moveTo>
                  <a:cubicBezTo>
                    <a:pt x="1582" y="0"/>
                    <a:pt x="0" y="1581"/>
                    <a:pt x="0" y="3520"/>
                  </a:cubicBezTo>
                  <a:cubicBezTo>
                    <a:pt x="0" y="5465"/>
                    <a:pt x="1582" y="7010"/>
                    <a:pt x="3527" y="7010"/>
                  </a:cubicBezTo>
                  <a:cubicBezTo>
                    <a:pt x="5466" y="7010"/>
                    <a:pt x="7018" y="5465"/>
                    <a:pt x="7018" y="3520"/>
                  </a:cubicBezTo>
                  <a:cubicBezTo>
                    <a:pt x="7018" y="1581"/>
                    <a:pt x="5466" y="0"/>
                    <a:pt x="3527" y="0"/>
                  </a:cubicBezTo>
                  <a:close/>
                </a:path>
              </a:pathLst>
            </a:custGeom>
            <a:solidFill>
              <a:srgbClr val="AF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23;p80">
              <a:extLst>
                <a:ext uri="{FF2B5EF4-FFF2-40B4-BE49-F238E27FC236}">
                  <a16:creationId xmlns:a16="http://schemas.microsoft.com/office/drawing/2014/main" id="{36555C46-D2F8-FFC3-82FA-D81FDDB230D8}"/>
                </a:ext>
              </a:extLst>
            </p:cNvPr>
            <p:cNvSpPr/>
            <p:nvPr/>
          </p:nvSpPr>
          <p:spPr>
            <a:xfrm>
              <a:off x="6192987" y="3601899"/>
              <a:ext cx="172046" cy="172046"/>
            </a:xfrm>
            <a:custGeom>
              <a:avLst/>
              <a:gdLst/>
              <a:ahLst/>
              <a:cxnLst/>
              <a:rect l="l" t="t" r="r" b="b"/>
              <a:pathLst>
                <a:path w="7018" h="7018" extrusionOk="0">
                  <a:moveTo>
                    <a:pt x="3527" y="0"/>
                  </a:moveTo>
                  <a:cubicBezTo>
                    <a:pt x="1582" y="0"/>
                    <a:pt x="0" y="1582"/>
                    <a:pt x="0" y="3491"/>
                  </a:cubicBezTo>
                  <a:cubicBezTo>
                    <a:pt x="0" y="5437"/>
                    <a:pt x="1582" y="7018"/>
                    <a:pt x="3527" y="7018"/>
                  </a:cubicBezTo>
                  <a:cubicBezTo>
                    <a:pt x="5466" y="7018"/>
                    <a:pt x="7018" y="5437"/>
                    <a:pt x="7018" y="3491"/>
                  </a:cubicBezTo>
                  <a:cubicBezTo>
                    <a:pt x="7018" y="1582"/>
                    <a:pt x="5466" y="0"/>
                    <a:pt x="3527" y="0"/>
                  </a:cubicBezTo>
                  <a:close/>
                </a:path>
              </a:pathLst>
            </a:custGeom>
            <a:solidFill>
              <a:srgbClr val="AF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24;p80">
              <a:extLst>
                <a:ext uri="{FF2B5EF4-FFF2-40B4-BE49-F238E27FC236}">
                  <a16:creationId xmlns:a16="http://schemas.microsoft.com/office/drawing/2014/main" id="{F4954D59-70E1-6530-2500-5FE0BD0DA7F3}"/>
                </a:ext>
              </a:extLst>
            </p:cNvPr>
            <p:cNvSpPr/>
            <p:nvPr/>
          </p:nvSpPr>
          <p:spPr>
            <a:xfrm>
              <a:off x="6190829" y="3599741"/>
              <a:ext cx="176361" cy="176361"/>
            </a:xfrm>
            <a:custGeom>
              <a:avLst/>
              <a:gdLst/>
              <a:ahLst/>
              <a:cxnLst/>
              <a:rect l="l" t="t" r="r" b="b"/>
              <a:pathLst>
                <a:path w="7194" h="7194" extrusionOk="0">
                  <a:moveTo>
                    <a:pt x="3615" y="183"/>
                  </a:moveTo>
                  <a:cubicBezTo>
                    <a:pt x="5495" y="183"/>
                    <a:pt x="7040" y="1699"/>
                    <a:pt x="7040" y="3579"/>
                  </a:cubicBezTo>
                  <a:cubicBezTo>
                    <a:pt x="7040" y="5495"/>
                    <a:pt x="5495" y="7011"/>
                    <a:pt x="3615" y="7011"/>
                  </a:cubicBezTo>
                  <a:cubicBezTo>
                    <a:pt x="1699" y="7011"/>
                    <a:pt x="183" y="5495"/>
                    <a:pt x="183" y="3579"/>
                  </a:cubicBezTo>
                  <a:cubicBezTo>
                    <a:pt x="183" y="1699"/>
                    <a:pt x="1699" y="183"/>
                    <a:pt x="3615" y="183"/>
                  </a:cubicBezTo>
                  <a:close/>
                  <a:moveTo>
                    <a:pt x="3615" y="1"/>
                  </a:moveTo>
                  <a:cubicBezTo>
                    <a:pt x="1640" y="1"/>
                    <a:pt x="1" y="1611"/>
                    <a:pt x="1" y="3579"/>
                  </a:cubicBezTo>
                  <a:cubicBezTo>
                    <a:pt x="1" y="5583"/>
                    <a:pt x="1640" y="7193"/>
                    <a:pt x="3615" y="7193"/>
                  </a:cubicBezTo>
                  <a:cubicBezTo>
                    <a:pt x="5583" y="7193"/>
                    <a:pt x="7193" y="5583"/>
                    <a:pt x="7193" y="3579"/>
                  </a:cubicBezTo>
                  <a:cubicBezTo>
                    <a:pt x="7193" y="1611"/>
                    <a:pt x="5583" y="1"/>
                    <a:pt x="36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25;p80">
              <a:extLst>
                <a:ext uri="{FF2B5EF4-FFF2-40B4-BE49-F238E27FC236}">
                  <a16:creationId xmlns:a16="http://schemas.microsoft.com/office/drawing/2014/main" id="{66B67F50-BE96-436A-5444-BF2F74E10939}"/>
                </a:ext>
              </a:extLst>
            </p:cNvPr>
            <p:cNvSpPr/>
            <p:nvPr/>
          </p:nvSpPr>
          <p:spPr>
            <a:xfrm>
              <a:off x="6192987" y="4026891"/>
              <a:ext cx="172046" cy="172046"/>
            </a:xfrm>
            <a:custGeom>
              <a:avLst/>
              <a:gdLst/>
              <a:ahLst/>
              <a:cxnLst/>
              <a:rect l="l" t="t" r="r" b="b"/>
              <a:pathLst>
                <a:path w="7018" h="7018" extrusionOk="0">
                  <a:moveTo>
                    <a:pt x="3527" y="0"/>
                  </a:moveTo>
                  <a:cubicBezTo>
                    <a:pt x="1582" y="0"/>
                    <a:pt x="0" y="1582"/>
                    <a:pt x="0" y="3527"/>
                  </a:cubicBezTo>
                  <a:cubicBezTo>
                    <a:pt x="0" y="5466"/>
                    <a:pt x="1582" y="7018"/>
                    <a:pt x="3527" y="7018"/>
                  </a:cubicBezTo>
                  <a:cubicBezTo>
                    <a:pt x="5466" y="7018"/>
                    <a:pt x="7018" y="5466"/>
                    <a:pt x="7018" y="3527"/>
                  </a:cubicBezTo>
                  <a:cubicBezTo>
                    <a:pt x="7018" y="1582"/>
                    <a:pt x="5466" y="0"/>
                    <a:pt x="3527" y="0"/>
                  </a:cubicBezTo>
                  <a:close/>
                </a:path>
              </a:pathLst>
            </a:custGeom>
            <a:solidFill>
              <a:srgbClr val="AF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26;p80">
              <a:extLst>
                <a:ext uri="{FF2B5EF4-FFF2-40B4-BE49-F238E27FC236}">
                  <a16:creationId xmlns:a16="http://schemas.microsoft.com/office/drawing/2014/main" id="{EDDFB8FB-4191-E364-F963-703CDCE4A29A}"/>
                </a:ext>
              </a:extLst>
            </p:cNvPr>
            <p:cNvSpPr/>
            <p:nvPr/>
          </p:nvSpPr>
          <p:spPr>
            <a:xfrm>
              <a:off x="6190829" y="4024733"/>
              <a:ext cx="176361" cy="176361"/>
            </a:xfrm>
            <a:custGeom>
              <a:avLst/>
              <a:gdLst/>
              <a:ahLst/>
              <a:cxnLst/>
              <a:rect l="l" t="t" r="r" b="b"/>
              <a:pathLst>
                <a:path w="7194" h="7194" extrusionOk="0">
                  <a:moveTo>
                    <a:pt x="3615" y="183"/>
                  </a:moveTo>
                  <a:cubicBezTo>
                    <a:pt x="5495" y="183"/>
                    <a:pt x="7040" y="1699"/>
                    <a:pt x="7040" y="3615"/>
                  </a:cubicBezTo>
                  <a:cubicBezTo>
                    <a:pt x="7040" y="5495"/>
                    <a:pt x="5495" y="7048"/>
                    <a:pt x="3615" y="7048"/>
                  </a:cubicBezTo>
                  <a:cubicBezTo>
                    <a:pt x="1699" y="7048"/>
                    <a:pt x="183" y="5495"/>
                    <a:pt x="183" y="3615"/>
                  </a:cubicBezTo>
                  <a:cubicBezTo>
                    <a:pt x="183" y="1699"/>
                    <a:pt x="1699" y="183"/>
                    <a:pt x="3615" y="183"/>
                  </a:cubicBezTo>
                  <a:close/>
                  <a:moveTo>
                    <a:pt x="3615" y="1"/>
                  </a:moveTo>
                  <a:cubicBezTo>
                    <a:pt x="1640" y="1"/>
                    <a:pt x="1" y="1611"/>
                    <a:pt x="1" y="3615"/>
                  </a:cubicBezTo>
                  <a:cubicBezTo>
                    <a:pt x="1" y="5590"/>
                    <a:pt x="1640" y="7193"/>
                    <a:pt x="3615" y="7193"/>
                  </a:cubicBezTo>
                  <a:cubicBezTo>
                    <a:pt x="5583" y="7193"/>
                    <a:pt x="7193" y="5590"/>
                    <a:pt x="7193" y="3615"/>
                  </a:cubicBezTo>
                  <a:cubicBezTo>
                    <a:pt x="7193" y="1611"/>
                    <a:pt x="5583" y="1"/>
                    <a:pt x="36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27;p80">
              <a:extLst>
                <a:ext uri="{FF2B5EF4-FFF2-40B4-BE49-F238E27FC236}">
                  <a16:creationId xmlns:a16="http://schemas.microsoft.com/office/drawing/2014/main" id="{887D21FF-681D-CA37-2657-7925FDD4EA58}"/>
                </a:ext>
              </a:extLst>
            </p:cNvPr>
            <p:cNvSpPr/>
            <p:nvPr/>
          </p:nvSpPr>
          <p:spPr>
            <a:xfrm>
              <a:off x="6180386" y="3526466"/>
              <a:ext cx="250028" cy="209701"/>
            </a:xfrm>
            <a:custGeom>
              <a:avLst/>
              <a:gdLst/>
              <a:ahLst/>
              <a:cxnLst/>
              <a:rect l="l" t="t" r="r" b="b"/>
              <a:pathLst>
                <a:path w="10199" h="8554" extrusionOk="0">
                  <a:moveTo>
                    <a:pt x="9427" y="0"/>
                  </a:moveTo>
                  <a:cubicBezTo>
                    <a:pt x="9247" y="0"/>
                    <a:pt x="9066" y="68"/>
                    <a:pt x="8924" y="192"/>
                  </a:cubicBezTo>
                  <a:cubicBezTo>
                    <a:pt x="6861" y="1984"/>
                    <a:pt x="5134" y="4170"/>
                    <a:pt x="3794" y="6539"/>
                  </a:cubicBezTo>
                  <a:cubicBezTo>
                    <a:pt x="3094" y="5628"/>
                    <a:pt x="2336" y="4783"/>
                    <a:pt x="1491" y="3988"/>
                  </a:cubicBezTo>
                  <a:cubicBezTo>
                    <a:pt x="1346" y="3846"/>
                    <a:pt x="1184" y="3786"/>
                    <a:pt x="1027" y="3786"/>
                  </a:cubicBezTo>
                  <a:cubicBezTo>
                    <a:pt x="484" y="3786"/>
                    <a:pt x="0" y="4497"/>
                    <a:pt x="514" y="4994"/>
                  </a:cubicBezTo>
                  <a:cubicBezTo>
                    <a:pt x="1549" y="5963"/>
                    <a:pt x="2489" y="7056"/>
                    <a:pt x="3313" y="8208"/>
                  </a:cubicBezTo>
                  <a:cubicBezTo>
                    <a:pt x="3456" y="8420"/>
                    <a:pt x="3720" y="8553"/>
                    <a:pt x="3973" y="8553"/>
                  </a:cubicBezTo>
                  <a:cubicBezTo>
                    <a:pt x="4196" y="8553"/>
                    <a:pt x="4410" y="8450"/>
                    <a:pt x="4522" y="8208"/>
                  </a:cubicBezTo>
                  <a:cubicBezTo>
                    <a:pt x="5827" y="5540"/>
                    <a:pt x="7648" y="3172"/>
                    <a:pt x="9900" y="1197"/>
                  </a:cubicBezTo>
                  <a:cubicBezTo>
                    <a:pt x="10199" y="920"/>
                    <a:pt x="10170" y="440"/>
                    <a:pt x="9900" y="192"/>
                  </a:cubicBezTo>
                  <a:cubicBezTo>
                    <a:pt x="9766" y="61"/>
                    <a:pt x="9597" y="0"/>
                    <a:pt x="9427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8;p80">
              <a:extLst>
                <a:ext uri="{FF2B5EF4-FFF2-40B4-BE49-F238E27FC236}">
                  <a16:creationId xmlns:a16="http://schemas.microsoft.com/office/drawing/2014/main" id="{A443F8C8-6A3D-488C-9117-0A3BD0E5AADC}"/>
                </a:ext>
              </a:extLst>
            </p:cNvPr>
            <p:cNvSpPr/>
            <p:nvPr/>
          </p:nvSpPr>
          <p:spPr>
            <a:xfrm>
              <a:off x="6184039" y="3524088"/>
              <a:ext cx="246376" cy="214139"/>
            </a:xfrm>
            <a:custGeom>
              <a:avLst/>
              <a:gdLst/>
              <a:ahLst/>
              <a:cxnLst/>
              <a:rect l="l" t="t" r="r" b="b"/>
              <a:pathLst>
                <a:path w="10050" h="8735" extrusionOk="0">
                  <a:moveTo>
                    <a:pt x="9268" y="170"/>
                  </a:moveTo>
                  <a:cubicBezTo>
                    <a:pt x="9413" y="170"/>
                    <a:pt x="9560" y="225"/>
                    <a:pt x="9686" y="354"/>
                  </a:cubicBezTo>
                  <a:cubicBezTo>
                    <a:pt x="9809" y="471"/>
                    <a:pt x="9868" y="653"/>
                    <a:pt x="9868" y="835"/>
                  </a:cubicBezTo>
                  <a:cubicBezTo>
                    <a:pt x="9868" y="988"/>
                    <a:pt x="9809" y="1141"/>
                    <a:pt x="9686" y="1236"/>
                  </a:cubicBezTo>
                  <a:cubicBezTo>
                    <a:pt x="7441" y="3204"/>
                    <a:pt x="5619" y="5572"/>
                    <a:pt x="4286" y="8275"/>
                  </a:cubicBezTo>
                  <a:cubicBezTo>
                    <a:pt x="4191" y="8487"/>
                    <a:pt x="4009" y="8552"/>
                    <a:pt x="3856" y="8581"/>
                  </a:cubicBezTo>
                  <a:cubicBezTo>
                    <a:pt x="3615" y="8581"/>
                    <a:pt x="3375" y="8458"/>
                    <a:pt x="3222" y="8275"/>
                  </a:cubicBezTo>
                  <a:cubicBezTo>
                    <a:pt x="2435" y="7124"/>
                    <a:pt x="1458" y="6031"/>
                    <a:pt x="394" y="5025"/>
                  </a:cubicBezTo>
                  <a:cubicBezTo>
                    <a:pt x="212" y="4814"/>
                    <a:pt x="212" y="4632"/>
                    <a:pt x="249" y="4479"/>
                  </a:cubicBezTo>
                  <a:cubicBezTo>
                    <a:pt x="278" y="4267"/>
                    <a:pt x="489" y="4056"/>
                    <a:pt x="701" y="3998"/>
                  </a:cubicBezTo>
                  <a:cubicBezTo>
                    <a:pt x="759" y="3969"/>
                    <a:pt x="824" y="3969"/>
                    <a:pt x="883" y="3969"/>
                  </a:cubicBezTo>
                  <a:cubicBezTo>
                    <a:pt x="1036" y="3969"/>
                    <a:pt x="1160" y="4027"/>
                    <a:pt x="1276" y="4151"/>
                  </a:cubicBezTo>
                  <a:cubicBezTo>
                    <a:pt x="2100" y="4909"/>
                    <a:pt x="2887" y="5790"/>
                    <a:pt x="3586" y="6701"/>
                  </a:cubicBezTo>
                  <a:lnTo>
                    <a:pt x="3674" y="6789"/>
                  </a:lnTo>
                  <a:lnTo>
                    <a:pt x="3739" y="6701"/>
                  </a:lnTo>
                  <a:cubicBezTo>
                    <a:pt x="5044" y="4297"/>
                    <a:pt x="6771" y="2147"/>
                    <a:pt x="8811" y="354"/>
                  </a:cubicBezTo>
                  <a:cubicBezTo>
                    <a:pt x="8939" y="242"/>
                    <a:pt x="9103" y="170"/>
                    <a:pt x="9268" y="170"/>
                  </a:cubicBezTo>
                  <a:close/>
                  <a:moveTo>
                    <a:pt x="9274" y="1"/>
                  </a:moveTo>
                  <a:cubicBezTo>
                    <a:pt x="9081" y="1"/>
                    <a:pt x="8884" y="77"/>
                    <a:pt x="8716" y="230"/>
                  </a:cubicBezTo>
                  <a:cubicBezTo>
                    <a:pt x="6683" y="2023"/>
                    <a:pt x="4985" y="4114"/>
                    <a:pt x="3645" y="6519"/>
                  </a:cubicBezTo>
                  <a:cubicBezTo>
                    <a:pt x="2945" y="5608"/>
                    <a:pt x="2187" y="4785"/>
                    <a:pt x="1400" y="4027"/>
                  </a:cubicBezTo>
                  <a:cubicBezTo>
                    <a:pt x="1252" y="3879"/>
                    <a:pt x="1086" y="3802"/>
                    <a:pt x="907" y="3802"/>
                  </a:cubicBezTo>
                  <a:cubicBezTo>
                    <a:pt x="831" y="3802"/>
                    <a:pt x="752" y="3816"/>
                    <a:pt x="671" y="3845"/>
                  </a:cubicBezTo>
                  <a:cubicBezTo>
                    <a:pt x="365" y="3932"/>
                    <a:pt x="154" y="4180"/>
                    <a:pt x="67" y="4450"/>
                  </a:cubicBezTo>
                  <a:cubicBezTo>
                    <a:pt x="1" y="4697"/>
                    <a:pt x="96" y="4938"/>
                    <a:pt x="307" y="5149"/>
                  </a:cubicBezTo>
                  <a:cubicBezTo>
                    <a:pt x="1342" y="6155"/>
                    <a:pt x="2282" y="7211"/>
                    <a:pt x="3098" y="8370"/>
                  </a:cubicBezTo>
                  <a:cubicBezTo>
                    <a:pt x="3251" y="8581"/>
                    <a:pt x="3557" y="8734"/>
                    <a:pt x="3827" y="8734"/>
                  </a:cubicBezTo>
                  <a:lnTo>
                    <a:pt x="3892" y="8734"/>
                  </a:lnTo>
                  <a:cubicBezTo>
                    <a:pt x="4133" y="8734"/>
                    <a:pt x="4344" y="8581"/>
                    <a:pt x="4439" y="8341"/>
                  </a:cubicBezTo>
                  <a:cubicBezTo>
                    <a:pt x="5772" y="5667"/>
                    <a:pt x="7565" y="3327"/>
                    <a:pt x="9809" y="1353"/>
                  </a:cubicBezTo>
                  <a:cubicBezTo>
                    <a:pt x="9962" y="1236"/>
                    <a:pt x="10021" y="1054"/>
                    <a:pt x="10050" y="835"/>
                  </a:cubicBezTo>
                  <a:cubicBezTo>
                    <a:pt x="10050" y="595"/>
                    <a:pt x="9962" y="383"/>
                    <a:pt x="9809" y="230"/>
                  </a:cubicBezTo>
                  <a:cubicBezTo>
                    <a:pt x="9656" y="77"/>
                    <a:pt x="9467" y="1"/>
                    <a:pt x="927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29;p80">
              <a:extLst>
                <a:ext uri="{FF2B5EF4-FFF2-40B4-BE49-F238E27FC236}">
                  <a16:creationId xmlns:a16="http://schemas.microsoft.com/office/drawing/2014/main" id="{BD2BB2BF-F238-FDC1-4CBD-30CC15EC4713}"/>
                </a:ext>
              </a:extLst>
            </p:cNvPr>
            <p:cNvSpPr/>
            <p:nvPr/>
          </p:nvSpPr>
          <p:spPr>
            <a:xfrm>
              <a:off x="6180337" y="3152784"/>
              <a:ext cx="250078" cy="209775"/>
            </a:xfrm>
            <a:custGeom>
              <a:avLst/>
              <a:gdLst/>
              <a:ahLst/>
              <a:cxnLst/>
              <a:rect l="l" t="t" r="r" b="b"/>
              <a:pathLst>
                <a:path w="10201" h="8557" extrusionOk="0">
                  <a:moveTo>
                    <a:pt x="9428" y="1"/>
                  </a:moveTo>
                  <a:cubicBezTo>
                    <a:pt x="9249" y="1"/>
                    <a:pt x="9068" y="70"/>
                    <a:pt x="8926" y="197"/>
                  </a:cubicBezTo>
                  <a:cubicBezTo>
                    <a:pt x="6863" y="2019"/>
                    <a:pt x="5136" y="4176"/>
                    <a:pt x="3796" y="6574"/>
                  </a:cubicBezTo>
                  <a:cubicBezTo>
                    <a:pt x="3096" y="5663"/>
                    <a:pt x="2338" y="4781"/>
                    <a:pt x="1493" y="3994"/>
                  </a:cubicBezTo>
                  <a:cubicBezTo>
                    <a:pt x="1350" y="3858"/>
                    <a:pt x="1189" y="3800"/>
                    <a:pt x="1033" y="3800"/>
                  </a:cubicBezTo>
                  <a:cubicBezTo>
                    <a:pt x="489" y="3800"/>
                    <a:pt x="1" y="4500"/>
                    <a:pt x="516" y="4992"/>
                  </a:cubicBezTo>
                  <a:cubicBezTo>
                    <a:pt x="1551" y="5962"/>
                    <a:pt x="2491" y="7055"/>
                    <a:pt x="3315" y="8213"/>
                  </a:cubicBezTo>
                  <a:cubicBezTo>
                    <a:pt x="3458" y="8423"/>
                    <a:pt x="3725" y="8556"/>
                    <a:pt x="3978" y="8556"/>
                  </a:cubicBezTo>
                  <a:cubicBezTo>
                    <a:pt x="4200" y="8556"/>
                    <a:pt x="4412" y="8455"/>
                    <a:pt x="4524" y="8213"/>
                  </a:cubicBezTo>
                  <a:cubicBezTo>
                    <a:pt x="5829" y="5539"/>
                    <a:pt x="7650" y="3171"/>
                    <a:pt x="9902" y="1196"/>
                  </a:cubicBezTo>
                  <a:cubicBezTo>
                    <a:pt x="10201" y="955"/>
                    <a:pt x="10172" y="467"/>
                    <a:pt x="9902" y="197"/>
                  </a:cubicBezTo>
                  <a:cubicBezTo>
                    <a:pt x="9767" y="63"/>
                    <a:pt x="9598" y="1"/>
                    <a:pt x="9428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30;p80">
              <a:extLst>
                <a:ext uri="{FF2B5EF4-FFF2-40B4-BE49-F238E27FC236}">
                  <a16:creationId xmlns:a16="http://schemas.microsoft.com/office/drawing/2014/main" id="{8E29C4C8-0ADE-EF8E-6339-FE8725D08D57}"/>
                </a:ext>
              </a:extLst>
            </p:cNvPr>
            <p:cNvSpPr/>
            <p:nvPr/>
          </p:nvSpPr>
          <p:spPr>
            <a:xfrm>
              <a:off x="6184039" y="3150504"/>
              <a:ext cx="246376" cy="213991"/>
            </a:xfrm>
            <a:custGeom>
              <a:avLst/>
              <a:gdLst/>
              <a:ahLst/>
              <a:cxnLst/>
              <a:rect l="l" t="t" r="r" b="b"/>
              <a:pathLst>
                <a:path w="10050" h="8729" extrusionOk="0">
                  <a:moveTo>
                    <a:pt x="9265" y="168"/>
                  </a:moveTo>
                  <a:cubicBezTo>
                    <a:pt x="9411" y="168"/>
                    <a:pt x="9559" y="222"/>
                    <a:pt x="9686" y="349"/>
                  </a:cubicBezTo>
                  <a:cubicBezTo>
                    <a:pt x="9809" y="473"/>
                    <a:pt x="9868" y="655"/>
                    <a:pt x="9868" y="837"/>
                  </a:cubicBezTo>
                  <a:cubicBezTo>
                    <a:pt x="9868" y="990"/>
                    <a:pt x="9809" y="1136"/>
                    <a:pt x="9686" y="1231"/>
                  </a:cubicBezTo>
                  <a:cubicBezTo>
                    <a:pt x="7441" y="3205"/>
                    <a:pt x="5619" y="5574"/>
                    <a:pt x="4286" y="8277"/>
                  </a:cubicBezTo>
                  <a:cubicBezTo>
                    <a:pt x="4191" y="8518"/>
                    <a:pt x="4009" y="8576"/>
                    <a:pt x="3856" y="8576"/>
                  </a:cubicBezTo>
                  <a:cubicBezTo>
                    <a:pt x="3831" y="8579"/>
                    <a:pt x="3807" y="8580"/>
                    <a:pt x="3782" y="8580"/>
                  </a:cubicBezTo>
                  <a:cubicBezTo>
                    <a:pt x="3567" y="8580"/>
                    <a:pt x="3359" y="8467"/>
                    <a:pt x="3222" y="8277"/>
                  </a:cubicBezTo>
                  <a:cubicBezTo>
                    <a:pt x="2435" y="7118"/>
                    <a:pt x="1458" y="6025"/>
                    <a:pt x="394" y="5027"/>
                  </a:cubicBezTo>
                  <a:cubicBezTo>
                    <a:pt x="212" y="4816"/>
                    <a:pt x="212" y="4634"/>
                    <a:pt x="249" y="4481"/>
                  </a:cubicBezTo>
                  <a:cubicBezTo>
                    <a:pt x="278" y="4269"/>
                    <a:pt x="489" y="4051"/>
                    <a:pt x="701" y="3992"/>
                  </a:cubicBezTo>
                  <a:cubicBezTo>
                    <a:pt x="755" y="3977"/>
                    <a:pt x="809" y="3970"/>
                    <a:pt x="862" y="3970"/>
                  </a:cubicBezTo>
                  <a:cubicBezTo>
                    <a:pt x="1016" y="3970"/>
                    <a:pt x="1162" y="4032"/>
                    <a:pt x="1276" y="4145"/>
                  </a:cubicBezTo>
                  <a:cubicBezTo>
                    <a:pt x="2100" y="4932"/>
                    <a:pt x="2887" y="5785"/>
                    <a:pt x="3586" y="6696"/>
                  </a:cubicBezTo>
                  <a:lnTo>
                    <a:pt x="3674" y="6783"/>
                  </a:lnTo>
                  <a:lnTo>
                    <a:pt x="3739" y="6696"/>
                  </a:lnTo>
                  <a:cubicBezTo>
                    <a:pt x="5044" y="4298"/>
                    <a:pt x="6771" y="2171"/>
                    <a:pt x="8811" y="349"/>
                  </a:cubicBezTo>
                  <a:cubicBezTo>
                    <a:pt x="8939" y="237"/>
                    <a:pt x="9101" y="168"/>
                    <a:pt x="9265" y="168"/>
                  </a:cubicBezTo>
                  <a:close/>
                  <a:moveTo>
                    <a:pt x="9274" y="1"/>
                  </a:moveTo>
                  <a:cubicBezTo>
                    <a:pt x="9081" y="1"/>
                    <a:pt x="8884" y="76"/>
                    <a:pt x="8716" y="225"/>
                  </a:cubicBezTo>
                  <a:cubicBezTo>
                    <a:pt x="6683" y="2018"/>
                    <a:pt x="4985" y="4145"/>
                    <a:pt x="3645" y="6514"/>
                  </a:cubicBezTo>
                  <a:cubicBezTo>
                    <a:pt x="2945" y="5603"/>
                    <a:pt x="2187" y="4779"/>
                    <a:pt x="1400" y="4021"/>
                  </a:cubicBezTo>
                  <a:cubicBezTo>
                    <a:pt x="1245" y="3888"/>
                    <a:pt x="1070" y="3805"/>
                    <a:pt x="882" y="3805"/>
                  </a:cubicBezTo>
                  <a:cubicBezTo>
                    <a:pt x="813" y="3805"/>
                    <a:pt x="743" y="3816"/>
                    <a:pt x="671" y="3839"/>
                  </a:cubicBezTo>
                  <a:cubicBezTo>
                    <a:pt x="365" y="3934"/>
                    <a:pt x="154" y="4174"/>
                    <a:pt x="67" y="4451"/>
                  </a:cubicBezTo>
                  <a:cubicBezTo>
                    <a:pt x="1" y="4692"/>
                    <a:pt x="96" y="4932"/>
                    <a:pt x="307" y="5144"/>
                  </a:cubicBezTo>
                  <a:cubicBezTo>
                    <a:pt x="1342" y="6149"/>
                    <a:pt x="2282" y="7242"/>
                    <a:pt x="3098" y="8365"/>
                  </a:cubicBezTo>
                  <a:cubicBezTo>
                    <a:pt x="3251" y="8605"/>
                    <a:pt x="3557" y="8729"/>
                    <a:pt x="3827" y="8729"/>
                  </a:cubicBezTo>
                  <a:lnTo>
                    <a:pt x="3892" y="8729"/>
                  </a:lnTo>
                  <a:cubicBezTo>
                    <a:pt x="4133" y="8729"/>
                    <a:pt x="4344" y="8576"/>
                    <a:pt x="4439" y="8365"/>
                  </a:cubicBezTo>
                  <a:cubicBezTo>
                    <a:pt x="5772" y="5661"/>
                    <a:pt x="7565" y="3322"/>
                    <a:pt x="9809" y="1354"/>
                  </a:cubicBezTo>
                  <a:cubicBezTo>
                    <a:pt x="9962" y="1231"/>
                    <a:pt x="10021" y="1048"/>
                    <a:pt x="10050" y="837"/>
                  </a:cubicBezTo>
                  <a:cubicBezTo>
                    <a:pt x="10050" y="589"/>
                    <a:pt x="9962" y="378"/>
                    <a:pt x="9809" y="225"/>
                  </a:cubicBezTo>
                  <a:cubicBezTo>
                    <a:pt x="9656" y="76"/>
                    <a:pt x="9467" y="1"/>
                    <a:pt x="927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31;p80">
              <a:extLst>
                <a:ext uri="{FF2B5EF4-FFF2-40B4-BE49-F238E27FC236}">
                  <a16:creationId xmlns:a16="http://schemas.microsoft.com/office/drawing/2014/main" id="{1E63559A-D3E3-D866-9876-DA91A1572F27}"/>
                </a:ext>
              </a:extLst>
            </p:cNvPr>
            <p:cNvSpPr/>
            <p:nvPr/>
          </p:nvSpPr>
          <p:spPr>
            <a:xfrm>
              <a:off x="6440221" y="3261042"/>
              <a:ext cx="564188" cy="74526"/>
            </a:xfrm>
            <a:custGeom>
              <a:avLst/>
              <a:gdLst/>
              <a:ahLst/>
              <a:cxnLst/>
              <a:rect l="l" t="t" r="r" b="b"/>
              <a:pathLst>
                <a:path w="23014" h="3040" extrusionOk="0">
                  <a:moveTo>
                    <a:pt x="1516" y="1"/>
                  </a:moveTo>
                  <a:cubicBezTo>
                    <a:pt x="664" y="1"/>
                    <a:pt x="1" y="700"/>
                    <a:pt x="1" y="1516"/>
                  </a:cubicBezTo>
                  <a:cubicBezTo>
                    <a:pt x="1" y="2340"/>
                    <a:pt x="664" y="3039"/>
                    <a:pt x="1516" y="3039"/>
                  </a:cubicBezTo>
                  <a:lnTo>
                    <a:pt x="21498" y="3039"/>
                  </a:lnTo>
                  <a:cubicBezTo>
                    <a:pt x="22343" y="3039"/>
                    <a:pt x="23013" y="2340"/>
                    <a:pt x="23013" y="1516"/>
                  </a:cubicBezTo>
                  <a:cubicBezTo>
                    <a:pt x="23013" y="700"/>
                    <a:pt x="22343" y="1"/>
                    <a:pt x="21498" y="1"/>
                  </a:cubicBezTo>
                  <a:close/>
                </a:path>
              </a:pathLst>
            </a:custGeom>
            <a:solidFill>
              <a:srgbClr val="C4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732;p80">
              <a:extLst>
                <a:ext uri="{FF2B5EF4-FFF2-40B4-BE49-F238E27FC236}">
                  <a16:creationId xmlns:a16="http://schemas.microsoft.com/office/drawing/2014/main" id="{BF0ECA8E-7A86-4B9F-25C0-2C3BBAF31180}"/>
                </a:ext>
              </a:extLst>
            </p:cNvPr>
            <p:cNvSpPr/>
            <p:nvPr/>
          </p:nvSpPr>
          <p:spPr>
            <a:xfrm>
              <a:off x="6436470" y="3257291"/>
              <a:ext cx="571690" cy="81856"/>
            </a:xfrm>
            <a:custGeom>
              <a:avLst/>
              <a:gdLst/>
              <a:ahLst/>
              <a:cxnLst/>
              <a:rect l="l" t="t" r="r" b="b"/>
              <a:pathLst>
                <a:path w="23320" h="3339" extrusionOk="0">
                  <a:moveTo>
                    <a:pt x="21651" y="154"/>
                  </a:moveTo>
                  <a:cubicBezTo>
                    <a:pt x="22496" y="154"/>
                    <a:pt x="23166" y="853"/>
                    <a:pt x="23166" y="1669"/>
                  </a:cubicBezTo>
                  <a:cubicBezTo>
                    <a:pt x="23166" y="2493"/>
                    <a:pt x="22496" y="3192"/>
                    <a:pt x="21651" y="3192"/>
                  </a:cubicBezTo>
                  <a:lnTo>
                    <a:pt x="1669" y="3192"/>
                  </a:lnTo>
                  <a:cubicBezTo>
                    <a:pt x="817" y="3192"/>
                    <a:pt x="154" y="2493"/>
                    <a:pt x="154" y="1669"/>
                  </a:cubicBezTo>
                  <a:cubicBezTo>
                    <a:pt x="154" y="853"/>
                    <a:pt x="817" y="154"/>
                    <a:pt x="1669" y="154"/>
                  </a:cubicBezTo>
                  <a:close/>
                  <a:moveTo>
                    <a:pt x="1669" y="1"/>
                  </a:moveTo>
                  <a:cubicBezTo>
                    <a:pt x="729" y="1"/>
                    <a:pt x="1" y="759"/>
                    <a:pt x="1" y="1669"/>
                  </a:cubicBezTo>
                  <a:cubicBezTo>
                    <a:pt x="1" y="2580"/>
                    <a:pt x="729" y="3338"/>
                    <a:pt x="1669" y="3338"/>
                  </a:cubicBezTo>
                  <a:lnTo>
                    <a:pt x="21651" y="3338"/>
                  </a:lnTo>
                  <a:cubicBezTo>
                    <a:pt x="22591" y="3338"/>
                    <a:pt x="23319" y="2580"/>
                    <a:pt x="23319" y="1669"/>
                  </a:cubicBezTo>
                  <a:cubicBezTo>
                    <a:pt x="23319" y="759"/>
                    <a:pt x="22591" y="1"/>
                    <a:pt x="21651" y="1"/>
                  </a:cubicBezTo>
                  <a:close/>
                </a:path>
              </a:pathLst>
            </a:custGeom>
            <a:solidFill>
              <a:srgbClr val="636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733;p80">
              <a:extLst>
                <a:ext uri="{FF2B5EF4-FFF2-40B4-BE49-F238E27FC236}">
                  <a16:creationId xmlns:a16="http://schemas.microsoft.com/office/drawing/2014/main" id="{FFCC00CB-7176-5A69-CCA0-9644E30B642E}"/>
                </a:ext>
              </a:extLst>
            </p:cNvPr>
            <p:cNvSpPr/>
            <p:nvPr/>
          </p:nvSpPr>
          <p:spPr>
            <a:xfrm>
              <a:off x="6440221" y="3666030"/>
              <a:ext cx="564188" cy="73619"/>
            </a:xfrm>
            <a:custGeom>
              <a:avLst/>
              <a:gdLst/>
              <a:ahLst/>
              <a:cxnLst/>
              <a:rect l="l" t="t" r="r" b="b"/>
              <a:pathLst>
                <a:path w="23014" h="3003" extrusionOk="0">
                  <a:moveTo>
                    <a:pt x="1516" y="0"/>
                  </a:moveTo>
                  <a:cubicBezTo>
                    <a:pt x="664" y="0"/>
                    <a:pt x="1" y="664"/>
                    <a:pt x="1" y="1516"/>
                  </a:cubicBezTo>
                  <a:cubicBezTo>
                    <a:pt x="1" y="2332"/>
                    <a:pt x="664" y="3003"/>
                    <a:pt x="1516" y="3003"/>
                  </a:cubicBezTo>
                  <a:lnTo>
                    <a:pt x="21498" y="3003"/>
                  </a:lnTo>
                  <a:cubicBezTo>
                    <a:pt x="22343" y="3003"/>
                    <a:pt x="23013" y="2332"/>
                    <a:pt x="23013" y="1516"/>
                  </a:cubicBezTo>
                  <a:cubicBezTo>
                    <a:pt x="23013" y="664"/>
                    <a:pt x="22343" y="0"/>
                    <a:pt x="21498" y="0"/>
                  </a:cubicBezTo>
                  <a:close/>
                </a:path>
              </a:pathLst>
            </a:custGeom>
            <a:solidFill>
              <a:srgbClr val="C4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734;p80">
              <a:extLst>
                <a:ext uri="{FF2B5EF4-FFF2-40B4-BE49-F238E27FC236}">
                  <a16:creationId xmlns:a16="http://schemas.microsoft.com/office/drawing/2014/main" id="{D533FDCE-6EC5-678F-A048-F29E086F510C}"/>
                </a:ext>
              </a:extLst>
            </p:cNvPr>
            <p:cNvSpPr/>
            <p:nvPr/>
          </p:nvSpPr>
          <p:spPr>
            <a:xfrm>
              <a:off x="6436470" y="3662279"/>
              <a:ext cx="571690" cy="81831"/>
            </a:xfrm>
            <a:custGeom>
              <a:avLst/>
              <a:gdLst/>
              <a:ahLst/>
              <a:cxnLst/>
              <a:rect l="l" t="t" r="r" b="b"/>
              <a:pathLst>
                <a:path w="23320" h="3338" extrusionOk="0">
                  <a:moveTo>
                    <a:pt x="21651" y="153"/>
                  </a:moveTo>
                  <a:cubicBezTo>
                    <a:pt x="22496" y="153"/>
                    <a:pt x="23166" y="817"/>
                    <a:pt x="23166" y="1669"/>
                  </a:cubicBezTo>
                  <a:cubicBezTo>
                    <a:pt x="23166" y="2485"/>
                    <a:pt x="22496" y="3156"/>
                    <a:pt x="21651" y="3156"/>
                  </a:cubicBezTo>
                  <a:lnTo>
                    <a:pt x="1669" y="3156"/>
                  </a:lnTo>
                  <a:cubicBezTo>
                    <a:pt x="817" y="3156"/>
                    <a:pt x="154" y="2485"/>
                    <a:pt x="154" y="1669"/>
                  </a:cubicBezTo>
                  <a:cubicBezTo>
                    <a:pt x="154" y="817"/>
                    <a:pt x="817" y="153"/>
                    <a:pt x="1669" y="153"/>
                  </a:cubicBezTo>
                  <a:close/>
                  <a:moveTo>
                    <a:pt x="1669" y="0"/>
                  </a:moveTo>
                  <a:cubicBezTo>
                    <a:pt x="729" y="0"/>
                    <a:pt x="1" y="729"/>
                    <a:pt x="1" y="1669"/>
                  </a:cubicBezTo>
                  <a:cubicBezTo>
                    <a:pt x="1" y="2580"/>
                    <a:pt x="729" y="3338"/>
                    <a:pt x="1669" y="3338"/>
                  </a:cubicBezTo>
                  <a:lnTo>
                    <a:pt x="21651" y="3338"/>
                  </a:lnTo>
                  <a:cubicBezTo>
                    <a:pt x="22591" y="3338"/>
                    <a:pt x="23319" y="2580"/>
                    <a:pt x="23319" y="1669"/>
                  </a:cubicBezTo>
                  <a:cubicBezTo>
                    <a:pt x="23319" y="729"/>
                    <a:pt x="22591" y="0"/>
                    <a:pt x="21651" y="0"/>
                  </a:cubicBezTo>
                  <a:close/>
                </a:path>
              </a:pathLst>
            </a:custGeom>
            <a:solidFill>
              <a:srgbClr val="636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735;p80">
              <a:extLst>
                <a:ext uri="{FF2B5EF4-FFF2-40B4-BE49-F238E27FC236}">
                  <a16:creationId xmlns:a16="http://schemas.microsoft.com/office/drawing/2014/main" id="{2B021B56-CAB2-4AA1-626D-17429D5FBFF8}"/>
                </a:ext>
              </a:extLst>
            </p:cNvPr>
            <p:cNvSpPr/>
            <p:nvPr/>
          </p:nvSpPr>
          <p:spPr>
            <a:xfrm>
              <a:off x="6440221" y="4093890"/>
              <a:ext cx="564188" cy="73790"/>
            </a:xfrm>
            <a:custGeom>
              <a:avLst/>
              <a:gdLst/>
              <a:ahLst/>
              <a:cxnLst/>
              <a:rect l="l" t="t" r="r" b="b"/>
              <a:pathLst>
                <a:path w="23014" h="3010" extrusionOk="0">
                  <a:moveTo>
                    <a:pt x="1516" y="0"/>
                  </a:moveTo>
                  <a:cubicBezTo>
                    <a:pt x="664" y="0"/>
                    <a:pt x="1" y="670"/>
                    <a:pt x="1" y="1523"/>
                  </a:cubicBezTo>
                  <a:cubicBezTo>
                    <a:pt x="1" y="2339"/>
                    <a:pt x="664" y="3010"/>
                    <a:pt x="1516" y="3010"/>
                  </a:cubicBezTo>
                  <a:lnTo>
                    <a:pt x="21498" y="3010"/>
                  </a:lnTo>
                  <a:cubicBezTo>
                    <a:pt x="22343" y="3010"/>
                    <a:pt x="23013" y="2339"/>
                    <a:pt x="23013" y="1523"/>
                  </a:cubicBezTo>
                  <a:cubicBezTo>
                    <a:pt x="23013" y="670"/>
                    <a:pt x="22343" y="0"/>
                    <a:pt x="21498" y="0"/>
                  </a:cubicBezTo>
                  <a:close/>
                </a:path>
              </a:pathLst>
            </a:custGeom>
            <a:solidFill>
              <a:srgbClr val="C4EA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736;p80">
              <a:extLst>
                <a:ext uri="{FF2B5EF4-FFF2-40B4-BE49-F238E27FC236}">
                  <a16:creationId xmlns:a16="http://schemas.microsoft.com/office/drawing/2014/main" id="{719A8E9F-6D80-0702-B738-43B172977E18}"/>
                </a:ext>
              </a:extLst>
            </p:cNvPr>
            <p:cNvSpPr/>
            <p:nvPr/>
          </p:nvSpPr>
          <p:spPr>
            <a:xfrm>
              <a:off x="6436470" y="4090311"/>
              <a:ext cx="571690" cy="81831"/>
            </a:xfrm>
            <a:custGeom>
              <a:avLst/>
              <a:gdLst/>
              <a:ahLst/>
              <a:cxnLst/>
              <a:rect l="l" t="t" r="r" b="b"/>
              <a:pathLst>
                <a:path w="23320" h="3338" extrusionOk="0">
                  <a:moveTo>
                    <a:pt x="21651" y="146"/>
                  </a:moveTo>
                  <a:cubicBezTo>
                    <a:pt x="22496" y="146"/>
                    <a:pt x="23166" y="816"/>
                    <a:pt x="23166" y="1669"/>
                  </a:cubicBezTo>
                  <a:cubicBezTo>
                    <a:pt x="23166" y="2485"/>
                    <a:pt x="22496" y="3156"/>
                    <a:pt x="21651" y="3156"/>
                  </a:cubicBezTo>
                  <a:lnTo>
                    <a:pt x="1669" y="3156"/>
                  </a:lnTo>
                  <a:cubicBezTo>
                    <a:pt x="817" y="3156"/>
                    <a:pt x="154" y="2485"/>
                    <a:pt x="154" y="1669"/>
                  </a:cubicBezTo>
                  <a:cubicBezTo>
                    <a:pt x="154" y="816"/>
                    <a:pt x="817" y="146"/>
                    <a:pt x="1669" y="146"/>
                  </a:cubicBezTo>
                  <a:close/>
                  <a:moveTo>
                    <a:pt x="1669" y="0"/>
                  </a:moveTo>
                  <a:cubicBezTo>
                    <a:pt x="729" y="0"/>
                    <a:pt x="1" y="729"/>
                    <a:pt x="1" y="1669"/>
                  </a:cubicBezTo>
                  <a:cubicBezTo>
                    <a:pt x="1" y="2580"/>
                    <a:pt x="729" y="3338"/>
                    <a:pt x="1669" y="3338"/>
                  </a:cubicBezTo>
                  <a:lnTo>
                    <a:pt x="21651" y="3338"/>
                  </a:lnTo>
                  <a:cubicBezTo>
                    <a:pt x="22591" y="3338"/>
                    <a:pt x="23319" y="2580"/>
                    <a:pt x="23319" y="1669"/>
                  </a:cubicBezTo>
                  <a:cubicBezTo>
                    <a:pt x="23319" y="729"/>
                    <a:pt x="22591" y="0"/>
                    <a:pt x="21651" y="0"/>
                  </a:cubicBezTo>
                  <a:close/>
                </a:path>
              </a:pathLst>
            </a:custGeom>
            <a:solidFill>
              <a:srgbClr val="636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37;p80">
              <a:extLst>
                <a:ext uri="{FF2B5EF4-FFF2-40B4-BE49-F238E27FC236}">
                  <a16:creationId xmlns:a16="http://schemas.microsoft.com/office/drawing/2014/main" id="{1A8EFD33-87A6-C289-E6DE-050E22270874}"/>
                </a:ext>
              </a:extLst>
            </p:cNvPr>
            <p:cNvSpPr/>
            <p:nvPr/>
          </p:nvSpPr>
          <p:spPr>
            <a:xfrm>
              <a:off x="5543266" y="2732621"/>
              <a:ext cx="267263" cy="79527"/>
            </a:xfrm>
            <a:custGeom>
              <a:avLst/>
              <a:gdLst/>
              <a:ahLst/>
              <a:cxnLst/>
              <a:rect l="l" t="t" r="r" b="b"/>
              <a:pathLst>
                <a:path w="10902" h="3244" extrusionOk="0">
                  <a:moveTo>
                    <a:pt x="1610" y="1"/>
                  </a:moveTo>
                  <a:cubicBezTo>
                    <a:pt x="729" y="1"/>
                    <a:pt x="0" y="729"/>
                    <a:pt x="0" y="1604"/>
                  </a:cubicBezTo>
                  <a:cubicBezTo>
                    <a:pt x="0" y="2515"/>
                    <a:pt x="729" y="3243"/>
                    <a:pt x="1610" y="3243"/>
                  </a:cubicBezTo>
                  <a:lnTo>
                    <a:pt x="9262" y="3243"/>
                  </a:lnTo>
                  <a:cubicBezTo>
                    <a:pt x="10173" y="3243"/>
                    <a:pt x="10902" y="2515"/>
                    <a:pt x="10902" y="1604"/>
                  </a:cubicBezTo>
                  <a:cubicBezTo>
                    <a:pt x="10902" y="729"/>
                    <a:pt x="10173" y="1"/>
                    <a:pt x="9262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38;p80">
              <a:extLst>
                <a:ext uri="{FF2B5EF4-FFF2-40B4-BE49-F238E27FC236}">
                  <a16:creationId xmlns:a16="http://schemas.microsoft.com/office/drawing/2014/main" id="{F73CC836-133F-8F16-773E-330112E98E66}"/>
                </a:ext>
              </a:extLst>
            </p:cNvPr>
            <p:cNvSpPr/>
            <p:nvPr/>
          </p:nvSpPr>
          <p:spPr>
            <a:xfrm>
              <a:off x="5540937" y="2730292"/>
              <a:ext cx="271013" cy="83449"/>
            </a:xfrm>
            <a:custGeom>
              <a:avLst/>
              <a:gdLst/>
              <a:ahLst/>
              <a:cxnLst/>
              <a:rect l="l" t="t" r="r" b="b"/>
              <a:pathLst>
                <a:path w="11055" h="3404" extrusionOk="0">
                  <a:moveTo>
                    <a:pt x="9357" y="183"/>
                  </a:moveTo>
                  <a:cubicBezTo>
                    <a:pt x="10202" y="183"/>
                    <a:pt x="10902" y="853"/>
                    <a:pt x="10902" y="1699"/>
                  </a:cubicBezTo>
                  <a:cubicBezTo>
                    <a:pt x="10902" y="2551"/>
                    <a:pt x="10202" y="3251"/>
                    <a:pt x="9357" y="3251"/>
                  </a:cubicBezTo>
                  <a:lnTo>
                    <a:pt x="1705" y="3251"/>
                  </a:lnTo>
                  <a:cubicBezTo>
                    <a:pt x="853" y="3251"/>
                    <a:pt x="153" y="2551"/>
                    <a:pt x="153" y="1699"/>
                  </a:cubicBezTo>
                  <a:cubicBezTo>
                    <a:pt x="153" y="853"/>
                    <a:pt x="853" y="183"/>
                    <a:pt x="1705" y="183"/>
                  </a:cubicBezTo>
                  <a:close/>
                  <a:moveTo>
                    <a:pt x="1705" y="1"/>
                  </a:moveTo>
                  <a:cubicBezTo>
                    <a:pt x="758" y="1"/>
                    <a:pt x="0" y="759"/>
                    <a:pt x="0" y="1699"/>
                  </a:cubicBezTo>
                  <a:cubicBezTo>
                    <a:pt x="0" y="2646"/>
                    <a:pt x="758" y="3404"/>
                    <a:pt x="1705" y="3404"/>
                  </a:cubicBezTo>
                  <a:lnTo>
                    <a:pt x="9357" y="3404"/>
                  </a:lnTo>
                  <a:cubicBezTo>
                    <a:pt x="10297" y="3404"/>
                    <a:pt x="11055" y="2646"/>
                    <a:pt x="11055" y="1699"/>
                  </a:cubicBezTo>
                  <a:cubicBezTo>
                    <a:pt x="11055" y="759"/>
                    <a:pt x="10297" y="1"/>
                    <a:pt x="935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739;p80">
              <a:extLst>
                <a:ext uri="{FF2B5EF4-FFF2-40B4-BE49-F238E27FC236}">
                  <a16:creationId xmlns:a16="http://schemas.microsoft.com/office/drawing/2014/main" id="{BB5017D0-682F-6DB2-EBE4-D045C953C93D}"/>
                </a:ext>
              </a:extLst>
            </p:cNvPr>
            <p:cNvSpPr/>
            <p:nvPr/>
          </p:nvSpPr>
          <p:spPr>
            <a:xfrm>
              <a:off x="5689914" y="2856054"/>
              <a:ext cx="34860" cy="35056"/>
            </a:xfrm>
            <a:custGeom>
              <a:avLst/>
              <a:gdLst/>
              <a:ahLst/>
              <a:cxnLst/>
              <a:rect l="l" t="t" r="r" b="b"/>
              <a:pathLst>
                <a:path w="1422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422" y="1429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40;p80">
              <a:extLst>
                <a:ext uri="{FF2B5EF4-FFF2-40B4-BE49-F238E27FC236}">
                  <a16:creationId xmlns:a16="http://schemas.microsoft.com/office/drawing/2014/main" id="{92705C7A-05F5-3574-2338-5A3A84ED3C0B}"/>
                </a:ext>
              </a:extLst>
            </p:cNvPr>
            <p:cNvSpPr/>
            <p:nvPr/>
          </p:nvSpPr>
          <p:spPr>
            <a:xfrm>
              <a:off x="5687610" y="2853921"/>
              <a:ext cx="39494" cy="38611"/>
            </a:xfrm>
            <a:custGeom>
              <a:avLst/>
              <a:gdLst/>
              <a:ahLst/>
              <a:cxnLst/>
              <a:rect l="l" t="t" r="r" b="b"/>
              <a:pathLst>
                <a:path w="1611" h="1575" extrusionOk="0">
                  <a:moveTo>
                    <a:pt x="1457" y="154"/>
                  </a:moveTo>
                  <a:lnTo>
                    <a:pt x="1457" y="1429"/>
                  </a:lnTo>
                  <a:lnTo>
                    <a:pt x="182" y="1429"/>
                  </a:lnTo>
                  <a:lnTo>
                    <a:pt x="182" y="154"/>
                  </a:lnTo>
                  <a:close/>
                  <a:moveTo>
                    <a:pt x="0" y="0"/>
                  </a:moveTo>
                  <a:lnTo>
                    <a:pt x="0" y="1574"/>
                  </a:lnTo>
                  <a:lnTo>
                    <a:pt x="1610" y="1574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41;p80">
              <a:extLst>
                <a:ext uri="{FF2B5EF4-FFF2-40B4-BE49-F238E27FC236}">
                  <a16:creationId xmlns:a16="http://schemas.microsoft.com/office/drawing/2014/main" id="{C706B89B-0B88-3A3B-E272-319FFA8F72DF}"/>
                </a:ext>
              </a:extLst>
            </p:cNvPr>
            <p:cNvSpPr/>
            <p:nvPr/>
          </p:nvSpPr>
          <p:spPr>
            <a:xfrm>
              <a:off x="5745662" y="2856054"/>
              <a:ext cx="35032" cy="35056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1429" y="1429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42;p80">
              <a:extLst>
                <a:ext uri="{FF2B5EF4-FFF2-40B4-BE49-F238E27FC236}">
                  <a16:creationId xmlns:a16="http://schemas.microsoft.com/office/drawing/2014/main" id="{A02AD7E7-B582-6F05-6730-A8FBA8A9A73C}"/>
                </a:ext>
              </a:extLst>
            </p:cNvPr>
            <p:cNvSpPr/>
            <p:nvPr/>
          </p:nvSpPr>
          <p:spPr>
            <a:xfrm>
              <a:off x="5743504" y="2853921"/>
              <a:ext cx="39347" cy="38611"/>
            </a:xfrm>
            <a:custGeom>
              <a:avLst/>
              <a:gdLst/>
              <a:ahLst/>
              <a:cxnLst/>
              <a:rect l="l" t="t" r="r" b="b"/>
              <a:pathLst>
                <a:path w="1605" h="1575" extrusionOk="0">
                  <a:moveTo>
                    <a:pt x="1422" y="154"/>
                  </a:moveTo>
                  <a:lnTo>
                    <a:pt x="1422" y="1429"/>
                  </a:lnTo>
                  <a:lnTo>
                    <a:pt x="183" y="1429"/>
                  </a:lnTo>
                  <a:lnTo>
                    <a:pt x="183" y="154"/>
                  </a:lnTo>
                  <a:close/>
                  <a:moveTo>
                    <a:pt x="1" y="0"/>
                  </a:moveTo>
                  <a:lnTo>
                    <a:pt x="1" y="1574"/>
                  </a:lnTo>
                  <a:lnTo>
                    <a:pt x="1604" y="1574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43;p80">
              <a:extLst>
                <a:ext uri="{FF2B5EF4-FFF2-40B4-BE49-F238E27FC236}">
                  <a16:creationId xmlns:a16="http://schemas.microsoft.com/office/drawing/2014/main" id="{824D6D1D-750D-6F61-EE9F-CBE80B7579EC}"/>
                </a:ext>
              </a:extLst>
            </p:cNvPr>
            <p:cNvSpPr/>
            <p:nvPr/>
          </p:nvSpPr>
          <p:spPr>
            <a:xfrm>
              <a:off x="5745662" y="2907511"/>
              <a:ext cx="35032" cy="35767"/>
            </a:xfrm>
            <a:custGeom>
              <a:avLst/>
              <a:gdLst/>
              <a:ahLst/>
              <a:cxnLst/>
              <a:rect l="l" t="t" r="r" b="b"/>
              <a:pathLst>
                <a:path w="1429" h="1459" extrusionOk="0">
                  <a:moveTo>
                    <a:pt x="0" y="1"/>
                  </a:moveTo>
                  <a:lnTo>
                    <a:pt x="0" y="1458"/>
                  </a:lnTo>
                  <a:lnTo>
                    <a:pt x="1429" y="145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44;p80">
              <a:extLst>
                <a:ext uri="{FF2B5EF4-FFF2-40B4-BE49-F238E27FC236}">
                  <a16:creationId xmlns:a16="http://schemas.microsoft.com/office/drawing/2014/main" id="{32F7022D-2A3D-7E9B-8CC8-FE3CEEA8C810}"/>
                </a:ext>
              </a:extLst>
            </p:cNvPr>
            <p:cNvSpPr/>
            <p:nvPr/>
          </p:nvSpPr>
          <p:spPr>
            <a:xfrm>
              <a:off x="5743504" y="2905918"/>
              <a:ext cx="39347" cy="38783"/>
            </a:xfrm>
            <a:custGeom>
              <a:avLst/>
              <a:gdLst/>
              <a:ahLst/>
              <a:cxnLst/>
              <a:rect l="l" t="t" r="r" b="b"/>
              <a:pathLst>
                <a:path w="1605" h="1582" extrusionOk="0">
                  <a:moveTo>
                    <a:pt x="1422" y="153"/>
                  </a:moveTo>
                  <a:lnTo>
                    <a:pt x="1422" y="1428"/>
                  </a:lnTo>
                  <a:lnTo>
                    <a:pt x="183" y="1428"/>
                  </a:lnTo>
                  <a:lnTo>
                    <a:pt x="183" y="153"/>
                  </a:lnTo>
                  <a:close/>
                  <a:moveTo>
                    <a:pt x="1" y="0"/>
                  </a:moveTo>
                  <a:lnTo>
                    <a:pt x="1" y="1581"/>
                  </a:lnTo>
                  <a:lnTo>
                    <a:pt x="1604" y="1581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45;p80">
              <a:extLst>
                <a:ext uri="{FF2B5EF4-FFF2-40B4-BE49-F238E27FC236}">
                  <a16:creationId xmlns:a16="http://schemas.microsoft.com/office/drawing/2014/main" id="{7A565125-F4D1-A004-22F7-2B5D74BCC176}"/>
                </a:ext>
              </a:extLst>
            </p:cNvPr>
            <p:cNvSpPr/>
            <p:nvPr/>
          </p:nvSpPr>
          <p:spPr>
            <a:xfrm>
              <a:off x="5146490" y="2724801"/>
              <a:ext cx="320852" cy="282756"/>
            </a:xfrm>
            <a:custGeom>
              <a:avLst/>
              <a:gdLst/>
              <a:ahLst/>
              <a:cxnLst/>
              <a:rect l="l" t="t" r="r" b="b"/>
              <a:pathLst>
                <a:path w="13088" h="11534" extrusionOk="0">
                  <a:moveTo>
                    <a:pt x="6517" y="0"/>
                  </a:moveTo>
                  <a:cubicBezTo>
                    <a:pt x="4250" y="0"/>
                    <a:pt x="2100" y="1338"/>
                    <a:pt x="1181" y="3562"/>
                  </a:cubicBezTo>
                  <a:cubicBezTo>
                    <a:pt x="0" y="6514"/>
                    <a:pt x="1399" y="9880"/>
                    <a:pt x="4343" y="11097"/>
                  </a:cubicBezTo>
                  <a:cubicBezTo>
                    <a:pt x="5063" y="11393"/>
                    <a:pt x="5809" y="11533"/>
                    <a:pt x="6542" y="11533"/>
                  </a:cubicBezTo>
                  <a:cubicBezTo>
                    <a:pt x="8806" y="11533"/>
                    <a:pt x="10952" y="10195"/>
                    <a:pt x="11871" y="7971"/>
                  </a:cubicBezTo>
                  <a:cubicBezTo>
                    <a:pt x="13088" y="5020"/>
                    <a:pt x="11660" y="1653"/>
                    <a:pt x="8716" y="436"/>
                  </a:cubicBezTo>
                  <a:cubicBezTo>
                    <a:pt x="7996" y="140"/>
                    <a:pt x="7250" y="0"/>
                    <a:pt x="6517" y="0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46;p80">
              <a:extLst>
                <a:ext uri="{FF2B5EF4-FFF2-40B4-BE49-F238E27FC236}">
                  <a16:creationId xmlns:a16="http://schemas.microsoft.com/office/drawing/2014/main" id="{B6E0A82D-96A5-E500-E6C4-6967986F8025}"/>
                </a:ext>
              </a:extLst>
            </p:cNvPr>
            <p:cNvSpPr/>
            <p:nvPr/>
          </p:nvSpPr>
          <p:spPr>
            <a:xfrm>
              <a:off x="5144162" y="2722693"/>
              <a:ext cx="309796" cy="286850"/>
            </a:xfrm>
            <a:custGeom>
              <a:avLst/>
              <a:gdLst/>
              <a:ahLst/>
              <a:cxnLst/>
              <a:rect l="l" t="t" r="r" b="b"/>
              <a:pathLst>
                <a:path w="12637" h="11701" extrusionOk="0">
                  <a:moveTo>
                    <a:pt x="6625" y="158"/>
                  </a:moveTo>
                  <a:cubicBezTo>
                    <a:pt x="7353" y="158"/>
                    <a:pt x="8082" y="311"/>
                    <a:pt x="8782" y="588"/>
                  </a:cubicBezTo>
                  <a:cubicBezTo>
                    <a:pt x="10173" y="1163"/>
                    <a:pt x="11296" y="2256"/>
                    <a:pt x="11879" y="3648"/>
                  </a:cubicBezTo>
                  <a:cubicBezTo>
                    <a:pt x="12454" y="5077"/>
                    <a:pt x="12454" y="6600"/>
                    <a:pt x="11879" y="8021"/>
                  </a:cubicBezTo>
                  <a:cubicBezTo>
                    <a:pt x="10978" y="10208"/>
                    <a:pt x="8843" y="11541"/>
                    <a:pt x="6605" y="11541"/>
                  </a:cubicBezTo>
                  <a:cubicBezTo>
                    <a:pt x="5891" y="11541"/>
                    <a:pt x="5166" y="11405"/>
                    <a:pt x="4468" y="11118"/>
                  </a:cubicBezTo>
                  <a:cubicBezTo>
                    <a:pt x="3068" y="10542"/>
                    <a:pt x="1975" y="9449"/>
                    <a:pt x="1371" y="8057"/>
                  </a:cubicBezTo>
                  <a:cubicBezTo>
                    <a:pt x="795" y="6629"/>
                    <a:pt x="795" y="5106"/>
                    <a:pt x="1371" y="3685"/>
                  </a:cubicBezTo>
                  <a:cubicBezTo>
                    <a:pt x="1946" y="2286"/>
                    <a:pt x="3039" y="1193"/>
                    <a:pt x="4438" y="617"/>
                  </a:cubicBezTo>
                  <a:cubicBezTo>
                    <a:pt x="5138" y="311"/>
                    <a:pt x="5896" y="158"/>
                    <a:pt x="6625" y="158"/>
                  </a:cubicBezTo>
                  <a:close/>
                  <a:moveTo>
                    <a:pt x="6636" y="0"/>
                  </a:moveTo>
                  <a:cubicBezTo>
                    <a:pt x="4334" y="0"/>
                    <a:pt x="2140" y="1366"/>
                    <a:pt x="1218" y="3619"/>
                  </a:cubicBezTo>
                  <a:cubicBezTo>
                    <a:pt x="1" y="6600"/>
                    <a:pt x="1429" y="10024"/>
                    <a:pt x="4409" y="11271"/>
                  </a:cubicBezTo>
                  <a:cubicBezTo>
                    <a:pt x="5138" y="11547"/>
                    <a:pt x="5867" y="11701"/>
                    <a:pt x="6625" y="11701"/>
                  </a:cubicBezTo>
                  <a:cubicBezTo>
                    <a:pt x="8927" y="11701"/>
                    <a:pt x="11113" y="10331"/>
                    <a:pt x="12024" y="8086"/>
                  </a:cubicBezTo>
                  <a:cubicBezTo>
                    <a:pt x="12636" y="6629"/>
                    <a:pt x="12636" y="5047"/>
                    <a:pt x="12024" y="3590"/>
                  </a:cubicBezTo>
                  <a:cubicBezTo>
                    <a:pt x="11420" y="2162"/>
                    <a:pt x="10297" y="1040"/>
                    <a:pt x="8840" y="435"/>
                  </a:cubicBezTo>
                  <a:cubicBezTo>
                    <a:pt x="8120" y="140"/>
                    <a:pt x="7373" y="0"/>
                    <a:pt x="663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47;p80">
              <a:extLst>
                <a:ext uri="{FF2B5EF4-FFF2-40B4-BE49-F238E27FC236}">
                  <a16:creationId xmlns:a16="http://schemas.microsoft.com/office/drawing/2014/main" id="{FE1FA01E-9E16-A2ED-BE30-8A195FC861E9}"/>
                </a:ext>
              </a:extLst>
            </p:cNvPr>
            <p:cNvSpPr/>
            <p:nvPr/>
          </p:nvSpPr>
          <p:spPr>
            <a:xfrm>
              <a:off x="5307260" y="2734779"/>
              <a:ext cx="160818" cy="184549"/>
            </a:xfrm>
            <a:custGeom>
              <a:avLst/>
              <a:gdLst/>
              <a:ahLst/>
              <a:cxnLst/>
              <a:rect l="l" t="t" r="r" b="b"/>
              <a:pathLst>
                <a:path w="6560" h="7528" extrusionOk="0">
                  <a:moveTo>
                    <a:pt x="2187" y="0"/>
                  </a:moveTo>
                  <a:lnTo>
                    <a:pt x="1" y="5378"/>
                  </a:lnTo>
                  <a:lnTo>
                    <a:pt x="5342" y="7528"/>
                  </a:lnTo>
                  <a:cubicBezTo>
                    <a:pt x="6559" y="4584"/>
                    <a:pt x="5131" y="1217"/>
                    <a:pt x="2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48;p80">
              <a:extLst>
                <a:ext uri="{FF2B5EF4-FFF2-40B4-BE49-F238E27FC236}">
                  <a16:creationId xmlns:a16="http://schemas.microsoft.com/office/drawing/2014/main" id="{4A5D63FD-7BDE-F927-4EC1-121DC29685BC}"/>
                </a:ext>
              </a:extLst>
            </p:cNvPr>
            <p:cNvSpPr/>
            <p:nvPr/>
          </p:nvSpPr>
          <p:spPr>
            <a:xfrm>
              <a:off x="5304220" y="2732621"/>
              <a:ext cx="150449" cy="189746"/>
            </a:xfrm>
            <a:custGeom>
              <a:avLst/>
              <a:gdLst/>
              <a:ahLst/>
              <a:cxnLst/>
              <a:rect l="l" t="t" r="r" b="b"/>
              <a:pathLst>
                <a:path w="6137" h="7740" extrusionOk="0">
                  <a:moveTo>
                    <a:pt x="2369" y="212"/>
                  </a:moveTo>
                  <a:cubicBezTo>
                    <a:pt x="3739" y="788"/>
                    <a:pt x="4803" y="1881"/>
                    <a:pt x="5379" y="3243"/>
                  </a:cubicBezTo>
                  <a:cubicBezTo>
                    <a:pt x="5954" y="4613"/>
                    <a:pt x="5954" y="6129"/>
                    <a:pt x="5408" y="7528"/>
                  </a:cubicBezTo>
                  <a:lnTo>
                    <a:pt x="212" y="5400"/>
                  </a:lnTo>
                  <a:lnTo>
                    <a:pt x="2369" y="212"/>
                  </a:lnTo>
                  <a:close/>
                  <a:moveTo>
                    <a:pt x="2282" y="1"/>
                  </a:moveTo>
                  <a:lnTo>
                    <a:pt x="1" y="5495"/>
                  </a:lnTo>
                  <a:lnTo>
                    <a:pt x="5495" y="7739"/>
                  </a:lnTo>
                  <a:lnTo>
                    <a:pt x="5532" y="7652"/>
                  </a:lnTo>
                  <a:cubicBezTo>
                    <a:pt x="6137" y="6224"/>
                    <a:pt x="6137" y="4613"/>
                    <a:pt x="5532" y="3185"/>
                  </a:cubicBezTo>
                  <a:cubicBezTo>
                    <a:pt x="4920" y="1728"/>
                    <a:pt x="3797" y="635"/>
                    <a:pt x="2340" y="30"/>
                  </a:cubicBezTo>
                  <a:lnTo>
                    <a:pt x="228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49;p80">
              <a:extLst>
                <a:ext uri="{FF2B5EF4-FFF2-40B4-BE49-F238E27FC236}">
                  <a16:creationId xmlns:a16="http://schemas.microsoft.com/office/drawing/2014/main" id="{243E3AD4-0BED-F2E7-72DF-61C78A17EAF5}"/>
                </a:ext>
              </a:extLst>
            </p:cNvPr>
            <p:cNvSpPr/>
            <p:nvPr/>
          </p:nvSpPr>
          <p:spPr>
            <a:xfrm>
              <a:off x="5243300" y="2695285"/>
              <a:ext cx="130984" cy="172071"/>
            </a:xfrm>
            <a:custGeom>
              <a:avLst/>
              <a:gdLst/>
              <a:ahLst/>
              <a:cxnLst/>
              <a:rect l="l" t="t" r="r" b="b"/>
              <a:pathLst>
                <a:path w="5343" h="7019" extrusionOk="0">
                  <a:moveTo>
                    <a:pt x="2669" y="0"/>
                  </a:moveTo>
                  <a:cubicBezTo>
                    <a:pt x="1743" y="0"/>
                    <a:pt x="837" y="190"/>
                    <a:pt x="1" y="547"/>
                  </a:cubicBezTo>
                  <a:lnTo>
                    <a:pt x="2668" y="7018"/>
                  </a:lnTo>
                  <a:lnTo>
                    <a:pt x="5342" y="547"/>
                  </a:lnTo>
                  <a:cubicBezTo>
                    <a:pt x="4464" y="176"/>
                    <a:pt x="3558" y="0"/>
                    <a:pt x="266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50;p80">
              <a:extLst>
                <a:ext uri="{FF2B5EF4-FFF2-40B4-BE49-F238E27FC236}">
                  <a16:creationId xmlns:a16="http://schemas.microsoft.com/office/drawing/2014/main" id="{7BDA1D16-434F-CD6C-7351-A07D1BEF016D}"/>
                </a:ext>
              </a:extLst>
            </p:cNvPr>
            <p:cNvSpPr/>
            <p:nvPr/>
          </p:nvSpPr>
          <p:spPr>
            <a:xfrm>
              <a:off x="5240996" y="2693495"/>
              <a:ext cx="135421" cy="179033"/>
            </a:xfrm>
            <a:custGeom>
              <a:avLst/>
              <a:gdLst/>
              <a:ahLst/>
              <a:cxnLst/>
              <a:rect l="l" t="t" r="r" b="b"/>
              <a:pathLst>
                <a:path w="5524" h="7303" extrusionOk="0">
                  <a:moveTo>
                    <a:pt x="2762" y="152"/>
                  </a:moveTo>
                  <a:cubicBezTo>
                    <a:pt x="3627" y="152"/>
                    <a:pt x="4493" y="318"/>
                    <a:pt x="5313" y="649"/>
                  </a:cubicBezTo>
                  <a:lnTo>
                    <a:pt x="2762" y="6880"/>
                  </a:lnTo>
                  <a:lnTo>
                    <a:pt x="212" y="649"/>
                  </a:lnTo>
                  <a:cubicBezTo>
                    <a:pt x="1031" y="318"/>
                    <a:pt x="1897" y="152"/>
                    <a:pt x="2762" y="152"/>
                  </a:cubicBezTo>
                  <a:close/>
                  <a:moveTo>
                    <a:pt x="2806" y="0"/>
                  </a:moveTo>
                  <a:cubicBezTo>
                    <a:pt x="1873" y="0"/>
                    <a:pt x="943" y="190"/>
                    <a:pt x="59" y="562"/>
                  </a:cubicBezTo>
                  <a:lnTo>
                    <a:pt x="0" y="591"/>
                  </a:lnTo>
                  <a:lnTo>
                    <a:pt x="2762" y="7302"/>
                  </a:lnTo>
                  <a:lnTo>
                    <a:pt x="5524" y="562"/>
                  </a:lnTo>
                  <a:lnTo>
                    <a:pt x="5466" y="533"/>
                  </a:lnTo>
                  <a:cubicBezTo>
                    <a:pt x="4601" y="176"/>
                    <a:pt x="3702" y="0"/>
                    <a:pt x="280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51;p80">
              <a:extLst>
                <a:ext uri="{FF2B5EF4-FFF2-40B4-BE49-F238E27FC236}">
                  <a16:creationId xmlns:a16="http://schemas.microsoft.com/office/drawing/2014/main" id="{CB766889-0F11-0084-F417-00C770680006}"/>
                </a:ext>
              </a:extLst>
            </p:cNvPr>
            <p:cNvSpPr/>
            <p:nvPr/>
          </p:nvSpPr>
          <p:spPr>
            <a:xfrm>
              <a:off x="5559519" y="2620073"/>
              <a:ext cx="393024" cy="81316"/>
            </a:xfrm>
            <a:custGeom>
              <a:avLst/>
              <a:gdLst/>
              <a:ahLst/>
              <a:cxnLst/>
              <a:rect l="l" t="t" r="r" b="b"/>
              <a:pathLst>
                <a:path w="16032" h="3317" extrusionOk="0">
                  <a:moveTo>
                    <a:pt x="0" y="1"/>
                  </a:moveTo>
                  <a:lnTo>
                    <a:pt x="0" y="3316"/>
                  </a:lnTo>
                  <a:lnTo>
                    <a:pt x="16032" y="3316"/>
                  </a:lnTo>
                  <a:lnTo>
                    <a:pt x="1603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752;p80">
              <a:extLst>
                <a:ext uri="{FF2B5EF4-FFF2-40B4-BE49-F238E27FC236}">
                  <a16:creationId xmlns:a16="http://schemas.microsoft.com/office/drawing/2014/main" id="{C2F0A53A-5402-CDAF-F53F-6918A00A41E1}"/>
                </a:ext>
              </a:extLst>
            </p:cNvPr>
            <p:cNvSpPr/>
            <p:nvPr/>
          </p:nvSpPr>
          <p:spPr>
            <a:xfrm>
              <a:off x="5557362" y="2617940"/>
              <a:ext cx="397511" cy="85582"/>
            </a:xfrm>
            <a:custGeom>
              <a:avLst/>
              <a:gdLst/>
              <a:ahLst/>
              <a:cxnLst/>
              <a:rect l="l" t="t" r="r" b="b"/>
              <a:pathLst>
                <a:path w="16215" h="3491" extrusionOk="0">
                  <a:moveTo>
                    <a:pt x="16032" y="182"/>
                  </a:moveTo>
                  <a:lnTo>
                    <a:pt x="16032" y="3338"/>
                  </a:lnTo>
                  <a:lnTo>
                    <a:pt x="154" y="3338"/>
                  </a:lnTo>
                  <a:lnTo>
                    <a:pt x="154" y="182"/>
                  </a:lnTo>
                  <a:close/>
                  <a:moveTo>
                    <a:pt x="1" y="0"/>
                  </a:moveTo>
                  <a:lnTo>
                    <a:pt x="1" y="3491"/>
                  </a:lnTo>
                  <a:lnTo>
                    <a:pt x="16215" y="3491"/>
                  </a:lnTo>
                  <a:lnTo>
                    <a:pt x="16215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53;p80">
              <a:extLst>
                <a:ext uri="{FF2B5EF4-FFF2-40B4-BE49-F238E27FC236}">
                  <a16:creationId xmlns:a16="http://schemas.microsoft.com/office/drawing/2014/main" id="{B381FBF3-1F99-9B7A-CBB0-BC9BF1D7CFD1}"/>
                </a:ext>
              </a:extLst>
            </p:cNvPr>
            <p:cNvSpPr/>
            <p:nvPr/>
          </p:nvSpPr>
          <p:spPr>
            <a:xfrm>
              <a:off x="7090677" y="2787633"/>
              <a:ext cx="393024" cy="81145"/>
            </a:xfrm>
            <a:custGeom>
              <a:avLst/>
              <a:gdLst/>
              <a:ahLst/>
              <a:cxnLst/>
              <a:rect l="l" t="t" r="r" b="b"/>
              <a:pathLst>
                <a:path w="16032" h="3310" extrusionOk="0">
                  <a:moveTo>
                    <a:pt x="0" y="1"/>
                  </a:moveTo>
                  <a:lnTo>
                    <a:pt x="0" y="3309"/>
                  </a:lnTo>
                  <a:lnTo>
                    <a:pt x="16032" y="3309"/>
                  </a:lnTo>
                  <a:lnTo>
                    <a:pt x="1603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54;p80">
              <a:extLst>
                <a:ext uri="{FF2B5EF4-FFF2-40B4-BE49-F238E27FC236}">
                  <a16:creationId xmlns:a16="http://schemas.microsoft.com/office/drawing/2014/main" id="{A2AF59D0-A537-8F45-9557-2A2F5A8F655F}"/>
                </a:ext>
              </a:extLst>
            </p:cNvPr>
            <p:cNvSpPr/>
            <p:nvPr/>
          </p:nvSpPr>
          <p:spPr>
            <a:xfrm>
              <a:off x="7161403" y="2587394"/>
              <a:ext cx="53614" cy="97545"/>
            </a:xfrm>
            <a:custGeom>
              <a:avLst/>
              <a:gdLst/>
              <a:ahLst/>
              <a:cxnLst/>
              <a:rect l="l" t="t" r="r" b="b"/>
              <a:pathLst>
                <a:path w="2187" h="3979" extrusionOk="0">
                  <a:moveTo>
                    <a:pt x="1" y="0"/>
                  </a:moveTo>
                  <a:lnTo>
                    <a:pt x="1" y="3979"/>
                  </a:lnTo>
                  <a:lnTo>
                    <a:pt x="2187" y="3979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55;p80">
              <a:extLst>
                <a:ext uri="{FF2B5EF4-FFF2-40B4-BE49-F238E27FC236}">
                  <a16:creationId xmlns:a16="http://schemas.microsoft.com/office/drawing/2014/main" id="{B71ECFBA-8B39-1564-E1AF-9FEDD8AC671B}"/>
                </a:ext>
              </a:extLst>
            </p:cNvPr>
            <p:cNvSpPr/>
            <p:nvPr/>
          </p:nvSpPr>
          <p:spPr>
            <a:xfrm>
              <a:off x="7159270" y="2585948"/>
              <a:ext cx="57193" cy="100438"/>
            </a:xfrm>
            <a:custGeom>
              <a:avLst/>
              <a:gdLst/>
              <a:ahLst/>
              <a:cxnLst/>
              <a:rect l="l" t="t" r="r" b="b"/>
              <a:pathLst>
                <a:path w="2333" h="4097" extrusionOk="0">
                  <a:moveTo>
                    <a:pt x="2186" y="154"/>
                  </a:moveTo>
                  <a:lnTo>
                    <a:pt x="2186" y="3943"/>
                  </a:lnTo>
                  <a:lnTo>
                    <a:pt x="183" y="3943"/>
                  </a:lnTo>
                  <a:lnTo>
                    <a:pt x="183" y="154"/>
                  </a:lnTo>
                  <a:close/>
                  <a:moveTo>
                    <a:pt x="0" y="1"/>
                  </a:moveTo>
                  <a:lnTo>
                    <a:pt x="0" y="4096"/>
                  </a:lnTo>
                  <a:lnTo>
                    <a:pt x="2332" y="4096"/>
                  </a:lnTo>
                  <a:lnTo>
                    <a:pt x="233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56;p80">
              <a:extLst>
                <a:ext uri="{FF2B5EF4-FFF2-40B4-BE49-F238E27FC236}">
                  <a16:creationId xmlns:a16="http://schemas.microsoft.com/office/drawing/2014/main" id="{C6475ECB-F3E0-6FC0-FB11-7D1B9FDF5603}"/>
                </a:ext>
              </a:extLst>
            </p:cNvPr>
            <p:cNvSpPr/>
            <p:nvPr/>
          </p:nvSpPr>
          <p:spPr>
            <a:xfrm>
              <a:off x="7258237" y="2564350"/>
              <a:ext cx="53614" cy="120589"/>
            </a:xfrm>
            <a:custGeom>
              <a:avLst/>
              <a:gdLst/>
              <a:ahLst/>
              <a:cxnLst/>
              <a:rect l="l" t="t" r="r" b="b"/>
              <a:pathLst>
                <a:path w="2187" h="4919" extrusionOk="0">
                  <a:moveTo>
                    <a:pt x="0" y="0"/>
                  </a:moveTo>
                  <a:lnTo>
                    <a:pt x="0" y="4919"/>
                  </a:lnTo>
                  <a:lnTo>
                    <a:pt x="2187" y="4919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57;p80">
              <a:extLst>
                <a:ext uri="{FF2B5EF4-FFF2-40B4-BE49-F238E27FC236}">
                  <a16:creationId xmlns:a16="http://schemas.microsoft.com/office/drawing/2014/main" id="{8DC532C8-DE33-C611-090A-9B272605B0CE}"/>
                </a:ext>
              </a:extLst>
            </p:cNvPr>
            <p:cNvSpPr/>
            <p:nvPr/>
          </p:nvSpPr>
          <p:spPr>
            <a:xfrm>
              <a:off x="7256619" y="2562904"/>
              <a:ext cx="57365" cy="123482"/>
            </a:xfrm>
            <a:custGeom>
              <a:avLst/>
              <a:gdLst/>
              <a:ahLst/>
              <a:cxnLst/>
              <a:rect l="l" t="t" r="r" b="b"/>
              <a:pathLst>
                <a:path w="2340" h="5037" extrusionOk="0">
                  <a:moveTo>
                    <a:pt x="2187" y="147"/>
                  </a:moveTo>
                  <a:lnTo>
                    <a:pt x="2187" y="4883"/>
                  </a:lnTo>
                  <a:lnTo>
                    <a:pt x="154" y="4883"/>
                  </a:lnTo>
                  <a:lnTo>
                    <a:pt x="154" y="147"/>
                  </a:lnTo>
                  <a:close/>
                  <a:moveTo>
                    <a:pt x="1" y="1"/>
                  </a:moveTo>
                  <a:lnTo>
                    <a:pt x="1" y="5036"/>
                  </a:lnTo>
                  <a:lnTo>
                    <a:pt x="2340" y="5036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8;p80">
              <a:extLst>
                <a:ext uri="{FF2B5EF4-FFF2-40B4-BE49-F238E27FC236}">
                  <a16:creationId xmlns:a16="http://schemas.microsoft.com/office/drawing/2014/main" id="{5C13FCC3-3DEE-A7F7-8D13-A3C05C9B89F0}"/>
                </a:ext>
              </a:extLst>
            </p:cNvPr>
            <p:cNvSpPr/>
            <p:nvPr/>
          </p:nvSpPr>
          <p:spPr>
            <a:xfrm>
              <a:off x="7355782" y="2542017"/>
              <a:ext cx="53614" cy="142922"/>
            </a:xfrm>
            <a:custGeom>
              <a:avLst/>
              <a:gdLst/>
              <a:ahLst/>
              <a:cxnLst/>
              <a:rect l="l" t="t" r="r" b="b"/>
              <a:pathLst>
                <a:path w="2187" h="5830" extrusionOk="0">
                  <a:moveTo>
                    <a:pt x="0" y="0"/>
                  </a:moveTo>
                  <a:lnTo>
                    <a:pt x="0" y="5830"/>
                  </a:lnTo>
                  <a:lnTo>
                    <a:pt x="2186" y="583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59;p80">
              <a:extLst>
                <a:ext uri="{FF2B5EF4-FFF2-40B4-BE49-F238E27FC236}">
                  <a16:creationId xmlns:a16="http://schemas.microsoft.com/office/drawing/2014/main" id="{3E28B91E-2F07-99F4-A854-1284B5381BE2}"/>
                </a:ext>
              </a:extLst>
            </p:cNvPr>
            <p:cNvSpPr/>
            <p:nvPr/>
          </p:nvSpPr>
          <p:spPr>
            <a:xfrm>
              <a:off x="7353453" y="2539688"/>
              <a:ext cx="57365" cy="146698"/>
            </a:xfrm>
            <a:custGeom>
              <a:avLst/>
              <a:gdLst/>
              <a:ahLst/>
              <a:cxnLst/>
              <a:rect l="l" t="t" r="r" b="b"/>
              <a:pathLst>
                <a:path w="2340" h="5984" extrusionOk="0">
                  <a:moveTo>
                    <a:pt x="2187" y="183"/>
                  </a:moveTo>
                  <a:lnTo>
                    <a:pt x="2187" y="5830"/>
                  </a:lnTo>
                  <a:lnTo>
                    <a:pt x="183" y="5830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5983"/>
                  </a:lnTo>
                  <a:lnTo>
                    <a:pt x="2340" y="5983"/>
                  </a:lnTo>
                  <a:lnTo>
                    <a:pt x="2340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60;p80">
              <a:extLst>
                <a:ext uri="{FF2B5EF4-FFF2-40B4-BE49-F238E27FC236}">
                  <a16:creationId xmlns:a16="http://schemas.microsoft.com/office/drawing/2014/main" id="{A8B07B7D-C088-B090-DEA5-63F1BFC69878}"/>
                </a:ext>
              </a:extLst>
            </p:cNvPr>
            <p:cNvSpPr/>
            <p:nvPr/>
          </p:nvSpPr>
          <p:spPr>
            <a:xfrm>
              <a:off x="7452420" y="2509314"/>
              <a:ext cx="53614" cy="175625"/>
            </a:xfrm>
            <a:custGeom>
              <a:avLst/>
              <a:gdLst/>
              <a:ahLst/>
              <a:cxnLst/>
              <a:rect l="l" t="t" r="r" b="b"/>
              <a:pathLst>
                <a:path w="2187" h="7164" extrusionOk="0">
                  <a:moveTo>
                    <a:pt x="1" y="1"/>
                  </a:moveTo>
                  <a:lnTo>
                    <a:pt x="1" y="7164"/>
                  </a:lnTo>
                  <a:lnTo>
                    <a:pt x="2187" y="7164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61;p80">
              <a:extLst>
                <a:ext uri="{FF2B5EF4-FFF2-40B4-BE49-F238E27FC236}">
                  <a16:creationId xmlns:a16="http://schemas.microsoft.com/office/drawing/2014/main" id="{E3A71602-76F5-8C86-FED4-807EA72EF68E}"/>
                </a:ext>
              </a:extLst>
            </p:cNvPr>
            <p:cNvSpPr/>
            <p:nvPr/>
          </p:nvSpPr>
          <p:spPr>
            <a:xfrm>
              <a:off x="7450998" y="2507010"/>
              <a:ext cx="57365" cy="179376"/>
            </a:xfrm>
            <a:custGeom>
              <a:avLst/>
              <a:gdLst/>
              <a:ahLst/>
              <a:cxnLst/>
              <a:rect l="l" t="t" r="r" b="b"/>
              <a:pathLst>
                <a:path w="2340" h="7317" extrusionOk="0">
                  <a:moveTo>
                    <a:pt x="2157" y="153"/>
                  </a:moveTo>
                  <a:lnTo>
                    <a:pt x="2157" y="7163"/>
                  </a:lnTo>
                  <a:lnTo>
                    <a:pt x="153" y="7163"/>
                  </a:lnTo>
                  <a:lnTo>
                    <a:pt x="153" y="153"/>
                  </a:lnTo>
                  <a:close/>
                  <a:moveTo>
                    <a:pt x="0" y="0"/>
                  </a:moveTo>
                  <a:lnTo>
                    <a:pt x="0" y="7316"/>
                  </a:lnTo>
                  <a:lnTo>
                    <a:pt x="2339" y="7316"/>
                  </a:lnTo>
                  <a:lnTo>
                    <a:pt x="2339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62;p80">
              <a:extLst>
                <a:ext uri="{FF2B5EF4-FFF2-40B4-BE49-F238E27FC236}">
                  <a16:creationId xmlns:a16="http://schemas.microsoft.com/office/drawing/2014/main" id="{057EBB54-4B89-855E-5671-D21EACF11557}"/>
                </a:ext>
              </a:extLst>
            </p:cNvPr>
            <p:cNvSpPr/>
            <p:nvPr/>
          </p:nvSpPr>
          <p:spPr>
            <a:xfrm>
              <a:off x="7103351" y="2521106"/>
              <a:ext cx="547199" cy="196537"/>
            </a:xfrm>
            <a:custGeom>
              <a:avLst/>
              <a:gdLst/>
              <a:ahLst/>
              <a:cxnLst/>
              <a:rect l="l" t="t" r="r" b="b"/>
              <a:pathLst>
                <a:path w="22321" h="8017" extrusionOk="0">
                  <a:moveTo>
                    <a:pt x="0" y="1"/>
                  </a:moveTo>
                  <a:lnTo>
                    <a:pt x="0" y="8016"/>
                  </a:lnTo>
                  <a:lnTo>
                    <a:pt x="22321" y="8016"/>
                  </a:lnTo>
                  <a:lnTo>
                    <a:pt x="22321" y="7863"/>
                  </a:lnTo>
                  <a:lnTo>
                    <a:pt x="154" y="7863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63;p80">
              <a:extLst>
                <a:ext uri="{FF2B5EF4-FFF2-40B4-BE49-F238E27FC236}">
                  <a16:creationId xmlns:a16="http://schemas.microsoft.com/office/drawing/2014/main" id="{DD615E8D-6DC2-F3EB-BB25-C4976153681B}"/>
                </a:ext>
              </a:extLst>
            </p:cNvPr>
            <p:cNvSpPr/>
            <p:nvPr/>
          </p:nvSpPr>
          <p:spPr>
            <a:xfrm>
              <a:off x="7810413" y="2846420"/>
              <a:ext cx="311953" cy="314086"/>
            </a:xfrm>
            <a:custGeom>
              <a:avLst/>
              <a:gdLst/>
              <a:ahLst/>
              <a:cxnLst/>
              <a:rect l="l" t="t" r="r" b="b"/>
              <a:pathLst>
                <a:path w="12725" h="12812" extrusionOk="0">
                  <a:moveTo>
                    <a:pt x="6458" y="3229"/>
                  </a:moveTo>
                  <a:cubicBezTo>
                    <a:pt x="7799" y="3229"/>
                    <a:pt x="9125" y="4073"/>
                    <a:pt x="9569" y="5677"/>
                  </a:cubicBezTo>
                  <a:cubicBezTo>
                    <a:pt x="9780" y="6347"/>
                    <a:pt x="9693" y="7076"/>
                    <a:pt x="9387" y="7681"/>
                  </a:cubicBezTo>
                  <a:cubicBezTo>
                    <a:pt x="8756" y="8970"/>
                    <a:pt x="7597" y="9588"/>
                    <a:pt x="6451" y="9588"/>
                  </a:cubicBezTo>
                  <a:cubicBezTo>
                    <a:pt x="5110" y="9588"/>
                    <a:pt x="3786" y="8742"/>
                    <a:pt x="3346" y="7134"/>
                  </a:cubicBezTo>
                  <a:cubicBezTo>
                    <a:pt x="3164" y="6471"/>
                    <a:pt x="3222" y="5743"/>
                    <a:pt x="3528" y="5131"/>
                  </a:cubicBezTo>
                  <a:cubicBezTo>
                    <a:pt x="4156" y="3845"/>
                    <a:pt x="5312" y="3229"/>
                    <a:pt x="6458" y="3229"/>
                  </a:cubicBezTo>
                  <a:close/>
                  <a:moveTo>
                    <a:pt x="6414" y="0"/>
                  </a:moveTo>
                  <a:cubicBezTo>
                    <a:pt x="6377" y="0"/>
                    <a:pt x="6319" y="30"/>
                    <a:pt x="6319" y="95"/>
                  </a:cubicBezTo>
                  <a:lnTo>
                    <a:pt x="6137" y="758"/>
                  </a:lnTo>
                  <a:cubicBezTo>
                    <a:pt x="6049" y="1217"/>
                    <a:pt x="5714" y="1553"/>
                    <a:pt x="5284" y="1640"/>
                  </a:cubicBezTo>
                  <a:cubicBezTo>
                    <a:pt x="5255" y="1640"/>
                    <a:pt x="5255" y="1640"/>
                    <a:pt x="5226" y="1669"/>
                  </a:cubicBezTo>
                  <a:cubicBezTo>
                    <a:pt x="5123" y="1697"/>
                    <a:pt x="5019" y="1711"/>
                    <a:pt x="4915" y="1711"/>
                  </a:cubicBezTo>
                  <a:cubicBezTo>
                    <a:pt x="4562" y="1711"/>
                    <a:pt x="4216" y="1551"/>
                    <a:pt x="3980" y="1247"/>
                  </a:cubicBezTo>
                  <a:lnTo>
                    <a:pt x="3615" y="787"/>
                  </a:lnTo>
                  <a:cubicBezTo>
                    <a:pt x="3594" y="745"/>
                    <a:pt x="3557" y="718"/>
                    <a:pt x="3513" y="718"/>
                  </a:cubicBezTo>
                  <a:cubicBezTo>
                    <a:pt x="3497" y="718"/>
                    <a:pt x="3480" y="721"/>
                    <a:pt x="3462" y="729"/>
                  </a:cubicBezTo>
                  <a:cubicBezTo>
                    <a:pt x="3069" y="940"/>
                    <a:pt x="2704" y="1188"/>
                    <a:pt x="2369" y="1487"/>
                  </a:cubicBezTo>
                  <a:cubicBezTo>
                    <a:pt x="2041" y="1764"/>
                    <a:pt x="1706" y="2099"/>
                    <a:pt x="1429" y="2427"/>
                  </a:cubicBezTo>
                  <a:cubicBezTo>
                    <a:pt x="1400" y="2493"/>
                    <a:pt x="1400" y="2551"/>
                    <a:pt x="1429" y="2580"/>
                  </a:cubicBezTo>
                  <a:lnTo>
                    <a:pt x="1823" y="3039"/>
                  </a:lnTo>
                  <a:cubicBezTo>
                    <a:pt x="2158" y="3374"/>
                    <a:pt x="2223" y="3855"/>
                    <a:pt x="2041" y="4285"/>
                  </a:cubicBezTo>
                  <a:cubicBezTo>
                    <a:pt x="2005" y="4344"/>
                    <a:pt x="1976" y="4402"/>
                    <a:pt x="1947" y="4467"/>
                  </a:cubicBezTo>
                  <a:cubicBezTo>
                    <a:pt x="1764" y="4890"/>
                    <a:pt x="1342" y="5131"/>
                    <a:pt x="883" y="5131"/>
                  </a:cubicBezTo>
                  <a:lnTo>
                    <a:pt x="278" y="5101"/>
                  </a:lnTo>
                  <a:cubicBezTo>
                    <a:pt x="220" y="5101"/>
                    <a:pt x="183" y="5160"/>
                    <a:pt x="154" y="5225"/>
                  </a:cubicBezTo>
                  <a:cubicBezTo>
                    <a:pt x="1" y="6107"/>
                    <a:pt x="1" y="6981"/>
                    <a:pt x="220" y="7863"/>
                  </a:cubicBezTo>
                  <a:cubicBezTo>
                    <a:pt x="249" y="7929"/>
                    <a:pt x="278" y="7958"/>
                    <a:pt x="336" y="7958"/>
                  </a:cubicBezTo>
                  <a:lnTo>
                    <a:pt x="948" y="7929"/>
                  </a:lnTo>
                  <a:cubicBezTo>
                    <a:pt x="978" y="7926"/>
                    <a:pt x="1007" y="7925"/>
                    <a:pt x="1036" y="7925"/>
                  </a:cubicBezTo>
                  <a:cubicBezTo>
                    <a:pt x="1458" y="7925"/>
                    <a:pt x="1871" y="8168"/>
                    <a:pt x="2041" y="8563"/>
                  </a:cubicBezTo>
                  <a:cubicBezTo>
                    <a:pt x="2070" y="8592"/>
                    <a:pt x="2100" y="8657"/>
                    <a:pt x="2129" y="8716"/>
                  </a:cubicBezTo>
                  <a:cubicBezTo>
                    <a:pt x="2340" y="9138"/>
                    <a:pt x="2282" y="9656"/>
                    <a:pt x="1976" y="9991"/>
                  </a:cubicBezTo>
                  <a:lnTo>
                    <a:pt x="1611" y="10414"/>
                  </a:lnTo>
                  <a:cubicBezTo>
                    <a:pt x="1553" y="10443"/>
                    <a:pt x="1553" y="10538"/>
                    <a:pt x="1582" y="10567"/>
                  </a:cubicBezTo>
                  <a:cubicBezTo>
                    <a:pt x="2187" y="11266"/>
                    <a:pt x="2887" y="11813"/>
                    <a:pt x="3710" y="12177"/>
                  </a:cubicBezTo>
                  <a:cubicBezTo>
                    <a:pt x="3722" y="12189"/>
                    <a:pt x="3744" y="12196"/>
                    <a:pt x="3769" y="12196"/>
                  </a:cubicBezTo>
                  <a:cubicBezTo>
                    <a:pt x="3803" y="12196"/>
                    <a:pt x="3842" y="12182"/>
                    <a:pt x="3863" y="12148"/>
                  </a:cubicBezTo>
                  <a:lnTo>
                    <a:pt x="4162" y="11660"/>
                  </a:lnTo>
                  <a:cubicBezTo>
                    <a:pt x="4393" y="11331"/>
                    <a:pt x="4766" y="11150"/>
                    <a:pt x="5151" y="11150"/>
                  </a:cubicBezTo>
                  <a:cubicBezTo>
                    <a:pt x="5227" y="11150"/>
                    <a:pt x="5303" y="11157"/>
                    <a:pt x="5379" y="11171"/>
                  </a:cubicBezTo>
                  <a:cubicBezTo>
                    <a:pt x="5408" y="11208"/>
                    <a:pt x="5437" y="11208"/>
                    <a:pt x="5466" y="11208"/>
                  </a:cubicBezTo>
                  <a:cubicBezTo>
                    <a:pt x="5896" y="11295"/>
                    <a:pt x="6261" y="11601"/>
                    <a:pt x="6348" y="12024"/>
                  </a:cubicBezTo>
                  <a:lnTo>
                    <a:pt x="6559" y="12724"/>
                  </a:lnTo>
                  <a:cubicBezTo>
                    <a:pt x="6559" y="12782"/>
                    <a:pt x="6625" y="12811"/>
                    <a:pt x="6683" y="12811"/>
                  </a:cubicBezTo>
                  <a:cubicBezTo>
                    <a:pt x="7565" y="12782"/>
                    <a:pt x="8447" y="12571"/>
                    <a:pt x="9263" y="12177"/>
                  </a:cubicBezTo>
                  <a:cubicBezTo>
                    <a:pt x="9328" y="12148"/>
                    <a:pt x="9328" y="12082"/>
                    <a:pt x="9328" y="12024"/>
                  </a:cubicBezTo>
                  <a:lnTo>
                    <a:pt x="9175" y="11419"/>
                  </a:lnTo>
                  <a:cubicBezTo>
                    <a:pt x="9022" y="10960"/>
                    <a:pt x="9205" y="10508"/>
                    <a:pt x="9569" y="10202"/>
                  </a:cubicBezTo>
                  <a:lnTo>
                    <a:pt x="9598" y="10173"/>
                  </a:lnTo>
                  <a:cubicBezTo>
                    <a:pt x="9825" y="9982"/>
                    <a:pt x="10089" y="9888"/>
                    <a:pt x="10358" y="9888"/>
                  </a:cubicBezTo>
                  <a:cubicBezTo>
                    <a:pt x="10521" y="9888"/>
                    <a:pt x="10685" y="9922"/>
                    <a:pt x="10844" y="9991"/>
                  </a:cubicBezTo>
                  <a:lnTo>
                    <a:pt x="11449" y="10261"/>
                  </a:lnTo>
                  <a:cubicBezTo>
                    <a:pt x="11469" y="10272"/>
                    <a:pt x="11488" y="10276"/>
                    <a:pt x="11505" y="10276"/>
                  </a:cubicBezTo>
                  <a:cubicBezTo>
                    <a:pt x="11547" y="10276"/>
                    <a:pt x="11582" y="10252"/>
                    <a:pt x="11602" y="10231"/>
                  </a:cubicBezTo>
                  <a:cubicBezTo>
                    <a:pt x="12149" y="9503"/>
                    <a:pt x="12513" y="8687"/>
                    <a:pt x="12695" y="7805"/>
                  </a:cubicBezTo>
                  <a:cubicBezTo>
                    <a:pt x="12724" y="7747"/>
                    <a:pt x="12695" y="7681"/>
                    <a:pt x="12637" y="7652"/>
                  </a:cubicBezTo>
                  <a:lnTo>
                    <a:pt x="12061" y="7411"/>
                  </a:lnTo>
                  <a:cubicBezTo>
                    <a:pt x="11631" y="7229"/>
                    <a:pt x="11362" y="6836"/>
                    <a:pt x="11362" y="6377"/>
                  </a:cubicBezTo>
                  <a:lnTo>
                    <a:pt x="11362" y="6194"/>
                  </a:lnTo>
                  <a:cubicBezTo>
                    <a:pt x="11332" y="5743"/>
                    <a:pt x="11631" y="5284"/>
                    <a:pt x="12090" y="5101"/>
                  </a:cubicBezTo>
                  <a:lnTo>
                    <a:pt x="12571" y="4890"/>
                  </a:lnTo>
                  <a:cubicBezTo>
                    <a:pt x="12637" y="4861"/>
                    <a:pt x="12666" y="4795"/>
                    <a:pt x="12637" y="4737"/>
                  </a:cubicBezTo>
                  <a:cubicBezTo>
                    <a:pt x="12425" y="3884"/>
                    <a:pt x="12025" y="3097"/>
                    <a:pt x="11449" y="2398"/>
                  </a:cubicBezTo>
                  <a:cubicBezTo>
                    <a:pt x="11420" y="2340"/>
                    <a:pt x="11362" y="2340"/>
                    <a:pt x="11296" y="2340"/>
                  </a:cubicBezTo>
                  <a:lnTo>
                    <a:pt x="10604" y="2646"/>
                  </a:lnTo>
                  <a:cubicBezTo>
                    <a:pt x="10451" y="2715"/>
                    <a:pt x="10296" y="2748"/>
                    <a:pt x="10141" y="2748"/>
                  </a:cubicBezTo>
                  <a:cubicBezTo>
                    <a:pt x="9890" y="2748"/>
                    <a:pt x="9642" y="2660"/>
                    <a:pt x="9416" y="2493"/>
                  </a:cubicBezTo>
                  <a:cubicBezTo>
                    <a:pt x="9416" y="2493"/>
                    <a:pt x="9387" y="2463"/>
                    <a:pt x="9358" y="2463"/>
                  </a:cubicBezTo>
                  <a:cubicBezTo>
                    <a:pt x="8964" y="2157"/>
                    <a:pt x="8811" y="1669"/>
                    <a:pt x="8928" y="1217"/>
                  </a:cubicBezTo>
                  <a:lnTo>
                    <a:pt x="9081" y="671"/>
                  </a:lnTo>
                  <a:cubicBezTo>
                    <a:pt x="9110" y="605"/>
                    <a:pt x="9081" y="547"/>
                    <a:pt x="9022" y="547"/>
                  </a:cubicBezTo>
                  <a:cubicBezTo>
                    <a:pt x="8199" y="183"/>
                    <a:pt x="7324" y="0"/>
                    <a:pt x="6414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64;p80">
              <a:extLst>
                <a:ext uri="{FF2B5EF4-FFF2-40B4-BE49-F238E27FC236}">
                  <a16:creationId xmlns:a16="http://schemas.microsoft.com/office/drawing/2014/main" id="{2DF5236C-66D3-8BF5-E579-7C1C24A088F4}"/>
                </a:ext>
              </a:extLst>
            </p:cNvPr>
            <p:cNvSpPr/>
            <p:nvPr/>
          </p:nvSpPr>
          <p:spPr>
            <a:xfrm>
              <a:off x="7808280" y="2844263"/>
              <a:ext cx="316391" cy="317837"/>
            </a:xfrm>
            <a:custGeom>
              <a:avLst/>
              <a:gdLst/>
              <a:ahLst/>
              <a:cxnLst/>
              <a:rect l="l" t="t" r="r" b="b"/>
              <a:pathLst>
                <a:path w="12906" h="12965" extrusionOk="0">
                  <a:moveTo>
                    <a:pt x="6540" y="3384"/>
                  </a:moveTo>
                  <a:cubicBezTo>
                    <a:pt x="6635" y="3384"/>
                    <a:pt x="6731" y="3388"/>
                    <a:pt x="6829" y="3397"/>
                  </a:cubicBezTo>
                  <a:cubicBezTo>
                    <a:pt x="8169" y="3521"/>
                    <a:pt x="9233" y="4432"/>
                    <a:pt x="9598" y="5794"/>
                  </a:cubicBezTo>
                  <a:cubicBezTo>
                    <a:pt x="9780" y="6435"/>
                    <a:pt x="9714" y="7135"/>
                    <a:pt x="9415" y="7740"/>
                  </a:cubicBezTo>
                  <a:cubicBezTo>
                    <a:pt x="8850" y="8918"/>
                    <a:pt x="7774" y="9605"/>
                    <a:pt x="6556" y="9605"/>
                  </a:cubicBezTo>
                  <a:cubicBezTo>
                    <a:pt x="6456" y="9605"/>
                    <a:pt x="6355" y="9600"/>
                    <a:pt x="6253" y="9591"/>
                  </a:cubicBezTo>
                  <a:cubicBezTo>
                    <a:pt x="4919" y="9474"/>
                    <a:pt x="3885" y="8527"/>
                    <a:pt x="3491" y="7193"/>
                  </a:cubicBezTo>
                  <a:cubicBezTo>
                    <a:pt x="3309" y="6559"/>
                    <a:pt x="3367" y="5860"/>
                    <a:pt x="3673" y="5248"/>
                  </a:cubicBezTo>
                  <a:cubicBezTo>
                    <a:pt x="4268" y="4065"/>
                    <a:pt x="5326" y="3384"/>
                    <a:pt x="6540" y="3384"/>
                  </a:cubicBezTo>
                  <a:close/>
                  <a:moveTo>
                    <a:pt x="6574" y="3232"/>
                  </a:moveTo>
                  <a:cubicBezTo>
                    <a:pt x="5291" y="3232"/>
                    <a:pt x="4144" y="3947"/>
                    <a:pt x="3520" y="5160"/>
                  </a:cubicBezTo>
                  <a:cubicBezTo>
                    <a:pt x="3221" y="5831"/>
                    <a:pt x="3156" y="6559"/>
                    <a:pt x="3338" y="7222"/>
                  </a:cubicBezTo>
                  <a:cubicBezTo>
                    <a:pt x="3731" y="8651"/>
                    <a:pt x="4861" y="9620"/>
                    <a:pt x="6253" y="9744"/>
                  </a:cubicBezTo>
                  <a:lnTo>
                    <a:pt x="6559" y="9744"/>
                  </a:lnTo>
                  <a:cubicBezTo>
                    <a:pt x="7834" y="9744"/>
                    <a:pt x="8956" y="9044"/>
                    <a:pt x="9561" y="7835"/>
                  </a:cubicBezTo>
                  <a:cubicBezTo>
                    <a:pt x="9867" y="7164"/>
                    <a:pt x="9926" y="6435"/>
                    <a:pt x="9743" y="5765"/>
                  </a:cubicBezTo>
                  <a:cubicBezTo>
                    <a:pt x="9350" y="4337"/>
                    <a:pt x="8257" y="3368"/>
                    <a:pt x="6865" y="3244"/>
                  </a:cubicBezTo>
                  <a:cubicBezTo>
                    <a:pt x="6767" y="3236"/>
                    <a:pt x="6670" y="3232"/>
                    <a:pt x="6574" y="3232"/>
                  </a:cubicBezTo>
                  <a:close/>
                  <a:moveTo>
                    <a:pt x="6501" y="183"/>
                  </a:moveTo>
                  <a:cubicBezTo>
                    <a:pt x="7375" y="183"/>
                    <a:pt x="8286" y="365"/>
                    <a:pt x="9080" y="693"/>
                  </a:cubicBezTo>
                  <a:cubicBezTo>
                    <a:pt x="9109" y="693"/>
                    <a:pt x="9109" y="730"/>
                    <a:pt x="9109" y="759"/>
                  </a:cubicBezTo>
                  <a:lnTo>
                    <a:pt x="8956" y="1276"/>
                  </a:lnTo>
                  <a:cubicBezTo>
                    <a:pt x="8803" y="1786"/>
                    <a:pt x="8986" y="2304"/>
                    <a:pt x="9379" y="2610"/>
                  </a:cubicBezTo>
                  <a:cubicBezTo>
                    <a:pt x="9415" y="2610"/>
                    <a:pt x="9445" y="2639"/>
                    <a:pt x="9474" y="2668"/>
                  </a:cubicBezTo>
                  <a:cubicBezTo>
                    <a:pt x="9698" y="2838"/>
                    <a:pt x="9968" y="2926"/>
                    <a:pt x="10235" y="2926"/>
                  </a:cubicBezTo>
                  <a:cubicBezTo>
                    <a:pt x="10402" y="2926"/>
                    <a:pt x="10568" y="2891"/>
                    <a:pt x="10720" y="2821"/>
                  </a:cubicBezTo>
                  <a:lnTo>
                    <a:pt x="11419" y="2515"/>
                  </a:lnTo>
                  <a:lnTo>
                    <a:pt x="11478" y="2515"/>
                  </a:lnTo>
                  <a:cubicBezTo>
                    <a:pt x="12024" y="3215"/>
                    <a:pt x="12418" y="4009"/>
                    <a:pt x="12658" y="4854"/>
                  </a:cubicBezTo>
                  <a:cubicBezTo>
                    <a:pt x="12658" y="4883"/>
                    <a:pt x="12658" y="4883"/>
                    <a:pt x="12629" y="4920"/>
                  </a:cubicBezTo>
                  <a:lnTo>
                    <a:pt x="12148" y="5102"/>
                  </a:lnTo>
                  <a:cubicBezTo>
                    <a:pt x="11660" y="5313"/>
                    <a:pt x="11354" y="5794"/>
                    <a:pt x="11354" y="6312"/>
                  </a:cubicBezTo>
                  <a:lnTo>
                    <a:pt x="11354" y="6465"/>
                  </a:lnTo>
                  <a:cubicBezTo>
                    <a:pt x="11354" y="6924"/>
                    <a:pt x="11660" y="7375"/>
                    <a:pt x="12112" y="7558"/>
                  </a:cubicBezTo>
                  <a:lnTo>
                    <a:pt x="12695" y="7835"/>
                  </a:lnTo>
                  <a:cubicBezTo>
                    <a:pt x="12724" y="7835"/>
                    <a:pt x="12724" y="7864"/>
                    <a:pt x="12724" y="7864"/>
                  </a:cubicBezTo>
                  <a:cubicBezTo>
                    <a:pt x="12542" y="8745"/>
                    <a:pt x="12148" y="9562"/>
                    <a:pt x="11631" y="10261"/>
                  </a:cubicBezTo>
                  <a:cubicBezTo>
                    <a:pt x="11631" y="10276"/>
                    <a:pt x="11623" y="10283"/>
                    <a:pt x="11612" y="10283"/>
                  </a:cubicBezTo>
                  <a:cubicBezTo>
                    <a:pt x="11600" y="10283"/>
                    <a:pt x="11583" y="10276"/>
                    <a:pt x="11565" y="10261"/>
                  </a:cubicBezTo>
                  <a:lnTo>
                    <a:pt x="10960" y="9984"/>
                  </a:lnTo>
                  <a:cubicBezTo>
                    <a:pt x="10807" y="9918"/>
                    <a:pt x="10642" y="9885"/>
                    <a:pt x="10475" y="9885"/>
                  </a:cubicBezTo>
                  <a:cubicBezTo>
                    <a:pt x="10179" y="9885"/>
                    <a:pt x="9878" y="9989"/>
                    <a:pt x="9627" y="10203"/>
                  </a:cubicBezTo>
                  <a:lnTo>
                    <a:pt x="9598" y="10232"/>
                  </a:lnTo>
                  <a:cubicBezTo>
                    <a:pt x="9197" y="10567"/>
                    <a:pt x="9051" y="11048"/>
                    <a:pt x="9168" y="11536"/>
                  </a:cubicBezTo>
                  <a:lnTo>
                    <a:pt x="9321" y="12141"/>
                  </a:lnTo>
                  <a:cubicBezTo>
                    <a:pt x="9350" y="12141"/>
                    <a:pt x="9321" y="12170"/>
                    <a:pt x="9321" y="12170"/>
                  </a:cubicBezTo>
                  <a:cubicBezTo>
                    <a:pt x="8534" y="12571"/>
                    <a:pt x="7652" y="12782"/>
                    <a:pt x="6770" y="12812"/>
                  </a:cubicBezTo>
                  <a:cubicBezTo>
                    <a:pt x="6741" y="12812"/>
                    <a:pt x="6741" y="12812"/>
                    <a:pt x="6712" y="12782"/>
                  </a:cubicBezTo>
                  <a:lnTo>
                    <a:pt x="6530" y="12083"/>
                  </a:lnTo>
                  <a:cubicBezTo>
                    <a:pt x="6406" y="11660"/>
                    <a:pt x="6042" y="11325"/>
                    <a:pt x="5553" y="11201"/>
                  </a:cubicBezTo>
                  <a:lnTo>
                    <a:pt x="5495" y="11201"/>
                  </a:lnTo>
                  <a:cubicBezTo>
                    <a:pt x="5408" y="11172"/>
                    <a:pt x="5313" y="11172"/>
                    <a:pt x="5225" y="11172"/>
                  </a:cubicBezTo>
                  <a:cubicBezTo>
                    <a:pt x="4795" y="11172"/>
                    <a:pt x="4431" y="11354"/>
                    <a:pt x="4191" y="11689"/>
                  </a:cubicBezTo>
                  <a:lnTo>
                    <a:pt x="3855" y="12170"/>
                  </a:lnTo>
                  <a:cubicBezTo>
                    <a:pt x="3855" y="12207"/>
                    <a:pt x="3826" y="12207"/>
                    <a:pt x="3826" y="12207"/>
                  </a:cubicBezTo>
                  <a:cubicBezTo>
                    <a:pt x="3003" y="11806"/>
                    <a:pt x="2340" y="11296"/>
                    <a:pt x="1728" y="10626"/>
                  </a:cubicBezTo>
                  <a:cubicBezTo>
                    <a:pt x="1728" y="10596"/>
                    <a:pt x="1728" y="10567"/>
                    <a:pt x="1764" y="10567"/>
                  </a:cubicBezTo>
                  <a:lnTo>
                    <a:pt x="2128" y="10137"/>
                  </a:lnTo>
                  <a:cubicBezTo>
                    <a:pt x="2456" y="9773"/>
                    <a:pt x="2522" y="9197"/>
                    <a:pt x="2274" y="8745"/>
                  </a:cubicBezTo>
                  <a:cubicBezTo>
                    <a:pt x="2245" y="8709"/>
                    <a:pt x="2245" y="8651"/>
                    <a:pt x="2216" y="8592"/>
                  </a:cubicBezTo>
                  <a:cubicBezTo>
                    <a:pt x="2015" y="8184"/>
                    <a:pt x="1564" y="7920"/>
                    <a:pt x="1106" y="7920"/>
                  </a:cubicBezTo>
                  <a:cubicBezTo>
                    <a:pt x="1083" y="7920"/>
                    <a:pt x="1059" y="7921"/>
                    <a:pt x="1035" y="7922"/>
                  </a:cubicBezTo>
                  <a:lnTo>
                    <a:pt x="423" y="7951"/>
                  </a:lnTo>
                  <a:cubicBezTo>
                    <a:pt x="394" y="7951"/>
                    <a:pt x="394" y="7951"/>
                    <a:pt x="394" y="7922"/>
                  </a:cubicBezTo>
                  <a:cubicBezTo>
                    <a:pt x="183" y="7069"/>
                    <a:pt x="183" y="6195"/>
                    <a:pt x="336" y="5313"/>
                  </a:cubicBezTo>
                  <a:lnTo>
                    <a:pt x="365" y="5284"/>
                  </a:lnTo>
                  <a:lnTo>
                    <a:pt x="970" y="5313"/>
                  </a:lnTo>
                  <a:cubicBezTo>
                    <a:pt x="1458" y="5313"/>
                    <a:pt x="1910" y="5036"/>
                    <a:pt x="2128" y="4585"/>
                  </a:cubicBezTo>
                  <a:cubicBezTo>
                    <a:pt x="2157" y="4519"/>
                    <a:pt x="2187" y="4461"/>
                    <a:pt x="2187" y="4402"/>
                  </a:cubicBezTo>
                  <a:cubicBezTo>
                    <a:pt x="2398" y="3972"/>
                    <a:pt x="2340" y="3426"/>
                    <a:pt x="1975" y="3062"/>
                  </a:cubicBezTo>
                  <a:lnTo>
                    <a:pt x="1582" y="2639"/>
                  </a:lnTo>
                  <a:lnTo>
                    <a:pt x="1582" y="2581"/>
                  </a:lnTo>
                  <a:cubicBezTo>
                    <a:pt x="1851" y="2216"/>
                    <a:pt x="2157" y="1910"/>
                    <a:pt x="2522" y="1641"/>
                  </a:cubicBezTo>
                  <a:cubicBezTo>
                    <a:pt x="2857" y="1335"/>
                    <a:pt x="3221" y="1094"/>
                    <a:pt x="3586" y="912"/>
                  </a:cubicBezTo>
                  <a:cubicBezTo>
                    <a:pt x="3595" y="900"/>
                    <a:pt x="3605" y="896"/>
                    <a:pt x="3614" y="896"/>
                  </a:cubicBezTo>
                  <a:cubicBezTo>
                    <a:pt x="3631" y="896"/>
                    <a:pt x="3644" y="912"/>
                    <a:pt x="3644" y="912"/>
                  </a:cubicBezTo>
                  <a:lnTo>
                    <a:pt x="4008" y="1393"/>
                  </a:lnTo>
                  <a:cubicBezTo>
                    <a:pt x="4247" y="1700"/>
                    <a:pt x="4611" y="1861"/>
                    <a:pt x="5005" y="1861"/>
                  </a:cubicBezTo>
                  <a:cubicBezTo>
                    <a:pt x="5116" y="1861"/>
                    <a:pt x="5229" y="1848"/>
                    <a:pt x="5342" y="1823"/>
                  </a:cubicBezTo>
                  <a:lnTo>
                    <a:pt x="5371" y="1823"/>
                  </a:lnTo>
                  <a:cubicBezTo>
                    <a:pt x="5859" y="1699"/>
                    <a:pt x="6224" y="1335"/>
                    <a:pt x="6318" y="875"/>
                  </a:cubicBezTo>
                  <a:lnTo>
                    <a:pt x="6464" y="212"/>
                  </a:lnTo>
                  <a:cubicBezTo>
                    <a:pt x="6464" y="183"/>
                    <a:pt x="6501" y="183"/>
                    <a:pt x="6501" y="183"/>
                  </a:cubicBezTo>
                  <a:close/>
                  <a:moveTo>
                    <a:pt x="6501" y="1"/>
                  </a:moveTo>
                  <a:cubicBezTo>
                    <a:pt x="6406" y="1"/>
                    <a:pt x="6348" y="88"/>
                    <a:pt x="6318" y="183"/>
                  </a:cubicBezTo>
                  <a:lnTo>
                    <a:pt x="6165" y="846"/>
                  </a:lnTo>
                  <a:cubicBezTo>
                    <a:pt x="6071" y="1240"/>
                    <a:pt x="5772" y="1546"/>
                    <a:pt x="5342" y="1670"/>
                  </a:cubicBezTo>
                  <a:lnTo>
                    <a:pt x="5284" y="1670"/>
                  </a:lnTo>
                  <a:cubicBezTo>
                    <a:pt x="5187" y="1696"/>
                    <a:pt x="5088" y="1709"/>
                    <a:pt x="4990" y="1709"/>
                  </a:cubicBezTo>
                  <a:cubicBezTo>
                    <a:pt x="4660" y="1709"/>
                    <a:pt x="4340" y="1564"/>
                    <a:pt x="4132" y="1305"/>
                  </a:cubicBezTo>
                  <a:lnTo>
                    <a:pt x="3768" y="817"/>
                  </a:lnTo>
                  <a:cubicBezTo>
                    <a:pt x="3725" y="761"/>
                    <a:pt x="3674" y="725"/>
                    <a:pt x="3617" y="725"/>
                  </a:cubicBezTo>
                  <a:cubicBezTo>
                    <a:pt x="3586" y="725"/>
                    <a:pt x="3554" y="736"/>
                    <a:pt x="3520" y="759"/>
                  </a:cubicBezTo>
                  <a:cubicBezTo>
                    <a:pt x="3127" y="970"/>
                    <a:pt x="2762" y="1211"/>
                    <a:pt x="2398" y="1488"/>
                  </a:cubicBezTo>
                  <a:cubicBezTo>
                    <a:pt x="2063" y="1786"/>
                    <a:pt x="1728" y="2122"/>
                    <a:pt x="1458" y="2457"/>
                  </a:cubicBezTo>
                  <a:cubicBezTo>
                    <a:pt x="1400" y="2551"/>
                    <a:pt x="1400" y="2668"/>
                    <a:pt x="1458" y="2734"/>
                  </a:cubicBezTo>
                  <a:lnTo>
                    <a:pt x="1851" y="3185"/>
                  </a:lnTo>
                  <a:cubicBezTo>
                    <a:pt x="2157" y="3491"/>
                    <a:pt x="2245" y="3943"/>
                    <a:pt x="2034" y="4337"/>
                  </a:cubicBezTo>
                  <a:cubicBezTo>
                    <a:pt x="2034" y="4402"/>
                    <a:pt x="2004" y="4461"/>
                    <a:pt x="1975" y="4519"/>
                  </a:cubicBezTo>
                  <a:cubicBezTo>
                    <a:pt x="1802" y="4866"/>
                    <a:pt x="1437" y="5133"/>
                    <a:pt x="1032" y="5133"/>
                  </a:cubicBezTo>
                  <a:cubicBezTo>
                    <a:pt x="1011" y="5133"/>
                    <a:pt x="990" y="5132"/>
                    <a:pt x="970" y="5131"/>
                  </a:cubicBezTo>
                  <a:lnTo>
                    <a:pt x="365" y="5131"/>
                  </a:lnTo>
                  <a:cubicBezTo>
                    <a:pt x="270" y="5131"/>
                    <a:pt x="183" y="5189"/>
                    <a:pt x="183" y="5284"/>
                  </a:cubicBezTo>
                  <a:cubicBezTo>
                    <a:pt x="0" y="6159"/>
                    <a:pt x="30" y="7106"/>
                    <a:pt x="212" y="7980"/>
                  </a:cubicBezTo>
                  <a:cubicBezTo>
                    <a:pt x="241" y="8075"/>
                    <a:pt x="336" y="8133"/>
                    <a:pt x="423" y="8133"/>
                  </a:cubicBezTo>
                  <a:lnTo>
                    <a:pt x="1035" y="8075"/>
                  </a:lnTo>
                  <a:cubicBezTo>
                    <a:pt x="1458" y="8075"/>
                    <a:pt x="1881" y="8286"/>
                    <a:pt x="2063" y="8680"/>
                  </a:cubicBezTo>
                  <a:cubicBezTo>
                    <a:pt x="2092" y="8745"/>
                    <a:pt x="2128" y="8775"/>
                    <a:pt x="2157" y="8833"/>
                  </a:cubicBezTo>
                  <a:cubicBezTo>
                    <a:pt x="2340" y="9226"/>
                    <a:pt x="2274" y="9715"/>
                    <a:pt x="2004" y="10050"/>
                  </a:cubicBezTo>
                  <a:lnTo>
                    <a:pt x="1611" y="10443"/>
                  </a:lnTo>
                  <a:cubicBezTo>
                    <a:pt x="1545" y="10531"/>
                    <a:pt x="1545" y="10655"/>
                    <a:pt x="1611" y="10713"/>
                  </a:cubicBezTo>
                  <a:cubicBezTo>
                    <a:pt x="2216" y="11413"/>
                    <a:pt x="2915" y="11959"/>
                    <a:pt x="3731" y="12353"/>
                  </a:cubicBezTo>
                  <a:cubicBezTo>
                    <a:pt x="3756" y="12362"/>
                    <a:pt x="3783" y="12367"/>
                    <a:pt x="3810" y="12367"/>
                  </a:cubicBezTo>
                  <a:cubicBezTo>
                    <a:pt x="3886" y="12367"/>
                    <a:pt x="3965" y="12330"/>
                    <a:pt x="4008" y="12265"/>
                  </a:cubicBezTo>
                  <a:lnTo>
                    <a:pt x="4344" y="11777"/>
                  </a:lnTo>
                  <a:cubicBezTo>
                    <a:pt x="4537" y="11483"/>
                    <a:pt x="4850" y="11327"/>
                    <a:pt x="5204" y="11327"/>
                  </a:cubicBezTo>
                  <a:cubicBezTo>
                    <a:pt x="5289" y="11327"/>
                    <a:pt x="5377" y="11336"/>
                    <a:pt x="5466" y="11354"/>
                  </a:cubicBezTo>
                  <a:lnTo>
                    <a:pt x="5524" y="11383"/>
                  </a:lnTo>
                  <a:cubicBezTo>
                    <a:pt x="5954" y="11442"/>
                    <a:pt x="6253" y="11748"/>
                    <a:pt x="6377" y="12141"/>
                  </a:cubicBezTo>
                  <a:lnTo>
                    <a:pt x="6559" y="12841"/>
                  </a:lnTo>
                  <a:cubicBezTo>
                    <a:pt x="6588" y="12899"/>
                    <a:pt x="6683" y="12965"/>
                    <a:pt x="6770" y="12965"/>
                  </a:cubicBezTo>
                  <a:cubicBezTo>
                    <a:pt x="7681" y="12936"/>
                    <a:pt x="8563" y="12717"/>
                    <a:pt x="9379" y="12323"/>
                  </a:cubicBezTo>
                  <a:cubicBezTo>
                    <a:pt x="9474" y="12294"/>
                    <a:pt x="9503" y="12170"/>
                    <a:pt x="9503" y="12083"/>
                  </a:cubicBezTo>
                  <a:lnTo>
                    <a:pt x="9321" y="11507"/>
                  </a:lnTo>
                  <a:cubicBezTo>
                    <a:pt x="9197" y="11077"/>
                    <a:pt x="9350" y="10626"/>
                    <a:pt x="9685" y="10349"/>
                  </a:cubicBezTo>
                  <a:lnTo>
                    <a:pt x="9743" y="10319"/>
                  </a:lnTo>
                  <a:cubicBezTo>
                    <a:pt x="9960" y="10145"/>
                    <a:pt x="10216" y="10056"/>
                    <a:pt x="10476" y="10056"/>
                  </a:cubicBezTo>
                  <a:cubicBezTo>
                    <a:pt x="10619" y="10056"/>
                    <a:pt x="10763" y="10083"/>
                    <a:pt x="10902" y="10137"/>
                  </a:cubicBezTo>
                  <a:lnTo>
                    <a:pt x="11507" y="10414"/>
                  </a:lnTo>
                  <a:cubicBezTo>
                    <a:pt x="11540" y="10435"/>
                    <a:pt x="11572" y="10444"/>
                    <a:pt x="11602" y="10444"/>
                  </a:cubicBezTo>
                  <a:cubicBezTo>
                    <a:pt x="11659" y="10444"/>
                    <a:pt x="11709" y="10410"/>
                    <a:pt x="11747" y="10349"/>
                  </a:cubicBezTo>
                  <a:cubicBezTo>
                    <a:pt x="12294" y="9620"/>
                    <a:pt x="12695" y="8804"/>
                    <a:pt x="12877" y="7922"/>
                  </a:cubicBezTo>
                  <a:cubicBezTo>
                    <a:pt x="12906" y="7798"/>
                    <a:pt x="12840" y="7711"/>
                    <a:pt x="12753" y="7682"/>
                  </a:cubicBezTo>
                  <a:lnTo>
                    <a:pt x="12177" y="7405"/>
                  </a:lnTo>
                  <a:cubicBezTo>
                    <a:pt x="11784" y="7252"/>
                    <a:pt x="11536" y="6858"/>
                    <a:pt x="11536" y="6465"/>
                  </a:cubicBezTo>
                  <a:lnTo>
                    <a:pt x="11536" y="6282"/>
                  </a:lnTo>
                  <a:cubicBezTo>
                    <a:pt x="11507" y="5860"/>
                    <a:pt x="11784" y="5430"/>
                    <a:pt x="12206" y="5248"/>
                  </a:cubicBezTo>
                  <a:lnTo>
                    <a:pt x="12695" y="5065"/>
                  </a:lnTo>
                  <a:cubicBezTo>
                    <a:pt x="12782" y="5007"/>
                    <a:pt x="12840" y="4920"/>
                    <a:pt x="12811" y="4825"/>
                  </a:cubicBezTo>
                  <a:cubicBezTo>
                    <a:pt x="12571" y="3943"/>
                    <a:pt x="12177" y="3127"/>
                    <a:pt x="11602" y="2428"/>
                  </a:cubicBezTo>
                  <a:cubicBezTo>
                    <a:pt x="11561" y="2369"/>
                    <a:pt x="11512" y="2347"/>
                    <a:pt x="11459" y="2347"/>
                  </a:cubicBezTo>
                  <a:cubicBezTo>
                    <a:pt x="11425" y="2347"/>
                    <a:pt x="11390" y="2355"/>
                    <a:pt x="11354" y="2369"/>
                  </a:cubicBezTo>
                  <a:lnTo>
                    <a:pt x="10654" y="2668"/>
                  </a:lnTo>
                  <a:cubicBezTo>
                    <a:pt x="10520" y="2725"/>
                    <a:pt x="10377" y="2752"/>
                    <a:pt x="10236" y="2752"/>
                  </a:cubicBezTo>
                  <a:cubicBezTo>
                    <a:pt x="9994" y="2752"/>
                    <a:pt x="9754" y="2671"/>
                    <a:pt x="9561" y="2515"/>
                  </a:cubicBezTo>
                  <a:cubicBezTo>
                    <a:pt x="9532" y="2515"/>
                    <a:pt x="9503" y="2486"/>
                    <a:pt x="9474" y="2457"/>
                  </a:cubicBezTo>
                  <a:cubicBezTo>
                    <a:pt x="9139" y="2216"/>
                    <a:pt x="8986" y="1757"/>
                    <a:pt x="9109" y="1335"/>
                  </a:cubicBezTo>
                  <a:lnTo>
                    <a:pt x="9262" y="788"/>
                  </a:lnTo>
                  <a:cubicBezTo>
                    <a:pt x="9292" y="693"/>
                    <a:pt x="9233" y="577"/>
                    <a:pt x="9139" y="548"/>
                  </a:cubicBezTo>
                  <a:cubicBezTo>
                    <a:pt x="8322" y="183"/>
                    <a:pt x="7441" y="1"/>
                    <a:pt x="65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65;p80">
              <a:extLst>
                <a:ext uri="{FF2B5EF4-FFF2-40B4-BE49-F238E27FC236}">
                  <a16:creationId xmlns:a16="http://schemas.microsoft.com/office/drawing/2014/main" id="{7A0BFCDF-DE44-A182-1343-04A274177885}"/>
                </a:ext>
              </a:extLst>
            </p:cNvPr>
            <p:cNvSpPr/>
            <p:nvPr/>
          </p:nvSpPr>
          <p:spPr>
            <a:xfrm>
              <a:off x="8025679" y="3097944"/>
              <a:ext cx="184573" cy="185456"/>
            </a:xfrm>
            <a:custGeom>
              <a:avLst/>
              <a:gdLst/>
              <a:ahLst/>
              <a:cxnLst/>
              <a:rect l="l" t="t" r="r" b="b"/>
              <a:pathLst>
                <a:path w="7529" h="7565" extrusionOk="0">
                  <a:moveTo>
                    <a:pt x="3834" y="1893"/>
                  </a:moveTo>
                  <a:cubicBezTo>
                    <a:pt x="4630" y="1893"/>
                    <a:pt x="5414" y="2393"/>
                    <a:pt x="5678" y="3345"/>
                  </a:cubicBezTo>
                  <a:cubicBezTo>
                    <a:pt x="5794" y="3739"/>
                    <a:pt x="5736" y="4162"/>
                    <a:pt x="5554" y="4555"/>
                  </a:cubicBezTo>
                  <a:cubicBezTo>
                    <a:pt x="5191" y="5310"/>
                    <a:pt x="4512" y="5672"/>
                    <a:pt x="3834" y="5672"/>
                  </a:cubicBezTo>
                  <a:cubicBezTo>
                    <a:pt x="3040" y="5672"/>
                    <a:pt x="2248" y="5175"/>
                    <a:pt x="1968" y="4227"/>
                  </a:cubicBezTo>
                  <a:cubicBezTo>
                    <a:pt x="1881" y="3826"/>
                    <a:pt x="1910" y="3404"/>
                    <a:pt x="2092" y="3010"/>
                  </a:cubicBezTo>
                  <a:cubicBezTo>
                    <a:pt x="2471" y="2256"/>
                    <a:pt x="3157" y="1893"/>
                    <a:pt x="3834" y="1893"/>
                  </a:cubicBezTo>
                  <a:close/>
                  <a:moveTo>
                    <a:pt x="3827" y="1"/>
                  </a:moveTo>
                  <a:cubicBezTo>
                    <a:pt x="3761" y="1"/>
                    <a:pt x="3732" y="37"/>
                    <a:pt x="3732" y="66"/>
                  </a:cubicBezTo>
                  <a:lnTo>
                    <a:pt x="3644" y="460"/>
                  </a:lnTo>
                  <a:cubicBezTo>
                    <a:pt x="3579" y="700"/>
                    <a:pt x="3397" y="911"/>
                    <a:pt x="3127" y="977"/>
                  </a:cubicBezTo>
                  <a:lnTo>
                    <a:pt x="3098" y="977"/>
                  </a:lnTo>
                  <a:cubicBezTo>
                    <a:pt x="3042" y="989"/>
                    <a:pt x="2986" y="995"/>
                    <a:pt x="2932" y="995"/>
                  </a:cubicBezTo>
                  <a:cubicBezTo>
                    <a:pt x="2716" y="995"/>
                    <a:pt x="2515" y="904"/>
                    <a:pt x="2369" y="729"/>
                  </a:cubicBezTo>
                  <a:lnTo>
                    <a:pt x="2151" y="460"/>
                  </a:lnTo>
                  <a:cubicBezTo>
                    <a:pt x="2121" y="431"/>
                    <a:pt x="2092" y="431"/>
                    <a:pt x="2063" y="431"/>
                  </a:cubicBezTo>
                  <a:cubicBezTo>
                    <a:pt x="1823" y="547"/>
                    <a:pt x="1604" y="700"/>
                    <a:pt x="1422" y="853"/>
                  </a:cubicBezTo>
                  <a:cubicBezTo>
                    <a:pt x="1211" y="1035"/>
                    <a:pt x="1028" y="1218"/>
                    <a:pt x="846" y="1429"/>
                  </a:cubicBezTo>
                  <a:lnTo>
                    <a:pt x="846" y="1524"/>
                  </a:lnTo>
                  <a:lnTo>
                    <a:pt x="1094" y="1793"/>
                  </a:lnTo>
                  <a:cubicBezTo>
                    <a:pt x="1276" y="1975"/>
                    <a:pt x="1334" y="2281"/>
                    <a:pt x="1211" y="2522"/>
                  </a:cubicBezTo>
                  <a:cubicBezTo>
                    <a:pt x="1211" y="2551"/>
                    <a:pt x="1181" y="2588"/>
                    <a:pt x="1181" y="2617"/>
                  </a:cubicBezTo>
                  <a:cubicBezTo>
                    <a:pt x="1058" y="2886"/>
                    <a:pt x="817" y="3039"/>
                    <a:pt x="511" y="3039"/>
                  </a:cubicBezTo>
                  <a:lnTo>
                    <a:pt x="183" y="3010"/>
                  </a:lnTo>
                  <a:cubicBezTo>
                    <a:pt x="147" y="3010"/>
                    <a:pt x="118" y="3039"/>
                    <a:pt x="118" y="3068"/>
                  </a:cubicBezTo>
                  <a:cubicBezTo>
                    <a:pt x="1" y="3586"/>
                    <a:pt x="30" y="4132"/>
                    <a:pt x="147" y="4650"/>
                  </a:cubicBezTo>
                  <a:cubicBezTo>
                    <a:pt x="147" y="4679"/>
                    <a:pt x="183" y="4708"/>
                    <a:pt x="212" y="4708"/>
                  </a:cubicBezTo>
                  <a:lnTo>
                    <a:pt x="577" y="4679"/>
                  </a:lnTo>
                  <a:cubicBezTo>
                    <a:pt x="599" y="4677"/>
                    <a:pt x="621" y="4675"/>
                    <a:pt x="642" y="4675"/>
                  </a:cubicBezTo>
                  <a:cubicBezTo>
                    <a:pt x="886" y="4675"/>
                    <a:pt x="1104" y="4822"/>
                    <a:pt x="1211" y="5043"/>
                  </a:cubicBezTo>
                  <a:cubicBezTo>
                    <a:pt x="1240" y="5072"/>
                    <a:pt x="1240" y="5102"/>
                    <a:pt x="1276" y="5138"/>
                  </a:cubicBezTo>
                  <a:cubicBezTo>
                    <a:pt x="1393" y="5378"/>
                    <a:pt x="1364" y="5714"/>
                    <a:pt x="1181" y="5925"/>
                  </a:cubicBezTo>
                  <a:lnTo>
                    <a:pt x="970" y="6165"/>
                  </a:lnTo>
                  <a:cubicBezTo>
                    <a:pt x="941" y="6165"/>
                    <a:pt x="941" y="6231"/>
                    <a:pt x="970" y="6260"/>
                  </a:cubicBezTo>
                  <a:cubicBezTo>
                    <a:pt x="1305" y="6654"/>
                    <a:pt x="1728" y="6989"/>
                    <a:pt x="2187" y="7200"/>
                  </a:cubicBezTo>
                  <a:cubicBezTo>
                    <a:pt x="2196" y="7209"/>
                    <a:pt x="2207" y="7212"/>
                    <a:pt x="2218" y="7212"/>
                  </a:cubicBezTo>
                  <a:cubicBezTo>
                    <a:pt x="2245" y="7212"/>
                    <a:pt x="2274" y="7192"/>
                    <a:pt x="2274" y="7171"/>
                  </a:cubicBezTo>
                  <a:lnTo>
                    <a:pt x="2486" y="6894"/>
                  </a:lnTo>
                  <a:cubicBezTo>
                    <a:pt x="2607" y="6703"/>
                    <a:pt x="2807" y="6604"/>
                    <a:pt x="3019" y="6604"/>
                  </a:cubicBezTo>
                  <a:cubicBezTo>
                    <a:pt x="3074" y="6604"/>
                    <a:pt x="3130" y="6611"/>
                    <a:pt x="3185" y="6625"/>
                  </a:cubicBezTo>
                  <a:lnTo>
                    <a:pt x="3244" y="6625"/>
                  </a:lnTo>
                  <a:cubicBezTo>
                    <a:pt x="3491" y="6683"/>
                    <a:pt x="3703" y="6865"/>
                    <a:pt x="3761" y="7106"/>
                  </a:cubicBezTo>
                  <a:lnTo>
                    <a:pt x="3885" y="7506"/>
                  </a:lnTo>
                  <a:cubicBezTo>
                    <a:pt x="3885" y="7535"/>
                    <a:pt x="3914" y="7565"/>
                    <a:pt x="3943" y="7565"/>
                  </a:cubicBezTo>
                  <a:cubicBezTo>
                    <a:pt x="4490" y="7565"/>
                    <a:pt x="5007" y="7412"/>
                    <a:pt x="5495" y="7200"/>
                  </a:cubicBezTo>
                  <a:cubicBezTo>
                    <a:pt x="5525" y="7171"/>
                    <a:pt x="5525" y="7142"/>
                    <a:pt x="5525" y="7106"/>
                  </a:cubicBezTo>
                  <a:lnTo>
                    <a:pt x="5430" y="6741"/>
                  </a:lnTo>
                  <a:cubicBezTo>
                    <a:pt x="5342" y="6472"/>
                    <a:pt x="5430" y="6195"/>
                    <a:pt x="5648" y="6049"/>
                  </a:cubicBezTo>
                  <a:lnTo>
                    <a:pt x="5678" y="6012"/>
                  </a:lnTo>
                  <a:cubicBezTo>
                    <a:pt x="5811" y="5897"/>
                    <a:pt x="5983" y="5843"/>
                    <a:pt x="6152" y="5843"/>
                  </a:cubicBezTo>
                  <a:cubicBezTo>
                    <a:pt x="6250" y="5843"/>
                    <a:pt x="6347" y="5861"/>
                    <a:pt x="6435" y="5896"/>
                  </a:cubicBezTo>
                  <a:lnTo>
                    <a:pt x="6771" y="6078"/>
                  </a:lnTo>
                  <a:cubicBezTo>
                    <a:pt x="6800" y="6078"/>
                    <a:pt x="6858" y="6078"/>
                    <a:pt x="6858" y="6049"/>
                  </a:cubicBezTo>
                  <a:cubicBezTo>
                    <a:pt x="7193" y="5619"/>
                    <a:pt x="7405" y="5138"/>
                    <a:pt x="7529" y="4621"/>
                  </a:cubicBezTo>
                  <a:cubicBezTo>
                    <a:pt x="7529" y="4591"/>
                    <a:pt x="7529" y="4526"/>
                    <a:pt x="7499" y="4526"/>
                  </a:cubicBezTo>
                  <a:lnTo>
                    <a:pt x="7135" y="4373"/>
                  </a:lnTo>
                  <a:cubicBezTo>
                    <a:pt x="6887" y="4256"/>
                    <a:pt x="6741" y="4045"/>
                    <a:pt x="6741" y="3768"/>
                  </a:cubicBezTo>
                  <a:lnTo>
                    <a:pt x="6741" y="3681"/>
                  </a:lnTo>
                  <a:cubicBezTo>
                    <a:pt x="6705" y="3375"/>
                    <a:pt x="6887" y="3134"/>
                    <a:pt x="7164" y="3010"/>
                  </a:cubicBezTo>
                  <a:lnTo>
                    <a:pt x="7434" y="2886"/>
                  </a:lnTo>
                  <a:cubicBezTo>
                    <a:pt x="7470" y="2886"/>
                    <a:pt x="7499" y="2828"/>
                    <a:pt x="7499" y="2799"/>
                  </a:cubicBezTo>
                  <a:cubicBezTo>
                    <a:pt x="7346" y="2281"/>
                    <a:pt x="7106" y="1822"/>
                    <a:pt x="6771" y="1400"/>
                  </a:cubicBezTo>
                  <a:cubicBezTo>
                    <a:pt x="6771" y="1385"/>
                    <a:pt x="6754" y="1378"/>
                    <a:pt x="6734" y="1378"/>
                  </a:cubicBezTo>
                  <a:cubicBezTo>
                    <a:pt x="6714" y="1378"/>
                    <a:pt x="6690" y="1385"/>
                    <a:pt x="6676" y="1400"/>
                  </a:cubicBezTo>
                  <a:lnTo>
                    <a:pt x="6282" y="1553"/>
                  </a:lnTo>
                  <a:cubicBezTo>
                    <a:pt x="6183" y="1604"/>
                    <a:pt x="6082" y="1628"/>
                    <a:pt x="5983" y="1628"/>
                  </a:cubicBezTo>
                  <a:cubicBezTo>
                    <a:pt x="5843" y="1628"/>
                    <a:pt x="5707" y="1580"/>
                    <a:pt x="5583" y="1494"/>
                  </a:cubicBezTo>
                  <a:cubicBezTo>
                    <a:pt x="5583" y="1458"/>
                    <a:pt x="5554" y="1458"/>
                    <a:pt x="5554" y="1429"/>
                  </a:cubicBezTo>
                  <a:cubicBezTo>
                    <a:pt x="5313" y="1276"/>
                    <a:pt x="5218" y="977"/>
                    <a:pt x="5313" y="700"/>
                  </a:cubicBezTo>
                  <a:lnTo>
                    <a:pt x="5372" y="401"/>
                  </a:lnTo>
                  <a:cubicBezTo>
                    <a:pt x="5401" y="365"/>
                    <a:pt x="5372" y="336"/>
                    <a:pt x="5342" y="307"/>
                  </a:cubicBezTo>
                  <a:cubicBezTo>
                    <a:pt x="4854" y="95"/>
                    <a:pt x="4337" y="1"/>
                    <a:pt x="382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66;p80">
              <a:extLst>
                <a:ext uri="{FF2B5EF4-FFF2-40B4-BE49-F238E27FC236}">
                  <a16:creationId xmlns:a16="http://schemas.microsoft.com/office/drawing/2014/main" id="{2BF8F318-162F-1256-2699-9CB8FCA5B47D}"/>
                </a:ext>
              </a:extLst>
            </p:cNvPr>
            <p:cNvSpPr/>
            <p:nvPr/>
          </p:nvSpPr>
          <p:spPr>
            <a:xfrm>
              <a:off x="8059804" y="3130818"/>
              <a:ext cx="119903" cy="119903"/>
            </a:xfrm>
            <a:custGeom>
              <a:avLst/>
              <a:gdLst/>
              <a:ahLst/>
              <a:cxnLst/>
              <a:rect l="l" t="t" r="r" b="b"/>
              <a:pathLst>
                <a:path w="4891" h="4891" extrusionOk="0">
                  <a:moveTo>
                    <a:pt x="2435" y="88"/>
                  </a:moveTo>
                  <a:cubicBezTo>
                    <a:pt x="3739" y="88"/>
                    <a:pt x="4767" y="1152"/>
                    <a:pt x="4767" y="2427"/>
                  </a:cubicBezTo>
                  <a:cubicBezTo>
                    <a:pt x="4767" y="3731"/>
                    <a:pt x="3739" y="4766"/>
                    <a:pt x="2435" y="4766"/>
                  </a:cubicBezTo>
                  <a:cubicBezTo>
                    <a:pt x="1159" y="4766"/>
                    <a:pt x="95" y="3731"/>
                    <a:pt x="95" y="2427"/>
                  </a:cubicBezTo>
                  <a:cubicBezTo>
                    <a:pt x="95" y="1152"/>
                    <a:pt x="1159" y="88"/>
                    <a:pt x="2435" y="88"/>
                  </a:cubicBezTo>
                  <a:close/>
                  <a:moveTo>
                    <a:pt x="2435" y="0"/>
                  </a:moveTo>
                  <a:cubicBezTo>
                    <a:pt x="1094" y="0"/>
                    <a:pt x="1" y="1093"/>
                    <a:pt x="1" y="2427"/>
                  </a:cubicBezTo>
                  <a:cubicBezTo>
                    <a:pt x="1" y="3797"/>
                    <a:pt x="1094" y="4890"/>
                    <a:pt x="2435" y="4890"/>
                  </a:cubicBezTo>
                  <a:cubicBezTo>
                    <a:pt x="3768" y="4890"/>
                    <a:pt x="4890" y="3797"/>
                    <a:pt x="4890" y="2427"/>
                  </a:cubicBezTo>
                  <a:cubicBezTo>
                    <a:pt x="4890" y="1093"/>
                    <a:pt x="3768" y="0"/>
                    <a:pt x="2435" y="0"/>
                  </a:cubicBezTo>
                  <a:close/>
                </a:path>
              </a:pathLst>
            </a:custGeom>
            <a:solidFill>
              <a:srgbClr val="272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67;p80">
              <a:extLst>
                <a:ext uri="{FF2B5EF4-FFF2-40B4-BE49-F238E27FC236}">
                  <a16:creationId xmlns:a16="http://schemas.microsoft.com/office/drawing/2014/main" id="{32964581-2DFA-C83E-FA3C-F0FC1C70C8CB}"/>
                </a:ext>
              </a:extLst>
            </p:cNvPr>
            <p:cNvSpPr/>
            <p:nvPr/>
          </p:nvSpPr>
          <p:spPr>
            <a:xfrm>
              <a:off x="4920143" y="3881835"/>
              <a:ext cx="311929" cy="314062"/>
            </a:xfrm>
            <a:custGeom>
              <a:avLst/>
              <a:gdLst/>
              <a:ahLst/>
              <a:cxnLst/>
              <a:rect l="l" t="t" r="r" b="b"/>
              <a:pathLst>
                <a:path w="12724" h="12811" extrusionOk="0">
                  <a:moveTo>
                    <a:pt x="6278" y="3229"/>
                  </a:moveTo>
                  <a:cubicBezTo>
                    <a:pt x="7622" y="3229"/>
                    <a:pt x="8956" y="4073"/>
                    <a:pt x="9415" y="5677"/>
                  </a:cubicBezTo>
                  <a:cubicBezTo>
                    <a:pt x="9598" y="6347"/>
                    <a:pt x="9503" y="7076"/>
                    <a:pt x="9204" y="7681"/>
                  </a:cubicBezTo>
                  <a:cubicBezTo>
                    <a:pt x="8573" y="8966"/>
                    <a:pt x="7415" y="9583"/>
                    <a:pt x="6269" y="9583"/>
                  </a:cubicBezTo>
                  <a:cubicBezTo>
                    <a:pt x="4928" y="9583"/>
                    <a:pt x="3603" y="8738"/>
                    <a:pt x="3163" y="7134"/>
                  </a:cubicBezTo>
                  <a:cubicBezTo>
                    <a:pt x="2981" y="6464"/>
                    <a:pt x="3039" y="5735"/>
                    <a:pt x="3345" y="5130"/>
                  </a:cubicBezTo>
                  <a:cubicBezTo>
                    <a:pt x="3973" y="3845"/>
                    <a:pt x="5130" y="3229"/>
                    <a:pt x="6278" y="3229"/>
                  </a:cubicBezTo>
                  <a:close/>
                  <a:moveTo>
                    <a:pt x="6042" y="0"/>
                  </a:moveTo>
                  <a:cubicBezTo>
                    <a:pt x="5167" y="29"/>
                    <a:pt x="4285" y="241"/>
                    <a:pt x="3462" y="634"/>
                  </a:cubicBezTo>
                  <a:cubicBezTo>
                    <a:pt x="3433" y="671"/>
                    <a:pt x="3404" y="729"/>
                    <a:pt x="3404" y="787"/>
                  </a:cubicBezTo>
                  <a:lnTo>
                    <a:pt x="3586" y="1399"/>
                  </a:lnTo>
                  <a:cubicBezTo>
                    <a:pt x="3710" y="1851"/>
                    <a:pt x="3557" y="2310"/>
                    <a:pt x="3192" y="2609"/>
                  </a:cubicBezTo>
                  <a:cubicBezTo>
                    <a:pt x="3163" y="2609"/>
                    <a:pt x="3163" y="2609"/>
                    <a:pt x="3163" y="2638"/>
                  </a:cubicBezTo>
                  <a:lnTo>
                    <a:pt x="3127" y="2638"/>
                  </a:lnTo>
                  <a:cubicBezTo>
                    <a:pt x="2922" y="2829"/>
                    <a:pt x="2656" y="2923"/>
                    <a:pt x="2381" y="2923"/>
                  </a:cubicBezTo>
                  <a:cubicBezTo>
                    <a:pt x="2216" y="2923"/>
                    <a:pt x="2047" y="2889"/>
                    <a:pt x="1888" y="2820"/>
                  </a:cubicBezTo>
                  <a:lnTo>
                    <a:pt x="1276" y="2551"/>
                  </a:lnTo>
                  <a:cubicBezTo>
                    <a:pt x="1259" y="2542"/>
                    <a:pt x="1242" y="2539"/>
                    <a:pt x="1225" y="2539"/>
                  </a:cubicBezTo>
                  <a:cubicBezTo>
                    <a:pt x="1185" y="2539"/>
                    <a:pt x="1149" y="2559"/>
                    <a:pt x="1123" y="2580"/>
                  </a:cubicBezTo>
                  <a:cubicBezTo>
                    <a:pt x="613" y="3309"/>
                    <a:pt x="212" y="4132"/>
                    <a:pt x="30" y="5006"/>
                  </a:cubicBezTo>
                  <a:cubicBezTo>
                    <a:pt x="1" y="5072"/>
                    <a:pt x="30" y="5130"/>
                    <a:pt x="95" y="5160"/>
                  </a:cubicBezTo>
                  <a:lnTo>
                    <a:pt x="671" y="5407"/>
                  </a:lnTo>
                  <a:cubicBezTo>
                    <a:pt x="1094" y="5589"/>
                    <a:pt x="1371" y="5983"/>
                    <a:pt x="1371" y="6435"/>
                  </a:cubicBezTo>
                  <a:lnTo>
                    <a:pt x="1371" y="6617"/>
                  </a:lnTo>
                  <a:cubicBezTo>
                    <a:pt x="1400" y="7076"/>
                    <a:pt x="1094" y="7528"/>
                    <a:pt x="671" y="7710"/>
                  </a:cubicBezTo>
                  <a:lnTo>
                    <a:pt x="154" y="7921"/>
                  </a:lnTo>
                  <a:cubicBezTo>
                    <a:pt x="95" y="7958"/>
                    <a:pt x="66" y="8016"/>
                    <a:pt x="95" y="8074"/>
                  </a:cubicBezTo>
                  <a:cubicBezTo>
                    <a:pt x="307" y="8927"/>
                    <a:pt x="729" y="9714"/>
                    <a:pt x="1276" y="10413"/>
                  </a:cubicBezTo>
                  <a:cubicBezTo>
                    <a:pt x="1341" y="10472"/>
                    <a:pt x="1400" y="10472"/>
                    <a:pt x="1429" y="10472"/>
                  </a:cubicBezTo>
                  <a:lnTo>
                    <a:pt x="2128" y="10173"/>
                  </a:lnTo>
                  <a:cubicBezTo>
                    <a:pt x="2285" y="10100"/>
                    <a:pt x="2452" y="10066"/>
                    <a:pt x="2617" y="10066"/>
                  </a:cubicBezTo>
                  <a:cubicBezTo>
                    <a:pt x="2867" y="10066"/>
                    <a:pt x="3111" y="10145"/>
                    <a:pt x="3309" y="10290"/>
                  </a:cubicBezTo>
                  <a:lnTo>
                    <a:pt x="3374" y="10355"/>
                  </a:lnTo>
                  <a:cubicBezTo>
                    <a:pt x="3768" y="10654"/>
                    <a:pt x="3921" y="11142"/>
                    <a:pt x="3797" y="11601"/>
                  </a:cubicBezTo>
                  <a:lnTo>
                    <a:pt x="3644" y="12148"/>
                  </a:lnTo>
                  <a:cubicBezTo>
                    <a:pt x="3615" y="12206"/>
                    <a:pt x="3644" y="12264"/>
                    <a:pt x="3710" y="12264"/>
                  </a:cubicBezTo>
                  <a:cubicBezTo>
                    <a:pt x="4526" y="12629"/>
                    <a:pt x="5408" y="12811"/>
                    <a:pt x="6318" y="12811"/>
                  </a:cubicBezTo>
                  <a:cubicBezTo>
                    <a:pt x="6377" y="12811"/>
                    <a:pt x="6406" y="12782"/>
                    <a:pt x="6442" y="12723"/>
                  </a:cubicBezTo>
                  <a:lnTo>
                    <a:pt x="6588" y="12053"/>
                  </a:lnTo>
                  <a:cubicBezTo>
                    <a:pt x="6683" y="11601"/>
                    <a:pt x="7018" y="11266"/>
                    <a:pt x="7441" y="11171"/>
                  </a:cubicBezTo>
                  <a:cubicBezTo>
                    <a:pt x="7470" y="11171"/>
                    <a:pt x="7499" y="11171"/>
                    <a:pt x="7499" y="11142"/>
                  </a:cubicBezTo>
                  <a:cubicBezTo>
                    <a:pt x="7603" y="11114"/>
                    <a:pt x="7709" y="11100"/>
                    <a:pt x="7814" y="11100"/>
                  </a:cubicBezTo>
                  <a:cubicBezTo>
                    <a:pt x="8170" y="11100"/>
                    <a:pt x="8514" y="11261"/>
                    <a:pt x="8745" y="11565"/>
                  </a:cubicBezTo>
                  <a:lnTo>
                    <a:pt x="9109" y="12024"/>
                  </a:lnTo>
                  <a:cubicBezTo>
                    <a:pt x="9131" y="12067"/>
                    <a:pt x="9172" y="12094"/>
                    <a:pt x="9215" y="12094"/>
                  </a:cubicBezTo>
                  <a:cubicBezTo>
                    <a:pt x="9231" y="12094"/>
                    <a:pt x="9247" y="12090"/>
                    <a:pt x="9262" y="12082"/>
                  </a:cubicBezTo>
                  <a:cubicBezTo>
                    <a:pt x="9656" y="11871"/>
                    <a:pt x="10020" y="11630"/>
                    <a:pt x="10356" y="11324"/>
                  </a:cubicBezTo>
                  <a:cubicBezTo>
                    <a:pt x="10720" y="11055"/>
                    <a:pt x="11026" y="10720"/>
                    <a:pt x="11296" y="10384"/>
                  </a:cubicBezTo>
                  <a:cubicBezTo>
                    <a:pt x="11325" y="10326"/>
                    <a:pt x="11325" y="10260"/>
                    <a:pt x="11296" y="10231"/>
                  </a:cubicBezTo>
                  <a:lnTo>
                    <a:pt x="10902" y="9780"/>
                  </a:lnTo>
                  <a:cubicBezTo>
                    <a:pt x="10596" y="9444"/>
                    <a:pt x="10509" y="8956"/>
                    <a:pt x="10691" y="8533"/>
                  </a:cubicBezTo>
                  <a:cubicBezTo>
                    <a:pt x="10720" y="8468"/>
                    <a:pt x="10749" y="8410"/>
                    <a:pt x="10778" y="8351"/>
                  </a:cubicBezTo>
                  <a:cubicBezTo>
                    <a:pt x="10960" y="7921"/>
                    <a:pt x="11390" y="7681"/>
                    <a:pt x="11871" y="7681"/>
                  </a:cubicBezTo>
                  <a:lnTo>
                    <a:pt x="12454" y="7710"/>
                  </a:lnTo>
                  <a:cubicBezTo>
                    <a:pt x="12513" y="7710"/>
                    <a:pt x="12571" y="7652"/>
                    <a:pt x="12571" y="7593"/>
                  </a:cubicBezTo>
                  <a:cubicBezTo>
                    <a:pt x="12724" y="6712"/>
                    <a:pt x="12724" y="5830"/>
                    <a:pt x="12513" y="4948"/>
                  </a:cubicBezTo>
                  <a:cubicBezTo>
                    <a:pt x="12513" y="4890"/>
                    <a:pt x="12454" y="4861"/>
                    <a:pt x="12389" y="4861"/>
                  </a:cubicBezTo>
                  <a:lnTo>
                    <a:pt x="11784" y="4890"/>
                  </a:lnTo>
                  <a:cubicBezTo>
                    <a:pt x="11759" y="4891"/>
                    <a:pt x="11734" y="4892"/>
                    <a:pt x="11709" y="4892"/>
                  </a:cubicBezTo>
                  <a:cubicBezTo>
                    <a:pt x="11279" y="4892"/>
                    <a:pt x="10891" y="4655"/>
                    <a:pt x="10691" y="4249"/>
                  </a:cubicBezTo>
                  <a:cubicBezTo>
                    <a:pt x="10662" y="4219"/>
                    <a:pt x="10632" y="4161"/>
                    <a:pt x="10596" y="4096"/>
                  </a:cubicBezTo>
                  <a:cubicBezTo>
                    <a:pt x="10385" y="3673"/>
                    <a:pt x="10450" y="3156"/>
                    <a:pt x="10778" y="2820"/>
                  </a:cubicBezTo>
                  <a:lnTo>
                    <a:pt x="11143" y="2398"/>
                  </a:lnTo>
                  <a:cubicBezTo>
                    <a:pt x="11179" y="2369"/>
                    <a:pt x="11179" y="2274"/>
                    <a:pt x="11143" y="2245"/>
                  </a:cubicBezTo>
                  <a:cubicBezTo>
                    <a:pt x="10538" y="1545"/>
                    <a:pt x="9838" y="999"/>
                    <a:pt x="9051" y="634"/>
                  </a:cubicBezTo>
                  <a:cubicBezTo>
                    <a:pt x="9028" y="623"/>
                    <a:pt x="9003" y="616"/>
                    <a:pt x="8980" y="616"/>
                  </a:cubicBezTo>
                  <a:cubicBezTo>
                    <a:pt x="8946" y="616"/>
                    <a:pt x="8916" y="631"/>
                    <a:pt x="8898" y="671"/>
                  </a:cubicBezTo>
                  <a:lnTo>
                    <a:pt x="8563" y="1152"/>
                  </a:lnTo>
                  <a:cubicBezTo>
                    <a:pt x="8338" y="1480"/>
                    <a:pt x="7960" y="1661"/>
                    <a:pt x="7579" y="1661"/>
                  </a:cubicBezTo>
                  <a:cubicBezTo>
                    <a:pt x="7503" y="1661"/>
                    <a:pt x="7428" y="1654"/>
                    <a:pt x="7353" y="1640"/>
                  </a:cubicBezTo>
                  <a:cubicBezTo>
                    <a:pt x="7317" y="1611"/>
                    <a:pt x="7288" y="1611"/>
                    <a:pt x="7259" y="1611"/>
                  </a:cubicBezTo>
                  <a:cubicBezTo>
                    <a:pt x="6836" y="1516"/>
                    <a:pt x="6501" y="1217"/>
                    <a:pt x="6377" y="787"/>
                  </a:cubicBezTo>
                  <a:lnTo>
                    <a:pt x="6165" y="88"/>
                  </a:lnTo>
                  <a:cubicBezTo>
                    <a:pt x="6165" y="29"/>
                    <a:pt x="6107" y="0"/>
                    <a:pt x="6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68;p80">
              <a:extLst>
                <a:ext uri="{FF2B5EF4-FFF2-40B4-BE49-F238E27FC236}">
                  <a16:creationId xmlns:a16="http://schemas.microsoft.com/office/drawing/2014/main" id="{4BAEA777-6C4A-0500-45B8-EFF7C6EB6ACF}"/>
                </a:ext>
              </a:extLst>
            </p:cNvPr>
            <p:cNvSpPr/>
            <p:nvPr/>
          </p:nvSpPr>
          <p:spPr>
            <a:xfrm>
              <a:off x="4918011" y="3880389"/>
              <a:ext cx="316391" cy="317837"/>
            </a:xfrm>
            <a:custGeom>
              <a:avLst/>
              <a:gdLst/>
              <a:ahLst/>
              <a:cxnLst/>
              <a:rect l="l" t="t" r="r" b="b"/>
              <a:pathLst>
                <a:path w="12906" h="12965" extrusionOk="0">
                  <a:moveTo>
                    <a:pt x="6646" y="3368"/>
                  </a:moveTo>
                  <a:cubicBezTo>
                    <a:pt x="7987" y="3491"/>
                    <a:pt x="9043" y="4431"/>
                    <a:pt x="9408" y="5765"/>
                  </a:cubicBezTo>
                  <a:cubicBezTo>
                    <a:pt x="9590" y="6406"/>
                    <a:pt x="9532" y="7106"/>
                    <a:pt x="9226" y="7711"/>
                  </a:cubicBezTo>
                  <a:cubicBezTo>
                    <a:pt x="8667" y="8889"/>
                    <a:pt x="7585" y="9576"/>
                    <a:pt x="6372" y="9576"/>
                  </a:cubicBezTo>
                  <a:cubicBezTo>
                    <a:pt x="6273" y="9576"/>
                    <a:pt x="6172" y="9571"/>
                    <a:pt x="6070" y="9562"/>
                  </a:cubicBezTo>
                  <a:cubicBezTo>
                    <a:pt x="4737" y="9438"/>
                    <a:pt x="3702" y="8498"/>
                    <a:pt x="3308" y="7164"/>
                  </a:cubicBezTo>
                  <a:cubicBezTo>
                    <a:pt x="3126" y="6523"/>
                    <a:pt x="3214" y="5831"/>
                    <a:pt x="3491" y="5219"/>
                  </a:cubicBezTo>
                  <a:cubicBezTo>
                    <a:pt x="4066" y="4067"/>
                    <a:pt x="5159" y="3368"/>
                    <a:pt x="6347" y="3368"/>
                  </a:cubicBezTo>
                  <a:close/>
                  <a:moveTo>
                    <a:pt x="6386" y="3202"/>
                  </a:moveTo>
                  <a:cubicBezTo>
                    <a:pt x="5108" y="3202"/>
                    <a:pt x="3963" y="3918"/>
                    <a:pt x="3367" y="5131"/>
                  </a:cubicBezTo>
                  <a:cubicBezTo>
                    <a:pt x="3032" y="5794"/>
                    <a:pt x="2973" y="6523"/>
                    <a:pt x="3155" y="7193"/>
                  </a:cubicBezTo>
                  <a:cubicBezTo>
                    <a:pt x="3549" y="8622"/>
                    <a:pt x="4671" y="9591"/>
                    <a:pt x="6070" y="9715"/>
                  </a:cubicBezTo>
                  <a:cubicBezTo>
                    <a:pt x="6165" y="9715"/>
                    <a:pt x="6282" y="9744"/>
                    <a:pt x="6376" y="9744"/>
                  </a:cubicBezTo>
                  <a:cubicBezTo>
                    <a:pt x="7652" y="9744"/>
                    <a:pt x="8774" y="9015"/>
                    <a:pt x="9379" y="7798"/>
                  </a:cubicBezTo>
                  <a:cubicBezTo>
                    <a:pt x="9685" y="7135"/>
                    <a:pt x="9743" y="6406"/>
                    <a:pt x="9561" y="5736"/>
                  </a:cubicBezTo>
                  <a:cubicBezTo>
                    <a:pt x="9167" y="4308"/>
                    <a:pt x="8074" y="3338"/>
                    <a:pt x="6675" y="3215"/>
                  </a:cubicBezTo>
                  <a:cubicBezTo>
                    <a:pt x="6578" y="3206"/>
                    <a:pt x="6482" y="3202"/>
                    <a:pt x="6386" y="3202"/>
                  </a:cubicBezTo>
                  <a:close/>
                  <a:moveTo>
                    <a:pt x="6129" y="147"/>
                  </a:moveTo>
                  <a:cubicBezTo>
                    <a:pt x="6165" y="147"/>
                    <a:pt x="6194" y="147"/>
                    <a:pt x="6194" y="183"/>
                  </a:cubicBezTo>
                  <a:lnTo>
                    <a:pt x="6376" y="875"/>
                  </a:lnTo>
                  <a:cubicBezTo>
                    <a:pt x="6493" y="1305"/>
                    <a:pt x="6857" y="1641"/>
                    <a:pt x="7346" y="1757"/>
                  </a:cubicBezTo>
                  <a:lnTo>
                    <a:pt x="7404" y="1757"/>
                  </a:lnTo>
                  <a:cubicBezTo>
                    <a:pt x="7504" y="1781"/>
                    <a:pt x="7604" y="1793"/>
                    <a:pt x="7702" y="1793"/>
                  </a:cubicBezTo>
                  <a:cubicBezTo>
                    <a:pt x="8112" y="1793"/>
                    <a:pt x="8492" y="1594"/>
                    <a:pt x="8715" y="1276"/>
                  </a:cubicBezTo>
                  <a:lnTo>
                    <a:pt x="9043" y="788"/>
                  </a:lnTo>
                  <a:cubicBezTo>
                    <a:pt x="9043" y="759"/>
                    <a:pt x="9080" y="759"/>
                    <a:pt x="9109" y="759"/>
                  </a:cubicBezTo>
                  <a:cubicBezTo>
                    <a:pt x="9896" y="1152"/>
                    <a:pt x="10596" y="1670"/>
                    <a:pt x="11171" y="2333"/>
                  </a:cubicBezTo>
                  <a:lnTo>
                    <a:pt x="11171" y="2398"/>
                  </a:lnTo>
                  <a:lnTo>
                    <a:pt x="10807" y="2821"/>
                  </a:lnTo>
                  <a:cubicBezTo>
                    <a:pt x="10443" y="3185"/>
                    <a:pt x="10384" y="3761"/>
                    <a:pt x="10625" y="4220"/>
                  </a:cubicBezTo>
                  <a:cubicBezTo>
                    <a:pt x="10654" y="4249"/>
                    <a:pt x="10683" y="4308"/>
                    <a:pt x="10719" y="4373"/>
                  </a:cubicBezTo>
                  <a:cubicBezTo>
                    <a:pt x="10920" y="4775"/>
                    <a:pt x="11339" y="5038"/>
                    <a:pt x="11824" y="5038"/>
                  </a:cubicBezTo>
                  <a:cubicBezTo>
                    <a:pt x="11849" y="5038"/>
                    <a:pt x="11874" y="5038"/>
                    <a:pt x="11900" y="5036"/>
                  </a:cubicBezTo>
                  <a:lnTo>
                    <a:pt x="12476" y="5007"/>
                  </a:lnTo>
                  <a:cubicBezTo>
                    <a:pt x="12505" y="5007"/>
                    <a:pt x="12505" y="5007"/>
                    <a:pt x="12541" y="5036"/>
                  </a:cubicBezTo>
                  <a:cubicBezTo>
                    <a:pt x="12723" y="5889"/>
                    <a:pt x="12753" y="6771"/>
                    <a:pt x="12570" y="7652"/>
                  </a:cubicBezTo>
                  <a:cubicBezTo>
                    <a:pt x="12570" y="7652"/>
                    <a:pt x="12570" y="7682"/>
                    <a:pt x="12541" y="7682"/>
                  </a:cubicBezTo>
                  <a:lnTo>
                    <a:pt x="11958" y="7652"/>
                  </a:lnTo>
                  <a:cubicBezTo>
                    <a:pt x="11448" y="7652"/>
                    <a:pt x="10989" y="7922"/>
                    <a:pt x="10778" y="8381"/>
                  </a:cubicBezTo>
                  <a:cubicBezTo>
                    <a:pt x="10778" y="8439"/>
                    <a:pt x="10749" y="8498"/>
                    <a:pt x="10719" y="8563"/>
                  </a:cubicBezTo>
                  <a:cubicBezTo>
                    <a:pt x="10501" y="8986"/>
                    <a:pt x="10596" y="9532"/>
                    <a:pt x="10931" y="9897"/>
                  </a:cubicBezTo>
                  <a:lnTo>
                    <a:pt x="11324" y="10319"/>
                  </a:lnTo>
                  <a:cubicBezTo>
                    <a:pt x="11324" y="10349"/>
                    <a:pt x="11353" y="10385"/>
                    <a:pt x="11324" y="10385"/>
                  </a:cubicBezTo>
                  <a:cubicBezTo>
                    <a:pt x="11047" y="10749"/>
                    <a:pt x="10749" y="11048"/>
                    <a:pt x="10413" y="11325"/>
                  </a:cubicBezTo>
                  <a:cubicBezTo>
                    <a:pt x="10078" y="11624"/>
                    <a:pt x="9714" y="11872"/>
                    <a:pt x="9320" y="12054"/>
                  </a:cubicBezTo>
                  <a:cubicBezTo>
                    <a:pt x="9311" y="12063"/>
                    <a:pt x="9304" y="12067"/>
                    <a:pt x="9299" y="12067"/>
                  </a:cubicBezTo>
                  <a:cubicBezTo>
                    <a:pt x="9288" y="12067"/>
                    <a:pt x="9281" y="12054"/>
                    <a:pt x="9262" y="12054"/>
                  </a:cubicBezTo>
                  <a:lnTo>
                    <a:pt x="8898" y="11566"/>
                  </a:lnTo>
                  <a:cubicBezTo>
                    <a:pt x="8665" y="11266"/>
                    <a:pt x="8309" y="11089"/>
                    <a:pt x="7937" y="11089"/>
                  </a:cubicBezTo>
                  <a:cubicBezTo>
                    <a:pt x="7821" y="11089"/>
                    <a:pt x="7703" y="11106"/>
                    <a:pt x="7586" y="11143"/>
                  </a:cubicBezTo>
                  <a:lnTo>
                    <a:pt x="7528" y="11143"/>
                  </a:lnTo>
                  <a:cubicBezTo>
                    <a:pt x="7039" y="11259"/>
                    <a:pt x="6712" y="11624"/>
                    <a:pt x="6588" y="12083"/>
                  </a:cubicBezTo>
                  <a:lnTo>
                    <a:pt x="6435" y="12753"/>
                  </a:lnTo>
                  <a:cubicBezTo>
                    <a:pt x="6435" y="12782"/>
                    <a:pt x="6405" y="12782"/>
                    <a:pt x="6405" y="12782"/>
                  </a:cubicBezTo>
                  <a:cubicBezTo>
                    <a:pt x="5524" y="12782"/>
                    <a:pt x="4642" y="12600"/>
                    <a:pt x="3826" y="12265"/>
                  </a:cubicBezTo>
                  <a:cubicBezTo>
                    <a:pt x="3826" y="12265"/>
                    <a:pt x="3797" y="12236"/>
                    <a:pt x="3826" y="12207"/>
                  </a:cubicBezTo>
                  <a:lnTo>
                    <a:pt x="3942" y="11689"/>
                  </a:lnTo>
                  <a:cubicBezTo>
                    <a:pt x="4095" y="11172"/>
                    <a:pt x="3913" y="10655"/>
                    <a:pt x="3520" y="10349"/>
                  </a:cubicBezTo>
                  <a:cubicBezTo>
                    <a:pt x="3491" y="10349"/>
                    <a:pt x="3461" y="10319"/>
                    <a:pt x="3432" y="10290"/>
                  </a:cubicBezTo>
                  <a:cubicBezTo>
                    <a:pt x="3214" y="10137"/>
                    <a:pt x="2944" y="10050"/>
                    <a:pt x="2667" y="10050"/>
                  </a:cubicBezTo>
                  <a:cubicBezTo>
                    <a:pt x="2521" y="10050"/>
                    <a:pt x="2339" y="10079"/>
                    <a:pt x="2186" y="10137"/>
                  </a:cubicBezTo>
                  <a:lnTo>
                    <a:pt x="1487" y="10443"/>
                  </a:lnTo>
                  <a:lnTo>
                    <a:pt x="1458" y="10443"/>
                  </a:lnTo>
                  <a:cubicBezTo>
                    <a:pt x="882" y="9744"/>
                    <a:pt x="481" y="8957"/>
                    <a:pt x="241" y="8104"/>
                  </a:cubicBezTo>
                  <a:cubicBezTo>
                    <a:pt x="241" y="8075"/>
                    <a:pt x="270" y="8075"/>
                    <a:pt x="270" y="8046"/>
                  </a:cubicBezTo>
                  <a:lnTo>
                    <a:pt x="787" y="7864"/>
                  </a:lnTo>
                  <a:cubicBezTo>
                    <a:pt x="1275" y="7652"/>
                    <a:pt x="1574" y="7164"/>
                    <a:pt x="1545" y="6647"/>
                  </a:cubicBezTo>
                  <a:lnTo>
                    <a:pt x="1545" y="6494"/>
                  </a:lnTo>
                  <a:cubicBezTo>
                    <a:pt x="1545" y="6042"/>
                    <a:pt x="1246" y="5583"/>
                    <a:pt x="787" y="5401"/>
                  </a:cubicBezTo>
                  <a:lnTo>
                    <a:pt x="211" y="5131"/>
                  </a:lnTo>
                  <a:lnTo>
                    <a:pt x="182" y="5102"/>
                  </a:lnTo>
                  <a:cubicBezTo>
                    <a:pt x="394" y="4220"/>
                    <a:pt x="758" y="3397"/>
                    <a:pt x="1275" y="2697"/>
                  </a:cubicBezTo>
                  <a:cubicBezTo>
                    <a:pt x="1290" y="2683"/>
                    <a:pt x="1297" y="2675"/>
                    <a:pt x="1304" y="2675"/>
                  </a:cubicBezTo>
                  <a:cubicBezTo>
                    <a:pt x="1312" y="2675"/>
                    <a:pt x="1319" y="2683"/>
                    <a:pt x="1334" y="2697"/>
                  </a:cubicBezTo>
                  <a:lnTo>
                    <a:pt x="1938" y="2974"/>
                  </a:lnTo>
                  <a:cubicBezTo>
                    <a:pt x="2097" y="3041"/>
                    <a:pt x="2267" y="3076"/>
                    <a:pt x="2439" y="3076"/>
                  </a:cubicBezTo>
                  <a:cubicBezTo>
                    <a:pt x="2733" y="3076"/>
                    <a:pt x="3031" y="2974"/>
                    <a:pt x="3279" y="2763"/>
                  </a:cubicBezTo>
                  <a:lnTo>
                    <a:pt x="3308" y="2734"/>
                  </a:lnTo>
                  <a:cubicBezTo>
                    <a:pt x="3702" y="2398"/>
                    <a:pt x="3884" y="1910"/>
                    <a:pt x="3731" y="1422"/>
                  </a:cubicBezTo>
                  <a:lnTo>
                    <a:pt x="3578" y="817"/>
                  </a:lnTo>
                  <a:cubicBezTo>
                    <a:pt x="3578" y="817"/>
                    <a:pt x="3578" y="788"/>
                    <a:pt x="3615" y="788"/>
                  </a:cubicBezTo>
                  <a:cubicBezTo>
                    <a:pt x="4402" y="394"/>
                    <a:pt x="5283" y="183"/>
                    <a:pt x="6129" y="147"/>
                  </a:cubicBezTo>
                  <a:close/>
                  <a:moveTo>
                    <a:pt x="6129" y="1"/>
                  </a:moveTo>
                  <a:cubicBezTo>
                    <a:pt x="5254" y="30"/>
                    <a:pt x="4343" y="241"/>
                    <a:pt x="3520" y="635"/>
                  </a:cubicBezTo>
                  <a:cubicBezTo>
                    <a:pt x="3432" y="664"/>
                    <a:pt x="3396" y="788"/>
                    <a:pt x="3432" y="875"/>
                  </a:cubicBezTo>
                  <a:lnTo>
                    <a:pt x="3578" y="1458"/>
                  </a:lnTo>
                  <a:cubicBezTo>
                    <a:pt x="3702" y="1881"/>
                    <a:pt x="3549" y="2333"/>
                    <a:pt x="3214" y="2610"/>
                  </a:cubicBezTo>
                  <a:lnTo>
                    <a:pt x="3155" y="2639"/>
                  </a:lnTo>
                  <a:cubicBezTo>
                    <a:pt x="2941" y="2816"/>
                    <a:pt x="2690" y="2904"/>
                    <a:pt x="2435" y="2904"/>
                  </a:cubicBezTo>
                  <a:cubicBezTo>
                    <a:pt x="2291" y="2904"/>
                    <a:pt x="2146" y="2876"/>
                    <a:pt x="2004" y="2821"/>
                  </a:cubicBezTo>
                  <a:lnTo>
                    <a:pt x="1392" y="2551"/>
                  </a:lnTo>
                  <a:cubicBezTo>
                    <a:pt x="1360" y="2527"/>
                    <a:pt x="1327" y="2516"/>
                    <a:pt x="1295" y="2516"/>
                  </a:cubicBezTo>
                  <a:cubicBezTo>
                    <a:pt x="1240" y="2516"/>
                    <a:pt x="1188" y="2550"/>
                    <a:pt x="1151" y="2610"/>
                  </a:cubicBezTo>
                  <a:cubicBezTo>
                    <a:pt x="605" y="3338"/>
                    <a:pt x="241" y="4155"/>
                    <a:pt x="29" y="5036"/>
                  </a:cubicBezTo>
                  <a:cubicBezTo>
                    <a:pt x="0" y="5160"/>
                    <a:pt x="58" y="5248"/>
                    <a:pt x="153" y="5284"/>
                  </a:cubicBezTo>
                  <a:lnTo>
                    <a:pt x="729" y="5554"/>
                  </a:lnTo>
                  <a:cubicBezTo>
                    <a:pt x="1122" y="5707"/>
                    <a:pt x="1363" y="6100"/>
                    <a:pt x="1392" y="6494"/>
                  </a:cubicBezTo>
                  <a:lnTo>
                    <a:pt x="1392" y="6676"/>
                  </a:lnTo>
                  <a:cubicBezTo>
                    <a:pt x="1392" y="7106"/>
                    <a:pt x="1122" y="7529"/>
                    <a:pt x="729" y="7711"/>
                  </a:cubicBezTo>
                  <a:lnTo>
                    <a:pt x="211" y="7893"/>
                  </a:lnTo>
                  <a:cubicBezTo>
                    <a:pt x="117" y="7951"/>
                    <a:pt x="58" y="8046"/>
                    <a:pt x="88" y="8133"/>
                  </a:cubicBezTo>
                  <a:cubicBezTo>
                    <a:pt x="335" y="9015"/>
                    <a:pt x="729" y="9839"/>
                    <a:pt x="1304" y="10531"/>
                  </a:cubicBezTo>
                  <a:cubicBezTo>
                    <a:pt x="1342" y="10592"/>
                    <a:pt x="1407" y="10613"/>
                    <a:pt x="1463" y="10613"/>
                  </a:cubicBezTo>
                  <a:cubicBezTo>
                    <a:pt x="1495" y="10613"/>
                    <a:pt x="1524" y="10607"/>
                    <a:pt x="1545" y="10596"/>
                  </a:cubicBezTo>
                  <a:lnTo>
                    <a:pt x="2245" y="10290"/>
                  </a:lnTo>
                  <a:cubicBezTo>
                    <a:pt x="2377" y="10235"/>
                    <a:pt x="2517" y="10208"/>
                    <a:pt x="2656" y="10208"/>
                  </a:cubicBezTo>
                  <a:cubicBezTo>
                    <a:pt x="2901" y="10208"/>
                    <a:pt x="3143" y="10290"/>
                    <a:pt x="3338" y="10443"/>
                  </a:cubicBezTo>
                  <a:cubicBezTo>
                    <a:pt x="3367" y="10443"/>
                    <a:pt x="3396" y="10472"/>
                    <a:pt x="3432" y="10502"/>
                  </a:cubicBezTo>
                  <a:cubicBezTo>
                    <a:pt x="3760" y="10749"/>
                    <a:pt x="3913" y="11201"/>
                    <a:pt x="3797" y="11624"/>
                  </a:cubicBezTo>
                  <a:lnTo>
                    <a:pt x="3644" y="12170"/>
                  </a:lnTo>
                  <a:cubicBezTo>
                    <a:pt x="3615" y="12265"/>
                    <a:pt x="3673" y="12389"/>
                    <a:pt x="3760" y="12418"/>
                  </a:cubicBezTo>
                  <a:cubicBezTo>
                    <a:pt x="4584" y="12782"/>
                    <a:pt x="5495" y="12965"/>
                    <a:pt x="6376" y="12965"/>
                  </a:cubicBezTo>
                  <a:lnTo>
                    <a:pt x="6405" y="12965"/>
                  </a:lnTo>
                  <a:cubicBezTo>
                    <a:pt x="6493" y="12965"/>
                    <a:pt x="6588" y="12899"/>
                    <a:pt x="6588" y="12782"/>
                  </a:cubicBezTo>
                  <a:lnTo>
                    <a:pt x="6741" y="12112"/>
                  </a:lnTo>
                  <a:cubicBezTo>
                    <a:pt x="6828" y="11719"/>
                    <a:pt x="7163" y="11413"/>
                    <a:pt x="7557" y="11296"/>
                  </a:cubicBezTo>
                  <a:lnTo>
                    <a:pt x="7622" y="11296"/>
                  </a:lnTo>
                  <a:cubicBezTo>
                    <a:pt x="7721" y="11267"/>
                    <a:pt x="7821" y="11253"/>
                    <a:pt x="7920" y="11253"/>
                  </a:cubicBezTo>
                  <a:cubicBezTo>
                    <a:pt x="8246" y="11253"/>
                    <a:pt x="8561" y="11403"/>
                    <a:pt x="8774" y="11660"/>
                  </a:cubicBezTo>
                  <a:lnTo>
                    <a:pt x="9138" y="12141"/>
                  </a:lnTo>
                  <a:cubicBezTo>
                    <a:pt x="9176" y="12203"/>
                    <a:pt x="9242" y="12237"/>
                    <a:pt x="9299" y="12237"/>
                  </a:cubicBezTo>
                  <a:cubicBezTo>
                    <a:pt x="9330" y="12237"/>
                    <a:pt x="9358" y="12227"/>
                    <a:pt x="9379" y="12207"/>
                  </a:cubicBezTo>
                  <a:cubicBezTo>
                    <a:pt x="9772" y="11988"/>
                    <a:pt x="10173" y="11748"/>
                    <a:pt x="10501" y="11478"/>
                  </a:cubicBezTo>
                  <a:cubicBezTo>
                    <a:pt x="10865" y="11172"/>
                    <a:pt x="11171" y="10837"/>
                    <a:pt x="11448" y="10502"/>
                  </a:cubicBezTo>
                  <a:cubicBezTo>
                    <a:pt x="11506" y="10414"/>
                    <a:pt x="11506" y="10290"/>
                    <a:pt x="11448" y="10232"/>
                  </a:cubicBezTo>
                  <a:lnTo>
                    <a:pt x="11047" y="9773"/>
                  </a:lnTo>
                  <a:cubicBezTo>
                    <a:pt x="10749" y="9474"/>
                    <a:pt x="10683" y="9015"/>
                    <a:pt x="10865" y="8622"/>
                  </a:cubicBezTo>
                  <a:cubicBezTo>
                    <a:pt x="10902" y="8563"/>
                    <a:pt x="10902" y="8498"/>
                    <a:pt x="10931" y="8439"/>
                  </a:cubicBezTo>
                  <a:cubicBezTo>
                    <a:pt x="11102" y="8097"/>
                    <a:pt x="11460" y="7831"/>
                    <a:pt x="11878" y="7831"/>
                  </a:cubicBezTo>
                  <a:cubicBezTo>
                    <a:pt x="11905" y="7831"/>
                    <a:pt x="11931" y="7832"/>
                    <a:pt x="11958" y="7835"/>
                  </a:cubicBezTo>
                  <a:lnTo>
                    <a:pt x="12541" y="7835"/>
                  </a:lnTo>
                  <a:cubicBezTo>
                    <a:pt x="12629" y="7835"/>
                    <a:pt x="12723" y="7769"/>
                    <a:pt x="12753" y="7682"/>
                  </a:cubicBezTo>
                  <a:cubicBezTo>
                    <a:pt x="12906" y="6800"/>
                    <a:pt x="12869" y="5860"/>
                    <a:pt x="12687" y="4978"/>
                  </a:cubicBezTo>
                  <a:cubicBezTo>
                    <a:pt x="12658" y="4883"/>
                    <a:pt x="12570" y="4825"/>
                    <a:pt x="12476" y="4825"/>
                  </a:cubicBezTo>
                  <a:lnTo>
                    <a:pt x="11871" y="4883"/>
                  </a:lnTo>
                  <a:cubicBezTo>
                    <a:pt x="11448" y="4883"/>
                    <a:pt x="11018" y="4672"/>
                    <a:pt x="10836" y="4278"/>
                  </a:cubicBezTo>
                  <a:cubicBezTo>
                    <a:pt x="10807" y="4220"/>
                    <a:pt x="10807" y="4191"/>
                    <a:pt x="10778" y="4125"/>
                  </a:cubicBezTo>
                  <a:cubicBezTo>
                    <a:pt x="10566" y="3732"/>
                    <a:pt x="10625" y="3244"/>
                    <a:pt x="10931" y="2916"/>
                  </a:cubicBezTo>
                  <a:lnTo>
                    <a:pt x="11295" y="2515"/>
                  </a:lnTo>
                  <a:cubicBezTo>
                    <a:pt x="11353" y="2428"/>
                    <a:pt x="11353" y="2304"/>
                    <a:pt x="11295" y="2245"/>
                  </a:cubicBezTo>
                  <a:cubicBezTo>
                    <a:pt x="10683" y="1546"/>
                    <a:pt x="9991" y="999"/>
                    <a:pt x="9167" y="606"/>
                  </a:cubicBezTo>
                  <a:cubicBezTo>
                    <a:pt x="9145" y="598"/>
                    <a:pt x="9121" y="595"/>
                    <a:pt x="9096" y="595"/>
                  </a:cubicBezTo>
                  <a:cubicBezTo>
                    <a:pt x="9022" y="595"/>
                    <a:pt x="8941" y="628"/>
                    <a:pt x="8898" y="693"/>
                  </a:cubicBezTo>
                  <a:lnTo>
                    <a:pt x="8592" y="1181"/>
                  </a:lnTo>
                  <a:cubicBezTo>
                    <a:pt x="8398" y="1475"/>
                    <a:pt x="8062" y="1632"/>
                    <a:pt x="7718" y="1632"/>
                  </a:cubicBezTo>
                  <a:cubicBezTo>
                    <a:pt x="7635" y="1632"/>
                    <a:pt x="7551" y="1622"/>
                    <a:pt x="7469" y="1604"/>
                  </a:cubicBezTo>
                  <a:lnTo>
                    <a:pt x="7375" y="1575"/>
                  </a:lnTo>
                  <a:cubicBezTo>
                    <a:pt x="6952" y="1517"/>
                    <a:pt x="6646" y="1211"/>
                    <a:pt x="6529" y="817"/>
                  </a:cubicBezTo>
                  <a:lnTo>
                    <a:pt x="6347" y="118"/>
                  </a:lnTo>
                  <a:cubicBezTo>
                    <a:pt x="6311" y="30"/>
                    <a:pt x="6223" y="1"/>
                    <a:pt x="612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69;p80">
              <a:extLst>
                <a:ext uri="{FF2B5EF4-FFF2-40B4-BE49-F238E27FC236}">
                  <a16:creationId xmlns:a16="http://schemas.microsoft.com/office/drawing/2014/main" id="{B4BCFF3C-5706-6E82-05D1-C493595CFA2D}"/>
                </a:ext>
              </a:extLst>
            </p:cNvPr>
            <p:cNvSpPr/>
            <p:nvPr/>
          </p:nvSpPr>
          <p:spPr>
            <a:xfrm>
              <a:off x="4836890" y="3709789"/>
              <a:ext cx="183863" cy="186167"/>
            </a:xfrm>
            <a:custGeom>
              <a:avLst/>
              <a:gdLst/>
              <a:ahLst/>
              <a:cxnLst/>
              <a:rect l="l" t="t" r="r" b="b"/>
              <a:pathLst>
                <a:path w="7500" h="7594" extrusionOk="0">
                  <a:moveTo>
                    <a:pt x="3681" y="1923"/>
                  </a:moveTo>
                  <a:cubicBezTo>
                    <a:pt x="4476" y="1923"/>
                    <a:pt x="5261" y="2422"/>
                    <a:pt x="5524" y="3375"/>
                  </a:cubicBezTo>
                  <a:cubicBezTo>
                    <a:pt x="5648" y="3768"/>
                    <a:pt x="5612" y="4191"/>
                    <a:pt x="5430" y="4555"/>
                  </a:cubicBezTo>
                  <a:cubicBezTo>
                    <a:pt x="5054" y="5310"/>
                    <a:pt x="4368" y="5673"/>
                    <a:pt x="3689" y="5673"/>
                  </a:cubicBezTo>
                  <a:cubicBezTo>
                    <a:pt x="2895" y="5673"/>
                    <a:pt x="2111" y="5175"/>
                    <a:pt x="1852" y="4227"/>
                  </a:cubicBezTo>
                  <a:cubicBezTo>
                    <a:pt x="1728" y="3827"/>
                    <a:pt x="1786" y="3404"/>
                    <a:pt x="1939" y="3040"/>
                  </a:cubicBezTo>
                  <a:cubicBezTo>
                    <a:pt x="2318" y="2285"/>
                    <a:pt x="3003" y="1923"/>
                    <a:pt x="3681" y="1923"/>
                  </a:cubicBezTo>
                  <a:close/>
                  <a:moveTo>
                    <a:pt x="3550" y="1"/>
                  </a:moveTo>
                  <a:cubicBezTo>
                    <a:pt x="3032" y="37"/>
                    <a:pt x="2515" y="154"/>
                    <a:pt x="2034" y="402"/>
                  </a:cubicBezTo>
                  <a:cubicBezTo>
                    <a:pt x="2005" y="402"/>
                    <a:pt x="2005" y="460"/>
                    <a:pt x="2005" y="489"/>
                  </a:cubicBezTo>
                  <a:lnTo>
                    <a:pt x="2092" y="824"/>
                  </a:lnTo>
                  <a:cubicBezTo>
                    <a:pt x="2150" y="1094"/>
                    <a:pt x="2063" y="1371"/>
                    <a:pt x="1852" y="1553"/>
                  </a:cubicBezTo>
                  <a:lnTo>
                    <a:pt x="1852" y="1582"/>
                  </a:lnTo>
                  <a:lnTo>
                    <a:pt x="1823" y="1582"/>
                  </a:lnTo>
                  <a:cubicBezTo>
                    <a:pt x="1707" y="1679"/>
                    <a:pt x="1540" y="1739"/>
                    <a:pt x="1373" y="1739"/>
                  </a:cubicBezTo>
                  <a:cubicBezTo>
                    <a:pt x="1277" y="1739"/>
                    <a:pt x="1181" y="1719"/>
                    <a:pt x="1094" y="1677"/>
                  </a:cubicBezTo>
                  <a:lnTo>
                    <a:pt x="729" y="1524"/>
                  </a:lnTo>
                  <a:cubicBezTo>
                    <a:pt x="719" y="1515"/>
                    <a:pt x="709" y="1512"/>
                    <a:pt x="699" y="1512"/>
                  </a:cubicBezTo>
                  <a:cubicBezTo>
                    <a:pt x="676" y="1512"/>
                    <a:pt x="655" y="1532"/>
                    <a:pt x="635" y="1553"/>
                  </a:cubicBezTo>
                  <a:cubicBezTo>
                    <a:pt x="329" y="1976"/>
                    <a:pt x="117" y="2464"/>
                    <a:pt x="1" y="2981"/>
                  </a:cubicBezTo>
                  <a:cubicBezTo>
                    <a:pt x="1" y="3010"/>
                    <a:pt x="1" y="3040"/>
                    <a:pt x="30" y="3040"/>
                  </a:cubicBezTo>
                  <a:lnTo>
                    <a:pt x="394" y="3222"/>
                  </a:lnTo>
                  <a:cubicBezTo>
                    <a:pt x="635" y="3316"/>
                    <a:pt x="788" y="3557"/>
                    <a:pt x="788" y="3827"/>
                  </a:cubicBezTo>
                  <a:lnTo>
                    <a:pt x="788" y="3921"/>
                  </a:lnTo>
                  <a:cubicBezTo>
                    <a:pt x="817" y="4191"/>
                    <a:pt x="635" y="4468"/>
                    <a:pt x="365" y="4555"/>
                  </a:cubicBezTo>
                  <a:lnTo>
                    <a:pt x="88" y="4679"/>
                  </a:lnTo>
                  <a:cubicBezTo>
                    <a:pt x="30" y="4708"/>
                    <a:pt x="30" y="4737"/>
                    <a:pt x="30" y="4774"/>
                  </a:cubicBezTo>
                  <a:cubicBezTo>
                    <a:pt x="183" y="5284"/>
                    <a:pt x="394" y="5772"/>
                    <a:pt x="759" y="6166"/>
                  </a:cubicBezTo>
                  <a:cubicBezTo>
                    <a:pt x="759" y="6195"/>
                    <a:pt x="788" y="6195"/>
                    <a:pt x="817" y="6195"/>
                  </a:cubicBezTo>
                  <a:lnTo>
                    <a:pt x="1240" y="6013"/>
                  </a:lnTo>
                  <a:cubicBezTo>
                    <a:pt x="1331" y="5980"/>
                    <a:pt x="1422" y="5964"/>
                    <a:pt x="1511" y="5964"/>
                  </a:cubicBezTo>
                  <a:cubicBezTo>
                    <a:pt x="1662" y="5964"/>
                    <a:pt x="1806" y="6011"/>
                    <a:pt x="1939" y="6107"/>
                  </a:cubicBezTo>
                  <a:lnTo>
                    <a:pt x="1968" y="6137"/>
                  </a:lnTo>
                  <a:cubicBezTo>
                    <a:pt x="2216" y="6319"/>
                    <a:pt x="2303" y="6596"/>
                    <a:pt x="2216" y="6865"/>
                  </a:cubicBezTo>
                  <a:lnTo>
                    <a:pt x="2121" y="7171"/>
                  </a:lnTo>
                  <a:cubicBezTo>
                    <a:pt x="2121" y="7230"/>
                    <a:pt x="2150" y="7259"/>
                    <a:pt x="2187" y="7259"/>
                  </a:cubicBezTo>
                  <a:cubicBezTo>
                    <a:pt x="2668" y="7470"/>
                    <a:pt x="3185" y="7594"/>
                    <a:pt x="3703" y="7594"/>
                  </a:cubicBezTo>
                  <a:cubicBezTo>
                    <a:pt x="3732" y="7594"/>
                    <a:pt x="3761" y="7565"/>
                    <a:pt x="3790" y="7536"/>
                  </a:cubicBezTo>
                  <a:lnTo>
                    <a:pt x="3885" y="7142"/>
                  </a:lnTo>
                  <a:cubicBezTo>
                    <a:pt x="3943" y="6865"/>
                    <a:pt x="4125" y="6683"/>
                    <a:pt x="4402" y="6625"/>
                  </a:cubicBezTo>
                  <a:lnTo>
                    <a:pt x="4431" y="6596"/>
                  </a:lnTo>
                  <a:cubicBezTo>
                    <a:pt x="4488" y="6582"/>
                    <a:pt x="4545" y="6575"/>
                    <a:pt x="4602" y="6575"/>
                  </a:cubicBezTo>
                  <a:cubicBezTo>
                    <a:pt x="4813" y="6575"/>
                    <a:pt x="5016" y="6669"/>
                    <a:pt x="5160" y="6836"/>
                  </a:cubicBezTo>
                  <a:lnTo>
                    <a:pt x="5371" y="7142"/>
                  </a:lnTo>
                  <a:cubicBezTo>
                    <a:pt x="5386" y="7157"/>
                    <a:pt x="5400" y="7164"/>
                    <a:pt x="5416" y="7164"/>
                  </a:cubicBezTo>
                  <a:cubicBezTo>
                    <a:pt x="5431" y="7164"/>
                    <a:pt x="5448" y="7157"/>
                    <a:pt x="5466" y="7142"/>
                  </a:cubicBezTo>
                  <a:cubicBezTo>
                    <a:pt x="5677" y="7018"/>
                    <a:pt x="5918" y="6865"/>
                    <a:pt x="6100" y="6712"/>
                  </a:cubicBezTo>
                  <a:cubicBezTo>
                    <a:pt x="6311" y="6530"/>
                    <a:pt x="6494" y="6348"/>
                    <a:pt x="6676" y="6137"/>
                  </a:cubicBezTo>
                  <a:cubicBezTo>
                    <a:pt x="6676" y="6107"/>
                    <a:pt x="6676" y="6078"/>
                    <a:pt x="6647" y="6049"/>
                  </a:cubicBezTo>
                  <a:lnTo>
                    <a:pt x="6435" y="5801"/>
                  </a:lnTo>
                  <a:cubicBezTo>
                    <a:pt x="6253" y="5590"/>
                    <a:pt x="6195" y="5284"/>
                    <a:pt x="6311" y="5043"/>
                  </a:cubicBezTo>
                  <a:cubicBezTo>
                    <a:pt x="6311" y="5014"/>
                    <a:pt x="6341" y="4985"/>
                    <a:pt x="6341" y="4956"/>
                  </a:cubicBezTo>
                  <a:cubicBezTo>
                    <a:pt x="6464" y="4708"/>
                    <a:pt x="6705" y="4555"/>
                    <a:pt x="6982" y="4555"/>
                  </a:cubicBezTo>
                  <a:lnTo>
                    <a:pt x="7346" y="4555"/>
                  </a:lnTo>
                  <a:cubicBezTo>
                    <a:pt x="7375" y="4555"/>
                    <a:pt x="7404" y="4526"/>
                    <a:pt x="7404" y="4497"/>
                  </a:cubicBezTo>
                  <a:cubicBezTo>
                    <a:pt x="7499" y="3980"/>
                    <a:pt x="7499" y="3433"/>
                    <a:pt x="7375" y="2952"/>
                  </a:cubicBezTo>
                  <a:cubicBezTo>
                    <a:pt x="7375" y="2916"/>
                    <a:pt x="7346" y="2886"/>
                    <a:pt x="7317" y="2886"/>
                  </a:cubicBezTo>
                  <a:lnTo>
                    <a:pt x="6953" y="2916"/>
                  </a:lnTo>
                  <a:cubicBezTo>
                    <a:pt x="6676" y="2916"/>
                    <a:pt x="6406" y="2770"/>
                    <a:pt x="6311" y="2522"/>
                  </a:cubicBezTo>
                  <a:cubicBezTo>
                    <a:pt x="6282" y="2493"/>
                    <a:pt x="6253" y="2464"/>
                    <a:pt x="6253" y="2435"/>
                  </a:cubicBezTo>
                  <a:cubicBezTo>
                    <a:pt x="6129" y="2187"/>
                    <a:pt x="6158" y="1888"/>
                    <a:pt x="6341" y="1677"/>
                  </a:cubicBezTo>
                  <a:lnTo>
                    <a:pt x="6559" y="1429"/>
                  </a:lnTo>
                  <a:cubicBezTo>
                    <a:pt x="6588" y="1400"/>
                    <a:pt x="6588" y="1371"/>
                    <a:pt x="6559" y="1342"/>
                  </a:cubicBezTo>
                  <a:cubicBezTo>
                    <a:pt x="6224" y="948"/>
                    <a:pt x="5794" y="613"/>
                    <a:pt x="5313" y="365"/>
                  </a:cubicBezTo>
                  <a:cubicBezTo>
                    <a:pt x="5284" y="365"/>
                    <a:pt x="5247" y="365"/>
                    <a:pt x="5218" y="402"/>
                  </a:cubicBezTo>
                  <a:lnTo>
                    <a:pt x="5036" y="700"/>
                  </a:lnTo>
                  <a:cubicBezTo>
                    <a:pt x="4909" y="876"/>
                    <a:pt x="4700" y="992"/>
                    <a:pt x="4474" y="992"/>
                  </a:cubicBezTo>
                  <a:cubicBezTo>
                    <a:pt x="4429" y="992"/>
                    <a:pt x="4383" y="987"/>
                    <a:pt x="4337" y="977"/>
                  </a:cubicBezTo>
                  <a:lnTo>
                    <a:pt x="4278" y="977"/>
                  </a:lnTo>
                  <a:cubicBezTo>
                    <a:pt x="4038" y="912"/>
                    <a:pt x="3826" y="730"/>
                    <a:pt x="3732" y="489"/>
                  </a:cubicBezTo>
                  <a:lnTo>
                    <a:pt x="3644" y="66"/>
                  </a:lnTo>
                  <a:cubicBezTo>
                    <a:pt x="3608" y="37"/>
                    <a:pt x="3579" y="1"/>
                    <a:pt x="3550" y="1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70;p80">
              <a:extLst>
                <a:ext uri="{FF2B5EF4-FFF2-40B4-BE49-F238E27FC236}">
                  <a16:creationId xmlns:a16="http://schemas.microsoft.com/office/drawing/2014/main" id="{A696DCB5-24C7-316C-0A8A-9957F642F453}"/>
                </a:ext>
              </a:extLst>
            </p:cNvPr>
            <p:cNvSpPr/>
            <p:nvPr/>
          </p:nvSpPr>
          <p:spPr>
            <a:xfrm>
              <a:off x="4834586" y="3708367"/>
              <a:ext cx="188300" cy="189035"/>
            </a:xfrm>
            <a:custGeom>
              <a:avLst/>
              <a:gdLst/>
              <a:ahLst/>
              <a:cxnLst/>
              <a:rect l="l" t="t" r="r" b="b"/>
              <a:pathLst>
                <a:path w="7681" h="7711" extrusionOk="0">
                  <a:moveTo>
                    <a:pt x="3950" y="2063"/>
                  </a:moveTo>
                  <a:cubicBezTo>
                    <a:pt x="4737" y="2128"/>
                    <a:pt x="5341" y="2675"/>
                    <a:pt x="5560" y="3462"/>
                  </a:cubicBezTo>
                  <a:cubicBezTo>
                    <a:pt x="5648" y="3826"/>
                    <a:pt x="5618" y="4220"/>
                    <a:pt x="5436" y="4584"/>
                  </a:cubicBezTo>
                  <a:cubicBezTo>
                    <a:pt x="5123" y="5265"/>
                    <a:pt x="4491" y="5654"/>
                    <a:pt x="3767" y="5654"/>
                  </a:cubicBezTo>
                  <a:cubicBezTo>
                    <a:pt x="3716" y="5654"/>
                    <a:pt x="3666" y="5652"/>
                    <a:pt x="3614" y="5648"/>
                  </a:cubicBezTo>
                  <a:cubicBezTo>
                    <a:pt x="2857" y="5590"/>
                    <a:pt x="2244" y="5043"/>
                    <a:pt x="2004" y="4249"/>
                  </a:cubicBezTo>
                  <a:cubicBezTo>
                    <a:pt x="1917" y="3885"/>
                    <a:pt x="1946" y="3491"/>
                    <a:pt x="2128" y="3127"/>
                  </a:cubicBezTo>
                  <a:cubicBezTo>
                    <a:pt x="2463" y="2464"/>
                    <a:pt x="3068" y="2063"/>
                    <a:pt x="3767" y="2063"/>
                  </a:cubicBezTo>
                  <a:close/>
                  <a:moveTo>
                    <a:pt x="3758" y="1905"/>
                  </a:moveTo>
                  <a:cubicBezTo>
                    <a:pt x="2997" y="1905"/>
                    <a:pt x="2334" y="2350"/>
                    <a:pt x="1975" y="3068"/>
                  </a:cubicBezTo>
                  <a:cubicBezTo>
                    <a:pt x="1793" y="3462"/>
                    <a:pt x="1734" y="3885"/>
                    <a:pt x="1851" y="4314"/>
                  </a:cubicBezTo>
                  <a:cubicBezTo>
                    <a:pt x="2099" y="5160"/>
                    <a:pt x="2762" y="5743"/>
                    <a:pt x="3614" y="5801"/>
                  </a:cubicBezTo>
                  <a:cubicBezTo>
                    <a:pt x="3673" y="5830"/>
                    <a:pt x="3738" y="5830"/>
                    <a:pt x="3797" y="5830"/>
                  </a:cubicBezTo>
                  <a:cubicBezTo>
                    <a:pt x="4554" y="5830"/>
                    <a:pt x="5225" y="5378"/>
                    <a:pt x="5589" y="4650"/>
                  </a:cubicBezTo>
                  <a:cubicBezTo>
                    <a:pt x="5771" y="4249"/>
                    <a:pt x="5830" y="3826"/>
                    <a:pt x="5706" y="3404"/>
                  </a:cubicBezTo>
                  <a:cubicBezTo>
                    <a:pt x="5465" y="2551"/>
                    <a:pt x="4795" y="1975"/>
                    <a:pt x="3979" y="1917"/>
                  </a:cubicBezTo>
                  <a:cubicBezTo>
                    <a:pt x="3905" y="1909"/>
                    <a:pt x="3831" y="1905"/>
                    <a:pt x="3758" y="1905"/>
                  </a:cubicBezTo>
                  <a:close/>
                  <a:moveTo>
                    <a:pt x="3644" y="154"/>
                  </a:moveTo>
                  <a:lnTo>
                    <a:pt x="3767" y="547"/>
                  </a:lnTo>
                  <a:cubicBezTo>
                    <a:pt x="3826" y="824"/>
                    <a:pt x="4066" y="1035"/>
                    <a:pt x="4343" y="1094"/>
                  </a:cubicBezTo>
                  <a:lnTo>
                    <a:pt x="4401" y="1123"/>
                  </a:lnTo>
                  <a:cubicBezTo>
                    <a:pt x="4455" y="1134"/>
                    <a:pt x="4510" y="1140"/>
                    <a:pt x="4565" y="1140"/>
                  </a:cubicBezTo>
                  <a:cubicBezTo>
                    <a:pt x="4820" y="1140"/>
                    <a:pt x="5070" y="1016"/>
                    <a:pt x="5196" y="788"/>
                  </a:cubicBezTo>
                  <a:lnTo>
                    <a:pt x="5378" y="518"/>
                  </a:lnTo>
                  <a:cubicBezTo>
                    <a:pt x="5859" y="729"/>
                    <a:pt x="6252" y="1064"/>
                    <a:pt x="6588" y="1429"/>
                  </a:cubicBezTo>
                  <a:lnTo>
                    <a:pt x="6376" y="1669"/>
                  </a:lnTo>
                  <a:cubicBezTo>
                    <a:pt x="6165" y="1917"/>
                    <a:pt x="6136" y="2245"/>
                    <a:pt x="6289" y="2522"/>
                  </a:cubicBezTo>
                  <a:cubicBezTo>
                    <a:pt x="6289" y="2551"/>
                    <a:pt x="6318" y="2580"/>
                    <a:pt x="6318" y="2609"/>
                  </a:cubicBezTo>
                  <a:cubicBezTo>
                    <a:pt x="6426" y="2867"/>
                    <a:pt x="6698" y="3042"/>
                    <a:pt x="6982" y="3042"/>
                  </a:cubicBezTo>
                  <a:cubicBezTo>
                    <a:pt x="7004" y="3042"/>
                    <a:pt x="7025" y="3041"/>
                    <a:pt x="7047" y="3039"/>
                  </a:cubicBezTo>
                  <a:lnTo>
                    <a:pt x="7382" y="3010"/>
                  </a:lnTo>
                  <a:cubicBezTo>
                    <a:pt x="7498" y="3520"/>
                    <a:pt x="7528" y="4038"/>
                    <a:pt x="7440" y="4526"/>
                  </a:cubicBezTo>
                  <a:lnTo>
                    <a:pt x="7076" y="4526"/>
                  </a:lnTo>
                  <a:cubicBezTo>
                    <a:pt x="6770" y="4526"/>
                    <a:pt x="6500" y="4708"/>
                    <a:pt x="6376" y="4978"/>
                  </a:cubicBezTo>
                  <a:cubicBezTo>
                    <a:pt x="6347" y="5014"/>
                    <a:pt x="6347" y="5043"/>
                    <a:pt x="6318" y="5072"/>
                  </a:cubicBezTo>
                  <a:cubicBezTo>
                    <a:pt x="6194" y="5342"/>
                    <a:pt x="6252" y="5677"/>
                    <a:pt x="6471" y="5925"/>
                  </a:cubicBezTo>
                  <a:lnTo>
                    <a:pt x="6682" y="6165"/>
                  </a:lnTo>
                  <a:cubicBezTo>
                    <a:pt x="6529" y="6348"/>
                    <a:pt x="6347" y="6530"/>
                    <a:pt x="6165" y="6712"/>
                  </a:cubicBezTo>
                  <a:cubicBezTo>
                    <a:pt x="5954" y="6865"/>
                    <a:pt x="5742" y="7018"/>
                    <a:pt x="5524" y="7135"/>
                  </a:cubicBezTo>
                  <a:lnTo>
                    <a:pt x="5312" y="6865"/>
                  </a:lnTo>
                  <a:cubicBezTo>
                    <a:pt x="5171" y="6672"/>
                    <a:pt x="4937" y="6559"/>
                    <a:pt x="4700" y="6559"/>
                  </a:cubicBezTo>
                  <a:cubicBezTo>
                    <a:pt x="4631" y="6559"/>
                    <a:pt x="4563" y="6569"/>
                    <a:pt x="4496" y="6588"/>
                  </a:cubicBezTo>
                  <a:lnTo>
                    <a:pt x="4467" y="6588"/>
                  </a:lnTo>
                  <a:cubicBezTo>
                    <a:pt x="4161" y="6654"/>
                    <a:pt x="3950" y="6894"/>
                    <a:pt x="3884" y="7164"/>
                  </a:cubicBezTo>
                  <a:lnTo>
                    <a:pt x="3797" y="7564"/>
                  </a:lnTo>
                  <a:cubicBezTo>
                    <a:pt x="3279" y="7564"/>
                    <a:pt x="2762" y="7470"/>
                    <a:pt x="2310" y="7258"/>
                  </a:cubicBezTo>
                  <a:lnTo>
                    <a:pt x="2397" y="6952"/>
                  </a:lnTo>
                  <a:cubicBezTo>
                    <a:pt x="2492" y="6654"/>
                    <a:pt x="2368" y="6318"/>
                    <a:pt x="2128" y="6136"/>
                  </a:cubicBezTo>
                  <a:lnTo>
                    <a:pt x="2062" y="6107"/>
                  </a:lnTo>
                  <a:cubicBezTo>
                    <a:pt x="1946" y="5983"/>
                    <a:pt x="1763" y="5954"/>
                    <a:pt x="1610" y="5954"/>
                  </a:cubicBezTo>
                  <a:cubicBezTo>
                    <a:pt x="1516" y="5954"/>
                    <a:pt x="1399" y="5954"/>
                    <a:pt x="1304" y="6012"/>
                  </a:cubicBezTo>
                  <a:lnTo>
                    <a:pt x="911" y="6195"/>
                  </a:lnTo>
                  <a:cubicBezTo>
                    <a:pt x="576" y="5772"/>
                    <a:pt x="335" y="5313"/>
                    <a:pt x="211" y="4832"/>
                  </a:cubicBezTo>
                  <a:lnTo>
                    <a:pt x="488" y="4708"/>
                  </a:lnTo>
                  <a:cubicBezTo>
                    <a:pt x="787" y="4584"/>
                    <a:pt x="969" y="4285"/>
                    <a:pt x="969" y="3979"/>
                  </a:cubicBezTo>
                  <a:lnTo>
                    <a:pt x="969" y="3885"/>
                  </a:lnTo>
                  <a:cubicBezTo>
                    <a:pt x="969" y="3586"/>
                    <a:pt x="787" y="3309"/>
                    <a:pt x="517" y="3192"/>
                  </a:cubicBezTo>
                  <a:lnTo>
                    <a:pt x="182" y="3039"/>
                  </a:lnTo>
                  <a:cubicBezTo>
                    <a:pt x="277" y="2551"/>
                    <a:pt x="517" y="2063"/>
                    <a:pt x="787" y="1640"/>
                  </a:cubicBezTo>
                  <a:lnTo>
                    <a:pt x="1151" y="1822"/>
                  </a:lnTo>
                  <a:cubicBezTo>
                    <a:pt x="1248" y="1866"/>
                    <a:pt x="1349" y="1886"/>
                    <a:pt x="1449" y="1886"/>
                  </a:cubicBezTo>
                  <a:cubicBezTo>
                    <a:pt x="1635" y="1886"/>
                    <a:pt x="1819" y="1817"/>
                    <a:pt x="1975" y="1698"/>
                  </a:cubicBezTo>
                  <a:lnTo>
                    <a:pt x="1946" y="1640"/>
                  </a:lnTo>
                  <a:lnTo>
                    <a:pt x="2004" y="1669"/>
                  </a:lnTo>
                  <a:cubicBezTo>
                    <a:pt x="2244" y="1487"/>
                    <a:pt x="2339" y="1152"/>
                    <a:pt x="2281" y="882"/>
                  </a:cubicBezTo>
                  <a:lnTo>
                    <a:pt x="2157" y="518"/>
                  </a:lnTo>
                  <a:cubicBezTo>
                    <a:pt x="2609" y="307"/>
                    <a:pt x="3126" y="183"/>
                    <a:pt x="3644" y="154"/>
                  </a:cubicBezTo>
                  <a:close/>
                  <a:moveTo>
                    <a:pt x="3644" y="1"/>
                  </a:moveTo>
                  <a:cubicBezTo>
                    <a:pt x="3126" y="1"/>
                    <a:pt x="2580" y="154"/>
                    <a:pt x="2099" y="365"/>
                  </a:cubicBezTo>
                  <a:cubicBezTo>
                    <a:pt x="2033" y="394"/>
                    <a:pt x="2004" y="489"/>
                    <a:pt x="2004" y="547"/>
                  </a:cubicBezTo>
                  <a:lnTo>
                    <a:pt x="2099" y="911"/>
                  </a:lnTo>
                  <a:cubicBezTo>
                    <a:pt x="2186" y="1152"/>
                    <a:pt x="2099" y="1400"/>
                    <a:pt x="1880" y="1553"/>
                  </a:cubicBezTo>
                  <a:lnTo>
                    <a:pt x="1880" y="1582"/>
                  </a:lnTo>
                  <a:cubicBezTo>
                    <a:pt x="1768" y="1676"/>
                    <a:pt x="1622" y="1724"/>
                    <a:pt x="1477" y="1724"/>
                  </a:cubicBezTo>
                  <a:cubicBezTo>
                    <a:pt x="1387" y="1724"/>
                    <a:pt x="1298" y="1705"/>
                    <a:pt x="1217" y="1669"/>
                  </a:cubicBezTo>
                  <a:lnTo>
                    <a:pt x="853" y="1516"/>
                  </a:lnTo>
                  <a:cubicBezTo>
                    <a:pt x="826" y="1505"/>
                    <a:pt x="801" y="1498"/>
                    <a:pt x="777" y="1498"/>
                  </a:cubicBezTo>
                  <a:cubicBezTo>
                    <a:pt x="740" y="1498"/>
                    <a:pt x="705" y="1513"/>
                    <a:pt x="670" y="1553"/>
                  </a:cubicBezTo>
                  <a:cubicBezTo>
                    <a:pt x="364" y="1975"/>
                    <a:pt x="124" y="2493"/>
                    <a:pt x="0" y="3010"/>
                  </a:cubicBezTo>
                  <a:cubicBezTo>
                    <a:pt x="0" y="3098"/>
                    <a:pt x="29" y="3156"/>
                    <a:pt x="95" y="3192"/>
                  </a:cubicBezTo>
                  <a:lnTo>
                    <a:pt x="459" y="3338"/>
                  </a:lnTo>
                  <a:cubicBezTo>
                    <a:pt x="670" y="3433"/>
                    <a:pt x="787" y="3644"/>
                    <a:pt x="823" y="3885"/>
                  </a:cubicBezTo>
                  <a:lnTo>
                    <a:pt x="823" y="3979"/>
                  </a:lnTo>
                  <a:cubicBezTo>
                    <a:pt x="823" y="4220"/>
                    <a:pt x="670" y="4467"/>
                    <a:pt x="423" y="4555"/>
                  </a:cubicBezTo>
                  <a:lnTo>
                    <a:pt x="153" y="4679"/>
                  </a:lnTo>
                  <a:cubicBezTo>
                    <a:pt x="58" y="4708"/>
                    <a:pt x="29" y="4766"/>
                    <a:pt x="58" y="4861"/>
                  </a:cubicBezTo>
                  <a:cubicBezTo>
                    <a:pt x="182" y="5378"/>
                    <a:pt x="423" y="5859"/>
                    <a:pt x="758" y="6289"/>
                  </a:cubicBezTo>
                  <a:cubicBezTo>
                    <a:pt x="796" y="6323"/>
                    <a:pt x="832" y="6338"/>
                    <a:pt x="867" y="6338"/>
                  </a:cubicBezTo>
                  <a:cubicBezTo>
                    <a:pt x="892" y="6338"/>
                    <a:pt x="916" y="6330"/>
                    <a:pt x="940" y="6318"/>
                  </a:cubicBezTo>
                  <a:lnTo>
                    <a:pt x="1370" y="6165"/>
                  </a:lnTo>
                  <a:cubicBezTo>
                    <a:pt x="1453" y="6128"/>
                    <a:pt x="1535" y="6111"/>
                    <a:pt x="1616" y="6111"/>
                  </a:cubicBezTo>
                  <a:cubicBezTo>
                    <a:pt x="1742" y="6111"/>
                    <a:pt x="1864" y="6153"/>
                    <a:pt x="1975" y="6224"/>
                  </a:cubicBezTo>
                  <a:lnTo>
                    <a:pt x="2033" y="6253"/>
                  </a:lnTo>
                  <a:cubicBezTo>
                    <a:pt x="2215" y="6406"/>
                    <a:pt x="2310" y="6654"/>
                    <a:pt x="2244" y="6894"/>
                  </a:cubicBezTo>
                  <a:lnTo>
                    <a:pt x="2157" y="7229"/>
                  </a:lnTo>
                  <a:cubicBezTo>
                    <a:pt x="2128" y="7288"/>
                    <a:pt x="2157" y="7382"/>
                    <a:pt x="2244" y="7411"/>
                  </a:cubicBezTo>
                  <a:cubicBezTo>
                    <a:pt x="2733" y="7623"/>
                    <a:pt x="3250" y="7710"/>
                    <a:pt x="3797" y="7710"/>
                  </a:cubicBezTo>
                  <a:cubicBezTo>
                    <a:pt x="3884" y="7710"/>
                    <a:pt x="3950" y="7681"/>
                    <a:pt x="3950" y="7594"/>
                  </a:cubicBezTo>
                  <a:lnTo>
                    <a:pt x="4037" y="7200"/>
                  </a:lnTo>
                  <a:cubicBezTo>
                    <a:pt x="4103" y="6982"/>
                    <a:pt x="4285" y="6799"/>
                    <a:pt x="4496" y="6741"/>
                  </a:cubicBezTo>
                  <a:lnTo>
                    <a:pt x="4525" y="6741"/>
                  </a:lnTo>
                  <a:cubicBezTo>
                    <a:pt x="4575" y="6729"/>
                    <a:pt x="4627" y="6723"/>
                    <a:pt x="4678" y="6723"/>
                  </a:cubicBezTo>
                  <a:cubicBezTo>
                    <a:pt x="4875" y="6723"/>
                    <a:pt x="5074" y="6808"/>
                    <a:pt x="5196" y="6952"/>
                  </a:cubicBezTo>
                  <a:lnTo>
                    <a:pt x="5407" y="7229"/>
                  </a:lnTo>
                  <a:cubicBezTo>
                    <a:pt x="5428" y="7272"/>
                    <a:pt x="5481" y="7299"/>
                    <a:pt x="5533" y="7299"/>
                  </a:cubicBezTo>
                  <a:cubicBezTo>
                    <a:pt x="5553" y="7299"/>
                    <a:pt x="5572" y="7295"/>
                    <a:pt x="5589" y="7288"/>
                  </a:cubicBezTo>
                  <a:cubicBezTo>
                    <a:pt x="5830" y="7164"/>
                    <a:pt x="6041" y="7018"/>
                    <a:pt x="6252" y="6836"/>
                  </a:cubicBezTo>
                  <a:cubicBezTo>
                    <a:pt x="6471" y="6654"/>
                    <a:pt x="6653" y="6471"/>
                    <a:pt x="6835" y="6253"/>
                  </a:cubicBezTo>
                  <a:cubicBezTo>
                    <a:pt x="6864" y="6195"/>
                    <a:pt x="6864" y="6107"/>
                    <a:pt x="6799" y="6041"/>
                  </a:cubicBezTo>
                  <a:lnTo>
                    <a:pt x="6588" y="5801"/>
                  </a:lnTo>
                  <a:cubicBezTo>
                    <a:pt x="6405" y="5619"/>
                    <a:pt x="6376" y="5342"/>
                    <a:pt x="6471" y="5131"/>
                  </a:cubicBezTo>
                  <a:cubicBezTo>
                    <a:pt x="6500" y="5101"/>
                    <a:pt x="6500" y="5072"/>
                    <a:pt x="6529" y="5043"/>
                  </a:cubicBezTo>
                  <a:cubicBezTo>
                    <a:pt x="6617" y="4832"/>
                    <a:pt x="6835" y="4679"/>
                    <a:pt x="7076" y="4679"/>
                  </a:cubicBezTo>
                  <a:lnTo>
                    <a:pt x="7440" y="4708"/>
                  </a:lnTo>
                  <a:cubicBezTo>
                    <a:pt x="7498" y="4708"/>
                    <a:pt x="7564" y="4650"/>
                    <a:pt x="7593" y="4584"/>
                  </a:cubicBezTo>
                  <a:cubicBezTo>
                    <a:pt x="7681" y="4038"/>
                    <a:pt x="7681" y="3491"/>
                    <a:pt x="7564" y="2974"/>
                  </a:cubicBezTo>
                  <a:cubicBezTo>
                    <a:pt x="7528" y="2915"/>
                    <a:pt x="7469" y="2857"/>
                    <a:pt x="7382" y="2857"/>
                  </a:cubicBezTo>
                  <a:lnTo>
                    <a:pt x="7047" y="2886"/>
                  </a:lnTo>
                  <a:cubicBezTo>
                    <a:pt x="6799" y="2886"/>
                    <a:pt x="6558" y="2762"/>
                    <a:pt x="6471" y="2551"/>
                  </a:cubicBezTo>
                  <a:cubicBezTo>
                    <a:pt x="6435" y="2522"/>
                    <a:pt x="6435" y="2493"/>
                    <a:pt x="6405" y="2464"/>
                  </a:cubicBezTo>
                  <a:cubicBezTo>
                    <a:pt x="6318" y="2245"/>
                    <a:pt x="6347" y="1975"/>
                    <a:pt x="6500" y="1793"/>
                  </a:cubicBezTo>
                  <a:lnTo>
                    <a:pt x="6711" y="1553"/>
                  </a:lnTo>
                  <a:cubicBezTo>
                    <a:pt x="6770" y="1487"/>
                    <a:pt x="6770" y="1400"/>
                    <a:pt x="6711" y="1334"/>
                  </a:cubicBezTo>
                  <a:cubicBezTo>
                    <a:pt x="6376" y="911"/>
                    <a:pt x="5954" y="605"/>
                    <a:pt x="5465" y="365"/>
                  </a:cubicBezTo>
                  <a:cubicBezTo>
                    <a:pt x="5442" y="357"/>
                    <a:pt x="5420" y="353"/>
                    <a:pt x="5399" y="353"/>
                  </a:cubicBezTo>
                  <a:cubicBezTo>
                    <a:pt x="5343" y="353"/>
                    <a:pt x="5297" y="380"/>
                    <a:pt x="5254" y="423"/>
                  </a:cubicBezTo>
                  <a:lnTo>
                    <a:pt x="5072" y="700"/>
                  </a:lnTo>
                  <a:cubicBezTo>
                    <a:pt x="4951" y="867"/>
                    <a:pt x="4776" y="961"/>
                    <a:pt x="4585" y="961"/>
                  </a:cubicBezTo>
                  <a:cubicBezTo>
                    <a:pt x="4535" y="961"/>
                    <a:pt x="4483" y="954"/>
                    <a:pt x="4431" y="941"/>
                  </a:cubicBezTo>
                  <a:lnTo>
                    <a:pt x="4372" y="941"/>
                  </a:lnTo>
                  <a:cubicBezTo>
                    <a:pt x="4161" y="882"/>
                    <a:pt x="3979" y="729"/>
                    <a:pt x="3920" y="518"/>
                  </a:cubicBezTo>
                  <a:lnTo>
                    <a:pt x="3797" y="95"/>
                  </a:lnTo>
                  <a:cubicBezTo>
                    <a:pt x="3797" y="30"/>
                    <a:pt x="3738" y="1"/>
                    <a:pt x="364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71;p80">
              <a:extLst>
                <a:ext uri="{FF2B5EF4-FFF2-40B4-BE49-F238E27FC236}">
                  <a16:creationId xmlns:a16="http://schemas.microsoft.com/office/drawing/2014/main" id="{F973673C-68E1-25DE-6A5C-24355654ECE3}"/>
                </a:ext>
              </a:extLst>
            </p:cNvPr>
            <p:cNvSpPr/>
            <p:nvPr/>
          </p:nvSpPr>
          <p:spPr>
            <a:xfrm>
              <a:off x="7507628" y="2971275"/>
              <a:ext cx="215095" cy="171360"/>
            </a:xfrm>
            <a:custGeom>
              <a:avLst/>
              <a:gdLst/>
              <a:ahLst/>
              <a:cxnLst/>
              <a:rect l="l" t="t" r="r" b="b"/>
              <a:pathLst>
                <a:path w="8774" h="6990" extrusionOk="0">
                  <a:moveTo>
                    <a:pt x="3553" y="0"/>
                  </a:moveTo>
                  <a:cubicBezTo>
                    <a:pt x="3294" y="0"/>
                    <a:pt x="3029" y="34"/>
                    <a:pt x="2762" y="103"/>
                  </a:cubicBezTo>
                  <a:cubicBezTo>
                    <a:pt x="2186" y="249"/>
                    <a:pt x="1640" y="467"/>
                    <a:pt x="1152" y="795"/>
                  </a:cubicBezTo>
                  <a:cubicBezTo>
                    <a:pt x="758" y="1072"/>
                    <a:pt x="0" y="2318"/>
                    <a:pt x="88" y="2770"/>
                  </a:cubicBezTo>
                  <a:lnTo>
                    <a:pt x="4037" y="6989"/>
                  </a:lnTo>
                  <a:cubicBezTo>
                    <a:pt x="4037" y="6989"/>
                    <a:pt x="8774" y="3834"/>
                    <a:pt x="5947" y="1072"/>
                  </a:cubicBezTo>
                  <a:cubicBezTo>
                    <a:pt x="5265" y="390"/>
                    <a:pt x="4439" y="0"/>
                    <a:pt x="3553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72;p80">
              <a:extLst>
                <a:ext uri="{FF2B5EF4-FFF2-40B4-BE49-F238E27FC236}">
                  <a16:creationId xmlns:a16="http://schemas.microsoft.com/office/drawing/2014/main" id="{9479A278-3C86-319D-A152-8D4F922D1A40}"/>
                </a:ext>
              </a:extLst>
            </p:cNvPr>
            <p:cNvSpPr/>
            <p:nvPr/>
          </p:nvSpPr>
          <p:spPr>
            <a:xfrm>
              <a:off x="7641603" y="3088309"/>
              <a:ext cx="64695" cy="64156"/>
            </a:xfrm>
            <a:custGeom>
              <a:avLst/>
              <a:gdLst/>
              <a:ahLst/>
              <a:cxnLst/>
              <a:rect l="l" t="t" r="r" b="b"/>
              <a:pathLst>
                <a:path w="2639" h="2617" extrusionOk="0">
                  <a:moveTo>
                    <a:pt x="1305" y="0"/>
                  </a:moveTo>
                  <a:cubicBezTo>
                    <a:pt x="605" y="0"/>
                    <a:pt x="1" y="576"/>
                    <a:pt x="1" y="1304"/>
                  </a:cubicBezTo>
                  <a:cubicBezTo>
                    <a:pt x="1" y="2033"/>
                    <a:pt x="605" y="2616"/>
                    <a:pt x="1305" y="2616"/>
                  </a:cubicBezTo>
                  <a:cubicBezTo>
                    <a:pt x="2034" y="2616"/>
                    <a:pt x="2639" y="2033"/>
                    <a:pt x="2639" y="1304"/>
                  </a:cubicBezTo>
                  <a:cubicBezTo>
                    <a:pt x="2639" y="576"/>
                    <a:pt x="2034" y="0"/>
                    <a:pt x="1305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73;p80">
              <a:extLst>
                <a:ext uri="{FF2B5EF4-FFF2-40B4-BE49-F238E27FC236}">
                  <a16:creationId xmlns:a16="http://schemas.microsoft.com/office/drawing/2014/main" id="{3166580E-AE74-C73E-BB0E-5F3E25E03E2D}"/>
                </a:ext>
              </a:extLst>
            </p:cNvPr>
            <p:cNvSpPr/>
            <p:nvPr/>
          </p:nvSpPr>
          <p:spPr>
            <a:xfrm>
              <a:off x="7494929" y="2990421"/>
              <a:ext cx="162240" cy="294401"/>
            </a:xfrm>
            <a:custGeom>
              <a:avLst/>
              <a:gdLst/>
              <a:ahLst/>
              <a:cxnLst/>
              <a:rect l="l" t="t" r="r" b="b"/>
              <a:pathLst>
                <a:path w="6618" h="12009" extrusionOk="0">
                  <a:moveTo>
                    <a:pt x="3142" y="0"/>
                  </a:moveTo>
                  <a:cubicBezTo>
                    <a:pt x="2453" y="0"/>
                    <a:pt x="997" y="291"/>
                    <a:pt x="547" y="2507"/>
                  </a:cubicBezTo>
                  <a:cubicBezTo>
                    <a:pt x="1" y="5268"/>
                    <a:pt x="1276" y="5297"/>
                    <a:pt x="1640" y="5604"/>
                  </a:cubicBezTo>
                  <a:lnTo>
                    <a:pt x="1575" y="9582"/>
                  </a:lnTo>
                  <a:cubicBezTo>
                    <a:pt x="1728" y="11645"/>
                    <a:pt x="3098" y="12009"/>
                    <a:pt x="3098" y="12009"/>
                  </a:cubicBezTo>
                  <a:cubicBezTo>
                    <a:pt x="3098" y="12009"/>
                    <a:pt x="5495" y="11222"/>
                    <a:pt x="5284" y="9582"/>
                  </a:cubicBezTo>
                  <a:cubicBezTo>
                    <a:pt x="5160" y="8701"/>
                    <a:pt x="4643" y="5910"/>
                    <a:pt x="4854" y="5604"/>
                  </a:cubicBezTo>
                  <a:cubicBezTo>
                    <a:pt x="4920" y="5516"/>
                    <a:pt x="5466" y="5057"/>
                    <a:pt x="5583" y="5057"/>
                  </a:cubicBezTo>
                  <a:cubicBezTo>
                    <a:pt x="6013" y="4999"/>
                    <a:pt x="6618" y="4540"/>
                    <a:pt x="6494" y="3840"/>
                  </a:cubicBezTo>
                  <a:cubicBezTo>
                    <a:pt x="6392" y="3357"/>
                    <a:pt x="6064" y="3268"/>
                    <a:pt x="5783" y="3268"/>
                  </a:cubicBezTo>
                  <a:cubicBezTo>
                    <a:pt x="5661" y="3268"/>
                    <a:pt x="5548" y="3285"/>
                    <a:pt x="5466" y="3294"/>
                  </a:cubicBezTo>
                  <a:cubicBezTo>
                    <a:pt x="5401" y="3294"/>
                    <a:pt x="5342" y="3235"/>
                    <a:pt x="5342" y="3177"/>
                  </a:cubicBezTo>
                  <a:cubicBezTo>
                    <a:pt x="5160" y="14"/>
                    <a:pt x="3797" y="51"/>
                    <a:pt x="3397" y="14"/>
                  </a:cubicBezTo>
                  <a:cubicBezTo>
                    <a:pt x="3333" y="7"/>
                    <a:pt x="3247" y="0"/>
                    <a:pt x="3142" y="0"/>
                  </a:cubicBezTo>
                  <a:close/>
                </a:path>
              </a:pathLst>
            </a:custGeom>
            <a:solidFill>
              <a:srgbClr val="B63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5774;p80">
              <a:extLst>
                <a:ext uri="{FF2B5EF4-FFF2-40B4-BE49-F238E27FC236}">
                  <a16:creationId xmlns:a16="http://schemas.microsoft.com/office/drawing/2014/main" id="{B38AED8A-DB73-46B4-29BC-C43851405E2F}"/>
                </a:ext>
              </a:extLst>
            </p:cNvPr>
            <p:cNvSpPr/>
            <p:nvPr/>
          </p:nvSpPr>
          <p:spPr>
            <a:xfrm>
              <a:off x="7494929" y="2988337"/>
              <a:ext cx="162240" cy="298102"/>
            </a:xfrm>
            <a:custGeom>
              <a:avLst/>
              <a:gdLst/>
              <a:ahLst/>
              <a:cxnLst/>
              <a:rect l="l" t="t" r="r" b="b"/>
              <a:pathLst>
                <a:path w="6618" h="12160" extrusionOk="0">
                  <a:moveTo>
                    <a:pt x="3368" y="165"/>
                  </a:moveTo>
                  <a:lnTo>
                    <a:pt x="3433" y="194"/>
                  </a:lnTo>
                  <a:cubicBezTo>
                    <a:pt x="3885" y="223"/>
                    <a:pt x="5073" y="282"/>
                    <a:pt x="5255" y="3262"/>
                  </a:cubicBezTo>
                  <a:cubicBezTo>
                    <a:pt x="5255" y="3320"/>
                    <a:pt x="5284" y="3379"/>
                    <a:pt x="5313" y="3415"/>
                  </a:cubicBezTo>
                  <a:cubicBezTo>
                    <a:pt x="5371" y="3444"/>
                    <a:pt x="5401" y="3444"/>
                    <a:pt x="5466" y="3444"/>
                  </a:cubicBezTo>
                  <a:lnTo>
                    <a:pt x="5524" y="3444"/>
                  </a:lnTo>
                  <a:cubicBezTo>
                    <a:pt x="5599" y="3436"/>
                    <a:pt x="5688" y="3426"/>
                    <a:pt x="5780" y="3426"/>
                  </a:cubicBezTo>
                  <a:cubicBezTo>
                    <a:pt x="6034" y="3426"/>
                    <a:pt x="6316" y="3504"/>
                    <a:pt x="6406" y="3925"/>
                  </a:cubicBezTo>
                  <a:cubicBezTo>
                    <a:pt x="6465" y="4173"/>
                    <a:pt x="6406" y="4413"/>
                    <a:pt x="6253" y="4595"/>
                  </a:cubicBezTo>
                  <a:cubicBezTo>
                    <a:pt x="6071" y="4872"/>
                    <a:pt x="5801" y="5018"/>
                    <a:pt x="5583" y="5055"/>
                  </a:cubicBezTo>
                  <a:cubicBezTo>
                    <a:pt x="5437" y="5084"/>
                    <a:pt x="4854" y="5565"/>
                    <a:pt x="4796" y="5659"/>
                  </a:cubicBezTo>
                  <a:cubicBezTo>
                    <a:pt x="4614" y="5871"/>
                    <a:pt x="4767" y="6876"/>
                    <a:pt x="5073" y="8815"/>
                  </a:cubicBezTo>
                  <a:cubicBezTo>
                    <a:pt x="5131" y="9179"/>
                    <a:pt x="5189" y="9485"/>
                    <a:pt x="5189" y="9667"/>
                  </a:cubicBezTo>
                  <a:cubicBezTo>
                    <a:pt x="5401" y="11125"/>
                    <a:pt x="3338" y="11912"/>
                    <a:pt x="3098" y="12006"/>
                  </a:cubicBezTo>
                  <a:cubicBezTo>
                    <a:pt x="2916" y="11941"/>
                    <a:pt x="1793" y="11518"/>
                    <a:pt x="1670" y="9667"/>
                  </a:cubicBezTo>
                  <a:cubicBezTo>
                    <a:pt x="1728" y="5659"/>
                    <a:pt x="1728" y="5659"/>
                    <a:pt x="1670" y="5601"/>
                  </a:cubicBezTo>
                  <a:cubicBezTo>
                    <a:pt x="1611" y="5565"/>
                    <a:pt x="1517" y="5506"/>
                    <a:pt x="1429" y="5477"/>
                  </a:cubicBezTo>
                  <a:cubicBezTo>
                    <a:pt x="970" y="5237"/>
                    <a:pt x="183" y="4836"/>
                    <a:pt x="635" y="2621"/>
                  </a:cubicBezTo>
                  <a:cubicBezTo>
                    <a:pt x="1065" y="435"/>
                    <a:pt x="2486" y="165"/>
                    <a:pt x="3156" y="165"/>
                  </a:cubicBezTo>
                  <a:close/>
                  <a:moveTo>
                    <a:pt x="3152" y="0"/>
                  </a:moveTo>
                  <a:cubicBezTo>
                    <a:pt x="2419" y="0"/>
                    <a:pt x="940" y="305"/>
                    <a:pt x="482" y="2562"/>
                  </a:cubicBezTo>
                  <a:cubicBezTo>
                    <a:pt x="1" y="4931"/>
                    <a:pt x="846" y="5353"/>
                    <a:pt x="1364" y="5601"/>
                  </a:cubicBezTo>
                  <a:cubicBezTo>
                    <a:pt x="1429" y="5659"/>
                    <a:pt x="1487" y="5689"/>
                    <a:pt x="1546" y="5718"/>
                  </a:cubicBezTo>
                  <a:cubicBezTo>
                    <a:pt x="1546" y="6024"/>
                    <a:pt x="1517" y="8210"/>
                    <a:pt x="1517" y="9667"/>
                  </a:cubicBezTo>
                  <a:cubicBezTo>
                    <a:pt x="1640" y="11759"/>
                    <a:pt x="3069" y="12159"/>
                    <a:pt x="3098" y="12159"/>
                  </a:cubicBezTo>
                  <a:lnTo>
                    <a:pt x="3127" y="12159"/>
                  </a:lnTo>
                  <a:cubicBezTo>
                    <a:pt x="3214" y="12123"/>
                    <a:pt x="5583" y="11336"/>
                    <a:pt x="5371" y="9667"/>
                  </a:cubicBezTo>
                  <a:cubicBezTo>
                    <a:pt x="5342" y="9456"/>
                    <a:pt x="5284" y="9150"/>
                    <a:pt x="5218" y="8815"/>
                  </a:cubicBezTo>
                  <a:cubicBezTo>
                    <a:pt x="5073" y="7875"/>
                    <a:pt x="4767" y="5929"/>
                    <a:pt x="4920" y="5747"/>
                  </a:cubicBezTo>
                  <a:cubicBezTo>
                    <a:pt x="4978" y="5659"/>
                    <a:pt x="5495" y="5237"/>
                    <a:pt x="5619" y="5200"/>
                  </a:cubicBezTo>
                  <a:cubicBezTo>
                    <a:pt x="5860" y="5171"/>
                    <a:pt x="6195" y="4989"/>
                    <a:pt x="6406" y="4690"/>
                  </a:cubicBezTo>
                  <a:cubicBezTo>
                    <a:pt x="6559" y="4472"/>
                    <a:pt x="6618" y="4202"/>
                    <a:pt x="6559" y="3896"/>
                  </a:cubicBezTo>
                  <a:cubicBezTo>
                    <a:pt x="6443" y="3365"/>
                    <a:pt x="6067" y="3275"/>
                    <a:pt x="5759" y="3275"/>
                  </a:cubicBezTo>
                  <a:cubicBezTo>
                    <a:pt x="5661" y="3275"/>
                    <a:pt x="5569" y="3284"/>
                    <a:pt x="5495" y="3291"/>
                  </a:cubicBezTo>
                  <a:lnTo>
                    <a:pt x="5437" y="3291"/>
                  </a:lnTo>
                  <a:lnTo>
                    <a:pt x="5401" y="3262"/>
                  </a:lnTo>
                  <a:cubicBezTo>
                    <a:pt x="5218" y="136"/>
                    <a:pt x="3943" y="41"/>
                    <a:pt x="3433" y="12"/>
                  </a:cubicBezTo>
                  <a:lnTo>
                    <a:pt x="3397" y="12"/>
                  </a:lnTo>
                  <a:cubicBezTo>
                    <a:pt x="3330" y="5"/>
                    <a:pt x="3248" y="0"/>
                    <a:pt x="315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5775;p80">
              <a:extLst>
                <a:ext uri="{FF2B5EF4-FFF2-40B4-BE49-F238E27FC236}">
                  <a16:creationId xmlns:a16="http://schemas.microsoft.com/office/drawing/2014/main" id="{49EA5E18-FAD6-9CFE-F565-0B52280BBF21}"/>
                </a:ext>
              </a:extLst>
            </p:cNvPr>
            <p:cNvSpPr/>
            <p:nvPr/>
          </p:nvSpPr>
          <p:spPr>
            <a:xfrm>
              <a:off x="7545504" y="2984243"/>
              <a:ext cx="109435" cy="86219"/>
            </a:xfrm>
            <a:custGeom>
              <a:avLst/>
              <a:gdLst/>
              <a:ahLst/>
              <a:cxnLst/>
              <a:rect l="l" t="t" r="r" b="b"/>
              <a:pathLst>
                <a:path w="4464" h="3517" extrusionOk="0">
                  <a:moveTo>
                    <a:pt x="1167" y="1"/>
                  </a:moveTo>
                  <a:cubicBezTo>
                    <a:pt x="827" y="1"/>
                    <a:pt x="440" y="38"/>
                    <a:pt x="0" y="121"/>
                  </a:cubicBezTo>
                  <a:cubicBezTo>
                    <a:pt x="0" y="121"/>
                    <a:pt x="2857" y="3276"/>
                    <a:pt x="3338" y="3516"/>
                  </a:cubicBezTo>
                  <a:cubicBezTo>
                    <a:pt x="3338" y="3516"/>
                    <a:pt x="4464" y="1"/>
                    <a:pt x="1167" y="1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5776;p80">
              <a:extLst>
                <a:ext uri="{FF2B5EF4-FFF2-40B4-BE49-F238E27FC236}">
                  <a16:creationId xmlns:a16="http://schemas.microsoft.com/office/drawing/2014/main" id="{61244607-833F-FEC4-59E8-70FC11A000E2}"/>
                </a:ext>
              </a:extLst>
            </p:cNvPr>
            <p:cNvSpPr/>
            <p:nvPr/>
          </p:nvSpPr>
          <p:spPr>
            <a:xfrm>
              <a:off x="7517973" y="3075611"/>
              <a:ext cx="24515" cy="15959"/>
            </a:xfrm>
            <a:custGeom>
              <a:avLst/>
              <a:gdLst/>
              <a:ahLst/>
              <a:cxnLst/>
              <a:rect l="l" t="t" r="r" b="b"/>
              <a:pathLst>
                <a:path w="1000" h="651" extrusionOk="0">
                  <a:moveTo>
                    <a:pt x="1" y="1"/>
                  </a:moveTo>
                  <a:cubicBezTo>
                    <a:pt x="1" y="1"/>
                    <a:pt x="30" y="460"/>
                    <a:pt x="271" y="613"/>
                  </a:cubicBezTo>
                  <a:cubicBezTo>
                    <a:pt x="319" y="639"/>
                    <a:pt x="372" y="650"/>
                    <a:pt x="427" y="650"/>
                  </a:cubicBezTo>
                  <a:cubicBezTo>
                    <a:pt x="691" y="650"/>
                    <a:pt x="999" y="402"/>
                    <a:pt x="999" y="4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5777;p80">
              <a:extLst>
                <a:ext uri="{FF2B5EF4-FFF2-40B4-BE49-F238E27FC236}">
                  <a16:creationId xmlns:a16="http://schemas.microsoft.com/office/drawing/2014/main" id="{3BE4835A-47BF-C025-3FC3-B06C6DADC0B4}"/>
                </a:ext>
              </a:extLst>
            </p:cNvPr>
            <p:cNvSpPr/>
            <p:nvPr/>
          </p:nvSpPr>
          <p:spPr>
            <a:xfrm>
              <a:off x="7521724" y="3057028"/>
              <a:ext cx="12723" cy="17185"/>
            </a:xfrm>
            <a:custGeom>
              <a:avLst/>
              <a:gdLst/>
              <a:ahLst/>
              <a:cxnLst/>
              <a:rect l="l" t="t" r="r" b="b"/>
              <a:pathLst>
                <a:path w="519" h="701" extrusionOk="0">
                  <a:moveTo>
                    <a:pt x="518" y="1"/>
                  </a:moveTo>
                  <a:lnTo>
                    <a:pt x="59" y="431"/>
                  </a:lnTo>
                  <a:cubicBezTo>
                    <a:pt x="1" y="489"/>
                    <a:pt x="1" y="547"/>
                    <a:pt x="88" y="577"/>
                  </a:cubicBezTo>
                  <a:lnTo>
                    <a:pt x="424" y="70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5778;p80">
              <a:extLst>
                <a:ext uri="{FF2B5EF4-FFF2-40B4-BE49-F238E27FC236}">
                  <a16:creationId xmlns:a16="http://schemas.microsoft.com/office/drawing/2014/main" id="{648E8BFF-3ECE-8FB5-F676-075D29B5794A}"/>
                </a:ext>
              </a:extLst>
            </p:cNvPr>
            <p:cNvSpPr/>
            <p:nvPr/>
          </p:nvSpPr>
          <p:spPr>
            <a:xfrm>
              <a:off x="7550676" y="3037980"/>
              <a:ext cx="14562" cy="10738"/>
            </a:xfrm>
            <a:custGeom>
              <a:avLst/>
              <a:gdLst/>
              <a:ahLst/>
              <a:cxnLst/>
              <a:rect l="l" t="t" r="r" b="b"/>
              <a:pathLst>
                <a:path w="594" h="438" extrusionOk="0">
                  <a:moveTo>
                    <a:pt x="232" y="0"/>
                  </a:moveTo>
                  <a:cubicBezTo>
                    <a:pt x="143" y="0"/>
                    <a:pt x="60" y="48"/>
                    <a:pt x="0" y="144"/>
                  </a:cubicBezTo>
                  <a:cubicBezTo>
                    <a:pt x="0" y="144"/>
                    <a:pt x="306" y="173"/>
                    <a:pt x="518" y="414"/>
                  </a:cubicBezTo>
                  <a:cubicBezTo>
                    <a:pt x="531" y="430"/>
                    <a:pt x="540" y="437"/>
                    <a:pt x="547" y="437"/>
                  </a:cubicBezTo>
                  <a:cubicBezTo>
                    <a:pt x="593" y="437"/>
                    <a:pt x="526" y="131"/>
                    <a:pt x="394" y="49"/>
                  </a:cubicBezTo>
                  <a:cubicBezTo>
                    <a:pt x="340" y="17"/>
                    <a:pt x="285" y="0"/>
                    <a:pt x="23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5779;p80">
              <a:extLst>
                <a:ext uri="{FF2B5EF4-FFF2-40B4-BE49-F238E27FC236}">
                  <a16:creationId xmlns:a16="http://schemas.microsoft.com/office/drawing/2014/main" id="{E121BE6E-4396-8330-B6FC-EEBC5B8D11F2}"/>
                </a:ext>
              </a:extLst>
            </p:cNvPr>
            <p:cNvSpPr/>
            <p:nvPr/>
          </p:nvSpPr>
          <p:spPr>
            <a:xfrm>
              <a:off x="7516135" y="3028811"/>
              <a:ext cx="16695" cy="6840"/>
            </a:xfrm>
            <a:custGeom>
              <a:avLst/>
              <a:gdLst/>
              <a:ahLst/>
              <a:cxnLst/>
              <a:rect l="l" t="t" r="r" b="b"/>
              <a:pathLst>
                <a:path w="681" h="279" extrusionOk="0">
                  <a:moveTo>
                    <a:pt x="382" y="1"/>
                  </a:moveTo>
                  <a:cubicBezTo>
                    <a:pt x="243" y="1"/>
                    <a:pt x="0" y="279"/>
                    <a:pt x="52" y="279"/>
                  </a:cubicBezTo>
                  <a:cubicBezTo>
                    <a:pt x="57" y="279"/>
                    <a:pt x="65" y="276"/>
                    <a:pt x="76" y="270"/>
                  </a:cubicBezTo>
                  <a:cubicBezTo>
                    <a:pt x="188" y="231"/>
                    <a:pt x="292" y="218"/>
                    <a:pt x="382" y="218"/>
                  </a:cubicBezTo>
                  <a:cubicBezTo>
                    <a:pt x="561" y="218"/>
                    <a:pt x="681" y="270"/>
                    <a:pt x="681" y="270"/>
                  </a:cubicBezTo>
                  <a:cubicBezTo>
                    <a:pt x="681" y="124"/>
                    <a:pt x="528" y="1"/>
                    <a:pt x="38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5780;p80">
              <a:extLst>
                <a:ext uri="{FF2B5EF4-FFF2-40B4-BE49-F238E27FC236}">
                  <a16:creationId xmlns:a16="http://schemas.microsoft.com/office/drawing/2014/main" id="{20E82822-C9FC-1E49-0C19-CC7A13764DB3}"/>
                </a:ext>
              </a:extLst>
            </p:cNvPr>
            <p:cNvSpPr/>
            <p:nvPr/>
          </p:nvSpPr>
          <p:spPr>
            <a:xfrm>
              <a:off x="7545504" y="3055606"/>
              <a:ext cx="6815" cy="10517"/>
            </a:xfrm>
            <a:custGeom>
              <a:avLst/>
              <a:gdLst/>
              <a:ahLst/>
              <a:cxnLst/>
              <a:rect l="l" t="t" r="r" b="b"/>
              <a:pathLst>
                <a:path w="278" h="429" extrusionOk="0">
                  <a:moveTo>
                    <a:pt x="211" y="1"/>
                  </a:moveTo>
                  <a:cubicBezTo>
                    <a:pt x="153" y="1"/>
                    <a:pt x="58" y="59"/>
                    <a:pt x="29" y="183"/>
                  </a:cubicBezTo>
                  <a:cubicBezTo>
                    <a:pt x="0" y="307"/>
                    <a:pt x="0" y="423"/>
                    <a:pt x="58" y="423"/>
                  </a:cubicBezTo>
                  <a:cubicBezTo>
                    <a:pt x="67" y="427"/>
                    <a:pt x="76" y="429"/>
                    <a:pt x="85" y="429"/>
                  </a:cubicBezTo>
                  <a:cubicBezTo>
                    <a:pt x="146" y="429"/>
                    <a:pt x="215" y="349"/>
                    <a:pt x="241" y="241"/>
                  </a:cubicBezTo>
                  <a:cubicBezTo>
                    <a:pt x="277" y="124"/>
                    <a:pt x="241" y="30"/>
                    <a:pt x="21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5781;p80">
              <a:extLst>
                <a:ext uri="{FF2B5EF4-FFF2-40B4-BE49-F238E27FC236}">
                  <a16:creationId xmlns:a16="http://schemas.microsoft.com/office/drawing/2014/main" id="{EAC987A6-75EB-665E-9E4A-308DE1D276FF}"/>
                </a:ext>
              </a:extLst>
            </p:cNvPr>
            <p:cNvSpPr/>
            <p:nvPr/>
          </p:nvSpPr>
          <p:spPr>
            <a:xfrm>
              <a:off x="7523171" y="3047394"/>
              <a:ext cx="6815" cy="10394"/>
            </a:xfrm>
            <a:custGeom>
              <a:avLst/>
              <a:gdLst/>
              <a:ahLst/>
              <a:cxnLst/>
              <a:rect l="l" t="t" r="r" b="b"/>
              <a:pathLst>
                <a:path w="278" h="424" extrusionOk="0">
                  <a:moveTo>
                    <a:pt x="182" y="0"/>
                  </a:moveTo>
                  <a:cubicBezTo>
                    <a:pt x="124" y="0"/>
                    <a:pt x="59" y="59"/>
                    <a:pt x="29" y="183"/>
                  </a:cubicBezTo>
                  <a:cubicBezTo>
                    <a:pt x="0" y="306"/>
                    <a:pt x="0" y="394"/>
                    <a:pt x="59" y="423"/>
                  </a:cubicBezTo>
                  <a:cubicBezTo>
                    <a:pt x="124" y="423"/>
                    <a:pt x="182" y="365"/>
                    <a:pt x="212" y="241"/>
                  </a:cubicBezTo>
                  <a:cubicBezTo>
                    <a:pt x="277" y="124"/>
                    <a:pt x="241" y="30"/>
                    <a:pt x="18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5782;p80">
              <a:extLst>
                <a:ext uri="{FF2B5EF4-FFF2-40B4-BE49-F238E27FC236}">
                  <a16:creationId xmlns:a16="http://schemas.microsoft.com/office/drawing/2014/main" id="{1F6FFA00-0E41-BC7D-83A4-F4E06A5091D6}"/>
                </a:ext>
              </a:extLst>
            </p:cNvPr>
            <p:cNvSpPr/>
            <p:nvPr/>
          </p:nvSpPr>
          <p:spPr>
            <a:xfrm>
              <a:off x="7476347" y="4475098"/>
              <a:ext cx="80434" cy="112377"/>
            </a:xfrm>
            <a:custGeom>
              <a:avLst/>
              <a:gdLst/>
              <a:ahLst/>
              <a:cxnLst/>
              <a:rect l="l" t="t" r="r" b="b"/>
              <a:pathLst>
                <a:path w="3281" h="4584" extrusionOk="0">
                  <a:moveTo>
                    <a:pt x="1" y="1"/>
                  </a:moveTo>
                  <a:lnTo>
                    <a:pt x="212" y="3214"/>
                  </a:lnTo>
                  <a:cubicBezTo>
                    <a:pt x="212" y="3214"/>
                    <a:pt x="846" y="3615"/>
                    <a:pt x="1488" y="4402"/>
                  </a:cubicBezTo>
                  <a:cubicBezTo>
                    <a:pt x="1595" y="4530"/>
                    <a:pt x="1703" y="4583"/>
                    <a:pt x="1808" y="4583"/>
                  </a:cubicBezTo>
                  <a:cubicBezTo>
                    <a:pt x="2351" y="4583"/>
                    <a:pt x="2821" y="3156"/>
                    <a:pt x="2821" y="3156"/>
                  </a:cubicBezTo>
                  <a:lnTo>
                    <a:pt x="3280" y="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5783;p80">
              <a:extLst>
                <a:ext uri="{FF2B5EF4-FFF2-40B4-BE49-F238E27FC236}">
                  <a16:creationId xmlns:a16="http://schemas.microsoft.com/office/drawing/2014/main" id="{0A8EA3FC-7B88-814A-8D7A-838E63FFBAAD}"/>
                </a:ext>
              </a:extLst>
            </p:cNvPr>
            <p:cNvSpPr/>
            <p:nvPr/>
          </p:nvSpPr>
          <p:spPr>
            <a:xfrm>
              <a:off x="7474043" y="4472769"/>
              <a:ext cx="84871" cy="116863"/>
            </a:xfrm>
            <a:custGeom>
              <a:avLst/>
              <a:gdLst/>
              <a:ahLst/>
              <a:cxnLst/>
              <a:rect l="l" t="t" r="r" b="b"/>
              <a:pathLst>
                <a:path w="3462" h="4767" extrusionOk="0">
                  <a:moveTo>
                    <a:pt x="182" y="183"/>
                  </a:moveTo>
                  <a:lnTo>
                    <a:pt x="3279" y="249"/>
                  </a:lnTo>
                  <a:lnTo>
                    <a:pt x="2857" y="3222"/>
                  </a:lnTo>
                  <a:cubicBezTo>
                    <a:pt x="2733" y="3586"/>
                    <a:pt x="2339" y="4526"/>
                    <a:pt x="1946" y="4621"/>
                  </a:cubicBezTo>
                  <a:cubicBezTo>
                    <a:pt x="1851" y="4621"/>
                    <a:pt x="1735" y="4584"/>
                    <a:pt x="1640" y="4468"/>
                  </a:cubicBezTo>
                  <a:cubicBezTo>
                    <a:pt x="1093" y="3768"/>
                    <a:pt x="518" y="3346"/>
                    <a:pt x="365" y="3251"/>
                  </a:cubicBezTo>
                  <a:lnTo>
                    <a:pt x="182" y="183"/>
                  </a:lnTo>
                  <a:close/>
                  <a:moveTo>
                    <a:pt x="0" y="1"/>
                  </a:moveTo>
                  <a:lnTo>
                    <a:pt x="212" y="3346"/>
                  </a:lnTo>
                  <a:lnTo>
                    <a:pt x="241" y="3375"/>
                  </a:lnTo>
                  <a:cubicBezTo>
                    <a:pt x="277" y="3375"/>
                    <a:pt x="882" y="3797"/>
                    <a:pt x="1516" y="4555"/>
                  </a:cubicBezTo>
                  <a:cubicBezTo>
                    <a:pt x="1640" y="4708"/>
                    <a:pt x="1764" y="4767"/>
                    <a:pt x="1917" y="4767"/>
                  </a:cubicBezTo>
                  <a:lnTo>
                    <a:pt x="1975" y="4767"/>
                  </a:lnTo>
                  <a:cubicBezTo>
                    <a:pt x="2522" y="4679"/>
                    <a:pt x="2944" y="3433"/>
                    <a:pt x="3010" y="3280"/>
                  </a:cubicBezTo>
                  <a:lnTo>
                    <a:pt x="346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5784;p80">
              <a:extLst>
                <a:ext uri="{FF2B5EF4-FFF2-40B4-BE49-F238E27FC236}">
                  <a16:creationId xmlns:a16="http://schemas.microsoft.com/office/drawing/2014/main" id="{E3305F98-374E-ADE7-EE9B-5823F463091F}"/>
                </a:ext>
              </a:extLst>
            </p:cNvPr>
            <p:cNvSpPr/>
            <p:nvPr/>
          </p:nvSpPr>
          <p:spPr>
            <a:xfrm>
              <a:off x="7808991" y="4471348"/>
              <a:ext cx="67735" cy="90779"/>
            </a:xfrm>
            <a:custGeom>
              <a:avLst/>
              <a:gdLst/>
              <a:ahLst/>
              <a:cxnLst/>
              <a:rect l="l" t="t" r="r" b="b"/>
              <a:pathLst>
                <a:path w="2763" h="3703" extrusionOk="0">
                  <a:moveTo>
                    <a:pt x="1" y="1"/>
                  </a:moveTo>
                  <a:lnTo>
                    <a:pt x="941" y="3068"/>
                  </a:lnTo>
                  <a:cubicBezTo>
                    <a:pt x="941" y="3068"/>
                    <a:pt x="1669" y="3702"/>
                    <a:pt x="1946" y="3702"/>
                  </a:cubicBezTo>
                  <a:cubicBezTo>
                    <a:pt x="2427" y="3673"/>
                    <a:pt x="2675" y="2821"/>
                    <a:pt x="2675" y="2821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5785;p80">
              <a:extLst>
                <a:ext uri="{FF2B5EF4-FFF2-40B4-BE49-F238E27FC236}">
                  <a16:creationId xmlns:a16="http://schemas.microsoft.com/office/drawing/2014/main" id="{FAD90737-D886-A806-FD90-89529EA1BB96}"/>
                </a:ext>
              </a:extLst>
            </p:cNvPr>
            <p:cNvSpPr/>
            <p:nvPr/>
          </p:nvSpPr>
          <p:spPr>
            <a:xfrm>
              <a:off x="7805951" y="4469019"/>
              <a:ext cx="72393" cy="94701"/>
            </a:xfrm>
            <a:custGeom>
              <a:avLst/>
              <a:gdLst/>
              <a:ahLst/>
              <a:cxnLst/>
              <a:rect l="l" t="t" r="r" b="b"/>
              <a:pathLst>
                <a:path w="2953" h="3863" extrusionOk="0">
                  <a:moveTo>
                    <a:pt x="2799" y="183"/>
                  </a:moveTo>
                  <a:lnTo>
                    <a:pt x="2704" y="2916"/>
                  </a:lnTo>
                  <a:cubicBezTo>
                    <a:pt x="2646" y="3134"/>
                    <a:pt x="2405" y="3681"/>
                    <a:pt x="2070" y="3710"/>
                  </a:cubicBezTo>
                  <a:cubicBezTo>
                    <a:pt x="1917" y="3710"/>
                    <a:pt x="1429" y="3375"/>
                    <a:pt x="1159" y="3134"/>
                  </a:cubicBezTo>
                  <a:lnTo>
                    <a:pt x="219" y="183"/>
                  </a:lnTo>
                  <a:close/>
                  <a:moveTo>
                    <a:pt x="1" y="1"/>
                  </a:moveTo>
                  <a:lnTo>
                    <a:pt x="1006" y="3222"/>
                  </a:lnTo>
                  <a:lnTo>
                    <a:pt x="1036" y="3222"/>
                  </a:lnTo>
                  <a:cubicBezTo>
                    <a:pt x="1159" y="3346"/>
                    <a:pt x="1764" y="3863"/>
                    <a:pt x="2070" y="3863"/>
                  </a:cubicBezTo>
                  <a:cubicBezTo>
                    <a:pt x="2617" y="3827"/>
                    <a:pt x="2857" y="2981"/>
                    <a:pt x="2886" y="2952"/>
                  </a:cubicBezTo>
                  <a:lnTo>
                    <a:pt x="295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5786;p80">
              <a:extLst>
                <a:ext uri="{FF2B5EF4-FFF2-40B4-BE49-F238E27FC236}">
                  <a16:creationId xmlns:a16="http://schemas.microsoft.com/office/drawing/2014/main" id="{EB2E21DA-AF9A-A990-446C-0DD1CE30D2E4}"/>
                </a:ext>
              </a:extLst>
            </p:cNvPr>
            <p:cNvSpPr/>
            <p:nvPr/>
          </p:nvSpPr>
          <p:spPr>
            <a:xfrm>
              <a:off x="7410083" y="4540480"/>
              <a:ext cx="144369" cy="71486"/>
            </a:xfrm>
            <a:custGeom>
              <a:avLst/>
              <a:gdLst/>
              <a:ahLst/>
              <a:cxnLst/>
              <a:rect l="l" t="t" r="r" b="b"/>
              <a:pathLst>
                <a:path w="5889" h="2916" extrusionOk="0">
                  <a:moveTo>
                    <a:pt x="5524" y="1"/>
                  </a:moveTo>
                  <a:cubicBezTo>
                    <a:pt x="5466" y="1"/>
                    <a:pt x="5371" y="37"/>
                    <a:pt x="5313" y="66"/>
                  </a:cubicBezTo>
                  <a:cubicBezTo>
                    <a:pt x="5094" y="285"/>
                    <a:pt x="4393" y="932"/>
                    <a:pt x="3928" y="932"/>
                  </a:cubicBezTo>
                  <a:cubicBezTo>
                    <a:pt x="3882" y="932"/>
                    <a:pt x="3838" y="925"/>
                    <a:pt x="3797" y="912"/>
                  </a:cubicBezTo>
                  <a:cubicBezTo>
                    <a:pt x="3520" y="824"/>
                    <a:pt x="3127" y="642"/>
                    <a:pt x="3003" y="518"/>
                  </a:cubicBezTo>
                  <a:cubicBezTo>
                    <a:pt x="2974" y="489"/>
                    <a:pt x="2921" y="474"/>
                    <a:pt x="2864" y="474"/>
                  </a:cubicBezTo>
                  <a:cubicBezTo>
                    <a:pt x="2808" y="474"/>
                    <a:pt x="2748" y="489"/>
                    <a:pt x="2704" y="518"/>
                  </a:cubicBezTo>
                  <a:lnTo>
                    <a:pt x="117" y="2617"/>
                  </a:lnTo>
                  <a:cubicBezTo>
                    <a:pt x="0" y="2704"/>
                    <a:pt x="88" y="2886"/>
                    <a:pt x="270" y="2886"/>
                  </a:cubicBezTo>
                  <a:lnTo>
                    <a:pt x="4067" y="2915"/>
                  </a:lnTo>
                  <a:cubicBezTo>
                    <a:pt x="4161" y="2915"/>
                    <a:pt x="4249" y="2857"/>
                    <a:pt x="4278" y="2799"/>
                  </a:cubicBezTo>
                  <a:lnTo>
                    <a:pt x="4555" y="2223"/>
                  </a:lnTo>
                  <a:cubicBezTo>
                    <a:pt x="4599" y="2132"/>
                    <a:pt x="4666" y="2087"/>
                    <a:pt x="4719" y="2087"/>
                  </a:cubicBezTo>
                  <a:cubicBezTo>
                    <a:pt x="4772" y="2087"/>
                    <a:pt x="4810" y="2132"/>
                    <a:pt x="4795" y="2223"/>
                  </a:cubicBezTo>
                  <a:lnTo>
                    <a:pt x="4948" y="2770"/>
                  </a:lnTo>
                  <a:cubicBezTo>
                    <a:pt x="4948" y="2813"/>
                    <a:pt x="5176" y="2835"/>
                    <a:pt x="5404" y="2835"/>
                  </a:cubicBezTo>
                  <a:cubicBezTo>
                    <a:pt x="5632" y="2835"/>
                    <a:pt x="5859" y="2813"/>
                    <a:pt x="5859" y="2770"/>
                  </a:cubicBezTo>
                  <a:cubicBezTo>
                    <a:pt x="5888" y="2252"/>
                    <a:pt x="5801" y="613"/>
                    <a:pt x="5706" y="154"/>
                  </a:cubicBezTo>
                  <a:cubicBezTo>
                    <a:pt x="5706" y="95"/>
                    <a:pt x="5619" y="37"/>
                    <a:pt x="552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5787;p80">
              <a:extLst>
                <a:ext uri="{FF2B5EF4-FFF2-40B4-BE49-F238E27FC236}">
                  <a16:creationId xmlns:a16="http://schemas.microsoft.com/office/drawing/2014/main" id="{14D9975F-378E-6F58-DBFE-34C8C896BF9C}"/>
                </a:ext>
              </a:extLst>
            </p:cNvPr>
            <p:cNvSpPr/>
            <p:nvPr/>
          </p:nvSpPr>
          <p:spPr>
            <a:xfrm>
              <a:off x="7409372" y="4538764"/>
              <a:ext cx="147409" cy="74820"/>
            </a:xfrm>
            <a:custGeom>
              <a:avLst/>
              <a:gdLst/>
              <a:ahLst/>
              <a:cxnLst/>
              <a:rect l="l" t="t" r="r" b="b"/>
              <a:pathLst>
                <a:path w="6013" h="3052" extrusionOk="0">
                  <a:moveTo>
                    <a:pt x="5553" y="165"/>
                  </a:moveTo>
                  <a:cubicBezTo>
                    <a:pt x="5611" y="165"/>
                    <a:pt x="5648" y="195"/>
                    <a:pt x="5648" y="224"/>
                  </a:cubicBezTo>
                  <a:cubicBezTo>
                    <a:pt x="5735" y="683"/>
                    <a:pt x="5859" y="2257"/>
                    <a:pt x="5794" y="2774"/>
                  </a:cubicBezTo>
                  <a:cubicBezTo>
                    <a:pt x="5727" y="2812"/>
                    <a:pt x="5528" y="2828"/>
                    <a:pt x="5348" y="2828"/>
                  </a:cubicBezTo>
                  <a:cubicBezTo>
                    <a:pt x="5213" y="2828"/>
                    <a:pt x="5089" y="2819"/>
                    <a:pt x="5036" y="2803"/>
                  </a:cubicBezTo>
                  <a:lnTo>
                    <a:pt x="4919" y="2293"/>
                  </a:lnTo>
                  <a:cubicBezTo>
                    <a:pt x="4919" y="2169"/>
                    <a:pt x="4854" y="2111"/>
                    <a:pt x="4795" y="2075"/>
                  </a:cubicBezTo>
                  <a:cubicBezTo>
                    <a:pt x="4781" y="2070"/>
                    <a:pt x="4765" y="2068"/>
                    <a:pt x="4750" y="2068"/>
                  </a:cubicBezTo>
                  <a:cubicBezTo>
                    <a:pt x="4665" y="2068"/>
                    <a:pt x="4574" y="2134"/>
                    <a:pt x="4518" y="2257"/>
                  </a:cubicBezTo>
                  <a:lnTo>
                    <a:pt x="4249" y="2840"/>
                  </a:lnTo>
                  <a:cubicBezTo>
                    <a:pt x="4220" y="2869"/>
                    <a:pt x="4190" y="2898"/>
                    <a:pt x="4096" y="2898"/>
                  </a:cubicBezTo>
                  <a:lnTo>
                    <a:pt x="299" y="2869"/>
                  </a:lnTo>
                  <a:cubicBezTo>
                    <a:pt x="241" y="2869"/>
                    <a:pt x="183" y="2840"/>
                    <a:pt x="183" y="2803"/>
                  </a:cubicBezTo>
                  <a:cubicBezTo>
                    <a:pt x="146" y="2774"/>
                    <a:pt x="183" y="2774"/>
                    <a:pt x="212" y="2745"/>
                  </a:cubicBezTo>
                  <a:lnTo>
                    <a:pt x="2791" y="654"/>
                  </a:lnTo>
                  <a:cubicBezTo>
                    <a:pt x="2806" y="635"/>
                    <a:pt x="2844" y="626"/>
                    <a:pt x="2886" y="626"/>
                  </a:cubicBezTo>
                  <a:cubicBezTo>
                    <a:pt x="2928" y="626"/>
                    <a:pt x="2973" y="635"/>
                    <a:pt x="3003" y="654"/>
                  </a:cubicBezTo>
                  <a:cubicBezTo>
                    <a:pt x="3127" y="770"/>
                    <a:pt x="3520" y="952"/>
                    <a:pt x="3826" y="1076"/>
                  </a:cubicBezTo>
                  <a:cubicBezTo>
                    <a:pt x="3870" y="1091"/>
                    <a:pt x="3917" y="1098"/>
                    <a:pt x="3966" y="1098"/>
                  </a:cubicBezTo>
                  <a:cubicBezTo>
                    <a:pt x="4432" y="1098"/>
                    <a:pt x="5130" y="497"/>
                    <a:pt x="5400" y="195"/>
                  </a:cubicBezTo>
                  <a:cubicBezTo>
                    <a:pt x="5429" y="165"/>
                    <a:pt x="5495" y="165"/>
                    <a:pt x="5553" y="165"/>
                  </a:cubicBezTo>
                  <a:close/>
                  <a:moveTo>
                    <a:pt x="5493" y="1"/>
                  </a:moveTo>
                  <a:cubicBezTo>
                    <a:pt x="5415" y="1"/>
                    <a:pt x="5348" y="28"/>
                    <a:pt x="5283" y="71"/>
                  </a:cubicBezTo>
                  <a:cubicBezTo>
                    <a:pt x="4839" y="515"/>
                    <a:pt x="4298" y="936"/>
                    <a:pt x="3951" y="936"/>
                  </a:cubicBezTo>
                  <a:cubicBezTo>
                    <a:pt x="3917" y="936"/>
                    <a:pt x="3885" y="932"/>
                    <a:pt x="3855" y="923"/>
                  </a:cubicBezTo>
                  <a:cubicBezTo>
                    <a:pt x="3578" y="799"/>
                    <a:pt x="3214" y="617"/>
                    <a:pt x="3097" y="530"/>
                  </a:cubicBezTo>
                  <a:cubicBezTo>
                    <a:pt x="3050" y="482"/>
                    <a:pt x="2973" y="459"/>
                    <a:pt x="2893" y="459"/>
                  </a:cubicBezTo>
                  <a:cubicBezTo>
                    <a:pt x="2813" y="459"/>
                    <a:pt x="2729" y="482"/>
                    <a:pt x="2667" y="530"/>
                  </a:cubicBezTo>
                  <a:lnTo>
                    <a:pt x="88" y="2621"/>
                  </a:lnTo>
                  <a:cubicBezTo>
                    <a:pt x="29" y="2687"/>
                    <a:pt x="0" y="2774"/>
                    <a:pt x="29" y="2869"/>
                  </a:cubicBezTo>
                  <a:cubicBezTo>
                    <a:pt x="59" y="2956"/>
                    <a:pt x="146" y="3022"/>
                    <a:pt x="299" y="3022"/>
                  </a:cubicBezTo>
                  <a:lnTo>
                    <a:pt x="4096" y="3051"/>
                  </a:lnTo>
                  <a:cubicBezTo>
                    <a:pt x="4220" y="3051"/>
                    <a:pt x="4336" y="2985"/>
                    <a:pt x="4373" y="2898"/>
                  </a:cubicBezTo>
                  <a:lnTo>
                    <a:pt x="4671" y="2322"/>
                  </a:lnTo>
                  <a:cubicBezTo>
                    <a:pt x="4701" y="2257"/>
                    <a:pt x="4737" y="2228"/>
                    <a:pt x="4737" y="2228"/>
                  </a:cubicBezTo>
                  <a:cubicBezTo>
                    <a:pt x="4737" y="2228"/>
                    <a:pt x="4766" y="2228"/>
                    <a:pt x="4737" y="2293"/>
                  </a:cubicBezTo>
                  <a:lnTo>
                    <a:pt x="4883" y="2869"/>
                  </a:lnTo>
                  <a:cubicBezTo>
                    <a:pt x="4883" y="2956"/>
                    <a:pt x="5036" y="2985"/>
                    <a:pt x="5130" y="2985"/>
                  </a:cubicBezTo>
                  <a:cubicBezTo>
                    <a:pt x="5130" y="2985"/>
                    <a:pt x="5250" y="2995"/>
                    <a:pt x="5398" y="2995"/>
                  </a:cubicBezTo>
                  <a:cubicBezTo>
                    <a:pt x="5636" y="2995"/>
                    <a:pt x="5947" y="2970"/>
                    <a:pt x="5947" y="2840"/>
                  </a:cubicBezTo>
                  <a:cubicBezTo>
                    <a:pt x="6012" y="2352"/>
                    <a:pt x="5917" y="683"/>
                    <a:pt x="5830" y="195"/>
                  </a:cubicBezTo>
                  <a:cubicBezTo>
                    <a:pt x="5794" y="107"/>
                    <a:pt x="5706" y="12"/>
                    <a:pt x="5582" y="12"/>
                  </a:cubicBezTo>
                  <a:cubicBezTo>
                    <a:pt x="5551" y="5"/>
                    <a:pt x="5521" y="1"/>
                    <a:pt x="549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5788;p80">
              <a:extLst>
                <a:ext uri="{FF2B5EF4-FFF2-40B4-BE49-F238E27FC236}">
                  <a16:creationId xmlns:a16="http://schemas.microsoft.com/office/drawing/2014/main" id="{160D11BE-6E3B-F737-4F96-FFF467BDC131}"/>
                </a:ext>
              </a:extLst>
            </p:cNvPr>
            <p:cNvSpPr/>
            <p:nvPr/>
          </p:nvSpPr>
          <p:spPr>
            <a:xfrm>
              <a:off x="7820954" y="4537808"/>
              <a:ext cx="94530" cy="98085"/>
            </a:xfrm>
            <a:custGeom>
              <a:avLst/>
              <a:gdLst/>
              <a:ahLst/>
              <a:cxnLst/>
              <a:rect l="l" t="t" r="r" b="b"/>
              <a:pathLst>
                <a:path w="3856" h="4001" extrusionOk="0">
                  <a:moveTo>
                    <a:pt x="2182" y="0"/>
                  </a:moveTo>
                  <a:cubicBezTo>
                    <a:pt x="2163" y="0"/>
                    <a:pt x="2140" y="8"/>
                    <a:pt x="2121" y="22"/>
                  </a:cubicBezTo>
                  <a:cubicBezTo>
                    <a:pt x="2121" y="22"/>
                    <a:pt x="1939" y="474"/>
                    <a:pt x="1852" y="627"/>
                  </a:cubicBezTo>
                  <a:cubicBezTo>
                    <a:pt x="1781" y="731"/>
                    <a:pt x="1581" y="785"/>
                    <a:pt x="1389" y="785"/>
                  </a:cubicBezTo>
                  <a:cubicBezTo>
                    <a:pt x="1246" y="785"/>
                    <a:pt x="1106" y="755"/>
                    <a:pt x="1028" y="693"/>
                  </a:cubicBezTo>
                  <a:lnTo>
                    <a:pt x="482" y="175"/>
                  </a:lnTo>
                  <a:cubicBezTo>
                    <a:pt x="467" y="161"/>
                    <a:pt x="445" y="153"/>
                    <a:pt x="427" y="153"/>
                  </a:cubicBezTo>
                  <a:cubicBezTo>
                    <a:pt x="409" y="153"/>
                    <a:pt x="394" y="161"/>
                    <a:pt x="394" y="175"/>
                  </a:cubicBezTo>
                  <a:lnTo>
                    <a:pt x="30" y="2631"/>
                  </a:lnTo>
                  <a:cubicBezTo>
                    <a:pt x="1" y="2908"/>
                    <a:pt x="241" y="3119"/>
                    <a:pt x="547" y="3243"/>
                  </a:cubicBezTo>
                  <a:cubicBezTo>
                    <a:pt x="1028" y="3454"/>
                    <a:pt x="1823" y="4001"/>
                    <a:pt x="2369" y="4001"/>
                  </a:cubicBezTo>
                  <a:cubicBezTo>
                    <a:pt x="2639" y="3972"/>
                    <a:pt x="3003" y="3454"/>
                    <a:pt x="3462" y="3178"/>
                  </a:cubicBezTo>
                  <a:cubicBezTo>
                    <a:pt x="3761" y="2995"/>
                    <a:pt x="3856" y="2726"/>
                    <a:pt x="3674" y="2478"/>
                  </a:cubicBezTo>
                  <a:lnTo>
                    <a:pt x="2216" y="22"/>
                  </a:lnTo>
                  <a:cubicBezTo>
                    <a:pt x="2216" y="8"/>
                    <a:pt x="2202" y="0"/>
                    <a:pt x="218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5789;p80">
              <a:extLst>
                <a:ext uri="{FF2B5EF4-FFF2-40B4-BE49-F238E27FC236}">
                  <a16:creationId xmlns:a16="http://schemas.microsoft.com/office/drawing/2014/main" id="{9DA365D0-CD83-31E2-AFB8-98993A529910}"/>
                </a:ext>
              </a:extLst>
            </p:cNvPr>
            <p:cNvSpPr/>
            <p:nvPr/>
          </p:nvSpPr>
          <p:spPr>
            <a:xfrm>
              <a:off x="7818650" y="4536018"/>
              <a:ext cx="96834" cy="101320"/>
            </a:xfrm>
            <a:custGeom>
              <a:avLst/>
              <a:gdLst/>
              <a:ahLst/>
              <a:cxnLst/>
              <a:rect l="l" t="t" r="r" b="b"/>
              <a:pathLst>
                <a:path w="3950" h="4133" extrusionOk="0">
                  <a:moveTo>
                    <a:pt x="2281" y="183"/>
                  </a:moveTo>
                  <a:lnTo>
                    <a:pt x="3709" y="2587"/>
                  </a:lnTo>
                  <a:cubicBezTo>
                    <a:pt x="3768" y="2675"/>
                    <a:pt x="3797" y="2770"/>
                    <a:pt x="3768" y="2857"/>
                  </a:cubicBezTo>
                  <a:cubicBezTo>
                    <a:pt x="3738" y="2981"/>
                    <a:pt x="3644" y="3097"/>
                    <a:pt x="3527" y="3163"/>
                  </a:cubicBezTo>
                  <a:cubicBezTo>
                    <a:pt x="3308" y="3280"/>
                    <a:pt x="3126" y="3462"/>
                    <a:pt x="2981" y="3615"/>
                  </a:cubicBezTo>
                  <a:cubicBezTo>
                    <a:pt x="2762" y="3797"/>
                    <a:pt x="2580" y="3979"/>
                    <a:pt x="2434" y="3979"/>
                  </a:cubicBezTo>
                  <a:cubicBezTo>
                    <a:pt x="2419" y="3981"/>
                    <a:pt x="2403" y="3981"/>
                    <a:pt x="2387" y="3981"/>
                  </a:cubicBezTo>
                  <a:cubicBezTo>
                    <a:pt x="2052" y="3981"/>
                    <a:pt x="1562" y="3700"/>
                    <a:pt x="1159" y="3498"/>
                  </a:cubicBezTo>
                  <a:cubicBezTo>
                    <a:pt x="977" y="3404"/>
                    <a:pt x="824" y="3316"/>
                    <a:pt x="671" y="3251"/>
                  </a:cubicBezTo>
                  <a:cubicBezTo>
                    <a:pt x="430" y="3134"/>
                    <a:pt x="153" y="2981"/>
                    <a:pt x="211" y="2733"/>
                  </a:cubicBezTo>
                  <a:lnTo>
                    <a:pt x="547" y="336"/>
                  </a:lnTo>
                  <a:lnTo>
                    <a:pt x="1064" y="824"/>
                  </a:lnTo>
                  <a:cubicBezTo>
                    <a:pt x="1217" y="948"/>
                    <a:pt x="1458" y="948"/>
                    <a:pt x="1640" y="948"/>
                  </a:cubicBezTo>
                  <a:cubicBezTo>
                    <a:pt x="1822" y="911"/>
                    <a:pt x="1946" y="824"/>
                    <a:pt x="2004" y="729"/>
                  </a:cubicBezTo>
                  <a:cubicBezTo>
                    <a:pt x="2070" y="613"/>
                    <a:pt x="2215" y="307"/>
                    <a:pt x="2281" y="183"/>
                  </a:cubicBezTo>
                  <a:close/>
                  <a:moveTo>
                    <a:pt x="2281" y="0"/>
                  </a:moveTo>
                  <a:cubicBezTo>
                    <a:pt x="2252" y="0"/>
                    <a:pt x="2186" y="0"/>
                    <a:pt x="2157" y="66"/>
                  </a:cubicBezTo>
                  <a:cubicBezTo>
                    <a:pt x="2157" y="66"/>
                    <a:pt x="1946" y="518"/>
                    <a:pt x="1851" y="642"/>
                  </a:cubicBezTo>
                  <a:cubicBezTo>
                    <a:pt x="1822" y="700"/>
                    <a:pt x="1734" y="766"/>
                    <a:pt x="1611" y="766"/>
                  </a:cubicBezTo>
                  <a:cubicBezTo>
                    <a:pt x="1563" y="773"/>
                    <a:pt x="1517" y="777"/>
                    <a:pt x="1474" y="777"/>
                  </a:cubicBezTo>
                  <a:cubicBezTo>
                    <a:pt x="1352" y="777"/>
                    <a:pt x="1252" y="748"/>
                    <a:pt x="1188" y="700"/>
                  </a:cubicBezTo>
                  <a:lnTo>
                    <a:pt x="612" y="183"/>
                  </a:lnTo>
                  <a:cubicBezTo>
                    <a:pt x="586" y="162"/>
                    <a:pt x="550" y="141"/>
                    <a:pt x="520" y="141"/>
                  </a:cubicBezTo>
                  <a:cubicBezTo>
                    <a:pt x="508" y="141"/>
                    <a:pt x="497" y="145"/>
                    <a:pt x="488" y="154"/>
                  </a:cubicBezTo>
                  <a:cubicBezTo>
                    <a:pt x="430" y="154"/>
                    <a:pt x="394" y="219"/>
                    <a:pt x="394" y="248"/>
                  </a:cubicBezTo>
                  <a:lnTo>
                    <a:pt x="29" y="2704"/>
                  </a:lnTo>
                  <a:cubicBezTo>
                    <a:pt x="0" y="2886"/>
                    <a:pt x="95" y="3163"/>
                    <a:pt x="612" y="3404"/>
                  </a:cubicBezTo>
                  <a:cubicBezTo>
                    <a:pt x="729" y="3462"/>
                    <a:pt x="911" y="3557"/>
                    <a:pt x="1064" y="3644"/>
                  </a:cubicBezTo>
                  <a:cubicBezTo>
                    <a:pt x="1523" y="3863"/>
                    <a:pt x="2033" y="4132"/>
                    <a:pt x="2434" y="4132"/>
                  </a:cubicBezTo>
                  <a:lnTo>
                    <a:pt x="2463" y="4132"/>
                  </a:lnTo>
                  <a:cubicBezTo>
                    <a:pt x="2645" y="4132"/>
                    <a:pt x="2857" y="3950"/>
                    <a:pt x="3068" y="3739"/>
                  </a:cubicBezTo>
                  <a:cubicBezTo>
                    <a:pt x="3250" y="3586"/>
                    <a:pt x="3432" y="3433"/>
                    <a:pt x="3615" y="3316"/>
                  </a:cubicBezTo>
                  <a:cubicBezTo>
                    <a:pt x="3768" y="3221"/>
                    <a:pt x="3891" y="3068"/>
                    <a:pt x="3921" y="2915"/>
                  </a:cubicBezTo>
                  <a:cubicBezTo>
                    <a:pt x="3950" y="2770"/>
                    <a:pt x="3921" y="2617"/>
                    <a:pt x="3855" y="2493"/>
                  </a:cubicBezTo>
                  <a:lnTo>
                    <a:pt x="2398" y="66"/>
                  </a:lnTo>
                  <a:lnTo>
                    <a:pt x="2368" y="66"/>
                  </a:lnTo>
                  <a:cubicBezTo>
                    <a:pt x="2368" y="0"/>
                    <a:pt x="2310" y="0"/>
                    <a:pt x="228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5790;p80">
              <a:extLst>
                <a:ext uri="{FF2B5EF4-FFF2-40B4-BE49-F238E27FC236}">
                  <a16:creationId xmlns:a16="http://schemas.microsoft.com/office/drawing/2014/main" id="{D7CB5269-35E5-E3B0-7171-D6DB3FF617A8}"/>
                </a:ext>
              </a:extLst>
            </p:cNvPr>
            <p:cNvSpPr/>
            <p:nvPr/>
          </p:nvSpPr>
          <p:spPr>
            <a:xfrm>
              <a:off x="7373629" y="3472018"/>
              <a:ext cx="609565" cy="1022226"/>
            </a:xfrm>
            <a:custGeom>
              <a:avLst/>
              <a:gdLst/>
              <a:ahLst/>
              <a:cxnLst/>
              <a:rect l="l" t="t" r="r" b="b"/>
              <a:pathLst>
                <a:path w="24865" h="41698" extrusionOk="0">
                  <a:moveTo>
                    <a:pt x="7046" y="0"/>
                  </a:moveTo>
                  <a:cubicBezTo>
                    <a:pt x="6385" y="0"/>
                    <a:pt x="5741" y="30"/>
                    <a:pt x="5131" y="110"/>
                  </a:cubicBezTo>
                  <a:cubicBezTo>
                    <a:pt x="1" y="8578"/>
                    <a:pt x="3397" y="34724"/>
                    <a:pt x="4038" y="41646"/>
                  </a:cubicBezTo>
                  <a:cubicBezTo>
                    <a:pt x="4292" y="41672"/>
                    <a:pt x="5880" y="41698"/>
                    <a:pt x="7616" y="41698"/>
                  </a:cubicBezTo>
                  <a:cubicBezTo>
                    <a:pt x="9809" y="41698"/>
                    <a:pt x="12237" y="41657"/>
                    <a:pt x="12506" y="41522"/>
                  </a:cubicBezTo>
                  <a:cubicBezTo>
                    <a:pt x="11230" y="35328"/>
                    <a:pt x="8680" y="18357"/>
                    <a:pt x="8199" y="14349"/>
                  </a:cubicBezTo>
                  <a:cubicBezTo>
                    <a:pt x="8162" y="14026"/>
                    <a:pt x="8414" y="13845"/>
                    <a:pt x="8665" y="13845"/>
                  </a:cubicBezTo>
                  <a:cubicBezTo>
                    <a:pt x="8861" y="13845"/>
                    <a:pt x="9055" y="13956"/>
                    <a:pt x="9110" y="14196"/>
                  </a:cubicBezTo>
                  <a:cubicBezTo>
                    <a:pt x="9955" y="17716"/>
                    <a:pt x="14874" y="35904"/>
                    <a:pt x="16849" y="41493"/>
                  </a:cubicBezTo>
                  <a:cubicBezTo>
                    <a:pt x="17059" y="41503"/>
                    <a:pt x="17977" y="41514"/>
                    <a:pt x="19126" y="41514"/>
                  </a:cubicBezTo>
                  <a:cubicBezTo>
                    <a:pt x="21276" y="41514"/>
                    <a:pt x="24233" y="41478"/>
                    <a:pt x="24865" y="41340"/>
                  </a:cubicBezTo>
                  <a:cubicBezTo>
                    <a:pt x="24500" y="35722"/>
                    <a:pt x="15967" y="9642"/>
                    <a:pt x="15180" y="6574"/>
                  </a:cubicBezTo>
                  <a:cubicBezTo>
                    <a:pt x="14510" y="3907"/>
                    <a:pt x="13876" y="2384"/>
                    <a:pt x="12688" y="292"/>
                  </a:cubicBezTo>
                  <a:cubicBezTo>
                    <a:pt x="10937" y="244"/>
                    <a:pt x="8923" y="0"/>
                    <a:pt x="7046" y="0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5791;p80">
              <a:extLst>
                <a:ext uri="{FF2B5EF4-FFF2-40B4-BE49-F238E27FC236}">
                  <a16:creationId xmlns:a16="http://schemas.microsoft.com/office/drawing/2014/main" id="{CFAA875C-6FCC-AC28-B774-2DF98736CCD2}"/>
                </a:ext>
              </a:extLst>
            </p:cNvPr>
            <p:cNvSpPr/>
            <p:nvPr/>
          </p:nvSpPr>
          <p:spPr>
            <a:xfrm>
              <a:off x="7383999" y="3469983"/>
              <a:ext cx="601525" cy="1025855"/>
            </a:xfrm>
            <a:custGeom>
              <a:avLst/>
              <a:gdLst/>
              <a:ahLst/>
              <a:cxnLst/>
              <a:rect l="l" t="t" r="r" b="b"/>
              <a:pathLst>
                <a:path w="24537" h="41846" extrusionOk="0">
                  <a:moveTo>
                    <a:pt x="6729" y="166"/>
                  </a:moveTo>
                  <a:cubicBezTo>
                    <a:pt x="7782" y="166"/>
                    <a:pt x="8877" y="239"/>
                    <a:pt x="9962" y="310"/>
                  </a:cubicBezTo>
                  <a:cubicBezTo>
                    <a:pt x="10749" y="375"/>
                    <a:pt x="11507" y="434"/>
                    <a:pt x="12236" y="463"/>
                  </a:cubicBezTo>
                  <a:cubicBezTo>
                    <a:pt x="13423" y="2590"/>
                    <a:pt x="14028" y="4106"/>
                    <a:pt x="14699" y="6657"/>
                  </a:cubicBezTo>
                  <a:cubicBezTo>
                    <a:pt x="14881" y="7480"/>
                    <a:pt x="15610" y="9754"/>
                    <a:pt x="16579" y="12916"/>
                  </a:cubicBezTo>
                  <a:cubicBezTo>
                    <a:pt x="19370" y="21960"/>
                    <a:pt x="24048" y="37109"/>
                    <a:pt x="24383" y="41365"/>
                  </a:cubicBezTo>
                  <a:cubicBezTo>
                    <a:pt x="23582" y="41495"/>
                    <a:pt x="20330" y="41532"/>
                    <a:pt x="18227" y="41532"/>
                  </a:cubicBezTo>
                  <a:cubicBezTo>
                    <a:pt x="17385" y="41532"/>
                    <a:pt x="16728" y="41526"/>
                    <a:pt x="16484" y="41518"/>
                  </a:cubicBezTo>
                  <a:cubicBezTo>
                    <a:pt x="14480" y="35805"/>
                    <a:pt x="9598" y="17769"/>
                    <a:pt x="8774" y="14279"/>
                  </a:cubicBezTo>
                  <a:cubicBezTo>
                    <a:pt x="8695" y="13976"/>
                    <a:pt x="8438" y="13852"/>
                    <a:pt x="8212" y="13852"/>
                  </a:cubicBezTo>
                  <a:cubicBezTo>
                    <a:pt x="8188" y="13852"/>
                    <a:pt x="8164" y="13853"/>
                    <a:pt x="8140" y="13856"/>
                  </a:cubicBezTo>
                  <a:cubicBezTo>
                    <a:pt x="7893" y="13915"/>
                    <a:pt x="7652" y="14097"/>
                    <a:pt x="7710" y="14432"/>
                  </a:cubicBezTo>
                  <a:cubicBezTo>
                    <a:pt x="8169" y="18287"/>
                    <a:pt x="10691" y="35171"/>
                    <a:pt x="11995" y="41547"/>
                  </a:cubicBezTo>
                  <a:cubicBezTo>
                    <a:pt x="11559" y="41663"/>
                    <a:pt x="9377" y="41707"/>
                    <a:pt x="7342" y="41707"/>
                  </a:cubicBezTo>
                  <a:cubicBezTo>
                    <a:pt x="5670" y="41707"/>
                    <a:pt x="4097" y="41677"/>
                    <a:pt x="3673" y="41635"/>
                  </a:cubicBezTo>
                  <a:cubicBezTo>
                    <a:pt x="3615" y="40935"/>
                    <a:pt x="3520" y="40061"/>
                    <a:pt x="3433" y="39055"/>
                  </a:cubicBezTo>
                  <a:cubicBezTo>
                    <a:pt x="2456" y="29706"/>
                    <a:pt x="183" y="7903"/>
                    <a:pt x="4737" y="280"/>
                  </a:cubicBezTo>
                  <a:cubicBezTo>
                    <a:pt x="5373" y="197"/>
                    <a:pt x="6042" y="166"/>
                    <a:pt x="6729" y="166"/>
                  </a:cubicBezTo>
                  <a:close/>
                  <a:moveTo>
                    <a:pt x="6653" y="1"/>
                  </a:moveTo>
                  <a:cubicBezTo>
                    <a:pt x="5974" y="1"/>
                    <a:pt x="5311" y="35"/>
                    <a:pt x="4679" y="127"/>
                  </a:cubicBezTo>
                  <a:lnTo>
                    <a:pt x="4642" y="127"/>
                  </a:lnTo>
                  <a:lnTo>
                    <a:pt x="4613" y="164"/>
                  </a:lnTo>
                  <a:cubicBezTo>
                    <a:pt x="1" y="7779"/>
                    <a:pt x="2274" y="29706"/>
                    <a:pt x="3251" y="39055"/>
                  </a:cubicBezTo>
                  <a:cubicBezTo>
                    <a:pt x="3367" y="40119"/>
                    <a:pt x="3462" y="41030"/>
                    <a:pt x="3520" y="41729"/>
                  </a:cubicBezTo>
                  <a:lnTo>
                    <a:pt x="3520" y="41788"/>
                  </a:lnTo>
                  <a:lnTo>
                    <a:pt x="3586" y="41788"/>
                  </a:lnTo>
                  <a:cubicBezTo>
                    <a:pt x="3797" y="41817"/>
                    <a:pt x="5553" y="41846"/>
                    <a:pt x="7441" y="41846"/>
                  </a:cubicBezTo>
                  <a:cubicBezTo>
                    <a:pt x="9561" y="41846"/>
                    <a:pt x="11842" y="41817"/>
                    <a:pt x="12148" y="41664"/>
                  </a:cubicBezTo>
                  <a:lnTo>
                    <a:pt x="12206" y="41635"/>
                  </a:lnTo>
                  <a:lnTo>
                    <a:pt x="12177" y="41576"/>
                  </a:lnTo>
                  <a:cubicBezTo>
                    <a:pt x="10873" y="35258"/>
                    <a:pt x="8322" y="18287"/>
                    <a:pt x="7863" y="14403"/>
                  </a:cubicBezTo>
                  <a:cubicBezTo>
                    <a:pt x="7834" y="14155"/>
                    <a:pt x="8016" y="14068"/>
                    <a:pt x="8169" y="14038"/>
                  </a:cubicBezTo>
                  <a:cubicBezTo>
                    <a:pt x="8197" y="14034"/>
                    <a:pt x="8226" y="14032"/>
                    <a:pt x="8255" y="14032"/>
                  </a:cubicBezTo>
                  <a:cubicBezTo>
                    <a:pt x="8412" y="14032"/>
                    <a:pt x="8567" y="14105"/>
                    <a:pt x="8592" y="14308"/>
                  </a:cubicBezTo>
                  <a:cubicBezTo>
                    <a:pt x="9445" y="17799"/>
                    <a:pt x="14363" y="35958"/>
                    <a:pt x="16338" y="41605"/>
                  </a:cubicBezTo>
                  <a:lnTo>
                    <a:pt x="16367" y="41664"/>
                  </a:lnTo>
                  <a:lnTo>
                    <a:pt x="16426" y="41664"/>
                  </a:lnTo>
                  <a:cubicBezTo>
                    <a:pt x="16645" y="41676"/>
                    <a:pt x="17536" y="41688"/>
                    <a:pt x="18655" y="41688"/>
                  </a:cubicBezTo>
                  <a:cubicBezTo>
                    <a:pt x="20812" y="41688"/>
                    <a:pt x="23813" y="41645"/>
                    <a:pt x="24471" y="41482"/>
                  </a:cubicBezTo>
                  <a:lnTo>
                    <a:pt x="24536" y="41482"/>
                  </a:lnTo>
                  <a:lnTo>
                    <a:pt x="24536" y="41423"/>
                  </a:lnTo>
                  <a:cubicBezTo>
                    <a:pt x="24259" y="37233"/>
                    <a:pt x="19552" y="21960"/>
                    <a:pt x="16732" y="12851"/>
                  </a:cubicBezTo>
                  <a:cubicBezTo>
                    <a:pt x="15755" y="9695"/>
                    <a:pt x="15063" y="7415"/>
                    <a:pt x="14844" y="6628"/>
                  </a:cubicBezTo>
                  <a:cubicBezTo>
                    <a:pt x="14181" y="4019"/>
                    <a:pt x="13569" y="2496"/>
                    <a:pt x="12360" y="346"/>
                  </a:cubicBezTo>
                  <a:lnTo>
                    <a:pt x="12330" y="280"/>
                  </a:lnTo>
                  <a:lnTo>
                    <a:pt x="12265" y="280"/>
                  </a:lnTo>
                  <a:cubicBezTo>
                    <a:pt x="11536" y="280"/>
                    <a:pt x="10778" y="222"/>
                    <a:pt x="9962" y="164"/>
                  </a:cubicBezTo>
                  <a:cubicBezTo>
                    <a:pt x="8860" y="88"/>
                    <a:pt x="7736" y="1"/>
                    <a:pt x="665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5792;p80">
              <a:extLst>
                <a:ext uri="{FF2B5EF4-FFF2-40B4-BE49-F238E27FC236}">
                  <a16:creationId xmlns:a16="http://schemas.microsoft.com/office/drawing/2014/main" id="{43C0ED7B-2989-7DFE-1D5D-D9A88DEF002B}"/>
                </a:ext>
              </a:extLst>
            </p:cNvPr>
            <p:cNvSpPr/>
            <p:nvPr/>
          </p:nvSpPr>
          <p:spPr>
            <a:xfrm>
              <a:off x="7206780" y="3429338"/>
              <a:ext cx="198866" cy="95241"/>
            </a:xfrm>
            <a:custGeom>
              <a:avLst/>
              <a:gdLst/>
              <a:ahLst/>
              <a:cxnLst/>
              <a:rect l="l" t="t" r="r" b="b"/>
              <a:pathLst>
                <a:path w="8112" h="3885" extrusionOk="0">
                  <a:moveTo>
                    <a:pt x="5714" y="0"/>
                  </a:moveTo>
                  <a:lnTo>
                    <a:pt x="2187" y="1880"/>
                  </a:lnTo>
                  <a:cubicBezTo>
                    <a:pt x="2005" y="1938"/>
                    <a:pt x="2070" y="2245"/>
                    <a:pt x="1" y="2973"/>
                  </a:cubicBezTo>
                  <a:lnTo>
                    <a:pt x="1669" y="3884"/>
                  </a:lnTo>
                  <a:cubicBezTo>
                    <a:pt x="1669" y="3884"/>
                    <a:pt x="5131" y="3155"/>
                    <a:pt x="8111" y="1968"/>
                  </a:cubicBezTo>
                  <a:cubicBezTo>
                    <a:pt x="7288" y="1334"/>
                    <a:pt x="6501" y="663"/>
                    <a:pt x="5714" y="0"/>
                  </a:cubicBezTo>
                  <a:close/>
                </a:path>
              </a:pathLst>
            </a:custGeom>
            <a:solidFill>
              <a:srgbClr val="B63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5793;p80">
              <a:extLst>
                <a:ext uri="{FF2B5EF4-FFF2-40B4-BE49-F238E27FC236}">
                  <a16:creationId xmlns:a16="http://schemas.microsoft.com/office/drawing/2014/main" id="{B9AB5338-7B3B-5913-3D2A-61B231C0B1A9}"/>
                </a:ext>
              </a:extLst>
            </p:cNvPr>
            <p:cNvSpPr/>
            <p:nvPr/>
          </p:nvSpPr>
          <p:spPr>
            <a:xfrm>
              <a:off x="7194939" y="3476137"/>
              <a:ext cx="65455" cy="24662"/>
            </a:xfrm>
            <a:custGeom>
              <a:avLst/>
              <a:gdLst/>
              <a:ahLst/>
              <a:cxnLst/>
              <a:rect l="l" t="t" r="r" b="b"/>
              <a:pathLst>
                <a:path w="2670" h="1006" extrusionOk="0">
                  <a:moveTo>
                    <a:pt x="2670" y="0"/>
                  </a:moveTo>
                  <a:lnTo>
                    <a:pt x="2670" y="0"/>
                  </a:lnTo>
                  <a:cubicBezTo>
                    <a:pt x="2670" y="0"/>
                    <a:pt x="243" y="576"/>
                    <a:pt x="61" y="787"/>
                  </a:cubicBezTo>
                  <a:cubicBezTo>
                    <a:pt x="0" y="874"/>
                    <a:pt x="222" y="887"/>
                    <a:pt x="507" y="887"/>
                  </a:cubicBezTo>
                  <a:cubicBezTo>
                    <a:pt x="634" y="887"/>
                    <a:pt x="774" y="885"/>
                    <a:pt x="907" y="885"/>
                  </a:cubicBezTo>
                  <a:cubicBezTo>
                    <a:pt x="1230" y="885"/>
                    <a:pt x="1514" y="900"/>
                    <a:pt x="1489" y="1006"/>
                  </a:cubicBezTo>
                  <a:cubicBezTo>
                    <a:pt x="1489" y="1006"/>
                    <a:pt x="2517" y="212"/>
                    <a:pt x="2670" y="0"/>
                  </a:cubicBezTo>
                  <a:close/>
                </a:path>
              </a:pathLst>
            </a:custGeom>
            <a:solidFill>
              <a:srgbClr val="B63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5794;p80">
              <a:extLst>
                <a:ext uri="{FF2B5EF4-FFF2-40B4-BE49-F238E27FC236}">
                  <a16:creationId xmlns:a16="http://schemas.microsoft.com/office/drawing/2014/main" id="{C0C490AE-38DC-2A81-ECC2-C46A06F13D57}"/>
                </a:ext>
              </a:extLst>
            </p:cNvPr>
            <p:cNvSpPr/>
            <p:nvPr/>
          </p:nvSpPr>
          <p:spPr>
            <a:xfrm>
              <a:off x="6853960" y="3114393"/>
              <a:ext cx="586693" cy="434651"/>
            </a:xfrm>
            <a:custGeom>
              <a:avLst/>
              <a:gdLst/>
              <a:ahLst/>
              <a:cxnLst/>
              <a:rect l="l" t="t" r="r" b="b"/>
              <a:pathLst>
                <a:path w="23932" h="17730" extrusionOk="0">
                  <a:moveTo>
                    <a:pt x="10662" y="0"/>
                  </a:moveTo>
                  <a:lnTo>
                    <a:pt x="1" y="700"/>
                  </a:lnTo>
                  <a:lnTo>
                    <a:pt x="5072" y="11084"/>
                  </a:lnTo>
                  <a:lnTo>
                    <a:pt x="18371" y="17729"/>
                  </a:lnTo>
                  <a:lnTo>
                    <a:pt x="23932" y="6682"/>
                  </a:lnTo>
                  <a:lnTo>
                    <a:pt x="10662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5795;p80">
              <a:extLst>
                <a:ext uri="{FF2B5EF4-FFF2-40B4-BE49-F238E27FC236}">
                  <a16:creationId xmlns:a16="http://schemas.microsoft.com/office/drawing/2014/main" id="{FF1BC92D-45F5-56CA-8C86-D4292B227C8A}"/>
                </a:ext>
              </a:extLst>
            </p:cNvPr>
            <p:cNvSpPr/>
            <p:nvPr/>
          </p:nvSpPr>
          <p:spPr>
            <a:xfrm>
              <a:off x="6851116" y="3112236"/>
              <a:ext cx="592405" cy="439848"/>
            </a:xfrm>
            <a:custGeom>
              <a:avLst/>
              <a:gdLst/>
              <a:ahLst/>
              <a:cxnLst/>
              <a:rect l="l" t="t" r="r" b="b"/>
              <a:pathLst>
                <a:path w="24165" h="17942" extrusionOk="0">
                  <a:moveTo>
                    <a:pt x="10749" y="183"/>
                  </a:moveTo>
                  <a:lnTo>
                    <a:pt x="23924" y="6799"/>
                  </a:lnTo>
                  <a:lnTo>
                    <a:pt x="18458" y="17730"/>
                  </a:lnTo>
                  <a:lnTo>
                    <a:pt x="5247" y="11113"/>
                  </a:lnTo>
                  <a:lnTo>
                    <a:pt x="241" y="875"/>
                  </a:lnTo>
                  <a:lnTo>
                    <a:pt x="10749" y="183"/>
                  </a:lnTo>
                  <a:close/>
                  <a:moveTo>
                    <a:pt x="10778" y="1"/>
                  </a:moveTo>
                  <a:lnTo>
                    <a:pt x="0" y="729"/>
                  </a:lnTo>
                  <a:lnTo>
                    <a:pt x="5130" y="11201"/>
                  </a:lnTo>
                  <a:lnTo>
                    <a:pt x="5130" y="11230"/>
                  </a:lnTo>
                  <a:lnTo>
                    <a:pt x="18517" y="17941"/>
                  </a:lnTo>
                  <a:lnTo>
                    <a:pt x="24164" y="6741"/>
                  </a:lnTo>
                  <a:lnTo>
                    <a:pt x="10778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5796;p80">
              <a:extLst>
                <a:ext uri="{FF2B5EF4-FFF2-40B4-BE49-F238E27FC236}">
                  <a16:creationId xmlns:a16="http://schemas.microsoft.com/office/drawing/2014/main" id="{5F6E9E6F-AE06-C384-93BE-6B32D079B277}"/>
                </a:ext>
              </a:extLst>
            </p:cNvPr>
            <p:cNvSpPr/>
            <p:nvPr/>
          </p:nvSpPr>
          <p:spPr>
            <a:xfrm>
              <a:off x="6853960" y="3124028"/>
              <a:ext cx="114706" cy="121325"/>
            </a:xfrm>
            <a:custGeom>
              <a:avLst/>
              <a:gdLst/>
              <a:ahLst/>
              <a:cxnLst/>
              <a:rect l="l" t="t" r="r" b="b"/>
              <a:pathLst>
                <a:path w="4679" h="4949" extrusionOk="0">
                  <a:moveTo>
                    <a:pt x="4679" y="1"/>
                  </a:moveTo>
                  <a:lnTo>
                    <a:pt x="1" y="307"/>
                  </a:lnTo>
                  <a:lnTo>
                    <a:pt x="2282" y="4948"/>
                  </a:lnTo>
                  <a:cubicBezTo>
                    <a:pt x="2435" y="4708"/>
                    <a:pt x="2551" y="4467"/>
                    <a:pt x="2704" y="4220"/>
                  </a:cubicBezTo>
                  <a:cubicBezTo>
                    <a:pt x="3462" y="2857"/>
                    <a:pt x="4038" y="1400"/>
                    <a:pt x="4679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5797;p80">
              <a:extLst>
                <a:ext uri="{FF2B5EF4-FFF2-40B4-BE49-F238E27FC236}">
                  <a16:creationId xmlns:a16="http://schemas.microsoft.com/office/drawing/2014/main" id="{29F4B8A5-4135-6BEA-FB57-D7F06B48DE8D}"/>
                </a:ext>
              </a:extLst>
            </p:cNvPr>
            <p:cNvSpPr/>
            <p:nvPr/>
          </p:nvSpPr>
          <p:spPr>
            <a:xfrm>
              <a:off x="6851116" y="3121895"/>
              <a:ext cx="121325" cy="127919"/>
            </a:xfrm>
            <a:custGeom>
              <a:avLst/>
              <a:gdLst/>
              <a:ahLst/>
              <a:cxnLst/>
              <a:rect l="l" t="t" r="r" b="b"/>
              <a:pathLst>
                <a:path w="4949" h="5218" extrusionOk="0">
                  <a:moveTo>
                    <a:pt x="4671" y="182"/>
                  </a:moveTo>
                  <a:lnTo>
                    <a:pt x="4671" y="182"/>
                  </a:lnTo>
                  <a:cubicBezTo>
                    <a:pt x="4489" y="576"/>
                    <a:pt x="4307" y="969"/>
                    <a:pt x="4154" y="1363"/>
                  </a:cubicBezTo>
                  <a:cubicBezTo>
                    <a:pt x="3731" y="2339"/>
                    <a:pt x="3279" y="3338"/>
                    <a:pt x="2762" y="4248"/>
                  </a:cubicBezTo>
                  <a:lnTo>
                    <a:pt x="2398" y="4890"/>
                  </a:lnTo>
                  <a:lnTo>
                    <a:pt x="241" y="481"/>
                  </a:lnTo>
                  <a:lnTo>
                    <a:pt x="4671" y="182"/>
                  </a:lnTo>
                  <a:close/>
                  <a:moveTo>
                    <a:pt x="4948" y="0"/>
                  </a:moveTo>
                  <a:lnTo>
                    <a:pt x="0" y="335"/>
                  </a:lnTo>
                  <a:lnTo>
                    <a:pt x="2398" y="5218"/>
                  </a:lnTo>
                  <a:lnTo>
                    <a:pt x="2878" y="4343"/>
                  </a:lnTo>
                  <a:cubicBezTo>
                    <a:pt x="3425" y="3396"/>
                    <a:pt x="3855" y="2398"/>
                    <a:pt x="4307" y="1428"/>
                  </a:cubicBezTo>
                  <a:cubicBezTo>
                    <a:pt x="4489" y="998"/>
                    <a:pt x="4671" y="547"/>
                    <a:pt x="4882" y="117"/>
                  </a:cubicBezTo>
                  <a:lnTo>
                    <a:pt x="4948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5798;p80">
              <a:extLst>
                <a:ext uri="{FF2B5EF4-FFF2-40B4-BE49-F238E27FC236}">
                  <a16:creationId xmlns:a16="http://schemas.microsoft.com/office/drawing/2014/main" id="{5941509C-F33D-C64A-F3EB-FE58EE31CCD8}"/>
                </a:ext>
              </a:extLst>
            </p:cNvPr>
            <p:cNvSpPr/>
            <p:nvPr/>
          </p:nvSpPr>
          <p:spPr>
            <a:xfrm>
              <a:off x="6983473" y="3116698"/>
              <a:ext cx="1118154" cy="765162"/>
            </a:xfrm>
            <a:custGeom>
              <a:avLst/>
              <a:gdLst/>
              <a:ahLst/>
              <a:cxnLst/>
              <a:rect l="l" t="t" r="r" b="b"/>
              <a:pathLst>
                <a:path w="45611" h="31212" extrusionOk="0">
                  <a:moveTo>
                    <a:pt x="5561" y="1"/>
                  </a:moveTo>
                  <a:lnTo>
                    <a:pt x="1" y="11077"/>
                  </a:lnTo>
                  <a:lnTo>
                    <a:pt x="40051" y="31211"/>
                  </a:lnTo>
                  <a:lnTo>
                    <a:pt x="45611" y="20128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AF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5799;p80">
              <a:extLst>
                <a:ext uri="{FF2B5EF4-FFF2-40B4-BE49-F238E27FC236}">
                  <a16:creationId xmlns:a16="http://schemas.microsoft.com/office/drawing/2014/main" id="{794E5F75-DBA0-3E86-D1BD-9A60814EB3D7}"/>
                </a:ext>
              </a:extLst>
            </p:cNvPr>
            <p:cNvSpPr/>
            <p:nvPr/>
          </p:nvSpPr>
          <p:spPr>
            <a:xfrm>
              <a:off x="6981340" y="3114393"/>
              <a:ext cx="1123155" cy="769599"/>
            </a:xfrm>
            <a:custGeom>
              <a:avLst/>
              <a:gdLst/>
              <a:ahLst/>
              <a:cxnLst/>
              <a:rect l="l" t="t" r="r" b="b"/>
              <a:pathLst>
                <a:path w="45815" h="31393" extrusionOk="0">
                  <a:moveTo>
                    <a:pt x="5706" y="211"/>
                  </a:moveTo>
                  <a:lnTo>
                    <a:pt x="45574" y="20251"/>
                  </a:lnTo>
                  <a:lnTo>
                    <a:pt x="40109" y="31181"/>
                  </a:lnTo>
                  <a:lnTo>
                    <a:pt x="212" y="11142"/>
                  </a:lnTo>
                  <a:lnTo>
                    <a:pt x="5706" y="211"/>
                  </a:lnTo>
                  <a:close/>
                  <a:moveTo>
                    <a:pt x="5619" y="0"/>
                  </a:moveTo>
                  <a:lnTo>
                    <a:pt x="0" y="11208"/>
                  </a:lnTo>
                  <a:lnTo>
                    <a:pt x="40109" y="31364"/>
                  </a:lnTo>
                  <a:lnTo>
                    <a:pt x="40167" y="31393"/>
                  </a:lnTo>
                  <a:lnTo>
                    <a:pt x="45815" y="20192"/>
                  </a:lnTo>
                  <a:lnTo>
                    <a:pt x="5706" y="29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5800;p80">
              <a:extLst>
                <a:ext uri="{FF2B5EF4-FFF2-40B4-BE49-F238E27FC236}">
                  <a16:creationId xmlns:a16="http://schemas.microsoft.com/office/drawing/2014/main" id="{F4D9D0B9-A24F-5AF7-2704-92F7BA6DCAFD}"/>
                </a:ext>
              </a:extLst>
            </p:cNvPr>
            <p:cNvSpPr/>
            <p:nvPr/>
          </p:nvSpPr>
          <p:spPr>
            <a:xfrm>
              <a:off x="7878319" y="3566180"/>
              <a:ext cx="338552" cy="362111"/>
            </a:xfrm>
            <a:custGeom>
              <a:avLst/>
              <a:gdLst/>
              <a:ahLst/>
              <a:cxnLst/>
              <a:rect l="l" t="t" r="r" b="b"/>
              <a:pathLst>
                <a:path w="13810" h="14771" extrusionOk="0">
                  <a:moveTo>
                    <a:pt x="5553" y="0"/>
                  </a:moveTo>
                  <a:lnTo>
                    <a:pt x="0" y="11084"/>
                  </a:lnTo>
                  <a:lnTo>
                    <a:pt x="6923" y="14574"/>
                  </a:lnTo>
                  <a:cubicBezTo>
                    <a:pt x="7195" y="14707"/>
                    <a:pt x="7485" y="14771"/>
                    <a:pt x="7771" y="14771"/>
                  </a:cubicBezTo>
                  <a:cubicBezTo>
                    <a:pt x="8474" y="14771"/>
                    <a:pt x="9156" y="14386"/>
                    <a:pt x="9502" y="13692"/>
                  </a:cubicBezTo>
                  <a:lnTo>
                    <a:pt x="13328" y="6077"/>
                  </a:lnTo>
                  <a:cubicBezTo>
                    <a:pt x="13809" y="5130"/>
                    <a:pt x="13416" y="3979"/>
                    <a:pt x="12476" y="3491"/>
                  </a:cubicBezTo>
                  <a:lnTo>
                    <a:pt x="5553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5801;p80">
              <a:extLst>
                <a:ext uri="{FF2B5EF4-FFF2-40B4-BE49-F238E27FC236}">
                  <a16:creationId xmlns:a16="http://schemas.microsoft.com/office/drawing/2014/main" id="{163DF57A-0E80-3621-7E5E-AA51E27BF7E6}"/>
                </a:ext>
              </a:extLst>
            </p:cNvPr>
            <p:cNvSpPr/>
            <p:nvPr/>
          </p:nvSpPr>
          <p:spPr>
            <a:xfrm>
              <a:off x="7875280" y="3564023"/>
              <a:ext cx="336395" cy="353555"/>
            </a:xfrm>
            <a:custGeom>
              <a:avLst/>
              <a:gdLst/>
              <a:ahLst/>
              <a:cxnLst/>
              <a:rect l="l" t="t" r="r" b="b"/>
              <a:pathLst>
                <a:path w="13722" h="14422" extrusionOk="0">
                  <a:moveTo>
                    <a:pt x="5706" y="212"/>
                  </a:moveTo>
                  <a:lnTo>
                    <a:pt x="11200" y="2974"/>
                  </a:lnTo>
                  <a:cubicBezTo>
                    <a:pt x="12876" y="3797"/>
                    <a:pt x="13540" y="5830"/>
                    <a:pt x="12694" y="7499"/>
                  </a:cubicBezTo>
                  <a:lnTo>
                    <a:pt x="10231" y="12389"/>
                  </a:lnTo>
                  <a:cubicBezTo>
                    <a:pt x="9838" y="13205"/>
                    <a:pt x="9138" y="13780"/>
                    <a:pt x="8286" y="14086"/>
                  </a:cubicBezTo>
                  <a:cubicBezTo>
                    <a:pt x="7947" y="14197"/>
                    <a:pt x="7593" y="14253"/>
                    <a:pt x="7239" y="14253"/>
                  </a:cubicBezTo>
                  <a:cubicBezTo>
                    <a:pt x="6710" y="14253"/>
                    <a:pt x="6182" y="14128"/>
                    <a:pt x="5706" y="13875"/>
                  </a:cubicBezTo>
                  <a:lnTo>
                    <a:pt x="211" y="11142"/>
                  </a:lnTo>
                  <a:lnTo>
                    <a:pt x="5706" y="212"/>
                  </a:lnTo>
                  <a:close/>
                  <a:moveTo>
                    <a:pt x="5648" y="1"/>
                  </a:moveTo>
                  <a:lnTo>
                    <a:pt x="0" y="11201"/>
                  </a:lnTo>
                  <a:lnTo>
                    <a:pt x="5619" y="14028"/>
                  </a:lnTo>
                  <a:cubicBezTo>
                    <a:pt x="6136" y="14298"/>
                    <a:pt x="6682" y="14422"/>
                    <a:pt x="7229" y="14422"/>
                  </a:cubicBezTo>
                  <a:cubicBezTo>
                    <a:pt x="7593" y="14422"/>
                    <a:pt x="7958" y="14363"/>
                    <a:pt x="8351" y="14239"/>
                  </a:cubicBezTo>
                  <a:cubicBezTo>
                    <a:pt x="9233" y="13933"/>
                    <a:pt x="9962" y="13299"/>
                    <a:pt x="10384" y="12447"/>
                  </a:cubicBezTo>
                  <a:lnTo>
                    <a:pt x="12840" y="7557"/>
                  </a:lnTo>
                  <a:cubicBezTo>
                    <a:pt x="13722" y="5830"/>
                    <a:pt x="13022" y="3702"/>
                    <a:pt x="11266" y="2821"/>
                  </a:cubicBezTo>
                  <a:lnTo>
                    <a:pt x="5648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5802;p80">
              <a:extLst>
                <a:ext uri="{FF2B5EF4-FFF2-40B4-BE49-F238E27FC236}">
                  <a16:creationId xmlns:a16="http://schemas.microsoft.com/office/drawing/2014/main" id="{36898623-9DCB-D9DF-A39E-8FFB95AF4FBF}"/>
                </a:ext>
              </a:extLst>
            </p:cNvPr>
            <p:cNvSpPr/>
            <p:nvPr/>
          </p:nvSpPr>
          <p:spPr>
            <a:xfrm>
              <a:off x="7909576" y="3551594"/>
              <a:ext cx="126497" cy="204161"/>
            </a:xfrm>
            <a:custGeom>
              <a:avLst/>
              <a:gdLst/>
              <a:ahLst/>
              <a:cxnLst/>
              <a:rect l="l" t="t" r="r" b="b"/>
              <a:pathLst>
                <a:path w="5160" h="8328" extrusionOk="0">
                  <a:moveTo>
                    <a:pt x="4228" y="0"/>
                  </a:moveTo>
                  <a:cubicBezTo>
                    <a:pt x="3940" y="0"/>
                    <a:pt x="3658" y="136"/>
                    <a:pt x="3520" y="413"/>
                  </a:cubicBezTo>
                  <a:cubicBezTo>
                    <a:pt x="2398" y="2628"/>
                    <a:pt x="1305" y="4851"/>
                    <a:pt x="182" y="7066"/>
                  </a:cubicBezTo>
                  <a:cubicBezTo>
                    <a:pt x="0" y="7459"/>
                    <a:pt x="59" y="8006"/>
                    <a:pt x="481" y="8217"/>
                  </a:cubicBezTo>
                  <a:cubicBezTo>
                    <a:pt x="617" y="8290"/>
                    <a:pt x="771" y="8328"/>
                    <a:pt x="923" y="8328"/>
                  </a:cubicBezTo>
                  <a:cubicBezTo>
                    <a:pt x="1213" y="8328"/>
                    <a:pt x="1497" y="8193"/>
                    <a:pt x="1640" y="7911"/>
                  </a:cubicBezTo>
                  <a:cubicBezTo>
                    <a:pt x="2762" y="5696"/>
                    <a:pt x="3855" y="3481"/>
                    <a:pt x="4977" y="1265"/>
                  </a:cubicBezTo>
                  <a:cubicBezTo>
                    <a:pt x="5160" y="872"/>
                    <a:pt x="5101" y="325"/>
                    <a:pt x="4671" y="114"/>
                  </a:cubicBezTo>
                  <a:cubicBezTo>
                    <a:pt x="4535" y="38"/>
                    <a:pt x="4381" y="0"/>
                    <a:pt x="4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5803;p80">
              <a:extLst>
                <a:ext uri="{FF2B5EF4-FFF2-40B4-BE49-F238E27FC236}">
                  <a16:creationId xmlns:a16="http://schemas.microsoft.com/office/drawing/2014/main" id="{FB761A78-16DC-77AE-E2A5-7F4DF89F3B1E}"/>
                </a:ext>
              </a:extLst>
            </p:cNvPr>
            <p:cNvSpPr/>
            <p:nvPr/>
          </p:nvSpPr>
          <p:spPr>
            <a:xfrm>
              <a:off x="7907247" y="3549240"/>
              <a:ext cx="130959" cy="208990"/>
            </a:xfrm>
            <a:custGeom>
              <a:avLst/>
              <a:gdLst/>
              <a:ahLst/>
              <a:cxnLst/>
              <a:rect l="l" t="t" r="r" b="b"/>
              <a:pathLst>
                <a:path w="5342" h="8525" extrusionOk="0">
                  <a:moveTo>
                    <a:pt x="4344" y="174"/>
                  </a:moveTo>
                  <a:cubicBezTo>
                    <a:pt x="4468" y="174"/>
                    <a:pt x="4613" y="210"/>
                    <a:pt x="4737" y="268"/>
                  </a:cubicBezTo>
                  <a:cubicBezTo>
                    <a:pt x="5102" y="480"/>
                    <a:pt x="5160" y="968"/>
                    <a:pt x="4978" y="1303"/>
                  </a:cubicBezTo>
                  <a:lnTo>
                    <a:pt x="1669" y="7978"/>
                  </a:lnTo>
                  <a:cubicBezTo>
                    <a:pt x="1553" y="8189"/>
                    <a:pt x="1400" y="8284"/>
                    <a:pt x="1276" y="8313"/>
                  </a:cubicBezTo>
                  <a:cubicBezTo>
                    <a:pt x="1201" y="8334"/>
                    <a:pt x="1122" y="8344"/>
                    <a:pt x="1042" y="8344"/>
                  </a:cubicBezTo>
                  <a:cubicBezTo>
                    <a:pt x="897" y="8344"/>
                    <a:pt x="747" y="8311"/>
                    <a:pt x="605" y="8255"/>
                  </a:cubicBezTo>
                  <a:cubicBezTo>
                    <a:pt x="241" y="8044"/>
                    <a:pt x="183" y="7555"/>
                    <a:pt x="336" y="7191"/>
                  </a:cubicBezTo>
                  <a:lnTo>
                    <a:pt x="3673" y="538"/>
                  </a:lnTo>
                  <a:cubicBezTo>
                    <a:pt x="3768" y="327"/>
                    <a:pt x="3950" y="239"/>
                    <a:pt x="4067" y="210"/>
                  </a:cubicBezTo>
                  <a:cubicBezTo>
                    <a:pt x="4161" y="174"/>
                    <a:pt x="4249" y="174"/>
                    <a:pt x="4344" y="174"/>
                  </a:cubicBezTo>
                  <a:close/>
                  <a:moveTo>
                    <a:pt x="4337" y="1"/>
                  </a:moveTo>
                  <a:cubicBezTo>
                    <a:pt x="4230" y="1"/>
                    <a:pt x="4120" y="19"/>
                    <a:pt x="4008" y="57"/>
                  </a:cubicBezTo>
                  <a:cubicBezTo>
                    <a:pt x="3797" y="115"/>
                    <a:pt x="3644" y="268"/>
                    <a:pt x="3520" y="451"/>
                  </a:cubicBezTo>
                  <a:lnTo>
                    <a:pt x="212" y="7133"/>
                  </a:lnTo>
                  <a:cubicBezTo>
                    <a:pt x="1" y="7555"/>
                    <a:pt x="59" y="8131"/>
                    <a:pt x="547" y="8408"/>
                  </a:cubicBezTo>
                  <a:cubicBezTo>
                    <a:pt x="671" y="8466"/>
                    <a:pt x="853" y="8525"/>
                    <a:pt x="1006" y="8525"/>
                  </a:cubicBezTo>
                  <a:cubicBezTo>
                    <a:pt x="1123" y="8525"/>
                    <a:pt x="1217" y="8495"/>
                    <a:pt x="1305" y="8466"/>
                  </a:cubicBezTo>
                  <a:cubicBezTo>
                    <a:pt x="1553" y="8408"/>
                    <a:pt x="1698" y="8255"/>
                    <a:pt x="1793" y="8073"/>
                  </a:cubicBezTo>
                  <a:lnTo>
                    <a:pt x="5131" y="1391"/>
                  </a:lnTo>
                  <a:cubicBezTo>
                    <a:pt x="5342" y="968"/>
                    <a:pt x="5284" y="356"/>
                    <a:pt x="4795" y="115"/>
                  </a:cubicBezTo>
                  <a:cubicBezTo>
                    <a:pt x="4651" y="41"/>
                    <a:pt x="4497" y="1"/>
                    <a:pt x="433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5804;p80">
              <a:extLst>
                <a:ext uri="{FF2B5EF4-FFF2-40B4-BE49-F238E27FC236}">
                  <a16:creationId xmlns:a16="http://schemas.microsoft.com/office/drawing/2014/main" id="{DD703CC3-D71C-C622-3CA2-ED0F9AB6CEE6}"/>
                </a:ext>
              </a:extLst>
            </p:cNvPr>
            <p:cNvSpPr/>
            <p:nvPr/>
          </p:nvSpPr>
          <p:spPr>
            <a:xfrm>
              <a:off x="7206780" y="3483344"/>
              <a:ext cx="45402" cy="43637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880" y="1"/>
                  </a:moveTo>
                  <a:cubicBezTo>
                    <a:pt x="791" y="1"/>
                    <a:pt x="671" y="129"/>
                    <a:pt x="671" y="129"/>
                  </a:cubicBezTo>
                  <a:lnTo>
                    <a:pt x="1" y="770"/>
                  </a:lnTo>
                  <a:cubicBezTo>
                    <a:pt x="1" y="770"/>
                    <a:pt x="88" y="1107"/>
                    <a:pt x="361" y="1107"/>
                  </a:cubicBezTo>
                  <a:cubicBezTo>
                    <a:pt x="372" y="1107"/>
                    <a:pt x="383" y="1107"/>
                    <a:pt x="394" y="1105"/>
                  </a:cubicBezTo>
                  <a:cubicBezTo>
                    <a:pt x="431" y="1105"/>
                    <a:pt x="460" y="1105"/>
                    <a:pt x="489" y="1076"/>
                  </a:cubicBezTo>
                  <a:lnTo>
                    <a:pt x="489" y="1076"/>
                  </a:lnTo>
                  <a:lnTo>
                    <a:pt x="460" y="1105"/>
                  </a:lnTo>
                  <a:cubicBezTo>
                    <a:pt x="460" y="1105"/>
                    <a:pt x="611" y="1353"/>
                    <a:pt x="820" y="1353"/>
                  </a:cubicBezTo>
                  <a:cubicBezTo>
                    <a:pt x="840" y="1353"/>
                    <a:pt x="861" y="1351"/>
                    <a:pt x="882" y="1346"/>
                  </a:cubicBezTo>
                  <a:cubicBezTo>
                    <a:pt x="909" y="1400"/>
                    <a:pt x="1043" y="1560"/>
                    <a:pt x="1207" y="1560"/>
                  </a:cubicBezTo>
                  <a:cubicBezTo>
                    <a:pt x="1220" y="1560"/>
                    <a:pt x="1233" y="1559"/>
                    <a:pt x="1247" y="1557"/>
                  </a:cubicBezTo>
                  <a:lnTo>
                    <a:pt x="1247" y="1586"/>
                  </a:lnTo>
                  <a:cubicBezTo>
                    <a:pt x="1247" y="1586"/>
                    <a:pt x="1343" y="1780"/>
                    <a:pt x="1512" y="1780"/>
                  </a:cubicBezTo>
                  <a:cubicBezTo>
                    <a:pt x="1534" y="1780"/>
                    <a:pt x="1557" y="1776"/>
                    <a:pt x="1582" y="1769"/>
                  </a:cubicBezTo>
                  <a:cubicBezTo>
                    <a:pt x="1793" y="1710"/>
                    <a:pt x="1852" y="1105"/>
                    <a:pt x="1823" y="982"/>
                  </a:cubicBezTo>
                  <a:cubicBezTo>
                    <a:pt x="1801" y="882"/>
                    <a:pt x="1770" y="848"/>
                    <a:pt x="1739" y="848"/>
                  </a:cubicBezTo>
                  <a:cubicBezTo>
                    <a:pt x="1685" y="848"/>
                    <a:pt x="1630" y="945"/>
                    <a:pt x="1611" y="982"/>
                  </a:cubicBezTo>
                  <a:cubicBezTo>
                    <a:pt x="1640" y="770"/>
                    <a:pt x="1640" y="617"/>
                    <a:pt x="1611" y="530"/>
                  </a:cubicBezTo>
                  <a:cubicBezTo>
                    <a:pt x="1584" y="414"/>
                    <a:pt x="1543" y="375"/>
                    <a:pt x="1500" y="375"/>
                  </a:cubicBezTo>
                  <a:cubicBezTo>
                    <a:pt x="1407" y="375"/>
                    <a:pt x="1305" y="559"/>
                    <a:pt x="1305" y="559"/>
                  </a:cubicBezTo>
                  <a:lnTo>
                    <a:pt x="1218" y="741"/>
                  </a:lnTo>
                  <a:cubicBezTo>
                    <a:pt x="1247" y="559"/>
                    <a:pt x="1247" y="377"/>
                    <a:pt x="1218" y="311"/>
                  </a:cubicBezTo>
                  <a:cubicBezTo>
                    <a:pt x="1194" y="188"/>
                    <a:pt x="1153" y="147"/>
                    <a:pt x="1110" y="147"/>
                  </a:cubicBezTo>
                  <a:cubicBezTo>
                    <a:pt x="1048" y="147"/>
                    <a:pt x="979" y="231"/>
                    <a:pt x="941" y="282"/>
                  </a:cubicBezTo>
                  <a:cubicBezTo>
                    <a:pt x="941" y="253"/>
                    <a:pt x="977" y="224"/>
                    <a:pt x="977" y="195"/>
                  </a:cubicBezTo>
                  <a:cubicBezTo>
                    <a:pt x="977" y="47"/>
                    <a:pt x="934" y="1"/>
                    <a:pt x="880" y="1"/>
                  </a:cubicBezTo>
                  <a:close/>
                </a:path>
              </a:pathLst>
            </a:custGeom>
            <a:solidFill>
              <a:srgbClr val="B63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5805;p80">
              <a:extLst>
                <a:ext uri="{FF2B5EF4-FFF2-40B4-BE49-F238E27FC236}">
                  <a16:creationId xmlns:a16="http://schemas.microsoft.com/office/drawing/2014/main" id="{D05ED7D7-00D1-D3CB-43E9-3FE9DAB60ABC}"/>
                </a:ext>
              </a:extLst>
            </p:cNvPr>
            <p:cNvSpPr/>
            <p:nvPr/>
          </p:nvSpPr>
          <p:spPr>
            <a:xfrm>
              <a:off x="5053407" y="3584738"/>
              <a:ext cx="361081" cy="309085"/>
            </a:xfrm>
            <a:custGeom>
              <a:avLst/>
              <a:gdLst/>
              <a:ahLst/>
              <a:cxnLst/>
              <a:rect l="l" t="t" r="r" b="b"/>
              <a:pathLst>
                <a:path w="14729" h="12608" extrusionOk="0">
                  <a:moveTo>
                    <a:pt x="4286" y="1"/>
                  </a:moveTo>
                  <a:lnTo>
                    <a:pt x="1946" y="3768"/>
                  </a:lnTo>
                  <a:lnTo>
                    <a:pt x="518" y="6078"/>
                  </a:lnTo>
                  <a:lnTo>
                    <a:pt x="1" y="6865"/>
                  </a:lnTo>
                  <a:lnTo>
                    <a:pt x="6319" y="10844"/>
                  </a:lnTo>
                  <a:lnTo>
                    <a:pt x="6836" y="10021"/>
                  </a:lnTo>
                  <a:lnTo>
                    <a:pt x="10961" y="12607"/>
                  </a:lnTo>
                  <a:lnTo>
                    <a:pt x="14728" y="6530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5806;p80">
              <a:extLst>
                <a:ext uri="{FF2B5EF4-FFF2-40B4-BE49-F238E27FC236}">
                  <a16:creationId xmlns:a16="http://schemas.microsoft.com/office/drawing/2014/main" id="{97698B8F-FBAB-F10D-5524-C605E94D9359}"/>
                </a:ext>
              </a:extLst>
            </p:cNvPr>
            <p:cNvSpPr/>
            <p:nvPr/>
          </p:nvSpPr>
          <p:spPr>
            <a:xfrm>
              <a:off x="5747083" y="4462424"/>
              <a:ext cx="157950" cy="141501"/>
            </a:xfrm>
            <a:custGeom>
              <a:avLst/>
              <a:gdLst/>
              <a:ahLst/>
              <a:cxnLst/>
              <a:rect l="l" t="t" r="r" b="b"/>
              <a:pathLst>
                <a:path w="6443" h="5772" extrusionOk="0">
                  <a:moveTo>
                    <a:pt x="2551" y="0"/>
                  </a:moveTo>
                  <a:lnTo>
                    <a:pt x="1" y="241"/>
                  </a:lnTo>
                  <a:lnTo>
                    <a:pt x="365" y="4496"/>
                  </a:lnTo>
                  <a:lnTo>
                    <a:pt x="6442" y="5772"/>
                  </a:lnTo>
                  <a:lnTo>
                    <a:pt x="6442" y="5772"/>
                  </a:lnTo>
                  <a:lnTo>
                    <a:pt x="3316" y="2638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5807;p80">
              <a:extLst>
                <a:ext uri="{FF2B5EF4-FFF2-40B4-BE49-F238E27FC236}">
                  <a16:creationId xmlns:a16="http://schemas.microsoft.com/office/drawing/2014/main" id="{4355423E-7B2A-CF4B-720B-CF76B89B2D83}"/>
                </a:ext>
              </a:extLst>
            </p:cNvPr>
            <p:cNvSpPr/>
            <p:nvPr/>
          </p:nvSpPr>
          <p:spPr>
            <a:xfrm>
              <a:off x="5733698" y="4518147"/>
              <a:ext cx="200263" cy="95437"/>
            </a:xfrm>
            <a:custGeom>
              <a:avLst/>
              <a:gdLst/>
              <a:ahLst/>
              <a:cxnLst/>
              <a:rect l="l" t="t" r="r" b="b"/>
              <a:pathLst>
                <a:path w="8169" h="3893" extrusionOk="0">
                  <a:moveTo>
                    <a:pt x="3862" y="1"/>
                  </a:moveTo>
                  <a:lnTo>
                    <a:pt x="2157" y="1611"/>
                  </a:lnTo>
                  <a:lnTo>
                    <a:pt x="547" y="66"/>
                  </a:lnTo>
                  <a:lnTo>
                    <a:pt x="0" y="3892"/>
                  </a:lnTo>
                  <a:lnTo>
                    <a:pt x="0" y="3892"/>
                  </a:lnTo>
                  <a:lnTo>
                    <a:pt x="8169" y="3797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5808;p80">
              <a:extLst>
                <a:ext uri="{FF2B5EF4-FFF2-40B4-BE49-F238E27FC236}">
                  <a16:creationId xmlns:a16="http://schemas.microsoft.com/office/drawing/2014/main" id="{89F9154D-14B7-DFDE-07F8-5F8022C67478}"/>
                </a:ext>
              </a:extLst>
            </p:cNvPr>
            <p:cNvSpPr/>
            <p:nvPr/>
          </p:nvSpPr>
          <p:spPr>
            <a:xfrm>
              <a:off x="5829086" y="4528688"/>
              <a:ext cx="20029" cy="14856"/>
            </a:xfrm>
            <a:custGeom>
              <a:avLst/>
              <a:gdLst/>
              <a:ahLst/>
              <a:cxnLst/>
              <a:rect l="l" t="t" r="r" b="b"/>
              <a:pathLst>
                <a:path w="817" h="606" extrusionOk="0">
                  <a:moveTo>
                    <a:pt x="758" y="1"/>
                  </a:moveTo>
                  <a:lnTo>
                    <a:pt x="0" y="482"/>
                  </a:lnTo>
                  <a:lnTo>
                    <a:pt x="59" y="606"/>
                  </a:lnTo>
                  <a:lnTo>
                    <a:pt x="817" y="117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5809;p80">
              <a:extLst>
                <a:ext uri="{FF2B5EF4-FFF2-40B4-BE49-F238E27FC236}">
                  <a16:creationId xmlns:a16="http://schemas.microsoft.com/office/drawing/2014/main" id="{D7B45076-E7FC-C183-D8A0-04B2871CABE1}"/>
                </a:ext>
              </a:extLst>
            </p:cNvPr>
            <p:cNvSpPr/>
            <p:nvPr/>
          </p:nvSpPr>
          <p:spPr>
            <a:xfrm>
              <a:off x="5845340" y="4536901"/>
              <a:ext cx="20200" cy="14145"/>
            </a:xfrm>
            <a:custGeom>
              <a:avLst/>
              <a:gdLst/>
              <a:ahLst/>
              <a:cxnLst/>
              <a:rect l="l" t="t" r="r" b="b"/>
              <a:pathLst>
                <a:path w="824" h="577" extrusionOk="0">
                  <a:moveTo>
                    <a:pt x="766" y="1"/>
                  </a:moveTo>
                  <a:lnTo>
                    <a:pt x="1" y="482"/>
                  </a:lnTo>
                  <a:lnTo>
                    <a:pt x="66" y="577"/>
                  </a:lnTo>
                  <a:lnTo>
                    <a:pt x="824" y="8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5810;p80">
              <a:extLst>
                <a:ext uri="{FF2B5EF4-FFF2-40B4-BE49-F238E27FC236}">
                  <a16:creationId xmlns:a16="http://schemas.microsoft.com/office/drawing/2014/main" id="{45654BC9-EBB1-4C2E-64B1-E0AA5E013CD5}"/>
                </a:ext>
              </a:extLst>
            </p:cNvPr>
            <p:cNvSpPr/>
            <p:nvPr/>
          </p:nvSpPr>
          <p:spPr>
            <a:xfrm>
              <a:off x="5427138" y="4484757"/>
              <a:ext cx="154739" cy="126497"/>
            </a:xfrm>
            <a:custGeom>
              <a:avLst/>
              <a:gdLst/>
              <a:ahLst/>
              <a:cxnLst/>
              <a:rect l="l" t="t" r="r" b="b"/>
              <a:pathLst>
                <a:path w="6312" h="5160" extrusionOk="0">
                  <a:moveTo>
                    <a:pt x="3185" y="0"/>
                  </a:moveTo>
                  <a:lnTo>
                    <a:pt x="3396" y="1975"/>
                  </a:lnTo>
                  <a:lnTo>
                    <a:pt x="0" y="5159"/>
                  </a:lnTo>
                  <a:lnTo>
                    <a:pt x="0" y="5159"/>
                  </a:lnTo>
                  <a:lnTo>
                    <a:pt x="6311" y="3731"/>
                  </a:lnTo>
                  <a:lnTo>
                    <a:pt x="5765" y="153"/>
                  </a:lnTo>
                  <a:lnTo>
                    <a:pt x="3185" y="0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5811;p80">
              <a:extLst>
                <a:ext uri="{FF2B5EF4-FFF2-40B4-BE49-F238E27FC236}">
                  <a16:creationId xmlns:a16="http://schemas.microsoft.com/office/drawing/2014/main" id="{AF71338F-BBFA-03BE-9A7B-B8C327BA0446}"/>
                </a:ext>
              </a:extLst>
            </p:cNvPr>
            <p:cNvSpPr/>
            <p:nvPr/>
          </p:nvSpPr>
          <p:spPr>
            <a:xfrm>
              <a:off x="5410689" y="4527977"/>
              <a:ext cx="179401" cy="87739"/>
            </a:xfrm>
            <a:custGeom>
              <a:avLst/>
              <a:gdLst/>
              <a:ahLst/>
              <a:cxnLst/>
              <a:rect l="l" t="t" r="r" b="b"/>
              <a:pathLst>
                <a:path w="7318" h="3579" extrusionOk="0">
                  <a:moveTo>
                    <a:pt x="3768" y="1"/>
                  </a:moveTo>
                  <a:lnTo>
                    <a:pt x="1" y="3579"/>
                  </a:lnTo>
                  <a:lnTo>
                    <a:pt x="7317" y="3491"/>
                  </a:lnTo>
                  <a:lnTo>
                    <a:pt x="6742" y="146"/>
                  </a:lnTo>
                  <a:lnTo>
                    <a:pt x="5619" y="1669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5812;p80">
              <a:extLst>
                <a:ext uri="{FF2B5EF4-FFF2-40B4-BE49-F238E27FC236}">
                  <a16:creationId xmlns:a16="http://schemas.microsoft.com/office/drawing/2014/main" id="{0F626B26-4032-5C97-1DC2-ADB214E4928C}"/>
                </a:ext>
              </a:extLst>
            </p:cNvPr>
            <p:cNvSpPr/>
            <p:nvPr/>
          </p:nvSpPr>
          <p:spPr>
            <a:xfrm>
              <a:off x="5484479" y="4537636"/>
              <a:ext cx="20029" cy="13410"/>
            </a:xfrm>
            <a:custGeom>
              <a:avLst/>
              <a:gdLst/>
              <a:ahLst/>
              <a:cxnLst/>
              <a:rect l="l" t="t" r="r" b="b"/>
              <a:pathLst>
                <a:path w="817" h="547" extrusionOk="0">
                  <a:moveTo>
                    <a:pt x="59" y="0"/>
                  </a:moveTo>
                  <a:lnTo>
                    <a:pt x="1" y="88"/>
                  </a:lnTo>
                  <a:lnTo>
                    <a:pt x="788" y="547"/>
                  </a:lnTo>
                  <a:lnTo>
                    <a:pt x="817" y="45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5813;p80">
              <a:extLst>
                <a:ext uri="{FF2B5EF4-FFF2-40B4-BE49-F238E27FC236}">
                  <a16:creationId xmlns:a16="http://schemas.microsoft.com/office/drawing/2014/main" id="{9C5AA6AF-F655-7825-0EAE-0868A8469D93}"/>
                </a:ext>
              </a:extLst>
            </p:cNvPr>
            <p:cNvSpPr/>
            <p:nvPr/>
          </p:nvSpPr>
          <p:spPr>
            <a:xfrm>
              <a:off x="5468765" y="4545849"/>
              <a:ext cx="20200" cy="13410"/>
            </a:xfrm>
            <a:custGeom>
              <a:avLst/>
              <a:gdLst/>
              <a:ahLst/>
              <a:cxnLst/>
              <a:rect l="l" t="t" r="r" b="b"/>
              <a:pathLst>
                <a:path w="824" h="547" extrusionOk="0">
                  <a:moveTo>
                    <a:pt x="29" y="0"/>
                  </a:moveTo>
                  <a:lnTo>
                    <a:pt x="0" y="117"/>
                  </a:lnTo>
                  <a:lnTo>
                    <a:pt x="758" y="547"/>
                  </a:lnTo>
                  <a:lnTo>
                    <a:pt x="824" y="4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5814;p80">
              <a:extLst>
                <a:ext uri="{FF2B5EF4-FFF2-40B4-BE49-F238E27FC236}">
                  <a16:creationId xmlns:a16="http://schemas.microsoft.com/office/drawing/2014/main" id="{D49C3779-ECDC-104F-EF01-96B01DAE6EF9}"/>
                </a:ext>
              </a:extLst>
            </p:cNvPr>
            <p:cNvSpPr/>
            <p:nvPr/>
          </p:nvSpPr>
          <p:spPr>
            <a:xfrm>
              <a:off x="5371930" y="3493273"/>
              <a:ext cx="466815" cy="1001144"/>
            </a:xfrm>
            <a:custGeom>
              <a:avLst/>
              <a:gdLst/>
              <a:ahLst/>
              <a:cxnLst/>
              <a:rect l="l" t="t" r="r" b="b"/>
              <a:pathLst>
                <a:path w="19042" h="40838" extrusionOk="0">
                  <a:moveTo>
                    <a:pt x="5983" y="1"/>
                  </a:moveTo>
                  <a:cubicBezTo>
                    <a:pt x="5983" y="1"/>
                    <a:pt x="4919" y="1728"/>
                    <a:pt x="3797" y="6137"/>
                  </a:cubicBezTo>
                  <a:cubicBezTo>
                    <a:pt x="2551" y="10778"/>
                    <a:pt x="1" y="40685"/>
                    <a:pt x="1" y="40685"/>
                  </a:cubicBezTo>
                  <a:lnTo>
                    <a:pt x="8563" y="40838"/>
                  </a:lnTo>
                  <a:lnTo>
                    <a:pt x="9838" y="13387"/>
                  </a:lnTo>
                  <a:cubicBezTo>
                    <a:pt x="9822" y="13150"/>
                    <a:pt x="9996" y="13018"/>
                    <a:pt x="10175" y="13018"/>
                  </a:cubicBezTo>
                  <a:cubicBezTo>
                    <a:pt x="10313" y="13018"/>
                    <a:pt x="10454" y="13098"/>
                    <a:pt x="10509" y="13271"/>
                  </a:cubicBezTo>
                  <a:lnTo>
                    <a:pt x="10509" y="40532"/>
                  </a:lnTo>
                  <a:lnTo>
                    <a:pt x="19042" y="40415"/>
                  </a:lnTo>
                  <a:cubicBezTo>
                    <a:pt x="18401" y="22532"/>
                    <a:pt x="16521" y="10144"/>
                    <a:pt x="15274" y="5371"/>
                  </a:cubicBezTo>
                  <a:cubicBezTo>
                    <a:pt x="14247" y="1458"/>
                    <a:pt x="13212" y="700"/>
                    <a:pt x="13212" y="700"/>
                  </a:cubicBezTo>
                  <a:lnTo>
                    <a:pt x="5983" y="1"/>
                  </a:lnTo>
                  <a:close/>
                </a:path>
              </a:pathLst>
            </a:custGeom>
            <a:solidFill>
              <a:srgbClr val="AF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5815;p80">
              <a:extLst>
                <a:ext uri="{FF2B5EF4-FFF2-40B4-BE49-F238E27FC236}">
                  <a16:creationId xmlns:a16="http://schemas.microsoft.com/office/drawing/2014/main" id="{00599E44-37F6-2DBF-DF3F-093656D1C806}"/>
                </a:ext>
              </a:extLst>
            </p:cNvPr>
            <p:cNvSpPr/>
            <p:nvPr/>
          </p:nvSpPr>
          <p:spPr>
            <a:xfrm>
              <a:off x="5369798" y="3490257"/>
              <a:ext cx="471105" cy="1007199"/>
            </a:xfrm>
            <a:custGeom>
              <a:avLst/>
              <a:gdLst/>
              <a:ahLst/>
              <a:cxnLst/>
              <a:rect l="l" t="t" r="r" b="b"/>
              <a:pathLst>
                <a:path w="19217" h="41085" extrusionOk="0">
                  <a:moveTo>
                    <a:pt x="6136" y="248"/>
                  </a:moveTo>
                  <a:lnTo>
                    <a:pt x="13270" y="940"/>
                  </a:lnTo>
                  <a:cubicBezTo>
                    <a:pt x="13423" y="1064"/>
                    <a:pt x="14334" y="2004"/>
                    <a:pt x="15274" y="5531"/>
                  </a:cubicBezTo>
                  <a:cubicBezTo>
                    <a:pt x="16338" y="9626"/>
                    <a:pt x="18342" y="21621"/>
                    <a:pt x="19005" y="40414"/>
                  </a:cubicBezTo>
                  <a:lnTo>
                    <a:pt x="10690" y="40567"/>
                  </a:lnTo>
                  <a:lnTo>
                    <a:pt x="10720" y="13394"/>
                  </a:lnTo>
                  <a:lnTo>
                    <a:pt x="10720" y="13364"/>
                  </a:lnTo>
                  <a:cubicBezTo>
                    <a:pt x="10636" y="13121"/>
                    <a:pt x="10440" y="13024"/>
                    <a:pt x="10270" y="13024"/>
                  </a:cubicBezTo>
                  <a:cubicBezTo>
                    <a:pt x="10247" y="13024"/>
                    <a:pt x="10224" y="13026"/>
                    <a:pt x="10202" y="13029"/>
                  </a:cubicBezTo>
                  <a:cubicBezTo>
                    <a:pt x="9991" y="13058"/>
                    <a:pt x="9809" y="13241"/>
                    <a:pt x="9809" y="13510"/>
                  </a:cubicBezTo>
                  <a:lnTo>
                    <a:pt x="8563" y="40873"/>
                  </a:lnTo>
                  <a:lnTo>
                    <a:pt x="212" y="40691"/>
                  </a:lnTo>
                  <a:cubicBezTo>
                    <a:pt x="394" y="38651"/>
                    <a:pt x="2820" y="10719"/>
                    <a:pt x="3979" y="6289"/>
                  </a:cubicBezTo>
                  <a:cubicBezTo>
                    <a:pt x="4977" y="2368"/>
                    <a:pt x="5954" y="576"/>
                    <a:pt x="6136" y="248"/>
                  </a:cubicBezTo>
                  <a:close/>
                  <a:moveTo>
                    <a:pt x="6012" y="0"/>
                  </a:moveTo>
                  <a:lnTo>
                    <a:pt x="5983" y="66"/>
                  </a:lnTo>
                  <a:cubicBezTo>
                    <a:pt x="5983" y="95"/>
                    <a:pt x="4919" y="1851"/>
                    <a:pt x="3768" y="6223"/>
                  </a:cubicBezTo>
                  <a:cubicBezTo>
                    <a:pt x="2551" y="10843"/>
                    <a:pt x="29" y="40472"/>
                    <a:pt x="0" y="40778"/>
                  </a:cubicBezTo>
                  <a:lnTo>
                    <a:pt x="0" y="40902"/>
                  </a:lnTo>
                  <a:lnTo>
                    <a:pt x="8774" y="41084"/>
                  </a:lnTo>
                  <a:lnTo>
                    <a:pt x="10020" y="13510"/>
                  </a:lnTo>
                  <a:cubicBezTo>
                    <a:pt x="10020" y="13328"/>
                    <a:pt x="10144" y="13270"/>
                    <a:pt x="10231" y="13241"/>
                  </a:cubicBezTo>
                  <a:cubicBezTo>
                    <a:pt x="10326" y="13241"/>
                    <a:pt x="10443" y="13270"/>
                    <a:pt x="10508" y="13423"/>
                  </a:cubicBezTo>
                  <a:lnTo>
                    <a:pt x="10472" y="40778"/>
                  </a:lnTo>
                  <a:lnTo>
                    <a:pt x="10472" y="40778"/>
                  </a:lnTo>
                  <a:lnTo>
                    <a:pt x="19216" y="40625"/>
                  </a:lnTo>
                  <a:lnTo>
                    <a:pt x="19216" y="40538"/>
                  </a:lnTo>
                  <a:cubicBezTo>
                    <a:pt x="18582" y="21621"/>
                    <a:pt x="16549" y="9597"/>
                    <a:pt x="15485" y="5465"/>
                  </a:cubicBezTo>
                  <a:cubicBezTo>
                    <a:pt x="14451" y="1552"/>
                    <a:pt x="13423" y="758"/>
                    <a:pt x="13387" y="729"/>
                  </a:cubicBezTo>
                  <a:lnTo>
                    <a:pt x="13358" y="729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5816;p80">
              <a:extLst>
                <a:ext uri="{FF2B5EF4-FFF2-40B4-BE49-F238E27FC236}">
                  <a16:creationId xmlns:a16="http://schemas.microsoft.com/office/drawing/2014/main" id="{B465213D-4B21-1309-390E-8495C296F0B9}"/>
                </a:ext>
              </a:extLst>
            </p:cNvPr>
            <p:cNvSpPr/>
            <p:nvPr/>
          </p:nvSpPr>
          <p:spPr>
            <a:xfrm>
              <a:off x="5683835" y="3152441"/>
              <a:ext cx="48442" cy="72197"/>
            </a:xfrm>
            <a:custGeom>
              <a:avLst/>
              <a:gdLst/>
              <a:ahLst/>
              <a:cxnLst/>
              <a:rect l="l" t="t" r="r" b="b"/>
              <a:pathLst>
                <a:path w="1976" h="2945" extrusionOk="0">
                  <a:moveTo>
                    <a:pt x="1065" y="365"/>
                  </a:moveTo>
                  <a:cubicBezTo>
                    <a:pt x="1305" y="816"/>
                    <a:pt x="1764" y="1756"/>
                    <a:pt x="1735" y="2062"/>
                  </a:cubicBezTo>
                  <a:cubicBezTo>
                    <a:pt x="1706" y="2274"/>
                    <a:pt x="1611" y="2456"/>
                    <a:pt x="1458" y="2580"/>
                  </a:cubicBezTo>
                  <a:cubicBezTo>
                    <a:pt x="1330" y="2678"/>
                    <a:pt x="1160" y="2740"/>
                    <a:pt x="1001" y="2740"/>
                  </a:cubicBezTo>
                  <a:cubicBezTo>
                    <a:pt x="971" y="2740"/>
                    <a:pt x="941" y="2737"/>
                    <a:pt x="912" y="2733"/>
                  </a:cubicBezTo>
                  <a:cubicBezTo>
                    <a:pt x="489" y="2696"/>
                    <a:pt x="183" y="2332"/>
                    <a:pt x="249" y="1939"/>
                  </a:cubicBezTo>
                  <a:cubicBezTo>
                    <a:pt x="278" y="1603"/>
                    <a:pt x="795" y="787"/>
                    <a:pt x="1065" y="365"/>
                  </a:cubicBezTo>
                  <a:close/>
                  <a:moveTo>
                    <a:pt x="1065" y="0"/>
                  </a:moveTo>
                  <a:lnTo>
                    <a:pt x="977" y="117"/>
                  </a:lnTo>
                  <a:cubicBezTo>
                    <a:pt x="941" y="182"/>
                    <a:pt x="96" y="1421"/>
                    <a:pt x="30" y="1909"/>
                  </a:cubicBezTo>
                  <a:cubicBezTo>
                    <a:pt x="1" y="2427"/>
                    <a:pt x="365" y="2879"/>
                    <a:pt x="883" y="2944"/>
                  </a:cubicBezTo>
                  <a:lnTo>
                    <a:pt x="977" y="2944"/>
                  </a:lnTo>
                  <a:cubicBezTo>
                    <a:pt x="1189" y="2944"/>
                    <a:pt x="1400" y="2879"/>
                    <a:pt x="1582" y="2733"/>
                  </a:cubicBezTo>
                  <a:cubicBezTo>
                    <a:pt x="1764" y="2580"/>
                    <a:pt x="1888" y="2332"/>
                    <a:pt x="1918" y="2092"/>
                  </a:cubicBezTo>
                  <a:cubicBezTo>
                    <a:pt x="1976" y="1603"/>
                    <a:pt x="1247" y="270"/>
                    <a:pt x="1160" y="117"/>
                  </a:cubicBezTo>
                  <a:lnTo>
                    <a:pt x="10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5817;p80">
              <a:extLst>
                <a:ext uri="{FF2B5EF4-FFF2-40B4-BE49-F238E27FC236}">
                  <a16:creationId xmlns:a16="http://schemas.microsoft.com/office/drawing/2014/main" id="{C3E4978C-A2C8-23B2-A545-506FB78E04D8}"/>
                </a:ext>
              </a:extLst>
            </p:cNvPr>
            <p:cNvSpPr/>
            <p:nvPr/>
          </p:nvSpPr>
          <p:spPr>
            <a:xfrm>
              <a:off x="5581117" y="3115055"/>
              <a:ext cx="637488" cy="275598"/>
            </a:xfrm>
            <a:custGeom>
              <a:avLst/>
              <a:gdLst/>
              <a:ahLst/>
              <a:cxnLst/>
              <a:rect l="l" t="t" r="r" b="b"/>
              <a:pathLst>
                <a:path w="26004" h="11242" extrusionOk="0">
                  <a:moveTo>
                    <a:pt x="24855" y="1"/>
                  </a:moveTo>
                  <a:cubicBezTo>
                    <a:pt x="24851" y="1"/>
                    <a:pt x="24847" y="1"/>
                    <a:pt x="24843" y="2"/>
                  </a:cubicBezTo>
                  <a:cubicBezTo>
                    <a:pt x="24537" y="68"/>
                    <a:pt x="22044" y="1948"/>
                    <a:pt x="22044" y="1948"/>
                  </a:cubicBezTo>
                  <a:cubicBezTo>
                    <a:pt x="22044" y="1948"/>
                    <a:pt x="22983" y="302"/>
                    <a:pt x="22744" y="302"/>
                  </a:cubicBezTo>
                  <a:cubicBezTo>
                    <a:pt x="22736" y="302"/>
                    <a:pt x="22726" y="304"/>
                    <a:pt x="22715" y="308"/>
                  </a:cubicBezTo>
                  <a:cubicBezTo>
                    <a:pt x="22504" y="367"/>
                    <a:pt x="21746" y="1430"/>
                    <a:pt x="21228" y="2159"/>
                  </a:cubicBezTo>
                  <a:cubicBezTo>
                    <a:pt x="20893" y="2647"/>
                    <a:pt x="20981" y="2800"/>
                    <a:pt x="20500" y="3128"/>
                  </a:cubicBezTo>
                  <a:lnTo>
                    <a:pt x="13424" y="7355"/>
                  </a:lnTo>
                  <a:cubicBezTo>
                    <a:pt x="12002" y="7749"/>
                    <a:pt x="10879" y="7988"/>
                    <a:pt x="9817" y="7988"/>
                  </a:cubicBezTo>
                  <a:cubicBezTo>
                    <a:pt x="8113" y="7988"/>
                    <a:pt x="6566" y="7374"/>
                    <a:pt x="4191" y="5803"/>
                  </a:cubicBezTo>
                  <a:cubicBezTo>
                    <a:pt x="4191" y="5803"/>
                    <a:pt x="3833" y="5634"/>
                    <a:pt x="3317" y="5634"/>
                  </a:cubicBezTo>
                  <a:cubicBezTo>
                    <a:pt x="2740" y="5634"/>
                    <a:pt x="1965" y="5846"/>
                    <a:pt x="1276" y="6743"/>
                  </a:cubicBezTo>
                  <a:cubicBezTo>
                    <a:pt x="1" y="8477"/>
                    <a:pt x="2158" y="9658"/>
                    <a:pt x="2158" y="9658"/>
                  </a:cubicBezTo>
                  <a:cubicBezTo>
                    <a:pt x="4726" y="10823"/>
                    <a:pt x="7103" y="11241"/>
                    <a:pt x="9139" y="11241"/>
                  </a:cubicBezTo>
                  <a:cubicBezTo>
                    <a:pt x="11559" y="11241"/>
                    <a:pt x="13496" y="10651"/>
                    <a:pt x="14699" y="10022"/>
                  </a:cubicBezTo>
                  <a:cubicBezTo>
                    <a:pt x="16732" y="8958"/>
                    <a:pt x="22044" y="4440"/>
                    <a:pt x="22044" y="4440"/>
                  </a:cubicBezTo>
                  <a:cubicBezTo>
                    <a:pt x="23866" y="3558"/>
                    <a:pt x="24843" y="2523"/>
                    <a:pt x="25688" y="1919"/>
                  </a:cubicBezTo>
                  <a:cubicBezTo>
                    <a:pt x="25783" y="1795"/>
                    <a:pt x="25659" y="1795"/>
                    <a:pt x="25659" y="1795"/>
                  </a:cubicBezTo>
                  <a:lnTo>
                    <a:pt x="23895" y="2983"/>
                  </a:lnTo>
                  <a:lnTo>
                    <a:pt x="23895" y="2983"/>
                  </a:lnTo>
                  <a:lnTo>
                    <a:pt x="25994" y="1219"/>
                  </a:lnTo>
                  <a:cubicBezTo>
                    <a:pt x="26003" y="1201"/>
                    <a:pt x="25986" y="1194"/>
                    <a:pt x="25957" y="1194"/>
                  </a:cubicBezTo>
                  <a:cubicBezTo>
                    <a:pt x="25891" y="1194"/>
                    <a:pt x="25762" y="1228"/>
                    <a:pt x="25717" y="1248"/>
                  </a:cubicBezTo>
                  <a:lnTo>
                    <a:pt x="23750" y="2370"/>
                  </a:lnTo>
                  <a:lnTo>
                    <a:pt x="25754" y="461"/>
                  </a:lnTo>
                  <a:cubicBezTo>
                    <a:pt x="25777" y="408"/>
                    <a:pt x="25762" y="359"/>
                    <a:pt x="25720" y="359"/>
                  </a:cubicBezTo>
                  <a:cubicBezTo>
                    <a:pt x="25711" y="359"/>
                    <a:pt x="25700" y="361"/>
                    <a:pt x="25688" y="367"/>
                  </a:cubicBezTo>
                  <a:lnTo>
                    <a:pt x="23261" y="1824"/>
                  </a:lnTo>
                  <a:cubicBezTo>
                    <a:pt x="23261" y="1824"/>
                    <a:pt x="25085" y="1"/>
                    <a:pt x="24855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5818;p80">
              <a:extLst>
                <a:ext uri="{FF2B5EF4-FFF2-40B4-BE49-F238E27FC236}">
                  <a16:creationId xmlns:a16="http://schemas.microsoft.com/office/drawing/2014/main" id="{6FA03A39-6776-FC39-C99C-F2B93C36BD2C}"/>
                </a:ext>
              </a:extLst>
            </p:cNvPr>
            <p:cNvSpPr/>
            <p:nvPr/>
          </p:nvSpPr>
          <p:spPr>
            <a:xfrm>
              <a:off x="5599699" y="3114075"/>
              <a:ext cx="620107" cy="277951"/>
            </a:xfrm>
            <a:custGeom>
              <a:avLst/>
              <a:gdLst/>
              <a:ahLst/>
              <a:cxnLst/>
              <a:rect l="l" t="t" r="r" b="b"/>
              <a:pathLst>
                <a:path w="25295" h="11338" extrusionOk="0">
                  <a:moveTo>
                    <a:pt x="24019" y="137"/>
                  </a:moveTo>
                  <a:lnTo>
                    <a:pt x="24019" y="137"/>
                  </a:lnTo>
                  <a:cubicBezTo>
                    <a:pt x="23903" y="377"/>
                    <a:pt x="23137" y="1135"/>
                    <a:pt x="22474" y="1835"/>
                  </a:cubicBezTo>
                  <a:lnTo>
                    <a:pt x="22168" y="2141"/>
                  </a:lnTo>
                  <a:lnTo>
                    <a:pt x="24959" y="472"/>
                  </a:lnTo>
                  <a:lnTo>
                    <a:pt x="22627" y="2687"/>
                  </a:lnTo>
                  <a:lnTo>
                    <a:pt x="24996" y="1347"/>
                  </a:lnTo>
                  <a:cubicBezTo>
                    <a:pt x="24996" y="1317"/>
                    <a:pt x="25054" y="1317"/>
                    <a:pt x="25083" y="1317"/>
                  </a:cubicBezTo>
                  <a:lnTo>
                    <a:pt x="23108" y="2986"/>
                  </a:lnTo>
                  <a:lnTo>
                    <a:pt x="23174" y="3081"/>
                  </a:lnTo>
                  <a:lnTo>
                    <a:pt x="24901" y="1893"/>
                  </a:lnTo>
                  <a:lnTo>
                    <a:pt x="24901" y="1930"/>
                  </a:lnTo>
                  <a:cubicBezTo>
                    <a:pt x="24660" y="2075"/>
                    <a:pt x="24449" y="2257"/>
                    <a:pt x="24201" y="2476"/>
                  </a:cubicBezTo>
                  <a:cubicBezTo>
                    <a:pt x="23473" y="3052"/>
                    <a:pt x="22591" y="3780"/>
                    <a:pt x="21257" y="4414"/>
                  </a:cubicBezTo>
                  <a:cubicBezTo>
                    <a:pt x="21199" y="4480"/>
                    <a:pt x="15916" y="8969"/>
                    <a:pt x="13912" y="10033"/>
                  </a:cubicBezTo>
                  <a:cubicBezTo>
                    <a:pt x="13359" y="10311"/>
                    <a:pt x="11354" y="11236"/>
                    <a:pt x="8364" y="11236"/>
                  </a:cubicBezTo>
                  <a:cubicBezTo>
                    <a:pt x="6424" y="11236"/>
                    <a:pt x="4070" y="10846"/>
                    <a:pt x="1429" y="9639"/>
                  </a:cubicBezTo>
                  <a:cubicBezTo>
                    <a:pt x="1429" y="9639"/>
                    <a:pt x="402" y="9064"/>
                    <a:pt x="219" y="8182"/>
                  </a:cubicBezTo>
                  <a:cubicBezTo>
                    <a:pt x="125" y="7723"/>
                    <a:pt x="249" y="7271"/>
                    <a:pt x="584" y="6848"/>
                  </a:cubicBezTo>
                  <a:cubicBezTo>
                    <a:pt x="1247" y="5937"/>
                    <a:pt x="2005" y="5719"/>
                    <a:pt x="2551" y="5719"/>
                  </a:cubicBezTo>
                  <a:cubicBezTo>
                    <a:pt x="3039" y="5719"/>
                    <a:pt x="3375" y="5901"/>
                    <a:pt x="3404" y="5901"/>
                  </a:cubicBezTo>
                  <a:cubicBezTo>
                    <a:pt x="5759" y="7453"/>
                    <a:pt x="7297" y="8075"/>
                    <a:pt x="9011" y="8075"/>
                  </a:cubicBezTo>
                  <a:cubicBezTo>
                    <a:pt x="10080" y="8075"/>
                    <a:pt x="11218" y="7833"/>
                    <a:pt x="12666" y="7424"/>
                  </a:cubicBezTo>
                  <a:lnTo>
                    <a:pt x="19771" y="3205"/>
                  </a:lnTo>
                  <a:cubicBezTo>
                    <a:pt x="20106" y="2986"/>
                    <a:pt x="20164" y="2840"/>
                    <a:pt x="20288" y="2622"/>
                  </a:cubicBezTo>
                  <a:cubicBezTo>
                    <a:pt x="20346" y="2534"/>
                    <a:pt x="20405" y="2410"/>
                    <a:pt x="20499" y="2228"/>
                  </a:cubicBezTo>
                  <a:cubicBezTo>
                    <a:pt x="21563" y="742"/>
                    <a:pt x="21862" y="436"/>
                    <a:pt x="21957" y="407"/>
                  </a:cubicBezTo>
                  <a:lnTo>
                    <a:pt x="21957" y="407"/>
                  </a:lnTo>
                  <a:cubicBezTo>
                    <a:pt x="21986" y="560"/>
                    <a:pt x="21593" y="1317"/>
                    <a:pt x="21228" y="1959"/>
                  </a:cubicBezTo>
                  <a:lnTo>
                    <a:pt x="21104" y="2199"/>
                  </a:lnTo>
                  <a:lnTo>
                    <a:pt x="21104" y="2199"/>
                  </a:lnTo>
                  <a:lnTo>
                    <a:pt x="21316" y="2046"/>
                  </a:lnTo>
                  <a:cubicBezTo>
                    <a:pt x="22263" y="1317"/>
                    <a:pt x="23655" y="290"/>
                    <a:pt x="24019" y="137"/>
                  </a:cubicBezTo>
                  <a:close/>
                  <a:moveTo>
                    <a:pt x="24123" y="1"/>
                  </a:moveTo>
                  <a:cubicBezTo>
                    <a:pt x="24114" y="1"/>
                    <a:pt x="24102" y="4"/>
                    <a:pt x="24085" y="13"/>
                  </a:cubicBezTo>
                  <a:cubicBezTo>
                    <a:pt x="23808" y="42"/>
                    <a:pt x="22081" y="1317"/>
                    <a:pt x="21439" y="1806"/>
                  </a:cubicBezTo>
                  <a:cubicBezTo>
                    <a:pt x="21775" y="1230"/>
                    <a:pt x="22168" y="436"/>
                    <a:pt x="22044" y="319"/>
                  </a:cubicBezTo>
                  <a:cubicBezTo>
                    <a:pt x="22044" y="299"/>
                    <a:pt x="22030" y="275"/>
                    <a:pt x="22001" y="275"/>
                  </a:cubicBezTo>
                  <a:cubicBezTo>
                    <a:pt x="21989" y="275"/>
                    <a:pt x="21974" y="279"/>
                    <a:pt x="21957" y="290"/>
                  </a:cubicBezTo>
                  <a:cubicBezTo>
                    <a:pt x="21775" y="348"/>
                    <a:pt x="21257" y="982"/>
                    <a:pt x="20405" y="2170"/>
                  </a:cubicBezTo>
                  <a:cubicBezTo>
                    <a:pt x="20288" y="2352"/>
                    <a:pt x="20223" y="2476"/>
                    <a:pt x="20193" y="2593"/>
                  </a:cubicBezTo>
                  <a:cubicBezTo>
                    <a:pt x="20077" y="2775"/>
                    <a:pt x="20011" y="2928"/>
                    <a:pt x="19712" y="3110"/>
                  </a:cubicBezTo>
                  <a:lnTo>
                    <a:pt x="12637" y="7329"/>
                  </a:lnTo>
                  <a:cubicBezTo>
                    <a:pt x="11207" y="7736"/>
                    <a:pt x="10084" y="7975"/>
                    <a:pt x="9031" y="7975"/>
                  </a:cubicBezTo>
                  <a:cubicBezTo>
                    <a:pt x="7329" y="7975"/>
                    <a:pt x="5807" y="7353"/>
                    <a:pt x="3462" y="5814"/>
                  </a:cubicBezTo>
                  <a:cubicBezTo>
                    <a:pt x="3448" y="5814"/>
                    <a:pt x="3068" y="5635"/>
                    <a:pt x="2533" y="5635"/>
                  </a:cubicBezTo>
                  <a:cubicBezTo>
                    <a:pt x="1946" y="5635"/>
                    <a:pt x="1171" y="5850"/>
                    <a:pt x="489" y="6754"/>
                  </a:cubicBezTo>
                  <a:cubicBezTo>
                    <a:pt x="125" y="7242"/>
                    <a:pt x="1" y="7723"/>
                    <a:pt x="95" y="8211"/>
                  </a:cubicBezTo>
                  <a:cubicBezTo>
                    <a:pt x="307" y="9151"/>
                    <a:pt x="1342" y="9727"/>
                    <a:pt x="1400" y="9727"/>
                  </a:cubicBezTo>
                  <a:cubicBezTo>
                    <a:pt x="4045" y="10944"/>
                    <a:pt x="6413" y="11337"/>
                    <a:pt x="8381" y="11337"/>
                  </a:cubicBezTo>
                  <a:cubicBezTo>
                    <a:pt x="11391" y="11337"/>
                    <a:pt x="13394" y="10426"/>
                    <a:pt x="13941" y="10127"/>
                  </a:cubicBezTo>
                  <a:cubicBezTo>
                    <a:pt x="15945" y="9064"/>
                    <a:pt x="21133" y="4691"/>
                    <a:pt x="21316" y="4509"/>
                  </a:cubicBezTo>
                  <a:cubicBezTo>
                    <a:pt x="22656" y="3868"/>
                    <a:pt x="23567" y="3139"/>
                    <a:pt x="24267" y="2563"/>
                  </a:cubicBezTo>
                  <a:cubicBezTo>
                    <a:pt x="24507" y="2352"/>
                    <a:pt x="24748" y="2170"/>
                    <a:pt x="24959" y="2017"/>
                  </a:cubicBezTo>
                  <a:lnTo>
                    <a:pt x="24959" y="1988"/>
                  </a:lnTo>
                  <a:cubicBezTo>
                    <a:pt x="25025" y="1959"/>
                    <a:pt x="25025" y="1893"/>
                    <a:pt x="25025" y="1864"/>
                  </a:cubicBezTo>
                  <a:cubicBezTo>
                    <a:pt x="24996" y="1806"/>
                    <a:pt x="24901" y="1776"/>
                    <a:pt x="24901" y="1776"/>
                  </a:cubicBezTo>
                  <a:lnTo>
                    <a:pt x="24872" y="1776"/>
                  </a:lnTo>
                  <a:lnTo>
                    <a:pt x="23961" y="2410"/>
                  </a:lnTo>
                  <a:lnTo>
                    <a:pt x="23961" y="2410"/>
                  </a:lnTo>
                  <a:lnTo>
                    <a:pt x="25265" y="1288"/>
                  </a:lnTo>
                  <a:cubicBezTo>
                    <a:pt x="25294" y="1259"/>
                    <a:pt x="25294" y="1230"/>
                    <a:pt x="25265" y="1201"/>
                  </a:cubicBezTo>
                  <a:cubicBezTo>
                    <a:pt x="25250" y="1184"/>
                    <a:pt x="25223" y="1178"/>
                    <a:pt x="25190" y="1178"/>
                  </a:cubicBezTo>
                  <a:cubicBezTo>
                    <a:pt x="25094" y="1178"/>
                    <a:pt x="24952" y="1230"/>
                    <a:pt x="24930" y="1230"/>
                  </a:cubicBezTo>
                  <a:lnTo>
                    <a:pt x="23356" y="2141"/>
                  </a:lnTo>
                  <a:lnTo>
                    <a:pt x="23356" y="2141"/>
                  </a:lnTo>
                  <a:lnTo>
                    <a:pt x="25025" y="530"/>
                  </a:lnTo>
                  <a:cubicBezTo>
                    <a:pt x="25083" y="501"/>
                    <a:pt x="25083" y="436"/>
                    <a:pt x="25054" y="377"/>
                  </a:cubicBezTo>
                  <a:cubicBezTo>
                    <a:pt x="25039" y="363"/>
                    <a:pt x="25016" y="356"/>
                    <a:pt x="24988" y="356"/>
                  </a:cubicBezTo>
                  <a:cubicBezTo>
                    <a:pt x="24961" y="356"/>
                    <a:pt x="24930" y="363"/>
                    <a:pt x="24901" y="377"/>
                  </a:cubicBezTo>
                  <a:lnTo>
                    <a:pt x="22868" y="1594"/>
                  </a:lnTo>
                  <a:cubicBezTo>
                    <a:pt x="23779" y="654"/>
                    <a:pt x="24201" y="137"/>
                    <a:pt x="24172" y="42"/>
                  </a:cubicBezTo>
                  <a:cubicBezTo>
                    <a:pt x="24152" y="22"/>
                    <a:pt x="24145" y="1"/>
                    <a:pt x="241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5819;p80">
              <a:extLst>
                <a:ext uri="{FF2B5EF4-FFF2-40B4-BE49-F238E27FC236}">
                  <a16:creationId xmlns:a16="http://schemas.microsoft.com/office/drawing/2014/main" id="{E8073668-4522-C573-A5E1-EF4187AF4B06}"/>
                </a:ext>
              </a:extLst>
            </p:cNvPr>
            <p:cNvSpPr/>
            <p:nvPr/>
          </p:nvSpPr>
          <p:spPr>
            <a:xfrm>
              <a:off x="5578984" y="3032219"/>
              <a:ext cx="176336" cy="135494"/>
            </a:xfrm>
            <a:custGeom>
              <a:avLst/>
              <a:gdLst/>
              <a:ahLst/>
              <a:cxnLst/>
              <a:rect l="l" t="t" r="r" b="b"/>
              <a:pathLst>
                <a:path w="7193" h="5527" extrusionOk="0">
                  <a:moveTo>
                    <a:pt x="3594" y="1"/>
                  </a:moveTo>
                  <a:cubicBezTo>
                    <a:pt x="3038" y="1"/>
                    <a:pt x="2434" y="107"/>
                    <a:pt x="1975" y="408"/>
                  </a:cubicBezTo>
                  <a:cubicBezTo>
                    <a:pt x="1871" y="478"/>
                    <a:pt x="1794" y="504"/>
                    <a:pt x="1735" y="504"/>
                  </a:cubicBezTo>
                  <a:cubicBezTo>
                    <a:pt x="1553" y="504"/>
                    <a:pt x="1543" y="251"/>
                    <a:pt x="1414" y="251"/>
                  </a:cubicBezTo>
                  <a:cubicBezTo>
                    <a:pt x="1367" y="251"/>
                    <a:pt x="1304" y="285"/>
                    <a:pt x="1210" y="379"/>
                  </a:cubicBezTo>
                  <a:cubicBezTo>
                    <a:pt x="1152" y="408"/>
                    <a:pt x="1123" y="437"/>
                    <a:pt x="1064" y="495"/>
                  </a:cubicBezTo>
                  <a:cubicBezTo>
                    <a:pt x="270" y="860"/>
                    <a:pt x="0" y="2988"/>
                    <a:pt x="30" y="3112"/>
                  </a:cubicBezTo>
                  <a:cubicBezTo>
                    <a:pt x="487" y="5110"/>
                    <a:pt x="1050" y="5526"/>
                    <a:pt x="1773" y="5526"/>
                  </a:cubicBezTo>
                  <a:cubicBezTo>
                    <a:pt x="2289" y="5526"/>
                    <a:pt x="2886" y="5315"/>
                    <a:pt x="3585" y="5315"/>
                  </a:cubicBezTo>
                  <a:cubicBezTo>
                    <a:pt x="3796" y="5315"/>
                    <a:pt x="4018" y="5334"/>
                    <a:pt x="4249" y="5385"/>
                  </a:cubicBezTo>
                  <a:cubicBezTo>
                    <a:pt x="4427" y="5429"/>
                    <a:pt x="4600" y="5450"/>
                    <a:pt x="4767" y="5450"/>
                  </a:cubicBezTo>
                  <a:cubicBezTo>
                    <a:pt x="5399" y="5450"/>
                    <a:pt x="5950" y="5154"/>
                    <a:pt x="6406" y="4722"/>
                  </a:cubicBezTo>
                  <a:lnTo>
                    <a:pt x="6435" y="4722"/>
                  </a:lnTo>
                  <a:cubicBezTo>
                    <a:pt x="6646" y="4139"/>
                    <a:pt x="6741" y="3993"/>
                    <a:pt x="6588" y="3381"/>
                  </a:cubicBezTo>
                  <a:lnTo>
                    <a:pt x="6675" y="3082"/>
                  </a:lnTo>
                  <a:cubicBezTo>
                    <a:pt x="7193" y="2354"/>
                    <a:pt x="6799" y="1377"/>
                    <a:pt x="6165" y="831"/>
                  </a:cubicBezTo>
                  <a:cubicBezTo>
                    <a:pt x="5706" y="437"/>
                    <a:pt x="5218" y="313"/>
                    <a:pt x="4642" y="131"/>
                  </a:cubicBezTo>
                  <a:cubicBezTo>
                    <a:pt x="4366" y="55"/>
                    <a:pt x="3992" y="1"/>
                    <a:pt x="3594" y="1"/>
                  </a:cubicBez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5820;p80">
              <a:extLst>
                <a:ext uri="{FF2B5EF4-FFF2-40B4-BE49-F238E27FC236}">
                  <a16:creationId xmlns:a16="http://schemas.microsoft.com/office/drawing/2014/main" id="{F6A9B60F-DE41-42F7-9CE7-75F105DF8801}"/>
                </a:ext>
              </a:extLst>
            </p:cNvPr>
            <p:cNvSpPr/>
            <p:nvPr/>
          </p:nvSpPr>
          <p:spPr>
            <a:xfrm>
              <a:off x="5571482" y="3000448"/>
              <a:ext cx="79698" cy="79845"/>
            </a:xfrm>
            <a:custGeom>
              <a:avLst/>
              <a:gdLst/>
              <a:ahLst/>
              <a:cxnLst/>
              <a:rect l="l" t="t" r="r" b="b"/>
              <a:pathLst>
                <a:path w="3251" h="3257" extrusionOk="0">
                  <a:moveTo>
                    <a:pt x="1911" y="0"/>
                  </a:moveTo>
                  <a:cubicBezTo>
                    <a:pt x="1747" y="0"/>
                    <a:pt x="1583" y="31"/>
                    <a:pt x="1429" y="94"/>
                  </a:cubicBezTo>
                  <a:cubicBezTo>
                    <a:pt x="1217" y="188"/>
                    <a:pt x="1035" y="334"/>
                    <a:pt x="882" y="516"/>
                  </a:cubicBezTo>
                  <a:cubicBezTo>
                    <a:pt x="700" y="698"/>
                    <a:pt x="547" y="881"/>
                    <a:pt x="423" y="1099"/>
                  </a:cubicBezTo>
                  <a:cubicBezTo>
                    <a:pt x="153" y="1551"/>
                    <a:pt x="0" y="2192"/>
                    <a:pt x="336" y="2615"/>
                  </a:cubicBezTo>
                  <a:cubicBezTo>
                    <a:pt x="459" y="2739"/>
                    <a:pt x="605" y="2855"/>
                    <a:pt x="758" y="2950"/>
                  </a:cubicBezTo>
                  <a:cubicBezTo>
                    <a:pt x="1006" y="3103"/>
                    <a:pt x="1276" y="3220"/>
                    <a:pt x="1553" y="3249"/>
                  </a:cubicBezTo>
                  <a:cubicBezTo>
                    <a:pt x="1594" y="3254"/>
                    <a:pt x="1636" y="3257"/>
                    <a:pt x="1678" y="3257"/>
                  </a:cubicBezTo>
                  <a:cubicBezTo>
                    <a:pt x="1935" y="3257"/>
                    <a:pt x="2183" y="3161"/>
                    <a:pt x="2340" y="2979"/>
                  </a:cubicBezTo>
                  <a:lnTo>
                    <a:pt x="2915" y="2010"/>
                  </a:lnTo>
                  <a:cubicBezTo>
                    <a:pt x="3250" y="1580"/>
                    <a:pt x="3250" y="917"/>
                    <a:pt x="2915" y="487"/>
                  </a:cubicBezTo>
                  <a:cubicBezTo>
                    <a:pt x="2680" y="170"/>
                    <a:pt x="2297" y="0"/>
                    <a:pt x="1911" y="0"/>
                  </a:cubicBez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5821;p80">
              <a:extLst>
                <a:ext uri="{FF2B5EF4-FFF2-40B4-BE49-F238E27FC236}">
                  <a16:creationId xmlns:a16="http://schemas.microsoft.com/office/drawing/2014/main" id="{346597D1-7B60-A510-8A14-BC425A1D537B}"/>
                </a:ext>
              </a:extLst>
            </p:cNvPr>
            <p:cNvSpPr/>
            <p:nvPr/>
          </p:nvSpPr>
          <p:spPr>
            <a:xfrm>
              <a:off x="5593816" y="3061441"/>
              <a:ext cx="144369" cy="247675"/>
            </a:xfrm>
            <a:custGeom>
              <a:avLst/>
              <a:gdLst/>
              <a:ahLst/>
              <a:cxnLst/>
              <a:rect l="l" t="t" r="r" b="b"/>
              <a:pathLst>
                <a:path w="5889" h="10103" extrusionOk="0">
                  <a:moveTo>
                    <a:pt x="3834" y="0"/>
                  </a:moveTo>
                  <a:cubicBezTo>
                    <a:pt x="3533" y="0"/>
                    <a:pt x="3795" y="1865"/>
                    <a:pt x="1122" y="2342"/>
                  </a:cubicBezTo>
                  <a:cubicBezTo>
                    <a:pt x="1116" y="2355"/>
                    <a:pt x="1116" y="2363"/>
                    <a:pt x="1118" y="2369"/>
                  </a:cubicBezTo>
                  <a:lnTo>
                    <a:pt x="1118" y="2369"/>
                  </a:lnTo>
                  <a:cubicBezTo>
                    <a:pt x="1026" y="2318"/>
                    <a:pt x="929" y="2261"/>
                    <a:pt x="820" y="2261"/>
                  </a:cubicBezTo>
                  <a:cubicBezTo>
                    <a:pt x="681" y="2261"/>
                    <a:pt x="523" y="2356"/>
                    <a:pt x="335" y="2677"/>
                  </a:cubicBezTo>
                  <a:cubicBezTo>
                    <a:pt x="0" y="3224"/>
                    <a:pt x="853" y="3770"/>
                    <a:pt x="1217" y="3800"/>
                  </a:cubicBezTo>
                  <a:cubicBezTo>
                    <a:pt x="1334" y="3829"/>
                    <a:pt x="882" y="5680"/>
                    <a:pt x="605" y="7050"/>
                  </a:cubicBezTo>
                  <a:cubicBezTo>
                    <a:pt x="423" y="7961"/>
                    <a:pt x="394" y="9476"/>
                    <a:pt x="394" y="9476"/>
                  </a:cubicBezTo>
                  <a:cubicBezTo>
                    <a:pt x="394" y="9476"/>
                    <a:pt x="1234" y="10102"/>
                    <a:pt x="2100" y="10102"/>
                  </a:cubicBezTo>
                  <a:cubicBezTo>
                    <a:pt x="2542" y="10102"/>
                    <a:pt x="2991" y="9939"/>
                    <a:pt x="3338" y="9447"/>
                  </a:cubicBezTo>
                  <a:cubicBezTo>
                    <a:pt x="3338" y="9447"/>
                    <a:pt x="3797" y="6503"/>
                    <a:pt x="3797" y="5468"/>
                  </a:cubicBezTo>
                  <a:cubicBezTo>
                    <a:pt x="3797" y="5439"/>
                    <a:pt x="5225" y="5592"/>
                    <a:pt x="5590" y="3013"/>
                  </a:cubicBezTo>
                  <a:cubicBezTo>
                    <a:pt x="5888" y="644"/>
                    <a:pt x="4249" y="156"/>
                    <a:pt x="3855" y="3"/>
                  </a:cubicBezTo>
                  <a:cubicBezTo>
                    <a:pt x="3848" y="1"/>
                    <a:pt x="3841" y="0"/>
                    <a:pt x="3834" y="0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5822;p80">
              <a:extLst>
                <a:ext uri="{FF2B5EF4-FFF2-40B4-BE49-F238E27FC236}">
                  <a16:creationId xmlns:a16="http://schemas.microsoft.com/office/drawing/2014/main" id="{58A6FCE9-860D-4446-547B-E5C82B0899F0}"/>
                </a:ext>
              </a:extLst>
            </p:cNvPr>
            <p:cNvSpPr/>
            <p:nvPr/>
          </p:nvSpPr>
          <p:spPr>
            <a:xfrm>
              <a:off x="5598277" y="3060509"/>
              <a:ext cx="137750" cy="249685"/>
            </a:xfrm>
            <a:custGeom>
              <a:avLst/>
              <a:gdLst/>
              <a:ahLst/>
              <a:cxnLst/>
              <a:rect l="l" t="t" r="r" b="b"/>
              <a:pathLst>
                <a:path w="5619" h="10185" extrusionOk="0">
                  <a:moveTo>
                    <a:pt x="3673" y="107"/>
                  </a:moveTo>
                  <a:cubicBezTo>
                    <a:pt x="4978" y="529"/>
                    <a:pt x="5561" y="1528"/>
                    <a:pt x="5342" y="3051"/>
                  </a:cubicBezTo>
                  <a:cubicBezTo>
                    <a:pt x="5072" y="5142"/>
                    <a:pt x="4067" y="5419"/>
                    <a:pt x="3644" y="5448"/>
                  </a:cubicBezTo>
                  <a:cubicBezTo>
                    <a:pt x="3615" y="5448"/>
                    <a:pt x="3557" y="5448"/>
                    <a:pt x="3557" y="5506"/>
                  </a:cubicBezTo>
                  <a:cubicBezTo>
                    <a:pt x="3586" y="6483"/>
                    <a:pt x="3156" y="9245"/>
                    <a:pt x="3127" y="9456"/>
                  </a:cubicBezTo>
                  <a:cubicBezTo>
                    <a:pt x="2857" y="9791"/>
                    <a:pt x="2551" y="10002"/>
                    <a:pt x="2157" y="10061"/>
                  </a:cubicBezTo>
                  <a:cubicBezTo>
                    <a:pt x="2081" y="10072"/>
                    <a:pt x="2005" y="10077"/>
                    <a:pt x="1928" y="10077"/>
                  </a:cubicBezTo>
                  <a:cubicBezTo>
                    <a:pt x="1172" y="10077"/>
                    <a:pt x="410" y="9571"/>
                    <a:pt x="277" y="9485"/>
                  </a:cubicBezTo>
                  <a:cubicBezTo>
                    <a:pt x="277" y="9274"/>
                    <a:pt x="336" y="7940"/>
                    <a:pt x="489" y="7088"/>
                  </a:cubicBezTo>
                  <a:cubicBezTo>
                    <a:pt x="576" y="6599"/>
                    <a:pt x="700" y="6024"/>
                    <a:pt x="824" y="5536"/>
                  </a:cubicBezTo>
                  <a:cubicBezTo>
                    <a:pt x="1094" y="4260"/>
                    <a:pt x="1152" y="3896"/>
                    <a:pt x="1094" y="3808"/>
                  </a:cubicBezTo>
                  <a:lnTo>
                    <a:pt x="1035" y="3808"/>
                  </a:lnTo>
                  <a:cubicBezTo>
                    <a:pt x="787" y="3779"/>
                    <a:pt x="336" y="3502"/>
                    <a:pt x="183" y="3167"/>
                  </a:cubicBezTo>
                  <a:cubicBezTo>
                    <a:pt x="95" y="3021"/>
                    <a:pt x="124" y="2868"/>
                    <a:pt x="212" y="2745"/>
                  </a:cubicBezTo>
                  <a:cubicBezTo>
                    <a:pt x="387" y="2435"/>
                    <a:pt x="525" y="2348"/>
                    <a:pt x="656" y="2348"/>
                  </a:cubicBezTo>
                  <a:cubicBezTo>
                    <a:pt x="731" y="2348"/>
                    <a:pt x="805" y="2377"/>
                    <a:pt x="882" y="2409"/>
                  </a:cubicBezTo>
                  <a:cubicBezTo>
                    <a:pt x="882" y="2438"/>
                    <a:pt x="911" y="2475"/>
                    <a:pt x="911" y="2475"/>
                  </a:cubicBezTo>
                  <a:cubicBezTo>
                    <a:pt x="940" y="2475"/>
                    <a:pt x="1006" y="2475"/>
                    <a:pt x="1006" y="2438"/>
                  </a:cubicBezTo>
                  <a:lnTo>
                    <a:pt x="1006" y="2409"/>
                  </a:lnTo>
                  <a:cubicBezTo>
                    <a:pt x="2974" y="2045"/>
                    <a:pt x="3338" y="923"/>
                    <a:pt x="3520" y="376"/>
                  </a:cubicBezTo>
                  <a:cubicBezTo>
                    <a:pt x="3586" y="223"/>
                    <a:pt x="3615" y="107"/>
                    <a:pt x="3673" y="107"/>
                  </a:cubicBezTo>
                  <a:close/>
                  <a:moveTo>
                    <a:pt x="3650" y="1"/>
                  </a:moveTo>
                  <a:cubicBezTo>
                    <a:pt x="3540" y="1"/>
                    <a:pt x="3484" y="163"/>
                    <a:pt x="3433" y="347"/>
                  </a:cubicBezTo>
                  <a:cubicBezTo>
                    <a:pt x="3251" y="864"/>
                    <a:pt x="2886" y="1987"/>
                    <a:pt x="911" y="2322"/>
                  </a:cubicBezTo>
                  <a:cubicBezTo>
                    <a:pt x="839" y="2284"/>
                    <a:pt x="753" y="2243"/>
                    <a:pt x="653" y="2243"/>
                  </a:cubicBezTo>
                  <a:cubicBezTo>
                    <a:pt x="501" y="2243"/>
                    <a:pt x="315" y="2339"/>
                    <a:pt x="95" y="2686"/>
                  </a:cubicBezTo>
                  <a:cubicBezTo>
                    <a:pt x="0" y="2839"/>
                    <a:pt x="0" y="3051"/>
                    <a:pt x="95" y="3233"/>
                  </a:cubicBezTo>
                  <a:cubicBezTo>
                    <a:pt x="241" y="3568"/>
                    <a:pt x="729" y="3838"/>
                    <a:pt x="1006" y="3896"/>
                  </a:cubicBezTo>
                  <a:cubicBezTo>
                    <a:pt x="1006" y="4049"/>
                    <a:pt x="853" y="4843"/>
                    <a:pt x="700" y="5506"/>
                  </a:cubicBezTo>
                  <a:cubicBezTo>
                    <a:pt x="576" y="6024"/>
                    <a:pt x="460" y="6570"/>
                    <a:pt x="365" y="7058"/>
                  </a:cubicBezTo>
                  <a:cubicBezTo>
                    <a:pt x="212" y="7999"/>
                    <a:pt x="183" y="9485"/>
                    <a:pt x="183" y="9514"/>
                  </a:cubicBezTo>
                  <a:lnTo>
                    <a:pt x="183" y="9543"/>
                  </a:lnTo>
                  <a:cubicBezTo>
                    <a:pt x="241" y="9580"/>
                    <a:pt x="1035" y="10185"/>
                    <a:pt x="1917" y="10185"/>
                  </a:cubicBezTo>
                  <a:lnTo>
                    <a:pt x="2187" y="10185"/>
                  </a:lnTo>
                  <a:cubicBezTo>
                    <a:pt x="2580" y="10126"/>
                    <a:pt x="2944" y="9879"/>
                    <a:pt x="3221" y="9514"/>
                  </a:cubicBezTo>
                  <a:lnTo>
                    <a:pt x="3221" y="9485"/>
                  </a:lnTo>
                  <a:cubicBezTo>
                    <a:pt x="3221" y="9456"/>
                    <a:pt x="3673" y="6629"/>
                    <a:pt x="3673" y="5572"/>
                  </a:cubicBezTo>
                  <a:cubicBezTo>
                    <a:pt x="4132" y="5536"/>
                    <a:pt x="5160" y="5208"/>
                    <a:pt x="5466" y="3080"/>
                  </a:cubicBezTo>
                  <a:cubicBezTo>
                    <a:pt x="5619" y="1987"/>
                    <a:pt x="5437" y="558"/>
                    <a:pt x="3702" y="12"/>
                  </a:cubicBezTo>
                  <a:cubicBezTo>
                    <a:pt x="3684" y="4"/>
                    <a:pt x="3666" y="1"/>
                    <a:pt x="365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5823;p80">
              <a:extLst>
                <a:ext uri="{FF2B5EF4-FFF2-40B4-BE49-F238E27FC236}">
                  <a16:creationId xmlns:a16="http://schemas.microsoft.com/office/drawing/2014/main" id="{416E9176-F76E-D1E0-333C-E09719607F7C}"/>
                </a:ext>
              </a:extLst>
            </p:cNvPr>
            <p:cNvSpPr/>
            <p:nvPr/>
          </p:nvSpPr>
          <p:spPr>
            <a:xfrm>
              <a:off x="5698862" y="3152441"/>
              <a:ext cx="24490" cy="11816"/>
            </a:xfrm>
            <a:custGeom>
              <a:avLst/>
              <a:gdLst/>
              <a:ahLst/>
              <a:cxnLst/>
              <a:rect l="l" t="t" r="r" b="b"/>
              <a:pathLst>
                <a:path w="999" h="482" extrusionOk="0">
                  <a:moveTo>
                    <a:pt x="0" y="0"/>
                  </a:moveTo>
                  <a:cubicBezTo>
                    <a:pt x="0" y="0"/>
                    <a:pt x="182" y="481"/>
                    <a:pt x="576" y="481"/>
                  </a:cubicBezTo>
                  <a:cubicBezTo>
                    <a:pt x="845" y="481"/>
                    <a:pt x="998" y="117"/>
                    <a:pt x="998" y="1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5824;p80">
              <a:extLst>
                <a:ext uri="{FF2B5EF4-FFF2-40B4-BE49-F238E27FC236}">
                  <a16:creationId xmlns:a16="http://schemas.microsoft.com/office/drawing/2014/main" id="{6E462300-D326-DF95-1D02-553093345CCE}"/>
                </a:ext>
              </a:extLst>
            </p:cNvPr>
            <p:cNvSpPr/>
            <p:nvPr/>
          </p:nvSpPr>
          <p:spPr>
            <a:xfrm>
              <a:off x="5712959" y="3130818"/>
              <a:ext cx="8237" cy="18607"/>
            </a:xfrm>
            <a:custGeom>
              <a:avLst/>
              <a:gdLst/>
              <a:ahLst/>
              <a:cxnLst/>
              <a:rect l="l" t="t" r="r" b="b"/>
              <a:pathLst>
                <a:path w="336" h="759" extrusionOk="0">
                  <a:moveTo>
                    <a:pt x="154" y="0"/>
                  </a:moveTo>
                  <a:lnTo>
                    <a:pt x="1" y="729"/>
                  </a:lnTo>
                  <a:lnTo>
                    <a:pt x="241" y="758"/>
                  </a:lnTo>
                  <a:cubicBezTo>
                    <a:pt x="300" y="758"/>
                    <a:pt x="336" y="700"/>
                    <a:pt x="300" y="664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5825;p80">
              <a:extLst>
                <a:ext uri="{FF2B5EF4-FFF2-40B4-BE49-F238E27FC236}">
                  <a16:creationId xmlns:a16="http://schemas.microsoft.com/office/drawing/2014/main" id="{A468DEFF-1F6A-6DD3-9BB4-3DF727E8BDEA}"/>
                </a:ext>
              </a:extLst>
            </p:cNvPr>
            <p:cNvSpPr/>
            <p:nvPr/>
          </p:nvSpPr>
          <p:spPr>
            <a:xfrm>
              <a:off x="5591977" y="3031582"/>
              <a:ext cx="128336" cy="94873"/>
            </a:xfrm>
            <a:custGeom>
              <a:avLst/>
              <a:gdLst/>
              <a:ahLst/>
              <a:cxnLst/>
              <a:rect l="l" t="t" r="r" b="b"/>
              <a:pathLst>
                <a:path w="5235" h="3870" extrusionOk="0">
                  <a:moveTo>
                    <a:pt x="2574" y="1"/>
                  </a:moveTo>
                  <a:cubicBezTo>
                    <a:pt x="1096" y="1"/>
                    <a:pt x="0" y="3092"/>
                    <a:pt x="1321" y="3713"/>
                  </a:cubicBezTo>
                  <a:cubicBezTo>
                    <a:pt x="1547" y="3822"/>
                    <a:pt x="1776" y="3870"/>
                    <a:pt x="2005" y="3870"/>
                  </a:cubicBezTo>
                  <a:cubicBezTo>
                    <a:pt x="3628" y="3870"/>
                    <a:pt x="5235" y="1469"/>
                    <a:pt x="5235" y="1469"/>
                  </a:cubicBezTo>
                  <a:cubicBezTo>
                    <a:pt x="5235" y="1469"/>
                    <a:pt x="4870" y="1104"/>
                    <a:pt x="3143" y="157"/>
                  </a:cubicBezTo>
                  <a:cubicBezTo>
                    <a:pt x="2950" y="49"/>
                    <a:pt x="2759" y="1"/>
                    <a:pt x="2574" y="1"/>
                  </a:cubicBez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5826;p80">
              <a:extLst>
                <a:ext uri="{FF2B5EF4-FFF2-40B4-BE49-F238E27FC236}">
                  <a16:creationId xmlns:a16="http://schemas.microsoft.com/office/drawing/2014/main" id="{86C9E001-EC4B-510F-85AF-235E13BDD0D9}"/>
                </a:ext>
              </a:extLst>
            </p:cNvPr>
            <p:cNvSpPr/>
            <p:nvPr/>
          </p:nvSpPr>
          <p:spPr>
            <a:xfrm>
              <a:off x="5694989" y="3107872"/>
              <a:ext cx="14954" cy="10860"/>
            </a:xfrm>
            <a:custGeom>
              <a:avLst/>
              <a:gdLst/>
              <a:ahLst/>
              <a:cxnLst/>
              <a:rect l="l" t="t" r="r" b="b"/>
              <a:pathLst>
                <a:path w="610" h="443" extrusionOk="0">
                  <a:moveTo>
                    <a:pt x="379" y="1"/>
                  </a:moveTo>
                  <a:cubicBezTo>
                    <a:pt x="322" y="1"/>
                    <a:pt x="265" y="18"/>
                    <a:pt x="216" y="55"/>
                  </a:cubicBezTo>
                  <a:cubicBezTo>
                    <a:pt x="84" y="131"/>
                    <a:pt x="0" y="443"/>
                    <a:pt x="38" y="443"/>
                  </a:cubicBezTo>
                  <a:cubicBezTo>
                    <a:pt x="43" y="443"/>
                    <a:pt x="52" y="435"/>
                    <a:pt x="63" y="419"/>
                  </a:cubicBezTo>
                  <a:cubicBezTo>
                    <a:pt x="304" y="179"/>
                    <a:pt x="610" y="113"/>
                    <a:pt x="610" y="113"/>
                  </a:cubicBezTo>
                  <a:cubicBezTo>
                    <a:pt x="557" y="42"/>
                    <a:pt x="468" y="1"/>
                    <a:pt x="379" y="1"/>
                  </a:cubicBez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5827;p80">
              <a:extLst>
                <a:ext uri="{FF2B5EF4-FFF2-40B4-BE49-F238E27FC236}">
                  <a16:creationId xmlns:a16="http://schemas.microsoft.com/office/drawing/2014/main" id="{1AA09CAB-B8AD-C305-00C0-5043FD1C9B07}"/>
                </a:ext>
              </a:extLst>
            </p:cNvPr>
            <p:cNvSpPr/>
            <p:nvPr/>
          </p:nvSpPr>
          <p:spPr>
            <a:xfrm>
              <a:off x="5724750" y="3113707"/>
              <a:ext cx="6815" cy="6595"/>
            </a:xfrm>
            <a:custGeom>
              <a:avLst/>
              <a:gdLst/>
              <a:ahLst/>
              <a:cxnLst/>
              <a:rect l="l" t="t" r="r" b="b"/>
              <a:pathLst>
                <a:path w="278" h="269" extrusionOk="0">
                  <a:moveTo>
                    <a:pt x="159" y="0"/>
                  </a:moveTo>
                  <a:cubicBezTo>
                    <a:pt x="87" y="0"/>
                    <a:pt x="46" y="47"/>
                    <a:pt x="1" y="152"/>
                  </a:cubicBezTo>
                  <a:cubicBezTo>
                    <a:pt x="1" y="152"/>
                    <a:pt x="219" y="181"/>
                    <a:pt x="278" y="268"/>
                  </a:cubicBezTo>
                  <a:lnTo>
                    <a:pt x="278" y="28"/>
                  </a:lnTo>
                  <a:cubicBezTo>
                    <a:pt x="230" y="10"/>
                    <a:pt x="191" y="0"/>
                    <a:pt x="159" y="0"/>
                  </a:cubicBez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5828;p80">
              <a:extLst>
                <a:ext uri="{FF2B5EF4-FFF2-40B4-BE49-F238E27FC236}">
                  <a16:creationId xmlns:a16="http://schemas.microsoft.com/office/drawing/2014/main" id="{F1A6CC55-A169-F32A-73B6-DB08048BAF51}"/>
                </a:ext>
              </a:extLst>
            </p:cNvPr>
            <p:cNvSpPr/>
            <p:nvPr/>
          </p:nvSpPr>
          <p:spPr>
            <a:xfrm>
              <a:off x="5705457" y="3127778"/>
              <a:ext cx="5222" cy="10394"/>
            </a:xfrm>
            <a:custGeom>
              <a:avLst/>
              <a:gdLst/>
              <a:ahLst/>
              <a:cxnLst/>
              <a:rect l="l" t="t" r="r" b="b"/>
              <a:pathLst>
                <a:path w="213" h="424" extrusionOk="0">
                  <a:moveTo>
                    <a:pt x="125" y="1"/>
                  </a:moveTo>
                  <a:cubicBezTo>
                    <a:pt x="59" y="1"/>
                    <a:pt x="1" y="95"/>
                    <a:pt x="1" y="212"/>
                  </a:cubicBezTo>
                  <a:cubicBezTo>
                    <a:pt x="1" y="336"/>
                    <a:pt x="30" y="423"/>
                    <a:pt x="95" y="423"/>
                  </a:cubicBezTo>
                  <a:cubicBezTo>
                    <a:pt x="154" y="423"/>
                    <a:pt x="183" y="336"/>
                    <a:pt x="212" y="212"/>
                  </a:cubicBezTo>
                  <a:cubicBezTo>
                    <a:pt x="212" y="124"/>
                    <a:pt x="183" y="1"/>
                    <a:pt x="125" y="1"/>
                  </a:cubicBez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5829;p80">
              <a:extLst>
                <a:ext uri="{FF2B5EF4-FFF2-40B4-BE49-F238E27FC236}">
                  <a16:creationId xmlns:a16="http://schemas.microsoft.com/office/drawing/2014/main" id="{1AC06345-2531-66E5-62B4-9DC71DDF4A23}"/>
                </a:ext>
              </a:extLst>
            </p:cNvPr>
            <p:cNvSpPr/>
            <p:nvPr/>
          </p:nvSpPr>
          <p:spPr>
            <a:xfrm>
              <a:off x="5720289" y="3128489"/>
              <a:ext cx="5393" cy="9880"/>
            </a:xfrm>
            <a:custGeom>
              <a:avLst/>
              <a:gdLst/>
              <a:ahLst/>
              <a:cxnLst/>
              <a:rect l="l" t="t" r="r" b="b"/>
              <a:pathLst>
                <a:path w="220" h="403" extrusionOk="0">
                  <a:moveTo>
                    <a:pt x="124" y="1"/>
                  </a:moveTo>
                  <a:cubicBezTo>
                    <a:pt x="95" y="1"/>
                    <a:pt x="37" y="95"/>
                    <a:pt x="37" y="212"/>
                  </a:cubicBezTo>
                  <a:cubicBezTo>
                    <a:pt x="1" y="307"/>
                    <a:pt x="37" y="394"/>
                    <a:pt x="95" y="394"/>
                  </a:cubicBezTo>
                  <a:cubicBezTo>
                    <a:pt x="104" y="400"/>
                    <a:pt x="113" y="402"/>
                    <a:pt x="121" y="402"/>
                  </a:cubicBezTo>
                  <a:cubicBezTo>
                    <a:pt x="171" y="402"/>
                    <a:pt x="219" y="318"/>
                    <a:pt x="219" y="212"/>
                  </a:cubicBezTo>
                  <a:cubicBezTo>
                    <a:pt x="219" y="95"/>
                    <a:pt x="183" y="1"/>
                    <a:pt x="124" y="1"/>
                  </a:cubicBezTo>
                  <a:close/>
                </a:path>
              </a:pathLst>
            </a:custGeom>
            <a:solidFill>
              <a:srgbClr val="000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5830;p80">
              <a:extLst>
                <a:ext uri="{FF2B5EF4-FFF2-40B4-BE49-F238E27FC236}">
                  <a16:creationId xmlns:a16="http://schemas.microsoft.com/office/drawing/2014/main" id="{BE0AF584-809C-11C3-9AA7-83B06653DD29}"/>
                </a:ext>
              </a:extLst>
            </p:cNvPr>
            <p:cNvSpPr/>
            <p:nvPr/>
          </p:nvSpPr>
          <p:spPr>
            <a:xfrm>
              <a:off x="5205253" y="3247657"/>
              <a:ext cx="413960" cy="480175"/>
            </a:xfrm>
            <a:custGeom>
              <a:avLst/>
              <a:gdLst/>
              <a:ahLst/>
              <a:cxnLst/>
              <a:rect l="l" t="t" r="r" b="b"/>
              <a:pathLst>
                <a:path w="16886" h="19587" extrusionOk="0">
                  <a:moveTo>
                    <a:pt x="15237" y="1"/>
                  </a:moveTo>
                  <a:cubicBezTo>
                    <a:pt x="7572" y="1"/>
                    <a:pt x="2916" y="11353"/>
                    <a:pt x="2916" y="11353"/>
                  </a:cubicBezTo>
                  <a:lnTo>
                    <a:pt x="2005" y="14239"/>
                  </a:lnTo>
                  <a:cubicBezTo>
                    <a:pt x="278" y="16731"/>
                    <a:pt x="1" y="18036"/>
                    <a:pt x="1" y="18036"/>
                  </a:cubicBezTo>
                  <a:lnTo>
                    <a:pt x="1094" y="16396"/>
                  </a:lnTo>
                  <a:lnTo>
                    <a:pt x="154" y="18947"/>
                  </a:lnTo>
                  <a:cubicBezTo>
                    <a:pt x="148" y="18963"/>
                    <a:pt x="151" y="18970"/>
                    <a:pt x="160" y="18970"/>
                  </a:cubicBezTo>
                  <a:cubicBezTo>
                    <a:pt x="198" y="18970"/>
                    <a:pt x="341" y="18841"/>
                    <a:pt x="365" y="18794"/>
                  </a:cubicBezTo>
                  <a:lnTo>
                    <a:pt x="1553" y="16848"/>
                  </a:lnTo>
                  <a:lnTo>
                    <a:pt x="1553" y="16848"/>
                  </a:lnTo>
                  <a:lnTo>
                    <a:pt x="729" y="19522"/>
                  </a:lnTo>
                  <a:cubicBezTo>
                    <a:pt x="711" y="19559"/>
                    <a:pt x="738" y="19586"/>
                    <a:pt x="770" y="19586"/>
                  </a:cubicBezTo>
                  <a:cubicBezTo>
                    <a:pt x="789" y="19586"/>
                    <a:pt x="810" y="19576"/>
                    <a:pt x="824" y="19551"/>
                  </a:cubicBezTo>
                  <a:lnTo>
                    <a:pt x="2216" y="17096"/>
                  </a:lnTo>
                  <a:lnTo>
                    <a:pt x="2216" y="17096"/>
                  </a:lnTo>
                  <a:cubicBezTo>
                    <a:pt x="2216" y="17096"/>
                    <a:pt x="1537" y="19473"/>
                    <a:pt x="1713" y="19473"/>
                  </a:cubicBezTo>
                  <a:cubicBezTo>
                    <a:pt x="1719" y="19473"/>
                    <a:pt x="1727" y="19470"/>
                    <a:pt x="1735" y="19464"/>
                  </a:cubicBezTo>
                  <a:cubicBezTo>
                    <a:pt x="1976" y="19253"/>
                    <a:pt x="3098" y="16760"/>
                    <a:pt x="3098" y="16760"/>
                  </a:cubicBezTo>
                  <a:cubicBezTo>
                    <a:pt x="3098" y="16760"/>
                    <a:pt x="4202" y="17580"/>
                    <a:pt x="4386" y="17580"/>
                  </a:cubicBezTo>
                  <a:cubicBezTo>
                    <a:pt x="4392" y="17580"/>
                    <a:pt x="4398" y="17579"/>
                    <a:pt x="4402" y="17577"/>
                  </a:cubicBezTo>
                  <a:cubicBezTo>
                    <a:pt x="4584" y="17460"/>
                    <a:pt x="4103" y="16549"/>
                    <a:pt x="4009" y="15638"/>
                  </a:cubicBezTo>
                  <a:cubicBezTo>
                    <a:pt x="3950" y="15063"/>
                    <a:pt x="6013" y="10807"/>
                    <a:pt x="6013" y="10807"/>
                  </a:cubicBezTo>
                  <a:cubicBezTo>
                    <a:pt x="7518" y="7857"/>
                    <a:pt x="10946" y="4157"/>
                    <a:pt x="15608" y="4157"/>
                  </a:cubicBezTo>
                  <a:cubicBezTo>
                    <a:pt x="16024" y="4157"/>
                    <a:pt x="16450" y="4186"/>
                    <a:pt x="16885" y="4249"/>
                  </a:cubicBezTo>
                  <a:lnTo>
                    <a:pt x="16185" y="58"/>
                  </a:lnTo>
                  <a:cubicBezTo>
                    <a:pt x="15864" y="20"/>
                    <a:pt x="15548" y="1"/>
                    <a:pt x="15237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5831;p80">
              <a:extLst>
                <a:ext uri="{FF2B5EF4-FFF2-40B4-BE49-F238E27FC236}">
                  <a16:creationId xmlns:a16="http://schemas.microsoft.com/office/drawing/2014/main" id="{0E7588DD-30C1-A691-D2C1-46F722F1CE78}"/>
                </a:ext>
              </a:extLst>
            </p:cNvPr>
            <p:cNvSpPr/>
            <p:nvPr/>
          </p:nvSpPr>
          <p:spPr>
            <a:xfrm>
              <a:off x="5202213" y="3246823"/>
              <a:ext cx="417000" cy="482480"/>
            </a:xfrm>
            <a:custGeom>
              <a:avLst/>
              <a:gdLst/>
              <a:ahLst/>
              <a:cxnLst/>
              <a:rect l="l" t="t" r="r" b="b"/>
              <a:pathLst>
                <a:path w="17010" h="19681" extrusionOk="0">
                  <a:moveTo>
                    <a:pt x="15326" y="1"/>
                  </a:moveTo>
                  <a:cubicBezTo>
                    <a:pt x="11504" y="1"/>
                    <a:pt x="8466" y="2853"/>
                    <a:pt x="6530" y="5346"/>
                  </a:cubicBezTo>
                  <a:cubicBezTo>
                    <a:pt x="4286" y="8261"/>
                    <a:pt x="3010" y="11329"/>
                    <a:pt x="2981" y="11358"/>
                  </a:cubicBezTo>
                  <a:lnTo>
                    <a:pt x="2070" y="14244"/>
                  </a:lnTo>
                  <a:cubicBezTo>
                    <a:pt x="365" y="16700"/>
                    <a:pt x="96" y="18011"/>
                    <a:pt x="66" y="18070"/>
                  </a:cubicBezTo>
                  <a:lnTo>
                    <a:pt x="1" y="18339"/>
                  </a:lnTo>
                  <a:lnTo>
                    <a:pt x="1007" y="16824"/>
                  </a:lnTo>
                  <a:lnTo>
                    <a:pt x="220" y="18981"/>
                  </a:lnTo>
                  <a:cubicBezTo>
                    <a:pt x="220" y="19010"/>
                    <a:pt x="249" y="19039"/>
                    <a:pt x="249" y="19039"/>
                  </a:cubicBezTo>
                  <a:cubicBezTo>
                    <a:pt x="260" y="19047"/>
                    <a:pt x="273" y="19051"/>
                    <a:pt x="287" y="19051"/>
                  </a:cubicBezTo>
                  <a:cubicBezTo>
                    <a:pt x="381" y="19051"/>
                    <a:pt x="522" y="18882"/>
                    <a:pt x="547" y="18857"/>
                  </a:cubicBezTo>
                  <a:lnTo>
                    <a:pt x="1495" y="17312"/>
                  </a:lnTo>
                  <a:lnTo>
                    <a:pt x="795" y="19527"/>
                  </a:lnTo>
                  <a:cubicBezTo>
                    <a:pt x="795" y="19585"/>
                    <a:pt x="824" y="19651"/>
                    <a:pt x="853" y="19651"/>
                  </a:cubicBezTo>
                  <a:cubicBezTo>
                    <a:pt x="883" y="19651"/>
                    <a:pt x="883" y="19680"/>
                    <a:pt x="912" y="19680"/>
                  </a:cubicBezTo>
                  <a:cubicBezTo>
                    <a:pt x="948" y="19680"/>
                    <a:pt x="977" y="19651"/>
                    <a:pt x="1007" y="19615"/>
                  </a:cubicBezTo>
                  <a:lnTo>
                    <a:pt x="2158" y="17552"/>
                  </a:lnTo>
                  <a:lnTo>
                    <a:pt x="2158" y="17552"/>
                  </a:lnTo>
                  <a:cubicBezTo>
                    <a:pt x="1823" y="18798"/>
                    <a:pt x="1706" y="19469"/>
                    <a:pt x="1794" y="19527"/>
                  </a:cubicBezTo>
                  <a:cubicBezTo>
                    <a:pt x="1808" y="19542"/>
                    <a:pt x="1825" y="19549"/>
                    <a:pt x="1841" y="19549"/>
                  </a:cubicBezTo>
                  <a:cubicBezTo>
                    <a:pt x="1857" y="19549"/>
                    <a:pt x="1874" y="19542"/>
                    <a:pt x="1888" y="19527"/>
                  </a:cubicBezTo>
                  <a:cubicBezTo>
                    <a:pt x="2129" y="19345"/>
                    <a:pt x="3040" y="17312"/>
                    <a:pt x="3251" y="16882"/>
                  </a:cubicBezTo>
                  <a:cubicBezTo>
                    <a:pt x="3935" y="17408"/>
                    <a:pt x="4376" y="17656"/>
                    <a:pt x="4520" y="17656"/>
                  </a:cubicBezTo>
                  <a:cubicBezTo>
                    <a:pt x="4535" y="17656"/>
                    <a:pt x="4547" y="17653"/>
                    <a:pt x="4555" y="17647"/>
                  </a:cubicBezTo>
                  <a:cubicBezTo>
                    <a:pt x="4679" y="17581"/>
                    <a:pt x="4621" y="17312"/>
                    <a:pt x="4468" y="16882"/>
                  </a:cubicBezTo>
                  <a:cubicBezTo>
                    <a:pt x="4373" y="16518"/>
                    <a:pt x="4227" y="16095"/>
                    <a:pt x="4191" y="15672"/>
                  </a:cubicBezTo>
                  <a:cubicBezTo>
                    <a:pt x="4133" y="15213"/>
                    <a:pt x="5466" y="12327"/>
                    <a:pt x="6166" y="10870"/>
                  </a:cubicBezTo>
                  <a:cubicBezTo>
                    <a:pt x="7482" y="8299"/>
                    <a:pt x="10881" y="4256"/>
                    <a:pt x="15733" y="4256"/>
                  </a:cubicBezTo>
                  <a:cubicBezTo>
                    <a:pt x="16148" y="4256"/>
                    <a:pt x="16573" y="4286"/>
                    <a:pt x="17009" y="4348"/>
                  </a:cubicBezTo>
                  <a:lnTo>
                    <a:pt x="17009" y="4224"/>
                  </a:lnTo>
                  <a:cubicBezTo>
                    <a:pt x="16598" y="4166"/>
                    <a:pt x="16186" y="4137"/>
                    <a:pt x="15777" y="4137"/>
                  </a:cubicBezTo>
                  <a:cubicBezTo>
                    <a:pt x="13826" y="4137"/>
                    <a:pt x="11908" y="4788"/>
                    <a:pt x="10174" y="6017"/>
                  </a:cubicBezTo>
                  <a:cubicBezTo>
                    <a:pt x="8534" y="7227"/>
                    <a:pt x="7018" y="8961"/>
                    <a:pt x="6078" y="10841"/>
                  </a:cubicBezTo>
                  <a:cubicBezTo>
                    <a:pt x="5984" y="10994"/>
                    <a:pt x="4009" y="15097"/>
                    <a:pt x="4074" y="15672"/>
                  </a:cubicBezTo>
                  <a:cubicBezTo>
                    <a:pt x="4133" y="16124"/>
                    <a:pt x="4257" y="16554"/>
                    <a:pt x="4373" y="16918"/>
                  </a:cubicBezTo>
                  <a:cubicBezTo>
                    <a:pt x="4468" y="17188"/>
                    <a:pt x="4555" y="17523"/>
                    <a:pt x="4526" y="17552"/>
                  </a:cubicBezTo>
                  <a:cubicBezTo>
                    <a:pt x="4410" y="17552"/>
                    <a:pt x="3797" y="17159"/>
                    <a:pt x="3251" y="16736"/>
                  </a:cubicBezTo>
                  <a:lnTo>
                    <a:pt x="3222" y="16700"/>
                  </a:lnTo>
                  <a:lnTo>
                    <a:pt x="3193" y="16765"/>
                  </a:lnTo>
                  <a:cubicBezTo>
                    <a:pt x="2887" y="17399"/>
                    <a:pt x="2129" y="19068"/>
                    <a:pt x="1859" y="19403"/>
                  </a:cubicBezTo>
                  <a:cubicBezTo>
                    <a:pt x="1888" y="19104"/>
                    <a:pt x="2129" y="18070"/>
                    <a:pt x="2406" y="17159"/>
                  </a:cubicBezTo>
                  <a:lnTo>
                    <a:pt x="2522" y="16700"/>
                  </a:lnTo>
                  <a:lnTo>
                    <a:pt x="912" y="19556"/>
                  </a:lnTo>
                  <a:lnTo>
                    <a:pt x="1823" y="16488"/>
                  </a:lnTo>
                  <a:lnTo>
                    <a:pt x="431" y="18798"/>
                  </a:lnTo>
                  <a:cubicBezTo>
                    <a:pt x="431" y="18828"/>
                    <a:pt x="402" y="18857"/>
                    <a:pt x="365" y="18886"/>
                  </a:cubicBezTo>
                  <a:lnTo>
                    <a:pt x="1429" y="16007"/>
                  </a:lnTo>
                  <a:lnTo>
                    <a:pt x="278" y="17734"/>
                  </a:lnTo>
                  <a:cubicBezTo>
                    <a:pt x="489" y="17188"/>
                    <a:pt x="977" y="16037"/>
                    <a:pt x="2158" y="14302"/>
                  </a:cubicBezTo>
                  <a:lnTo>
                    <a:pt x="3098" y="11417"/>
                  </a:lnTo>
                  <a:cubicBezTo>
                    <a:pt x="3098" y="11387"/>
                    <a:pt x="4373" y="8290"/>
                    <a:pt x="6625" y="5405"/>
                  </a:cubicBezTo>
                  <a:cubicBezTo>
                    <a:pt x="8559" y="2912"/>
                    <a:pt x="11565" y="100"/>
                    <a:pt x="15366" y="100"/>
                  </a:cubicBezTo>
                  <a:cubicBezTo>
                    <a:pt x="15675" y="100"/>
                    <a:pt x="15990" y="119"/>
                    <a:pt x="16309" y="158"/>
                  </a:cubicBezTo>
                  <a:lnTo>
                    <a:pt x="16309" y="63"/>
                  </a:lnTo>
                  <a:cubicBezTo>
                    <a:pt x="15976" y="21"/>
                    <a:pt x="15648" y="1"/>
                    <a:pt x="1532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5832;p80">
              <a:extLst>
                <a:ext uri="{FF2B5EF4-FFF2-40B4-BE49-F238E27FC236}">
                  <a16:creationId xmlns:a16="http://schemas.microsoft.com/office/drawing/2014/main" id="{D3BC859D-B007-4463-10F0-A4D39A42BB07}"/>
                </a:ext>
              </a:extLst>
            </p:cNvPr>
            <p:cNvSpPr/>
            <p:nvPr/>
          </p:nvSpPr>
          <p:spPr>
            <a:xfrm>
              <a:off x="5464303" y="3211203"/>
              <a:ext cx="327471" cy="304574"/>
            </a:xfrm>
            <a:custGeom>
              <a:avLst/>
              <a:gdLst/>
              <a:ahLst/>
              <a:cxnLst/>
              <a:rect l="l" t="t" r="r" b="b"/>
              <a:pathLst>
                <a:path w="13358" h="12424" extrusionOk="0">
                  <a:moveTo>
                    <a:pt x="5378" y="1"/>
                  </a:moveTo>
                  <a:lnTo>
                    <a:pt x="5742" y="605"/>
                  </a:lnTo>
                  <a:cubicBezTo>
                    <a:pt x="5618" y="664"/>
                    <a:pt x="5495" y="700"/>
                    <a:pt x="5378" y="758"/>
                  </a:cubicBezTo>
                  <a:cubicBezTo>
                    <a:pt x="3010" y="1363"/>
                    <a:pt x="0" y="2092"/>
                    <a:pt x="0" y="2092"/>
                  </a:cubicBezTo>
                  <a:lnTo>
                    <a:pt x="1246" y="6129"/>
                  </a:lnTo>
                  <a:cubicBezTo>
                    <a:pt x="940" y="7769"/>
                    <a:pt x="940" y="9408"/>
                    <a:pt x="940" y="11019"/>
                  </a:cubicBezTo>
                  <a:cubicBezTo>
                    <a:pt x="3803" y="12155"/>
                    <a:pt x="6600" y="12424"/>
                    <a:pt x="8606" y="12424"/>
                  </a:cubicBezTo>
                  <a:cubicBezTo>
                    <a:pt x="10408" y="12424"/>
                    <a:pt x="11572" y="12206"/>
                    <a:pt x="11572" y="12206"/>
                  </a:cubicBezTo>
                  <a:cubicBezTo>
                    <a:pt x="11572" y="12206"/>
                    <a:pt x="11295" y="9809"/>
                    <a:pt x="11237" y="8228"/>
                  </a:cubicBezTo>
                  <a:cubicBezTo>
                    <a:pt x="11813" y="8199"/>
                    <a:pt x="12235" y="8169"/>
                    <a:pt x="12235" y="8169"/>
                  </a:cubicBezTo>
                  <a:lnTo>
                    <a:pt x="13357" y="3491"/>
                  </a:lnTo>
                  <a:cubicBezTo>
                    <a:pt x="13059" y="3462"/>
                    <a:pt x="10508" y="2668"/>
                    <a:pt x="9320" y="1793"/>
                  </a:cubicBezTo>
                  <a:lnTo>
                    <a:pt x="9444" y="700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5833;p80">
              <a:extLst>
                <a:ext uri="{FF2B5EF4-FFF2-40B4-BE49-F238E27FC236}">
                  <a16:creationId xmlns:a16="http://schemas.microsoft.com/office/drawing/2014/main" id="{1BB1591C-F4E2-9BD9-4F6D-B9738758A67A}"/>
                </a:ext>
              </a:extLst>
            </p:cNvPr>
            <p:cNvSpPr/>
            <p:nvPr/>
          </p:nvSpPr>
          <p:spPr>
            <a:xfrm>
              <a:off x="5462857" y="3209610"/>
              <a:ext cx="331247" cy="307467"/>
            </a:xfrm>
            <a:custGeom>
              <a:avLst/>
              <a:gdLst/>
              <a:ahLst/>
              <a:cxnLst/>
              <a:rect l="l" t="t" r="r" b="b"/>
              <a:pathLst>
                <a:path w="13512" h="12542" extrusionOk="0">
                  <a:moveTo>
                    <a:pt x="5524" y="153"/>
                  </a:moveTo>
                  <a:lnTo>
                    <a:pt x="9445" y="794"/>
                  </a:lnTo>
                  <a:lnTo>
                    <a:pt x="9321" y="1858"/>
                  </a:lnTo>
                  <a:lnTo>
                    <a:pt x="9350" y="1887"/>
                  </a:lnTo>
                  <a:cubicBezTo>
                    <a:pt x="10502" y="2769"/>
                    <a:pt x="12870" y="3498"/>
                    <a:pt x="13358" y="3614"/>
                  </a:cubicBezTo>
                  <a:lnTo>
                    <a:pt x="12265" y="8169"/>
                  </a:lnTo>
                  <a:cubicBezTo>
                    <a:pt x="12141" y="8169"/>
                    <a:pt x="11748" y="8198"/>
                    <a:pt x="11296" y="8234"/>
                  </a:cubicBezTo>
                  <a:lnTo>
                    <a:pt x="11230" y="8234"/>
                  </a:lnTo>
                  <a:lnTo>
                    <a:pt x="11230" y="8293"/>
                  </a:lnTo>
                  <a:cubicBezTo>
                    <a:pt x="11296" y="9721"/>
                    <a:pt x="11536" y="11878"/>
                    <a:pt x="11565" y="12206"/>
                  </a:cubicBezTo>
                  <a:cubicBezTo>
                    <a:pt x="11325" y="12248"/>
                    <a:pt x="10241" y="12412"/>
                    <a:pt x="8668" y="12412"/>
                  </a:cubicBezTo>
                  <a:cubicBezTo>
                    <a:pt x="6670" y="12412"/>
                    <a:pt x="3882" y="12147"/>
                    <a:pt x="1028" y="11025"/>
                  </a:cubicBezTo>
                  <a:lnTo>
                    <a:pt x="1065" y="10872"/>
                  </a:lnTo>
                  <a:cubicBezTo>
                    <a:pt x="1065" y="9327"/>
                    <a:pt x="1065" y="7746"/>
                    <a:pt x="1364" y="6194"/>
                  </a:cubicBezTo>
                  <a:lnTo>
                    <a:pt x="1364" y="6165"/>
                  </a:lnTo>
                  <a:lnTo>
                    <a:pt x="154" y="2186"/>
                  </a:lnTo>
                  <a:cubicBezTo>
                    <a:pt x="577" y="2099"/>
                    <a:pt x="3280" y="1428"/>
                    <a:pt x="5466" y="882"/>
                  </a:cubicBezTo>
                  <a:cubicBezTo>
                    <a:pt x="5583" y="823"/>
                    <a:pt x="5707" y="765"/>
                    <a:pt x="5801" y="729"/>
                  </a:cubicBezTo>
                  <a:lnTo>
                    <a:pt x="5860" y="700"/>
                  </a:lnTo>
                  <a:lnTo>
                    <a:pt x="5524" y="153"/>
                  </a:lnTo>
                  <a:close/>
                  <a:moveTo>
                    <a:pt x="5342" y="0"/>
                  </a:moveTo>
                  <a:lnTo>
                    <a:pt x="5707" y="641"/>
                  </a:lnTo>
                  <a:cubicBezTo>
                    <a:pt x="5619" y="670"/>
                    <a:pt x="5524" y="729"/>
                    <a:pt x="5437" y="765"/>
                  </a:cubicBezTo>
                  <a:cubicBezTo>
                    <a:pt x="3098" y="1370"/>
                    <a:pt x="88" y="2099"/>
                    <a:pt x="59" y="2099"/>
                  </a:cubicBezTo>
                  <a:lnTo>
                    <a:pt x="1" y="2099"/>
                  </a:lnTo>
                  <a:lnTo>
                    <a:pt x="1247" y="6194"/>
                  </a:lnTo>
                  <a:cubicBezTo>
                    <a:pt x="970" y="7746"/>
                    <a:pt x="941" y="9327"/>
                    <a:pt x="941" y="10843"/>
                  </a:cubicBezTo>
                  <a:lnTo>
                    <a:pt x="941" y="11113"/>
                  </a:lnTo>
                  <a:lnTo>
                    <a:pt x="970" y="11113"/>
                  </a:lnTo>
                  <a:cubicBezTo>
                    <a:pt x="3856" y="12271"/>
                    <a:pt x="6676" y="12541"/>
                    <a:pt x="8680" y="12541"/>
                  </a:cubicBezTo>
                  <a:cubicBezTo>
                    <a:pt x="10472" y="12541"/>
                    <a:pt x="11595" y="12330"/>
                    <a:pt x="11631" y="12330"/>
                  </a:cubicBezTo>
                  <a:lnTo>
                    <a:pt x="11689" y="12301"/>
                  </a:lnTo>
                  <a:lnTo>
                    <a:pt x="11689" y="12271"/>
                  </a:lnTo>
                  <a:cubicBezTo>
                    <a:pt x="11689" y="12242"/>
                    <a:pt x="11412" y="9903"/>
                    <a:pt x="11354" y="8322"/>
                  </a:cubicBezTo>
                  <a:cubicBezTo>
                    <a:pt x="11901" y="8322"/>
                    <a:pt x="12294" y="8264"/>
                    <a:pt x="12294" y="8264"/>
                  </a:cubicBezTo>
                  <a:lnTo>
                    <a:pt x="12323" y="8264"/>
                  </a:lnTo>
                  <a:lnTo>
                    <a:pt x="13511" y="3527"/>
                  </a:lnTo>
                  <a:lnTo>
                    <a:pt x="13453" y="3498"/>
                  </a:lnTo>
                  <a:cubicBezTo>
                    <a:pt x="13147" y="3461"/>
                    <a:pt x="10625" y="2704"/>
                    <a:pt x="9445" y="1822"/>
                  </a:cubicBezTo>
                  <a:lnTo>
                    <a:pt x="9562" y="700"/>
                  </a:lnTo>
                  <a:lnTo>
                    <a:pt x="5342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5834;p80">
              <a:extLst>
                <a:ext uri="{FF2B5EF4-FFF2-40B4-BE49-F238E27FC236}">
                  <a16:creationId xmlns:a16="http://schemas.microsoft.com/office/drawing/2014/main" id="{0B9393F5-8257-0D1C-2BA9-0A2BA72E4894}"/>
                </a:ext>
              </a:extLst>
            </p:cNvPr>
            <p:cNvSpPr/>
            <p:nvPr/>
          </p:nvSpPr>
          <p:spPr>
            <a:xfrm>
              <a:off x="5598988" y="3137437"/>
              <a:ext cx="47731" cy="73079"/>
            </a:xfrm>
            <a:custGeom>
              <a:avLst/>
              <a:gdLst/>
              <a:ahLst/>
              <a:cxnLst/>
              <a:rect l="l" t="t" r="r" b="b"/>
              <a:pathLst>
                <a:path w="1947" h="2981" extrusionOk="0">
                  <a:moveTo>
                    <a:pt x="1035" y="394"/>
                  </a:moveTo>
                  <a:cubicBezTo>
                    <a:pt x="1276" y="853"/>
                    <a:pt x="1735" y="1793"/>
                    <a:pt x="1706" y="2099"/>
                  </a:cubicBezTo>
                  <a:cubicBezTo>
                    <a:pt x="1646" y="2483"/>
                    <a:pt x="1340" y="2771"/>
                    <a:pt x="989" y="2771"/>
                  </a:cubicBezTo>
                  <a:cubicBezTo>
                    <a:pt x="954" y="2771"/>
                    <a:pt x="918" y="2768"/>
                    <a:pt x="882" y="2762"/>
                  </a:cubicBezTo>
                  <a:cubicBezTo>
                    <a:pt x="671" y="2762"/>
                    <a:pt x="489" y="2645"/>
                    <a:pt x="365" y="2492"/>
                  </a:cubicBezTo>
                  <a:cubicBezTo>
                    <a:pt x="248" y="2339"/>
                    <a:pt x="183" y="2157"/>
                    <a:pt x="212" y="1946"/>
                  </a:cubicBezTo>
                  <a:cubicBezTo>
                    <a:pt x="248" y="1640"/>
                    <a:pt x="729" y="823"/>
                    <a:pt x="1035" y="394"/>
                  </a:cubicBezTo>
                  <a:close/>
                  <a:moveTo>
                    <a:pt x="1035" y="0"/>
                  </a:moveTo>
                  <a:lnTo>
                    <a:pt x="941" y="153"/>
                  </a:lnTo>
                  <a:cubicBezTo>
                    <a:pt x="911" y="211"/>
                    <a:pt x="66" y="1457"/>
                    <a:pt x="1" y="1946"/>
                  </a:cubicBezTo>
                  <a:cubicBezTo>
                    <a:pt x="1" y="2186"/>
                    <a:pt x="66" y="2434"/>
                    <a:pt x="212" y="2616"/>
                  </a:cubicBezTo>
                  <a:cubicBezTo>
                    <a:pt x="394" y="2827"/>
                    <a:pt x="613" y="2944"/>
                    <a:pt x="853" y="2980"/>
                  </a:cubicBezTo>
                  <a:lnTo>
                    <a:pt x="941" y="2980"/>
                  </a:lnTo>
                  <a:cubicBezTo>
                    <a:pt x="1429" y="2980"/>
                    <a:pt x="1822" y="2616"/>
                    <a:pt x="1888" y="2128"/>
                  </a:cubicBezTo>
                  <a:cubicBezTo>
                    <a:pt x="1946" y="1640"/>
                    <a:pt x="1218" y="306"/>
                    <a:pt x="1123" y="153"/>
                  </a:cubicBezTo>
                  <a:lnTo>
                    <a:pt x="10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5835;p80">
              <a:extLst>
                <a:ext uri="{FF2B5EF4-FFF2-40B4-BE49-F238E27FC236}">
                  <a16:creationId xmlns:a16="http://schemas.microsoft.com/office/drawing/2014/main" id="{4B854AA9-19E5-0957-C644-BFB15FB23FD5}"/>
                </a:ext>
              </a:extLst>
            </p:cNvPr>
            <p:cNvSpPr/>
            <p:nvPr/>
          </p:nvSpPr>
          <p:spPr>
            <a:xfrm>
              <a:off x="5133081" y="3362338"/>
              <a:ext cx="46848" cy="46824"/>
            </a:xfrm>
            <a:custGeom>
              <a:avLst/>
              <a:gdLst/>
              <a:ahLst/>
              <a:cxnLst/>
              <a:rect l="l" t="t" r="r" b="b"/>
              <a:pathLst>
                <a:path w="1911" h="1910" extrusionOk="0">
                  <a:moveTo>
                    <a:pt x="941" y="0"/>
                  </a:moveTo>
                  <a:cubicBezTo>
                    <a:pt x="423" y="0"/>
                    <a:pt x="1" y="423"/>
                    <a:pt x="1" y="970"/>
                  </a:cubicBezTo>
                  <a:cubicBezTo>
                    <a:pt x="1" y="1487"/>
                    <a:pt x="423" y="1910"/>
                    <a:pt x="941" y="1910"/>
                  </a:cubicBezTo>
                  <a:cubicBezTo>
                    <a:pt x="1487" y="1910"/>
                    <a:pt x="1910" y="1487"/>
                    <a:pt x="1910" y="970"/>
                  </a:cubicBezTo>
                  <a:cubicBezTo>
                    <a:pt x="1910" y="423"/>
                    <a:pt x="1487" y="0"/>
                    <a:pt x="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5836;p80">
              <a:extLst>
                <a:ext uri="{FF2B5EF4-FFF2-40B4-BE49-F238E27FC236}">
                  <a16:creationId xmlns:a16="http://schemas.microsoft.com/office/drawing/2014/main" id="{2DEF7440-9C23-B63F-A49A-A66EA538063D}"/>
                </a:ext>
              </a:extLst>
            </p:cNvPr>
            <p:cNvSpPr/>
            <p:nvPr/>
          </p:nvSpPr>
          <p:spPr>
            <a:xfrm>
              <a:off x="5130776" y="3360720"/>
              <a:ext cx="50746" cy="50771"/>
            </a:xfrm>
            <a:custGeom>
              <a:avLst/>
              <a:gdLst/>
              <a:ahLst/>
              <a:cxnLst/>
              <a:rect l="l" t="t" r="r" b="b"/>
              <a:pathLst>
                <a:path w="2070" h="2071" extrusionOk="0">
                  <a:moveTo>
                    <a:pt x="1035" y="154"/>
                  </a:moveTo>
                  <a:cubicBezTo>
                    <a:pt x="1523" y="154"/>
                    <a:pt x="1917" y="547"/>
                    <a:pt x="1917" y="1036"/>
                  </a:cubicBezTo>
                  <a:cubicBezTo>
                    <a:pt x="1917" y="1487"/>
                    <a:pt x="1523" y="1888"/>
                    <a:pt x="1035" y="1888"/>
                  </a:cubicBezTo>
                  <a:cubicBezTo>
                    <a:pt x="547" y="1888"/>
                    <a:pt x="182" y="1487"/>
                    <a:pt x="182" y="1036"/>
                  </a:cubicBezTo>
                  <a:cubicBezTo>
                    <a:pt x="182" y="547"/>
                    <a:pt x="547" y="154"/>
                    <a:pt x="1035" y="154"/>
                  </a:cubicBezTo>
                  <a:close/>
                  <a:moveTo>
                    <a:pt x="1035" y="1"/>
                  </a:moveTo>
                  <a:cubicBezTo>
                    <a:pt x="488" y="1"/>
                    <a:pt x="0" y="460"/>
                    <a:pt x="0" y="1036"/>
                  </a:cubicBezTo>
                  <a:cubicBezTo>
                    <a:pt x="0" y="1582"/>
                    <a:pt x="488" y="2070"/>
                    <a:pt x="1035" y="2070"/>
                  </a:cubicBezTo>
                  <a:cubicBezTo>
                    <a:pt x="1611" y="2070"/>
                    <a:pt x="2070" y="1582"/>
                    <a:pt x="2070" y="1036"/>
                  </a:cubicBezTo>
                  <a:cubicBezTo>
                    <a:pt x="2070" y="460"/>
                    <a:pt x="1611" y="1"/>
                    <a:pt x="103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5837;p80">
              <a:extLst>
                <a:ext uri="{FF2B5EF4-FFF2-40B4-BE49-F238E27FC236}">
                  <a16:creationId xmlns:a16="http://schemas.microsoft.com/office/drawing/2014/main" id="{9B0A8D75-985F-76C9-9B19-929288321FA0}"/>
                </a:ext>
              </a:extLst>
            </p:cNvPr>
            <p:cNvSpPr/>
            <p:nvPr/>
          </p:nvSpPr>
          <p:spPr>
            <a:xfrm>
              <a:off x="5053407" y="3130107"/>
              <a:ext cx="126522" cy="126497"/>
            </a:xfrm>
            <a:custGeom>
              <a:avLst/>
              <a:gdLst/>
              <a:ahLst/>
              <a:cxnLst/>
              <a:rect l="l" t="t" r="r" b="b"/>
              <a:pathLst>
                <a:path w="5161" h="5160" extrusionOk="0">
                  <a:moveTo>
                    <a:pt x="2580" y="146"/>
                  </a:moveTo>
                  <a:cubicBezTo>
                    <a:pt x="3921" y="146"/>
                    <a:pt x="5014" y="1239"/>
                    <a:pt x="5014" y="2580"/>
                  </a:cubicBezTo>
                  <a:cubicBezTo>
                    <a:pt x="5014" y="3913"/>
                    <a:pt x="3921" y="4977"/>
                    <a:pt x="2580" y="4977"/>
                  </a:cubicBezTo>
                  <a:cubicBezTo>
                    <a:pt x="1247" y="4977"/>
                    <a:pt x="183" y="3913"/>
                    <a:pt x="183" y="2580"/>
                  </a:cubicBezTo>
                  <a:cubicBezTo>
                    <a:pt x="183" y="1239"/>
                    <a:pt x="1247" y="146"/>
                    <a:pt x="2580" y="146"/>
                  </a:cubicBezTo>
                  <a:close/>
                  <a:moveTo>
                    <a:pt x="2580" y="0"/>
                  </a:moveTo>
                  <a:cubicBezTo>
                    <a:pt x="1152" y="0"/>
                    <a:pt x="1" y="1152"/>
                    <a:pt x="1" y="2580"/>
                  </a:cubicBezTo>
                  <a:cubicBezTo>
                    <a:pt x="1" y="4008"/>
                    <a:pt x="1152" y="5160"/>
                    <a:pt x="2580" y="5160"/>
                  </a:cubicBezTo>
                  <a:cubicBezTo>
                    <a:pt x="4009" y="5160"/>
                    <a:pt x="5160" y="4008"/>
                    <a:pt x="5160" y="2580"/>
                  </a:cubicBezTo>
                  <a:cubicBezTo>
                    <a:pt x="5160" y="1152"/>
                    <a:pt x="4009" y="0"/>
                    <a:pt x="258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5838;p80">
              <a:extLst>
                <a:ext uri="{FF2B5EF4-FFF2-40B4-BE49-F238E27FC236}">
                  <a16:creationId xmlns:a16="http://schemas.microsoft.com/office/drawing/2014/main" id="{615466D3-9137-59D5-B177-91F69354C719}"/>
                </a:ext>
              </a:extLst>
            </p:cNvPr>
            <p:cNvSpPr/>
            <p:nvPr/>
          </p:nvSpPr>
          <p:spPr>
            <a:xfrm>
              <a:off x="7967628" y="3333214"/>
              <a:ext cx="126497" cy="126497"/>
            </a:xfrm>
            <a:custGeom>
              <a:avLst/>
              <a:gdLst/>
              <a:ahLst/>
              <a:cxnLst/>
              <a:rect l="l" t="t" r="r" b="b"/>
              <a:pathLst>
                <a:path w="5160" h="5160" extrusionOk="0">
                  <a:moveTo>
                    <a:pt x="2580" y="183"/>
                  </a:moveTo>
                  <a:cubicBezTo>
                    <a:pt x="3914" y="183"/>
                    <a:pt x="5007" y="1247"/>
                    <a:pt x="5007" y="2580"/>
                  </a:cubicBezTo>
                  <a:cubicBezTo>
                    <a:pt x="5007" y="3921"/>
                    <a:pt x="3914" y="5014"/>
                    <a:pt x="2580" y="5014"/>
                  </a:cubicBezTo>
                  <a:cubicBezTo>
                    <a:pt x="1239" y="5014"/>
                    <a:pt x="183" y="3921"/>
                    <a:pt x="183" y="2580"/>
                  </a:cubicBezTo>
                  <a:cubicBezTo>
                    <a:pt x="183" y="1247"/>
                    <a:pt x="1239" y="183"/>
                    <a:pt x="2580" y="183"/>
                  </a:cubicBezTo>
                  <a:close/>
                  <a:moveTo>
                    <a:pt x="2580" y="1"/>
                  </a:moveTo>
                  <a:cubicBezTo>
                    <a:pt x="1152" y="1"/>
                    <a:pt x="1" y="1152"/>
                    <a:pt x="1" y="2580"/>
                  </a:cubicBezTo>
                  <a:cubicBezTo>
                    <a:pt x="1" y="4009"/>
                    <a:pt x="1152" y="5160"/>
                    <a:pt x="2580" y="5160"/>
                  </a:cubicBezTo>
                  <a:cubicBezTo>
                    <a:pt x="4009" y="5160"/>
                    <a:pt x="5160" y="4009"/>
                    <a:pt x="5160" y="2580"/>
                  </a:cubicBezTo>
                  <a:cubicBezTo>
                    <a:pt x="5160" y="1152"/>
                    <a:pt x="4009" y="1"/>
                    <a:pt x="258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5839;p80">
              <a:extLst>
                <a:ext uri="{FF2B5EF4-FFF2-40B4-BE49-F238E27FC236}">
                  <a16:creationId xmlns:a16="http://schemas.microsoft.com/office/drawing/2014/main" id="{728F9813-4EAC-B269-B7B9-868CED04EF5F}"/>
                </a:ext>
              </a:extLst>
            </p:cNvPr>
            <p:cNvSpPr/>
            <p:nvPr/>
          </p:nvSpPr>
          <p:spPr>
            <a:xfrm>
              <a:off x="4929802" y="4390963"/>
              <a:ext cx="126669" cy="126497"/>
            </a:xfrm>
            <a:custGeom>
              <a:avLst/>
              <a:gdLst/>
              <a:ahLst/>
              <a:cxnLst/>
              <a:rect l="l" t="t" r="r" b="b"/>
              <a:pathLst>
                <a:path w="5167" h="5160" extrusionOk="0">
                  <a:moveTo>
                    <a:pt x="2587" y="153"/>
                  </a:moveTo>
                  <a:cubicBezTo>
                    <a:pt x="3921" y="153"/>
                    <a:pt x="4984" y="1246"/>
                    <a:pt x="4984" y="2580"/>
                  </a:cubicBezTo>
                  <a:cubicBezTo>
                    <a:pt x="4984" y="3914"/>
                    <a:pt x="3921" y="4977"/>
                    <a:pt x="2587" y="4977"/>
                  </a:cubicBezTo>
                  <a:cubicBezTo>
                    <a:pt x="1246" y="4977"/>
                    <a:pt x="153" y="3914"/>
                    <a:pt x="153" y="2580"/>
                  </a:cubicBezTo>
                  <a:cubicBezTo>
                    <a:pt x="153" y="1246"/>
                    <a:pt x="1246" y="153"/>
                    <a:pt x="2587" y="153"/>
                  </a:cubicBezTo>
                  <a:close/>
                  <a:moveTo>
                    <a:pt x="2587" y="0"/>
                  </a:moveTo>
                  <a:cubicBezTo>
                    <a:pt x="1159" y="0"/>
                    <a:pt x="0" y="1152"/>
                    <a:pt x="0" y="2580"/>
                  </a:cubicBezTo>
                  <a:cubicBezTo>
                    <a:pt x="0" y="4008"/>
                    <a:pt x="1159" y="5160"/>
                    <a:pt x="2587" y="5160"/>
                  </a:cubicBezTo>
                  <a:cubicBezTo>
                    <a:pt x="4008" y="5160"/>
                    <a:pt x="5167" y="4008"/>
                    <a:pt x="5167" y="2580"/>
                  </a:cubicBezTo>
                  <a:cubicBezTo>
                    <a:pt x="5167" y="1152"/>
                    <a:pt x="4008" y="0"/>
                    <a:pt x="258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5840;p80">
              <a:extLst>
                <a:ext uri="{FF2B5EF4-FFF2-40B4-BE49-F238E27FC236}">
                  <a16:creationId xmlns:a16="http://schemas.microsoft.com/office/drawing/2014/main" id="{6044A316-6DC7-47C1-0822-3CFF7D578276}"/>
                </a:ext>
              </a:extLst>
            </p:cNvPr>
            <p:cNvSpPr/>
            <p:nvPr/>
          </p:nvSpPr>
          <p:spPr>
            <a:xfrm>
              <a:off x="7718947" y="2737794"/>
              <a:ext cx="46848" cy="46848"/>
            </a:xfrm>
            <a:custGeom>
              <a:avLst/>
              <a:gdLst/>
              <a:ahLst/>
              <a:cxnLst/>
              <a:rect l="l" t="t" r="r" b="b"/>
              <a:pathLst>
                <a:path w="1911" h="1911" extrusionOk="0">
                  <a:moveTo>
                    <a:pt x="941" y="1"/>
                  </a:moveTo>
                  <a:cubicBezTo>
                    <a:pt x="424" y="1"/>
                    <a:pt x="1" y="424"/>
                    <a:pt x="1" y="941"/>
                  </a:cubicBezTo>
                  <a:cubicBezTo>
                    <a:pt x="1" y="1487"/>
                    <a:pt x="424" y="1910"/>
                    <a:pt x="941" y="1910"/>
                  </a:cubicBezTo>
                  <a:cubicBezTo>
                    <a:pt x="1487" y="1910"/>
                    <a:pt x="1910" y="1487"/>
                    <a:pt x="1910" y="941"/>
                  </a:cubicBezTo>
                  <a:cubicBezTo>
                    <a:pt x="1910" y="424"/>
                    <a:pt x="1487" y="1"/>
                    <a:pt x="94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5841;p80">
              <a:extLst>
                <a:ext uri="{FF2B5EF4-FFF2-40B4-BE49-F238E27FC236}">
                  <a16:creationId xmlns:a16="http://schemas.microsoft.com/office/drawing/2014/main" id="{CFB83F4D-7A42-F5AE-6827-C1F5DE67B27B}"/>
                </a:ext>
              </a:extLst>
            </p:cNvPr>
            <p:cNvSpPr/>
            <p:nvPr/>
          </p:nvSpPr>
          <p:spPr>
            <a:xfrm>
              <a:off x="7716643" y="2735489"/>
              <a:ext cx="50746" cy="51457"/>
            </a:xfrm>
            <a:custGeom>
              <a:avLst/>
              <a:gdLst/>
              <a:ahLst/>
              <a:cxnLst/>
              <a:rect l="l" t="t" r="r" b="b"/>
              <a:pathLst>
                <a:path w="2070" h="2099" extrusionOk="0">
                  <a:moveTo>
                    <a:pt x="1035" y="182"/>
                  </a:moveTo>
                  <a:cubicBezTo>
                    <a:pt x="1523" y="182"/>
                    <a:pt x="1917" y="576"/>
                    <a:pt x="1917" y="1035"/>
                  </a:cubicBezTo>
                  <a:cubicBezTo>
                    <a:pt x="1917" y="1523"/>
                    <a:pt x="1523" y="1917"/>
                    <a:pt x="1035" y="1917"/>
                  </a:cubicBezTo>
                  <a:cubicBezTo>
                    <a:pt x="547" y="1917"/>
                    <a:pt x="182" y="1523"/>
                    <a:pt x="182" y="1035"/>
                  </a:cubicBezTo>
                  <a:cubicBezTo>
                    <a:pt x="182" y="576"/>
                    <a:pt x="547" y="182"/>
                    <a:pt x="1035" y="182"/>
                  </a:cubicBezTo>
                  <a:close/>
                  <a:moveTo>
                    <a:pt x="1035" y="0"/>
                  </a:moveTo>
                  <a:cubicBezTo>
                    <a:pt x="488" y="0"/>
                    <a:pt x="0" y="488"/>
                    <a:pt x="0" y="1035"/>
                  </a:cubicBezTo>
                  <a:cubicBezTo>
                    <a:pt x="0" y="1611"/>
                    <a:pt x="488" y="2099"/>
                    <a:pt x="1035" y="2099"/>
                  </a:cubicBezTo>
                  <a:cubicBezTo>
                    <a:pt x="1611" y="2099"/>
                    <a:pt x="2070" y="1611"/>
                    <a:pt x="2070" y="1035"/>
                  </a:cubicBezTo>
                  <a:cubicBezTo>
                    <a:pt x="2070" y="488"/>
                    <a:pt x="1611" y="0"/>
                    <a:pt x="103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5842;p80">
              <a:extLst>
                <a:ext uri="{FF2B5EF4-FFF2-40B4-BE49-F238E27FC236}">
                  <a16:creationId xmlns:a16="http://schemas.microsoft.com/office/drawing/2014/main" id="{5FA69A29-AC80-F2B6-7917-39DE4929CC1C}"/>
                </a:ext>
              </a:extLst>
            </p:cNvPr>
            <p:cNvSpPr/>
            <p:nvPr/>
          </p:nvSpPr>
          <p:spPr>
            <a:xfrm>
              <a:off x="5336212" y="3188870"/>
              <a:ext cx="46995" cy="46113"/>
            </a:xfrm>
            <a:custGeom>
              <a:avLst/>
              <a:gdLst/>
              <a:ahLst/>
              <a:cxnLst/>
              <a:rect l="l" t="t" r="r" b="b"/>
              <a:pathLst>
                <a:path w="1917" h="1881" extrusionOk="0">
                  <a:moveTo>
                    <a:pt x="977" y="1"/>
                  </a:moveTo>
                  <a:cubicBezTo>
                    <a:pt x="459" y="1"/>
                    <a:pt x="0" y="423"/>
                    <a:pt x="0" y="941"/>
                  </a:cubicBezTo>
                  <a:cubicBezTo>
                    <a:pt x="0" y="1458"/>
                    <a:pt x="459" y="1881"/>
                    <a:pt x="977" y="1881"/>
                  </a:cubicBezTo>
                  <a:cubicBezTo>
                    <a:pt x="1494" y="1881"/>
                    <a:pt x="1917" y="1458"/>
                    <a:pt x="1917" y="941"/>
                  </a:cubicBezTo>
                  <a:cubicBezTo>
                    <a:pt x="1917" y="423"/>
                    <a:pt x="1494" y="1"/>
                    <a:pt x="9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5843;p80">
              <a:extLst>
                <a:ext uri="{FF2B5EF4-FFF2-40B4-BE49-F238E27FC236}">
                  <a16:creationId xmlns:a16="http://schemas.microsoft.com/office/drawing/2014/main" id="{C36EB755-863A-7707-6055-748702141EA3}"/>
                </a:ext>
              </a:extLst>
            </p:cNvPr>
            <p:cNvSpPr/>
            <p:nvPr/>
          </p:nvSpPr>
          <p:spPr>
            <a:xfrm>
              <a:off x="5334766" y="3186541"/>
              <a:ext cx="50599" cy="50771"/>
            </a:xfrm>
            <a:custGeom>
              <a:avLst/>
              <a:gdLst/>
              <a:ahLst/>
              <a:cxnLst/>
              <a:rect l="l" t="t" r="r" b="b"/>
              <a:pathLst>
                <a:path w="2064" h="2071" extrusionOk="0">
                  <a:moveTo>
                    <a:pt x="1036" y="154"/>
                  </a:moveTo>
                  <a:cubicBezTo>
                    <a:pt x="1517" y="154"/>
                    <a:pt x="1917" y="548"/>
                    <a:pt x="1917" y="1036"/>
                  </a:cubicBezTo>
                  <a:cubicBezTo>
                    <a:pt x="1917" y="1524"/>
                    <a:pt x="1517" y="1917"/>
                    <a:pt x="1036" y="1917"/>
                  </a:cubicBezTo>
                  <a:cubicBezTo>
                    <a:pt x="547" y="1917"/>
                    <a:pt x="154" y="1524"/>
                    <a:pt x="154" y="1036"/>
                  </a:cubicBezTo>
                  <a:cubicBezTo>
                    <a:pt x="154" y="548"/>
                    <a:pt x="547" y="154"/>
                    <a:pt x="1036" y="154"/>
                  </a:cubicBezTo>
                  <a:close/>
                  <a:moveTo>
                    <a:pt x="1036" y="1"/>
                  </a:moveTo>
                  <a:cubicBezTo>
                    <a:pt x="460" y="1"/>
                    <a:pt x="1" y="460"/>
                    <a:pt x="1" y="1036"/>
                  </a:cubicBezTo>
                  <a:cubicBezTo>
                    <a:pt x="1" y="1611"/>
                    <a:pt x="460" y="2071"/>
                    <a:pt x="1036" y="2071"/>
                  </a:cubicBezTo>
                  <a:cubicBezTo>
                    <a:pt x="1611" y="2071"/>
                    <a:pt x="2063" y="1611"/>
                    <a:pt x="2063" y="1036"/>
                  </a:cubicBezTo>
                  <a:cubicBezTo>
                    <a:pt x="2063" y="460"/>
                    <a:pt x="1611" y="1"/>
                    <a:pt x="103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4" grpId="0" animBg="1"/>
      <p:bldP spid="4285" grpId="0" animBg="1"/>
      <p:bldP spid="4286" grpId="0" animBg="1"/>
      <p:bldP spid="4287" grpId="0" build="p"/>
      <p:bldP spid="42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54"/>
          <p:cNvSpPr txBox="1">
            <a:spLocks noGrp="1"/>
          </p:cNvSpPr>
          <p:nvPr>
            <p:ph type="title"/>
          </p:nvPr>
        </p:nvSpPr>
        <p:spPr>
          <a:xfrm>
            <a:off x="1059369" y="1320582"/>
            <a:ext cx="7013061" cy="2612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What </a:t>
            </a:r>
            <a:r>
              <a:rPr lang="en-US" sz="5400" dirty="0" err="1">
                <a:solidFill>
                  <a:srgbClr val="FF555E"/>
                </a:solidFill>
              </a:rPr>
              <a:t>programmes</a:t>
            </a:r>
            <a:r>
              <a:rPr lang="en-US" sz="5400" dirty="0"/>
              <a:t> can you remember?</a:t>
            </a:r>
          </a:p>
        </p:txBody>
      </p:sp>
      <p:grpSp>
        <p:nvGrpSpPr>
          <p:cNvPr id="2830" name="Google Shape;2830;p54"/>
          <p:cNvGrpSpPr/>
          <p:nvPr/>
        </p:nvGrpSpPr>
        <p:grpSpPr>
          <a:xfrm>
            <a:off x="7448884" y="3915994"/>
            <a:ext cx="668380" cy="680704"/>
            <a:chOff x="2921650" y="2601500"/>
            <a:chExt cx="237275" cy="241650"/>
          </a:xfrm>
        </p:grpSpPr>
        <p:sp>
          <p:nvSpPr>
            <p:cNvPr id="2831" name="Google Shape;2831;p54"/>
            <p:cNvSpPr/>
            <p:nvPr/>
          </p:nvSpPr>
          <p:spPr>
            <a:xfrm>
              <a:off x="2930650" y="2615000"/>
              <a:ext cx="226275" cy="226250"/>
            </a:xfrm>
            <a:custGeom>
              <a:avLst/>
              <a:gdLst/>
              <a:ahLst/>
              <a:cxnLst/>
              <a:rect l="l" t="t" r="r" b="b"/>
              <a:pathLst>
                <a:path w="9051" h="9050" extrusionOk="0">
                  <a:moveTo>
                    <a:pt x="4526" y="1"/>
                  </a:moveTo>
                  <a:cubicBezTo>
                    <a:pt x="2031" y="1"/>
                    <a:pt x="1" y="2025"/>
                    <a:pt x="1" y="4525"/>
                  </a:cubicBezTo>
                  <a:cubicBezTo>
                    <a:pt x="1" y="7026"/>
                    <a:pt x="2031" y="9050"/>
                    <a:pt x="4526" y="9050"/>
                  </a:cubicBezTo>
                  <a:cubicBezTo>
                    <a:pt x="7025" y="9050"/>
                    <a:pt x="9050" y="7026"/>
                    <a:pt x="9050" y="4525"/>
                  </a:cubicBezTo>
                  <a:cubicBezTo>
                    <a:pt x="9050" y="2025"/>
                    <a:pt x="7025" y="1"/>
                    <a:pt x="452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4"/>
            <p:cNvSpPr/>
            <p:nvPr/>
          </p:nvSpPr>
          <p:spPr>
            <a:xfrm>
              <a:off x="2928750" y="2612950"/>
              <a:ext cx="230175" cy="230200"/>
            </a:xfrm>
            <a:custGeom>
              <a:avLst/>
              <a:gdLst/>
              <a:ahLst/>
              <a:cxnLst/>
              <a:rect l="l" t="t" r="r" b="b"/>
              <a:pathLst>
                <a:path w="9207" h="9208" extrusionOk="0">
                  <a:moveTo>
                    <a:pt x="4602" y="163"/>
                  </a:moveTo>
                  <a:cubicBezTo>
                    <a:pt x="7055" y="163"/>
                    <a:pt x="9044" y="2158"/>
                    <a:pt x="9044" y="4607"/>
                  </a:cubicBezTo>
                  <a:cubicBezTo>
                    <a:pt x="9044" y="7055"/>
                    <a:pt x="7055" y="9050"/>
                    <a:pt x="4602" y="9050"/>
                  </a:cubicBezTo>
                  <a:cubicBezTo>
                    <a:pt x="2153" y="9050"/>
                    <a:pt x="158" y="7055"/>
                    <a:pt x="158" y="4607"/>
                  </a:cubicBezTo>
                  <a:cubicBezTo>
                    <a:pt x="158" y="2158"/>
                    <a:pt x="2153" y="163"/>
                    <a:pt x="4602" y="163"/>
                  </a:cubicBezTo>
                  <a:close/>
                  <a:moveTo>
                    <a:pt x="4602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2"/>
                    <a:pt x="2066" y="9207"/>
                    <a:pt x="4602" y="9207"/>
                  </a:cubicBezTo>
                  <a:cubicBezTo>
                    <a:pt x="7142" y="9207"/>
                    <a:pt x="9207" y="7142"/>
                    <a:pt x="9207" y="4607"/>
                  </a:cubicBezTo>
                  <a:cubicBezTo>
                    <a:pt x="9207" y="2066"/>
                    <a:pt x="7142" y="0"/>
                    <a:pt x="460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4"/>
            <p:cNvSpPr/>
            <p:nvPr/>
          </p:nvSpPr>
          <p:spPr>
            <a:xfrm>
              <a:off x="2923700" y="2603550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18" y="1"/>
                  </a:moveTo>
                  <a:cubicBezTo>
                    <a:pt x="2025" y="1"/>
                    <a:pt x="1" y="2025"/>
                    <a:pt x="1" y="4525"/>
                  </a:cubicBezTo>
                  <a:cubicBezTo>
                    <a:pt x="1" y="7019"/>
                    <a:pt x="2025" y="9043"/>
                    <a:pt x="4518" y="9043"/>
                  </a:cubicBezTo>
                  <a:cubicBezTo>
                    <a:pt x="7019" y="9043"/>
                    <a:pt x="9043" y="7019"/>
                    <a:pt x="9043" y="4525"/>
                  </a:cubicBezTo>
                  <a:cubicBezTo>
                    <a:pt x="9043" y="2025"/>
                    <a:pt x="7019" y="1"/>
                    <a:pt x="4518" y="1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4"/>
            <p:cNvSpPr/>
            <p:nvPr/>
          </p:nvSpPr>
          <p:spPr>
            <a:xfrm>
              <a:off x="2921650" y="2601500"/>
              <a:ext cx="230175" cy="230175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0" y="163"/>
                  </a:moveTo>
                  <a:cubicBezTo>
                    <a:pt x="7055" y="163"/>
                    <a:pt x="9044" y="2153"/>
                    <a:pt x="9044" y="4607"/>
                  </a:cubicBezTo>
                  <a:cubicBezTo>
                    <a:pt x="9044" y="7055"/>
                    <a:pt x="7055" y="9044"/>
                    <a:pt x="4600" y="9044"/>
                  </a:cubicBezTo>
                  <a:cubicBezTo>
                    <a:pt x="2153" y="9044"/>
                    <a:pt x="158" y="7055"/>
                    <a:pt x="158" y="4607"/>
                  </a:cubicBezTo>
                  <a:cubicBezTo>
                    <a:pt x="158" y="2153"/>
                    <a:pt x="2153" y="163"/>
                    <a:pt x="4600" y="163"/>
                  </a:cubicBezTo>
                  <a:close/>
                  <a:moveTo>
                    <a:pt x="4600" y="0"/>
                  </a:moveTo>
                  <a:cubicBezTo>
                    <a:pt x="2066" y="0"/>
                    <a:pt x="0" y="2066"/>
                    <a:pt x="0" y="4607"/>
                  </a:cubicBezTo>
                  <a:cubicBezTo>
                    <a:pt x="0" y="7141"/>
                    <a:pt x="2066" y="9207"/>
                    <a:pt x="4600" y="9207"/>
                  </a:cubicBezTo>
                  <a:cubicBezTo>
                    <a:pt x="7141" y="9207"/>
                    <a:pt x="9207" y="7141"/>
                    <a:pt x="9207" y="4607"/>
                  </a:cubicBezTo>
                  <a:cubicBezTo>
                    <a:pt x="9207" y="2066"/>
                    <a:pt x="7141" y="0"/>
                    <a:pt x="460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4"/>
            <p:cNvSpPr/>
            <p:nvPr/>
          </p:nvSpPr>
          <p:spPr>
            <a:xfrm>
              <a:off x="2958200" y="2638050"/>
              <a:ext cx="157100" cy="157100"/>
            </a:xfrm>
            <a:custGeom>
              <a:avLst/>
              <a:gdLst/>
              <a:ahLst/>
              <a:cxnLst/>
              <a:rect l="l" t="t" r="r" b="b"/>
              <a:pathLst>
                <a:path w="6284" h="6284" extrusionOk="0">
                  <a:moveTo>
                    <a:pt x="3138" y="0"/>
                  </a:moveTo>
                  <a:cubicBezTo>
                    <a:pt x="1405" y="0"/>
                    <a:pt x="0" y="1411"/>
                    <a:pt x="0" y="3145"/>
                  </a:cubicBezTo>
                  <a:cubicBezTo>
                    <a:pt x="0" y="4873"/>
                    <a:pt x="1405" y="6283"/>
                    <a:pt x="3138" y="6283"/>
                  </a:cubicBezTo>
                  <a:cubicBezTo>
                    <a:pt x="4873" y="6283"/>
                    <a:pt x="6283" y="4873"/>
                    <a:pt x="6283" y="3145"/>
                  </a:cubicBezTo>
                  <a:cubicBezTo>
                    <a:pt x="6283" y="1411"/>
                    <a:pt x="4873" y="0"/>
                    <a:pt x="3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4"/>
            <p:cNvSpPr/>
            <p:nvPr/>
          </p:nvSpPr>
          <p:spPr>
            <a:xfrm>
              <a:off x="2956175" y="2636025"/>
              <a:ext cx="161000" cy="161125"/>
            </a:xfrm>
            <a:custGeom>
              <a:avLst/>
              <a:gdLst/>
              <a:ahLst/>
              <a:cxnLst/>
              <a:rect l="l" t="t" r="r" b="b"/>
              <a:pathLst>
                <a:path w="6440" h="6445" extrusionOk="0">
                  <a:moveTo>
                    <a:pt x="3219" y="163"/>
                  </a:moveTo>
                  <a:cubicBezTo>
                    <a:pt x="4908" y="163"/>
                    <a:pt x="6282" y="1537"/>
                    <a:pt x="6282" y="3226"/>
                  </a:cubicBezTo>
                  <a:cubicBezTo>
                    <a:pt x="6282" y="4908"/>
                    <a:pt x="4908" y="6282"/>
                    <a:pt x="3219" y="6282"/>
                  </a:cubicBezTo>
                  <a:cubicBezTo>
                    <a:pt x="1532" y="6282"/>
                    <a:pt x="163" y="4908"/>
                    <a:pt x="163" y="3226"/>
                  </a:cubicBezTo>
                  <a:cubicBezTo>
                    <a:pt x="163" y="1537"/>
                    <a:pt x="1532" y="163"/>
                    <a:pt x="3219" y="163"/>
                  </a:cubicBezTo>
                  <a:close/>
                  <a:moveTo>
                    <a:pt x="3219" y="0"/>
                  </a:moveTo>
                  <a:cubicBezTo>
                    <a:pt x="1444" y="0"/>
                    <a:pt x="0" y="1444"/>
                    <a:pt x="0" y="3226"/>
                  </a:cubicBezTo>
                  <a:cubicBezTo>
                    <a:pt x="0" y="5001"/>
                    <a:pt x="1444" y="6445"/>
                    <a:pt x="3219" y="6445"/>
                  </a:cubicBezTo>
                  <a:cubicBezTo>
                    <a:pt x="4994" y="6445"/>
                    <a:pt x="6439" y="5001"/>
                    <a:pt x="6439" y="3226"/>
                  </a:cubicBezTo>
                  <a:cubicBezTo>
                    <a:pt x="6439" y="1444"/>
                    <a:pt x="4994" y="0"/>
                    <a:pt x="321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4"/>
            <p:cNvSpPr/>
            <p:nvPr/>
          </p:nvSpPr>
          <p:spPr>
            <a:xfrm>
              <a:off x="2988950" y="2668950"/>
              <a:ext cx="95425" cy="95275"/>
            </a:xfrm>
            <a:custGeom>
              <a:avLst/>
              <a:gdLst/>
              <a:ahLst/>
              <a:cxnLst/>
              <a:rect l="l" t="t" r="r" b="b"/>
              <a:pathLst>
                <a:path w="3817" h="3811" extrusionOk="0">
                  <a:moveTo>
                    <a:pt x="1908" y="0"/>
                  </a:moveTo>
                  <a:cubicBezTo>
                    <a:pt x="858" y="0"/>
                    <a:pt x="1" y="853"/>
                    <a:pt x="1" y="1909"/>
                  </a:cubicBezTo>
                  <a:cubicBezTo>
                    <a:pt x="1" y="2959"/>
                    <a:pt x="858" y="3811"/>
                    <a:pt x="1908" y="3811"/>
                  </a:cubicBezTo>
                  <a:cubicBezTo>
                    <a:pt x="2965" y="3811"/>
                    <a:pt x="3817" y="2959"/>
                    <a:pt x="3817" y="1909"/>
                  </a:cubicBezTo>
                  <a:cubicBezTo>
                    <a:pt x="3817" y="853"/>
                    <a:pt x="2965" y="0"/>
                    <a:pt x="190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4"/>
            <p:cNvSpPr/>
            <p:nvPr/>
          </p:nvSpPr>
          <p:spPr>
            <a:xfrm>
              <a:off x="2987050" y="26669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4" y="158"/>
                  </a:moveTo>
                  <a:cubicBezTo>
                    <a:pt x="2994" y="158"/>
                    <a:pt x="3812" y="982"/>
                    <a:pt x="3812" y="1991"/>
                  </a:cubicBezTo>
                  <a:cubicBezTo>
                    <a:pt x="3812" y="2994"/>
                    <a:pt x="2994" y="3818"/>
                    <a:pt x="1984" y="3818"/>
                  </a:cubicBezTo>
                  <a:cubicBezTo>
                    <a:pt x="982" y="3818"/>
                    <a:pt x="158" y="2994"/>
                    <a:pt x="158" y="1991"/>
                  </a:cubicBezTo>
                  <a:cubicBezTo>
                    <a:pt x="158" y="982"/>
                    <a:pt x="982" y="158"/>
                    <a:pt x="1984" y="158"/>
                  </a:cubicBezTo>
                  <a:close/>
                  <a:moveTo>
                    <a:pt x="1984" y="0"/>
                  </a:moveTo>
                  <a:cubicBezTo>
                    <a:pt x="889" y="0"/>
                    <a:pt x="0" y="894"/>
                    <a:pt x="0" y="1991"/>
                  </a:cubicBezTo>
                  <a:cubicBezTo>
                    <a:pt x="0" y="3081"/>
                    <a:pt x="889" y="3975"/>
                    <a:pt x="1984" y="3975"/>
                  </a:cubicBezTo>
                  <a:cubicBezTo>
                    <a:pt x="3081" y="3975"/>
                    <a:pt x="3975" y="3081"/>
                    <a:pt x="3975" y="1991"/>
                  </a:cubicBezTo>
                  <a:cubicBezTo>
                    <a:pt x="3975" y="894"/>
                    <a:pt x="3081" y="0"/>
                    <a:pt x="198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3009250" y="2689100"/>
              <a:ext cx="54975" cy="54975"/>
            </a:xfrm>
            <a:custGeom>
              <a:avLst/>
              <a:gdLst/>
              <a:ahLst/>
              <a:cxnLst/>
              <a:rect l="l" t="t" r="r" b="b"/>
              <a:pathLst>
                <a:path w="2199" h="2199" extrusionOk="0">
                  <a:moveTo>
                    <a:pt x="1096" y="563"/>
                  </a:moveTo>
                  <a:cubicBezTo>
                    <a:pt x="1393" y="563"/>
                    <a:pt x="1636" y="801"/>
                    <a:pt x="1636" y="1103"/>
                  </a:cubicBezTo>
                  <a:cubicBezTo>
                    <a:pt x="1636" y="1398"/>
                    <a:pt x="1393" y="1636"/>
                    <a:pt x="1096" y="1636"/>
                  </a:cubicBezTo>
                  <a:cubicBezTo>
                    <a:pt x="801" y="1636"/>
                    <a:pt x="557" y="1398"/>
                    <a:pt x="557" y="1103"/>
                  </a:cubicBezTo>
                  <a:cubicBezTo>
                    <a:pt x="557" y="801"/>
                    <a:pt x="801" y="563"/>
                    <a:pt x="1096" y="563"/>
                  </a:cubicBezTo>
                  <a:close/>
                  <a:moveTo>
                    <a:pt x="1096" y="1"/>
                  </a:moveTo>
                  <a:cubicBezTo>
                    <a:pt x="493" y="1"/>
                    <a:pt x="1" y="493"/>
                    <a:pt x="1" y="1103"/>
                  </a:cubicBezTo>
                  <a:cubicBezTo>
                    <a:pt x="1" y="1706"/>
                    <a:pt x="493" y="2199"/>
                    <a:pt x="1096" y="2199"/>
                  </a:cubicBezTo>
                  <a:cubicBezTo>
                    <a:pt x="1706" y="2199"/>
                    <a:pt x="2199" y="1706"/>
                    <a:pt x="2199" y="1103"/>
                  </a:cubicBezTo>
                  <a:cubicBezTo>
                    <a:pt x="2199" y="493"/>
                    <a:pt x="1706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4"/>
            <p:cNvSpPr/>
            <p:nvPr/>
          </p:nvSpPr>
          <p:spPr>
            <a:xfrm>
              <a:off x="3007225" y="2687075"/>
              <a:ext cx="59025" cy="59025"/>
            </a:xfrm>
            <a:custGeom>
              <a:avLst/>
              <a:gdLst/>
              <a:ahLst/>
              <a:cxnLst/>
              <a:rect l="l" t="t" r="r" b="b"/>
              <a:pathLst>
                <a:path w="2361" h="2361" extrusionOk="0">
                  <a:moveTo>
                    <a:pt x="1177" y="719"/>
                  </a:moveTo>
                  <a:cubicBezTo>
                    <a:pt x="1433" y="719"/>
                    <a:pt x="1637" y="928"/>
                    <a:pt x="1637" y="1184"/>
                  </a:cubicBezTo>
                  <a:cubicBezTo>
                    <a:pt x="1637" y="1433"/>
                    <a:pt x="1433" y="1642"/>
                    <a:pt x="1177" y="1642"/>
                  </a:cubicBezTo>
                  <a:cubicBezTo>
                    <a:pt x="928" y="1642"/>
                    <a:pt x="719" y="1433"/>
                    <a:pt x="719" y="1184"/>
                  </a:cubicBezTo>
                  <a:cubicBezTo>
                    <a:pt x="719" y="928"/>
                    <a:pt x="928" y="719"/>
                    <a:pt x="1177" y="719"/>
                  </a:cubicBezTo>
                  <a:close/>
                  <a:moveTo>
                    <a:pt x="1177" y="563"/>
                  </a:moveTo>
                  <a:cubicBezTo>
                    <a:pt x="842" y="563"/>
                    <a:pt x="563" y="842"/>
                    <a:pt x="563" y="1184"/>
                  </a:cubicBezTo>
                  <a:cubicBezTo>
                    <a:pt x="563" y="1520"/>
                    <a:pt x="842" y="1798"/>
                    <a:pt x="1177" y="1798"/>
                  </a:cubicBezTo>
                  <a:cubicBezTo>
                    <a:pt x="1520" y="1798"/>
                    <a:pt x="1798" y="1520"/>
                    <a:pt x="1798" y="1184"/>
                  </a:cubicBezTo>
                  <a:cubicBezTo>
                    <a:pt x="1798" y="842"/>
                    <a:pt x="1520" y="563"/>
                    <a:pt x="1177" y="563"/>
                  </a:cubicBezTo>
                  <a:close/>
                  <a:moveTo>
                    <a:pt x="1177" y="162"/>
                  </a:moveTo>
                  <a:cubicBezTo>
                    <a:pt x="1741" y="162"/>
                    <a:pt x="2199" y="620"/>
                    <a:pt x="2199" y="1184"/>
                  </a:cubicBezTo>
                  <a:cubicBezTo>
                    <a:pt x="2199" y="1741"/>
                    <a:pt x="1741" y="2199"/>
                    <a:pt x="1177" y="2199"/>
                  </a:cubicBezTo>
                  <a:cubicBezTo>
                    <a:pt x="615" y="2199"/>
                    <a:pt x="157" y="1741"/>
                    <a:pt x="157" y="1184"/>
                  </a:cubicBezTo>
                  <a:cubicBezTo>
                    <a:pt x="157" y="620"/>
                    <a:pt x="615" y="162"/>
                    <a:pt x="1177" y="162"/>
                  </a:cubicBezTo>
                  <a:close/>
                  <a:moveTo>
                    <a:pt x="1177" y="1"/>
                  </a:moveTo>
                  <a:cubicBezTo>
                    <a:pt x="528" y="1"/>
                    <a:pt x="1" y="528"/>
                    <a:pt x="1" y="1184"/>
                  </a:cubicBezTo>
                  <a:cubicBezTo>
                    <a:pt x="1" y="1833"/>
                    <a:pt x="528" y="2361"/>
                    <a:pt x="1177" y="2361"/>
                  </a:cubicBezTo>
                  <a:cubicBezTo>
                    <a:pt x="1827" y="2361"/>
                    <a:pt x="2361" y="1833"/>
                    <a:pt x="2361" y="1184"/>
                  </a:cubicBezTo>
                  <a:cubicBezTo>
                    <a:pt x="2361" y="528"/>
                    <a:pt x="1827" y="1"/>
                    <a:pt x="11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4"/>
            <p:cNvSpPr/>
            <p:nvPr/>
          </p:nvSpPr>
          <p:spPr>
            <a:xfrm>
              <a:off x="2957925" y="2627375"/>
              <a:ext cx="80650" cy="92075"/>
            </a:xfrm>
            <a:custGeom>
              <a:avLst/>
              <a:gdLst/>
              <a:ahLst/>
              <a:cxnLst/>
              <a:rect l="l" t="t" r="r" b="b"/>
              <a:pathLst>
                <a:path w="3226" h="3683" extrusionOk="0">
                  <a:moveTo>
                    <a:pt x="125" y="1"/>
                  </a:moveTo>
                  <a:cubicBezTo>
                    <a:pt x="99" y="1"/>
                    <a:pt x="73" y="9"/>
                    <a:pt x="52" y="28"/>
                  </a:cubicBezTo>
                  <a:cubicBezTo>
                    <a:pt x="6" y="68"/>
                    <a:pt x="0" y="138"/>
                    <a:pt x="40" y="184"/>
                  </a:cubicBezTo>
                  <a:lnTo>
                    <a:pt x="3017" y="3642"/>
                  </a:lnTo>
                  <a:cubicBezTo>
                    <a:pt x="3039" y="3670"/>
                    <a:pt x="3068" y="3682"/>
                    <a:pt x="3103" y="3682"/>
                  </a:cubicBezTo>
                  <a:cubicBezTo>
                    <a:pt x="3127" y="3682"/>
                    <a:pt x="3156" y="3677"/>
                    <a:pt x="3173" y="3653"/>
                  </a:cubicBezTo>
                  <a:cubicBezTo>
                    <a:pt x="3219" y="3618"/>
                    <a:pt x="3226" y="3543"/>
                    <a:pt x="3184" y="3496"/>
                  </a:cubicBezTo>
                  <a:lnTo>
                    <a:pt x="209" y="39"/>
                  </a:lnTo>
                  <a:cubicBezTo>
                    <a:pt x="187" y="14"/>
                    <a:pt x="156" y="1"/>
                    <a:pt x="1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2936575" y="2606400"/>
              <a:ext cx="30775" cy="30025"/>
            </a:xfrm>
            <a:custGeom>
              <a:avLst/>
              <a:gdLst/>
              <a:ahLst/>
              <a:cxnLst/>
              <a:rect l="l" t="t" r="r" b="b"/>
              <a:pathLst>
                <a:path w="1231" h="1201" extrusionOk="0">
                  <a:moveTo>
                    <a:pt x="899" y="0"/>
                  </a:moveTo>
                  <a:cubicBezTo>
                    <a:pt x="892" y="0"/>
                    <a:pt x="885" y="1"/>
                    <a:pt x="878" y="2"/>
                  </a:cubicBezTo>
                  <a:cubicBezTo>
                    <a:pt x="819" y="13"/>
                    <a:pt x="779" y="72"/>
                    <a:pt x="790" y="136"/>
                  </a:cubicBezTo>
                  <a:lnTo>
                    <a:pt x="929" y="814"/>
                  </a:lnTo>
                  <a:cubicBezTo>
                    <a:pt x="934" y="835"/>
                    <a:pt x="912" y="855"/>
                    <a:pt x="892" y="855"/>
                  </a:cubicBezTo>
                  <a:cubicBezTo>
                    <a:pt x="889" y="855"/>
                    <a:pt x="886" y="855"/>
                    <a:pt x="883" y="854"/>
                  </a:cubicBezTo>
                  <a:lnTo>
                    <a:pt x="164" y="588"/>
                  </a:lnTo>
                  <a:cubicBezTo>
                    <a:pt x="150" y="583"/>
                    <a:pt x="136" y="580"/>
                    <a:pt x="122" y="580"/>
                  </a:cubicBezTo>
                  <a:cubicBezTo>
                    <a:pt x="78" y="580"/>
                    <a:pt x="37" y="608"/>
                    <a:pt x="19" y="652"/>
                  </a:cubicBezTo>
                  <a:cubicBezTo>
                    <a:pt x="1" y="709"/>
                    <a:pt x="30" y="773"/>
                    <a:pt x="88" y="797"/>
                  </a:cubicBezTo>
                  <a:lnTo>
                    <a:pt x="1178" y="1197"/>
                  </a:lnTo>
                  <a:cubicBezTo>
                    <a:pt x="1184" y="1199"/>
                    <a:pt x="1189" y="1200"/>
                    <a:pt x="1194" y="1200"/>
                  </a:cubicBezTo>
                  <a:cubicBezTo>
                    <a:pt x="1216" y="1200"/>
                    <a:pt x="1230" y="1181"/>
                    <a:pt x="1226" y="1162"/>
                  </a:cubicBezTo>
                  <a:lnTo>
                    <a:pt x="1010" y="88"/>
                  </a:lnTo>
                  <a:cubicBezTo>
                    <a:pt x="1000" y="38"/>
                    <a:pt x="953" y="0"/>
                    <a:pt x="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2935300" y="2604875"/>
              <a:ext cx="33500" cy="33050"/>
            </a:xfrm>
            <a:custGeom>
              <a:avLst/>
              <a:gdLst/>
              <a:ahLst/>
              <a:cxnLst/>
              <a:rect l="l" t="t" r="r" b="b"/>
              <a:pathLst>
                <a:path w="1340" h="1322" extrusionOk="0">
                  <a:moveTo>
                    <a:pt x="940" y="122"/>
                  </a:moveTo>
                  <a:cubicBezTo>
                    <a:pt x="957" y="122"/>
                    <a:pt x="969" y="122"/>
                    <a:pt x="980" y="127"/>
                  </a:cubicBezTo>
                  <a:cubicBezTo>
                    <a:pt x="991" y="138"/>
                    <a:pt x="998" y="149"/>
                    <a:pt x="1004" y="162"/>
                  </a:cubicBezTo>
                  <a:lnTo>
                    <a:pt x="1213" y="1188"/>
                  </a:lnTo>
                  <a:lnTo>
                    <a:pt x="156" y="800"/>
                  </a:lnTo>
                  <a:cubicBezTo>
                    <a:pt x="145" y="794"/>
                    <a:pt x="134" y="788"/>
                    <a:pt x="128" y="776"/>
                  </a:cubicBezTo>
                  <a:cubicBezTo>
                    <a:pt x="121" y="759"/>
                    <a:pt x="121" y="748"/>
                    <a:pt x="128" y="736"/>
                  </a:cubicBezTo>
                  <a:cubicBezTo>
                    <a:pt x="134" y="724"/>
                    <a:pt x="139" y="713"/>
                    <a:pt x="156" y="706"/>
                  </a:cubicBezTo>
                  <a:cubicBezTo>
                    <a:pt x="163" y="701"/>
                    <a:pt x="169" y="701"/>
                    <a:pt x="174" y="701"/>
                  </a:cubicBezTo>
                  <a:cubicBezTo>
                    <a:pt x="180" y="701"/>
                    <a:pt x="185" y="701"/>
                    <a:pt x="191" y="706"/>
                  </a:cubicBezTo>
                  <a:lnTo>
                    <a:pt x="911" y="968"/>
                  </a:lnTo>
                  <a:cubicBezTo>
                    <a:pt x="922" y="972"/>
                    <a:pt x="934" y="974"/>
                    <a:pt x="945" y="974"/>
                  </a:cubicBezTo>
                  <a:cubicBezTo>
                    <a:pt x="968" y="974"/>
                    <a:pt x="990" y="966"/>
                    <a:pt x="1009" y="950"/>
                  </a:cubicBezTo>
                  <a:cubicBezTo>
                    <a:pt x="1033" y="933"/>
                    <a:pt x="1044" y="898"/>
                    <a:pt x="1039" y="864"/>
                  </a:cubicBezTo>
                  <a:lnTo>
                    <a:pt x="899" y="184"/>
                  </a:lnTo>
                  <a:cubicBezTo>
                    <a:pt x="899" y="156"/>
                    <a:pt x="916" y="127"/>
                    <a:pt x="940" y="122"/>
                  </a:cubicBezTo>
                  <a:close/>
                  <a:moveTo>
                    <a:pt x="953" y="0"/>
                  </a:moveTo>
                  <a:cubicBezTo>
                    <a:pt x="941" y="0"/>
                    <a:pt x="929" y="2"/>
                    <a:pt x="916" y="5"/>
                  </a:cubicBezTo>
                  <a:cubicBezTo>
                    <a:pt x="824" y="23"/>
                    <a:pt x="766" y="115"/>
                    <a:pt x="783" y="208"/>
                  </a:cubicBezTo>
                  <a:lnTo>
                    <a:pt x="911" y="840"/>
                  </a:lnTo>
                  <a:lnTo>
                    <a:pt x="238" y="591"/>
                  </a:lnTo>
                  <a:cubicBezTo>
                    <a:pt x="218" y="584"/>
                    <a:pt x="199" y="581"/>
                    <a:pt x="180" y="581"/>
                  </a:cubicBezTo>
                  <a:cubicBezTo>
                    <a:pt x="153" y="581"/>
                    <a:pt x="128" y="587"/>
                    <a:pt x="105" y="596"/>
                  </a:cubicBezTo>
                  <a:cubicBezTo>
                    <a:pt x="64" y="614"/>
                    <a:pt x="29" y="649"/>
                    <a:pt x="17" y="695"/>
                  </a:cubicBezTo>
                  <a:cubicBezTo>
                    <a:pt x="0" y="736"/>
                    <a:pt x="0" y="783"/>
                    <a:pt x="17" y="823"/>
                  </a:cubicBezTo>
                  <a:cubicBezTo>
                    <a:pt x="41" y="864"/>
                    <a:pt x="75" y="898"/>
                    <a:pt x="116" y="915"/>
                  </a:cubicBezTo>
                  <a:lnTo>
                    <a:pt x="1213" y="1316"/>
                  </a:lnTo>
                  <a:cubicBezTo>
                    <a:pt x="1218" y="1322"/>
                    <a:pt x="1229" y="1322"/>
                    <a:pt x="1242" y="1322"/>
                  </a:cubicBezTo>
                  <a:cubicBezTo>
                    <a:pt x="1264" y="1322"/>
                    <a:pt x="1288" y="1316"/>
                    <a:pt x="1305" y="1298"/>
                  </a:cubicBezTo>
                  <a:cubicBezTo>
                    <a:pt x="1328" y="1276"/>
                    <a:pt x="1339" y="1241"/>
                    <a:pt x="1334" y="1206"/>
                  </a:cubicBezTo>
                  <a:lnTo>
                    <a:pt x="1119" y="138"/>
                  </a:lnTo>
                  <a:cubicBezTo>
                    <a:pt x="1114" y="92"/>
                    <a:pt x="1085" y="58"/>
                    <a:pt x="1044" y="28"/>
                  </a:cubicBezTo>
                  <a:cubicBezTo>
                    <a:pt x="1019" y="11"/>
                    <a:pt x="987" y="0"/>
                    <a:pt x="9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2944575" y="2615675"/>
              <a:ext cx="30750" cy="30025"/>
            </a:xfrm>
            <a:custGeom>
              <a:avLst/>
              <a:gdLst/>
              <a:ahLst/>
              <a:cxnLst/>
              <a:rect l="l" t="t" r="r" b="b"/>
              <a:pathLst>
                <a:path w="1230" h="1201" extrusionOk="0">
                  <a:moveTo>
                    <a:pt x="904" y="1"/>
                  </a:moveTo>
                  <a:cubicBezTo>
                    <a:pt x="897" y="1"/>
                    <a:pt x="889" y="1"/>
                    <a:pt x="882" y="3"/>
                  </a:cubicBezTo>
                  <a:cubicBezTo>
                    <a:pt x="818" y="14"/>
                    <a:pt x="783" y="72"/>
                    <a:pt x="794" y="135"/>
                  </a:cubicBezTo>
                  <a:lnTo>
                    <a:pt x="928" y="814"/>
                  </a:lnTo>
                  <a:cubicBezTo>
                    <a:pt x="933" y="834"/>
                    <a:pt x="919" y="852"/>
                    <a:pt x="897" y="852"/>
                  </a:cubicBezTo>
                  <a:cubicBezTo>
                    <a:pt x="893" y="852"/>
                    <a:pt x="887" y="851"/>
                    <a:pt x="882" y="849"/>
                  </a:cubicBezTo>
                  <a:lnTo>
                    <a:pt x="162" y="588"/>
                  </a:lnTo>
                  <a:cubicBezTo>
                    <a:pt x="149" y="582"/>
                    <a:pt x="136" y="580"/>
                    <a:pt x="123" y="580"/>
                  </a:cubicBezTo>
                  <a:cubicBezTo>
                    <a:pt x="78" y="580"/>
                    <a:pt x="36" y="608"/>
                    <a:pt x="18" y="652"/>
                  </a:cubicBezTo>
                  <a:cubicBezTo>
                    <a:pt x="1" y="710"/>
                    <a:pt x="29" y="774"/>
                    <a:pt x="87" y="796"/>
                  </a:cubicBezTo>
                  <a:lnTo>
                    <a:pt x="1177" y="1197"/>
                  </a:lnTo>
                  <a:cubicBezTo>
                    <a:pt x="1183" y="1199"/>
                    <a:pt x="1188" y="1200"/>
                    <a:pt x="1192" y="1200"/>
                  </a:cubicBezTo>
                  <a:cubicBezTo>
                    <a:pt x="1214" y="1200"/>
                    <a:pt x="1229" y="1181"/>
                    <a:pt x="1225" y="1157"/>
                  </a:cubicBezTo>
                  <a:lnTo>
                    <a:pt x="1010" y="89"/>
                  </a:lnTo>
                  <a:cubicBezTo>
                    <a:pt x="999" y="38"/>
                    <a:pt x="954" y="1"/>
                    <a:pt x="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2943250" y="2614175"/>
              <a:ext cx="33700" cy="33050"/>
            </a:xfrm>
            <a:custGeom>
              <a:avLst/>
              <a:gdLst/>
              <a:ahLst/>
              <a:cxnLst/>
              <a:rect l="l" t="t" r="r" b="b"/>
              <a:pathLst>
                <a:path w="1348" h="1322" extrusionOk="0">
                  <a:moveTo>
                    <a:pt x="957" y="118"/>
                  </a:moveTo>
                  <a:cubicBezTo>
                    <a:pt x="965" y="118"/>
                    <a:pt x="973" y="122"/>
                    <a:pt x="981" y="125"/>
                  </a:cubicBezTo>
                  <a:cubicBezTo>
                    <a:pt x="994" y="138"/>
                    <a:pt x="1005" y="149"/>
                    <a:pt x="1005" y="160"/>
                  </a:cubicBezTo>
                  <a:lnTo>
                    <a:pt x="1214" y="1188"/>
                  </a:lnTo>
                  <a:lnTo>
                    <a:pt x="1214" y="1188"/>
                  </a:lnTo>
                  <a:lnTo>
                    <a:pt x="158" y="799"/>
                  </a:lnTo>
                  <a:cubicBezTo>
                    <a:pt x="146" y="794"/>
                    <a:pt x="135" y="787"/>
                    <a:pt x="129" y="776"/>
                  </a:cubicBezTo>
                  <a:cubicBezTo>
                    <a:pt x="123" y="759"/>
                    <a:pt x="123" y="746"/>
                    <a:pt x="129" y="735"/>
                  </a:cubicBezTo>
                  <a:cubicBezTo>
                    <a:pt x="135" y="717"/>
                    <a:pt x="146" y="712"/>
                    <a:pt x="158" y="706"/>
                  </a:cubicBezTo>
                  <a:cubicBezTo>
                    <a:pt x="164" y="700"/>
                    <a:pt x="169" y="700"/>
                    <a:pt x="175" y="700"/>
                  </a:cubicBezTo>
                  <a:lnTo>
                    <a:pt x="199" y="700"/>
                  </a:lnTo>
                  <a:lnTo>
                    <a:pt x="917" y="968"/>
                  </a:lnTo>
                  <a:cubicBezTo>
                    <a:pt x="927" y="971"/>
                    <a:pt x="937" y="973"/>
                    <a:pt x="947" y="973"/>
                  </a:cubicBezTo>
                  <a:cubicBezTo>
                    <a:pt x="969" y="973"/>
                    <a:pt x="991" y="966"/>
                    <a:pt x="1010" y="950"/>
                  </a:cubicBezTo>
                  <a:cubicBezTo>
                    <a:pt x="1034" y="926"/>
                    <a:pt x="1045" y="891"/>
                    <a:pt x="1040" y="863"/>
                  </a:cubicBezTo>
                  <a:lnTo>
                    <a:pt x="906" y="178"/>
                  </a:lnTo>
                  <a:cubicBezTo>
                    <a:pt x="900" y="167"/>
                    <a:pt x="906" y="155"/>
                    <a:pt x="911" y="144"/>
                  </a:cubicBezTo>
                  <a:cubicBezTo>
                    <a:pt x="917" y="132"/>
                    <a:pt x="930" y="120"/>
                    <a:pt x="946" y="120"/>
                  </a:cubicBezTo>
                  <a:cubicBezTo>
                    <a:pt x="950" y="118"/>
                    <a:pt x="953" y="118"/>
                    <a:pt x="957" y="118"/>
                  </a:cubicBezTo>
                  <a:close/>
                  <a:moveTo>
                    <a:pt x="957" y="0"/>
                  </a:moveTo>
                  <a:cubicBezTo>
                    <a:pt x="946" y="0"/>
                    <a:pt x="935" y="1"/>
                    <a:pt x="924" y="4"/>
                  </a:cubicBezTo>
                  <a:cubicBezTo>
                    <a:pt x="877" y="10"/>
                    <a:pt x="836" y="39"/>
                    <a:pt x="813" y="74"/>
                  </a:cubicBezTo>
                  <a:cubicBezTo>
                    <a:pt x="785" y="114"/>
                    <a:pt x="778" y="160"/>
                    <a:pt x="790" y="208"/>
                  </a:cubicBezTo>
                  <a:lnTo>
                    <a:pt x="917" y="840"/>
                  </a:lnTo>
                  <a:lnTo>
                    <a:pt x="239" y="590"/>
                  </a:lnTo>
                  <a:cubicBezTo>
                    <a:pt x="222" y="583"/>
                    <a:pt x="203" y="579"/>
                    <a:pt x="184" y="579"/>
                  </a:cubicBezTo>
                  <a:cubicBezTo>
                    <a:pt x="159" y="579"/>
                    <a:pt x="132" y="586"/>
                    <a:pt x="105" y="596"/>
                  </a:cubicBezTo>
                  <a:cubicBezTo>
                    <a:pt x="65" y="613"/>
                    <a:pt x="36" y="648"/>
                    <a:pt x="19" y="695"/>
                  </a:cubicBezTo>
                  <a:cubicBezTo>
                    <a:pt x="1" y="735"/>
                    <a:pt x="1" y="781"/>
                    <a:pt x="25" y="822"/>
                  </a:cubicBezTo>
                  <a:cubicBezTo>
                    <a:pt x="41" y="863"/>
                    <a:pt x="76" y="898"/>
                    <a:pt x="117" y="909"/>
                  </a:cubicBezTo>
                  <a:lnTo>
                    <a:pt x="1214" y="1316"/>
                  </a:lnTo>
                  <a:cubicBezTo>
                    <a:pt x="1225" y="1321"/>
                    <a:pt x="1237" y="1321"/>
                    <a:pt x="1243" y="1321"/>
                  </a:cubicBezTo>
                  <a:cubicBezTo>
                    <a:pt x="1265" y="1321"/>
                    <a:pt x="1289" y="1316"/>
                    <a:pt x="1307" y="1298"/>
                  </a:cubicBezTo>
                  <a:cubicBezTo>
                    <a:pt x="1335" y="1274"/>
                    <a:pt x="1347" y="1239"/>
                    <a:pt x="1342" y="1204"/>
                  </a:cubicBezTo>
                  <a:lnTo>
                    <a:pt x="1120" y="138"/>
                  </a:lnTo>
                  <a:cubicBezTo>
                    <a:pt x="1115" y="91"/>
                    <a:pt x="1085" y="56"/>
                    <a:pt x="1051" y="28"/>
                  </a:cubicBezTo>
                  <a:cubicBezTo>
                    <a:pt x="1021" y="11"/>
                    <a:pt x="988" y="0"/>
                    <a:pt x="9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6" name="Google Shape;2846;p54"/>
          <p:cNvGrpSpPr/>
          <p:nvPr/>
        </p:nvGrpSpPr>
        <p:grpSpPr>
          <a:xfrm>
            <a:off x="8004025" y="3352413"/>
            <a:ext cx="424874" cy="491048"/>
            <a:chOff x="6963375" y="2029800"/>
            <a:chExt cx="424874" cy="491048"/>
          </a:xfrm>
        </p:grpSpPr>
        <p:sp>
          <p:nvSpPr>
            <p:cNvPr id="2847" name="Google Shape;2847;p54"/>
            <p:cNvSpPr/>
            <p:nvPr/>
          </p:nvSpPr>
          <p:spPr>
            <a:xfrm>
              <a:off x="6967484" y="2058943"/>
              <a:ext cx="418191" cy="457687"/>
            </a:xfrm>
            <a:custGeom>
              <a:avLst/>
              <a:gdLst/>
              <a:ahLst/>
              <a:cxnLst/>
              <a:rect l="l" t="t" r="r" b="b"/>
              <a:pathLst>
                <a:path w="7634" h="8355" extrusionOk="0">
                  <a:moveTo>
                    <a:pt x="3809" y="0"/>
                  </a:moveTo>
                  <a:cubicBezTo>
                    <a:pt x="1775" y="0"/>
                    <a:pt x="98" y="1616"/>
                    <a:pt x="35" y="3663"/>
                  </a:cubicBezTo>
                  <a:cubicBezTo>
                    <a:pt x="0" y="4875"/>
                    <a:pt x="546" y="5977"/>
                    <a:pt x="1416" y="6691"/>
                  </a:cubicBezTo>
                  <a:lnTo>
                    <a:pt x="1010" y="8355"/>
                  </a:lnTo>
                  <a:lnTo>
                    <a:pt x="1010" y="8355"/>
                  </a:lnTo>
                  <a:lnTo>
                    <a:pt x="2814" y="7410"/>
                  </a:lnTo>
                  <a:cubicBezTo>
                    <a:pt x="3092" y="7485"/>
                    <a:pt x="3387" y="7532"/>
                    <a:pt x="3690" y="7538"/>
                  </a:cubicBezTo>
                  <a:cubicBezTo>
                    <a:pt x="3729" y="7539"/>
                    <a:pt x="3768" y="7540"/>
                    <a:pt x="3808" y="7540"/>
                  </a:cubicBezTo>
                  <a:cubicBezTo>
                    <a:pt x="5838" y="7540"/>
                    <a:pt x="7514" y="5926"/>
                    <a:pt x="7570" y="3883"/>
                  </a:cubicBezTo>
                  <a:cubicBezTo>
                    <a:pt x="7634" y="1801"/>
                    <a:pt x="5992" y="66"/>
                    <a:pt x="3915" y="2"/>
                  </a:cubicBezTo>
                  <a:cubicBezTo>
                    <a:pt x="3880" y="1"/>
                    <a:pt x="3845" y="0"/>
                    <a:pt x="380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4"/>
            <p:cNvSpPr/>
            <p:nvPr/>
          </p:nvSpPr>
          <p:spPr>
            <a:xfrm>
              <a:off x="6963375" y="2054780"/>
              <a:ext cx="424874" cy="466068"/>
            </a:xfrm>
            <a:custGeom>
              <a:avLst/>
              <a:gdLst/>
              <a:ahLst/>
              <a:cxnLst/>
              <a:rect l="l" t="t" r="r" b="b"/>
              <a:pathLst>
                <a:path w="7756" h="8508" extrusionOk="0">
                  <a:moveTo>
                    <a:pt x="3875" y="154"/>
                  </a:moveTo>
                  <a:cubicBezTo>
                    <a:pt x="3915" y="154"/>
                    <a:pt x="3950" y="154"/>
                    <a:pt x="3985" y="160"/>
                  </a:cubicBezTo>
                  <a:cubicBezTo>
                    <a:pt x="4972" y="189"/>
                    <a:pt x="5888" y="594"/>
                    <a:pt x="6566" y="1314"/>
                  </a:cubicBezTo>
                  <a:cubicBezTo>
                    <a:pt x="7239" y="2034"/>
                    <a:pt x="7599" y="2974"/>
                    <a:pt x="7569" y="3954"/>
                  </a:cubicBezTo>
                  <a:cubicBezTo>
                    <a:pt x="7540" y="4939"/>
                    <a:pt x="7129" y="5855"/>
                    <a:pt x="6410" y="6535"/>
                  </a:cubicBezTo>
                  <a:cubicBezTo>
                    <a:pt x="5711" y="7187"/>
                    <a:pt x="4811" y="7540"/>
                    <a:pt x="3858" y="7540"/>
                  </a:cubicBezTo>
                  <a:cubicBezTo>
                    <a:pt x="3829" y="7540"/>
                    <a:pt x="3799" y="7539"/>
                    <a:pt x="3770" y="7539"/>
                  </a:cubicBezTo>
                  <a:cubicBezTo>
                    <a:pt x="3475" y="7526"/>
                    <a:pt x="3184" y="7486"/>
                    <a:pt x="2906" y="7411"/>
                  </a:cubicBezTo>
                  <a:cubicBezTo>
                    <a:pt x="2899" y="7408"/>
                    <a:pt x="2891" y="7407"/>
                    <a:pt x="2882" y="7407"/>
                  </a:cubicBezTo>
                  <a:cubicBezTo>
                    <a:pt x="2870" y="7407"/>
                    <a:pt x="2858" y="7410"/>
                    <a:pt x="2848" y="7416"/>
                  </a:cubicBezTo>
                  <a:lnTo>
                    <a:pt x="1200" y="8281"/>
                  </a:lnTo>
                  <a:lnTo>
                    <a:pt x="1566" y="6784"/>
                  </a:lnTo>
                  <a:cubicBezTo>
                    <a:pt x="1577" y="6755"/>
                    <a:pt x="1566" y="6726"/>
                    <a:pt x="1543" y="6703"/>
                  </a:cubicBezTo>
                  <a:cubicBezTo>
                    <a:pt x="649" y="5972"/>
                    <a:pt x="156" y="4893"/>
                    <a:pt x="185" y="3739"/>
                  </a:cubicBezTo>
                  <a:cubicBezTo>
                    <a:pt x="249" y="1743"/>
                    <a:pt x="1891" y="154"/>
                    <a:pt x="3875" y="154"/>
                  </a:cubicBezTo>
                  <a:close/>
                  <a:moveTo>
                    <a:pt x="3873" y="1"/>
                  </a:moveTo>
                  <a:cubicBezTo>
                    <a:pt x="1802" y="1"/>
                    <a:pt x="91" y="1655"/>
                    <a:pt x="35" y="3732"/>
                  </a:cubicBezTo>
                  <a:cubicBezTo>
                    <a:pt x="0" y="4923"/>
                    <a:pt x="498" y="6029"/>
                    <a:pt x="1403" y="6795"/>
                  </a:cubicBezTo>
                  <a:lnTo>
                    <a:pt x="1009" y="8409"/>
                  </a:lnTo>
                  <a:cubicBezTo>
                    <a:pt x="997" y="8444"/>
                    <a:pt x="1009" y="8473"/>
                    <a:pt x="1032" y="8489"/>
                  </a:cubicBezTo>
                  <a:cubicBezTo>
                    <a:pt x="1050" y="8501"/>
                    <a:pt x="1066" y="8508"/>
                    <a:pt x="1085" y="8508"/>
                  </a:cubicBezTo>
                  <a:cubicBezTo>
                    <a:pt x="1096" y="8508"/>
                    <a:pt x="1108" y="8508"/>
                    <a:pt x="1119" y="8501"/>
                  </a:cubicBezTo>
                  <a:lnTo>
                    <a:pt x="2894" y="7568"/>
                  </a:lnTo>
                  <a:cubicBezTo>
                    <a:pt x="3178" y="7643"/>
                    <a:pt x="3468" y="7683"/>
                    <a:pt x="3765" y="7695"/>
                  </a:cubicBezTo>
                  <a:cubicBezTo>
                    <a:pt x="3802" y="7696"/>
                    <a:pt x="3840" y="7696"/>
                    <a:pt x="3877" y="7696"/>
                  </a:cubicBezTo>
                  <a:cubicBezTo>
                    <a:pt x="4862" y="7696"/>
                    <a:pt x="5799" y="7326"/>
                    <a:pt x="6520" y="6645"/>
                  </a:cubicBezTo>
                  <a:cubicBezTo>
                    <a:pt x="7269" y="5943"/>
                    <a:pt x="7692" y="4985"/>
                    <a:pt x="7727" y="3959"/>
                  </a:cubicBezTo>
                  <a:cubicBezTo>
                    <a:pt x="7756" y="2932"/>
                    <a:pt x="7384" y="1957"/>
                    <a:pt x="6677" y="1210"/>
                  </a:cubicBezTo>
                  <a:cubicBezTo>
                    <a:pt x="5974" y="461"/>
                    <a:pt x="5018" y="32"/>
                    <a:pt x="3990" y="3"/>
                  </a:cubicBezTo>
                  <a:cubicBezTo>
                    <a:pt x="3951" y="1"/>
                    <a:pt x="3912" y="1"/>
                    <a:pt x="387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4"/>
            <p:cNvSpPr/>
            <p:nvPr/>
          </p:nvSpPr>
          <p:spPr>
            <a:xfrm>
              <a:off x="6968360" y="2033909"/>
              <a:ext cx="413206" cy="462179"/>
            </a:xfrm>
            <a:custGeom>
              <a:avLst/>
              <a:gdLst/>
              <a:ahLst/>
              <a:cxnLst/>
              <a:rect l="l" t="t" r="r" b="b"/>
              <a:pathLst>
                <a:path w="7543" h="8437" extrusionOk="0">
                  <a:moveTo>
                    <a:pt x="3772" y="1"/>
                  </a:moveTo>
                  <a:cubicBezTo>
                    <a:pt x="1690" y="1"/>
                    <a:pt x="1" y="1690"/>
                    <a:pt x="1" y="3772"/>
                  </a:cubicBezTo>
                  <a:cubicBezTo>
                    <a:pt x="1" y="4990"/>
                    <a:pt x="581" y="6069"/>
                    <a:pt x="1475" y="6759"/>
                  </a:cubicBezTo>
                  <a:lnTo>
                    <a:pt x="1115" y="8436"/>
                  </a:lnTo>
                  <a:lnTo>
                    <a:pt x="2890" y="7438"/>
                  </a:lnTo>
                  <a:cubicBezTo>
                    <a:pt x="3175" y="7508"/>
                    <a:pt x="3470" y="7542"/>
                    <a:pt x="3772" y="7542"/>
                  </a:cubicBezTo>
                  <a:cubicBezTo>
                    <a:pt x="5855" y="7542"/>
                    <a:pt x="7542" y="5854"/>
                    <a:pt x="7542" y="3772"/>
                  </a:cubicBezTo>
                  <a:cubicBezTo>
                    <a:pt x="7542" y="1690"/>
                    <a:pt x="5855" y="1"/>
                    <a:pt x="3772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4"/>
            <p:cNvSpPr/>
            <p:nvPr/>
          </p:nvSpPr>
          <p:spPr>
            <a:xfrm>
              <a:off x="6964251" y="2029800"/>
              <a:ext cx="421751" cy="470396"/>
            </a:xfrm>
            <a:custGeom>
              <a:avLst/>
              <a:gdLst/>
              <a:ahLst/>
              <a:cxnLst/>
              <a:rect l="l" t="t" r="r" b="b"/>
              <a:pathLst>
                <a:path w="7699" h="8587" extrusionOk="0">
                  <a:moveTo>
                    <a:pt x="3847" y="158"/>
                  </a:moveTo>
                  <a:cubicBezTo>
                    <a:pt x="5883" y="158"/>
                    <a:pt x="7542" y="1810"/>
                    <a:pt x="7542" y="3847"/>
                  </a:cubicBezTo>
                  <a:cubicBezTo>
                    <a:pt x="7542" y="5883"/>
                    <a:pt x="5883" y="7542"/>
                    <a:pt x="3847" y="7542"/>
                  </a:cubicBezTo>
                  <a:cubicBezTo>
                    <a:pt x="3556" y="7542"/>
                    <a:pt x="3267" y="7507"/>
                    <a:pt x="2983" y="7438"/>
                  </a:cubicBezTo>
                  <a:cubicBezTo>
                    <a:pt x="2978" y="7436"/>
                    <a:pt x="2972" y="7435"/>
                    <a:pt x="2966" y="7435"/>
                  </a:cubicBezTo>
                  <a:cubicBezTo>
                    <a:pt x="2952" y="7435"/>
                    <a:pt x="2937" y="7439"/>
                    <a:pt x="2924" y="7443"/>
                  </a:cubicBezTo>
                  <a:lnTo>
                    <a:pt x="1301" y="8359"/>
                  </a:lnTo>
                  <a:lnTo>
                    <a:pt x="1625" y="6852"/>
                  </a:lnTo>
                  <a:cubicBezTo>
                    <a:pt x="1631" y="6822"/>
                    <a:pt x="1620" y="6793"/>
                    <a:pt x="1596" y="6776"/>
                  </a:cubicBezTo>
                  <a:cubicBezTo>
                    <a:pt x="680" y="6068"/>
                    <a:pt x="158" y="5001"/>
                    <a:pt x="158" y="3847"/>
                  </a:cubicBezTo>
                  <a:cubicBezTo>
                    <a:pt x="158" y="1810"/>
                    <a:pt x="1811" y="158"/>
                    <a:pt x="3847" y="158"/>
                  </a:cubicBezTo>
                  <a:close/>
                  <a:moveTo>
                    <a:pt x="3847" y="1"/>
                  </a:moveTo>
                  <a:cubicBezTo>
                    <a:pt x="1730" y="1"/>
                    <a:pt x="1" y="1724"/>
                    <a:pt x="1" y="3847"/>
                  </a:cubicBezTo>
                  <a:cubicBezTo>
                    <a:pt x="1" y="5036"/>
                    <a:pt x="535" y="6132"/>
                    <a:pt x="1463" y="6868"/>
                  </a:cubicBezTo>
                  <a:lnTo>
                    <a:pt x="1115" y="8493"/>
                  </a:lnTo>
                  <a:cubicBezTo>
                    <a:pt x="1109" y="8522"/>
                    <a:pt x="1120" y="8557"/>
                    <a:pt x="1144" y="8574"/>
                  </a:cubicBezTo>
                  <a:cubicBezTo>
                    <a:pt x="1155" y="8581"/>
                    <a:pt x="1173" y="8586"/>
                    <a:pt x="1190" y="8586"/>
                  </a:cubicBezTo>
                  <a:cubicBezTo>
                    <a:pt x="1202" y="8586"/>
                    <a:pt x="1219" y="8586"/>
                    <a:pt x="1231" y="8581"/>
                  </a:cubicBezTo>
                  <a:lnTo>
                    <a:pt x="2977" y="7594"/>
                  </a:lnTo>
                  <a:cubicBezTo>
                    <a:pt x="3261" y="7663"/>
                    <a:pt x="3551" y="7698"/>
                    <a:pt x="3847" y="7698"/>
                  </a:cubicBezTo>
                  <a:cubicBezTo>
                    <a:pt x="5970" y="7698"/>
                    <a:pt x="7698" y="5970"/>
                    <a:pt x="7698" y="3847"/>
                  </a:cubicBezTo>
                  <a:cubicBezTo>
                    <a:pt x="7698" y="1724"/>
                    <a:pt x="5970" y="1"/>
                    <a:pt x="384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4"/>
            <p:cNvSpPr/>
            <p:nvPr/>
          </p:nvSpPr>
          <p:spPr>
            <a:xfrm>
              <a:off x="7070744" y="2219559"/>
              <a:ext cx="37853" cy="38182"/>
            </a:xfrm>
            <a:custGeom>
              <a:avLst/>
              <a:gdLst/>
              <a:ahLst/>
              <a:cxnLst/>
              <a:rect l="l" t="t" r="r" b="b"/>
              <a:pathLst>
                <a:path w="691" h="697" extrusionOk="0">
                  <a:moveTo>
                    <a:pt x="348" y="0"/>
                  </a:moveTo>
                  <a:cubicBezTo>
                    <a:pt x="158" y="0"/>
                    <a:pt x="0" y="156"/>
                    <a:pt x="0" y="348"/>
                  </a:cubicBezTo>
                  <a:cubicBezTo>
                    <a:pt x="0" y="539"/>
                    <a:pt x="158" y="697"/>
                    <a:pt x="348" y="697"/>
                  </a:cubicBezTo>
                  <a:cubicBezTo>
                    <a:pt x="540" y="697"/>
                    <a:pt x="691" y="539"/>
                    <a:pt x="691" y="348"/>
                  </a:cubicBezTo>
                  <a:cubicBezTo>
                    <a:pt x="691" y="156"/>
                    <a:pt x="540" y="0"/>
                    <a:pt x="348" y="0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4"/>
            <p:cNvSpPr/>
            <p:nvPr/>
          </p:nvSpPr>
          <p:spPr>
            <a:xfrm>
              <a:off x="7066636" y="2215341"/>
              <a:ext cx="46399" cy="46508"/>
            </a:xfrm>
            <a:custGeom>
              <a:avLst/>
              <a:gdLst/>
              <a:ahLst/>
              <a:cxnLst/>
              <a:rect l="l" t="t" r="r" b="b"/>
              <a:pathLst>
                <a:path w="847" h="849" extrusionOk="0">
                  <a:moveTo>
                    <a:pt x="423" y="158"/>
                  </a:moveTo>
                  <a:cubicBezTo>
                    <a:pt x="568" y="158"/>
                    <a:pt x="691" y="274"/>
                    <a:pt x="691" y="425"/>
                  </a:cubicBezTo>
                  <a:cubicBezTo>
                    <a:pt x="691" y="570"/>
                    <a:pt x="568" y="691"/>
                    <a:pt x="423" y="691"/>
                  </a:cubicBezTo>
                  <a:cubicBezTo>
                    <a:pt x="273" y="691"/>
                    <a:pt x="156" y="570"/>
                    <a:pt x="156" y="425"/>
                  </a:cubicBezTo>
                  <a:cubicBezTo>
                    <a:pt x="156" y="274"/>
                    <a:pt x="273" y="158"/>
                    <a:pt x="423" y="158"/>
                  </a:cubicBezTo>
                  <a:close/>
                  <a:moveTo>
                    <a:pt x="423" y="1"/>
                  </a:moveTo>
                  <a:cubicBezTo>
                    <a:pt x="185" y="1"/>
                    <a:pt x="0" y="193"/>
                    <a:pt x="0" y="425"/>
                  </a:cubicBezTo>
                  <a:cubicBezTo>
                    <a:pt x="0" y="657"/>
                    <a:pt x="185" y="849"/>
                    <a:pt x="423" y="849"/>
                  </a:cubicBezTo>
                  <a:cubicBezTo>
                    <a:pt x="656" y="849"/>
                    <a:pt x="847" y="657"/>
                    <a:pt x="847" y="425"/>
                  </a:cubicBezTo>
                  <a:cubicBezTo>
                    <a:pt x="847" y="193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4"/>
            <p:cNvSpPr/>
            <p:nvPr/>
          </p:nvSpPr>
          <p:spPr>
            <a:xfrm>
              <a:off x="7158119" y="2219559"/>
              <a:ext cx="37908" cy="38182"/>
            </a:xfrm>
            <a:custGeom>
              <a:avLst/>
              <a:gdLst/>
              <a:ahLst/>
              <a:cxnLst/>
              <a:rect l="l" t="t" r="r" b="b"/>
              <a:pathLst>
                <a:path w="692" h="697" extrusionOk="0">
                  <a:moveTo>
                    <a:pt x="349" y="0"/>
                  </a:moveTo>
                  <a:cubicBezTo>
                    <a:pt x="157" y="0"/>
                    <a:pt x="1" y="156"/>
                    <a:pt x="1" y="348"/>
                  </a:cubicBezTo>
                  <a:cubicBezTo>
                    <a:pt x="1" y="539"/>
                    <a:pt x="157" y="697"/>
                    <a:pt x="349" y="697"/>
                  </a:cubicBezTo>
                  <a:cubicBezTo>
                    <a:pt x="539" y="697"/>
                    <a:pt x="691" y="539"/>
                    <a:pt x="691" y="348"/>
                  </a:cubicBezTo>
                  <a:cubicBezTo>
                    <a:pt x="691" y="156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4"/>
            <p:cNvSpPr/>
            <p:nvPr/>
          </p:nvSpPr>
          <p:spPr>
            <a:xfrm>
              <a:off x="7153682" y="2215341"/>
              <a:ext cx="46727" cy="46508"/>
            </a:xfrm>
            <a:custGeom>
              <a:avLst/>
              <a:gdLst/>
              <a:ahLst/>
              <a:cxnLst/>
              <a:rect l="l" t="t" r="r" b="b"/>
              <a:pathLst>
                <a:path w="853" h="849" extrusionOk="0">
                  <a:moveTo>
                    <a:pt x="430" y="158"/>
                  </a:moveTo>
                  <a:cubicBezTo>
                    <a:pt x="575" y="158"/>
                    <a:pt x="697" y="274"/>
                    <a:pt x="697" y="425"/>
                  </a:cubicBezTo>
                  <a:cubicBezTo>
                    <a:pt x="697" y="570"/>
                    <a:pt x="575" y="691"/>
                    <a:pt x="430" y="691"/>
                  </a:cubicBezTo>
                  <a:cubicBezTo>
                    <a:pt x="279" y="691"/>
                    <a:pt x="157" y="570"/>
                    <a:pt x="157" y="425"/>
                  </a:cubicBezTo>
                  <a:cubicBezTo>
                    <a:pt x="157" y="274"/>
                    <a:pt x="279" y="158"/>
                    <a:pt x="430" y="158"/>
                  </a:cubicBezTo>
                  <a:close/>
                  <a:moveTo>
                    <a:pt x="430" y="1"/>
                  </a:moveTo>
                  <a:cubicBezTo>
                    <a:pt x="192" y="1"/>
                    <a:pt x="1" y="193"/>
                    <a:pt x="1" y="425"/>
                  </a:cubicBezTo>
                  <a:cubicBezTo>
                    <a:pt x="1" y="657"/>
                    <a:pt x="192" y="849"/>
                    <a:pt x="430" y="849"/>
                  </a:cubicBezTo>
                  <a:cubicBezTo>
                    <a:pt x="662" y="849"/>
                    <a:pt x="853" y="657"/>
                    <a:pt x="853" y="425"/>
                  </a:cubicBezTo>
                  <a:cubicBezTo>
                    <a:pt x="853" y="193"/>
                    <a:pt x="662" y="1"/>
                    <a:pt x="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4"/>
            <p:cNvSpPr/>
            <p:nvPr/>
          </p:nvSpPr>
          <p:spPr>
            <a:xfrm>
              <a:off x="7245548" y="2219559"/>
              <a:ext cx="37853" cy="38182"/>
            </a:xfrm>
            <a:custGeom>
              <a:avLst/>
              <a:gdLst/>
              <a:ahLst/>
              <a:cxnLst/>
              <a:rect l="l" t="t" r="r" b="b"/>
              <a:pathLst>
                <a:path w="691" h="697" extrusionOk="0">
                  <a:moveTo>
                    <a:pt x="343" y="0"/>
                  </a:moveTo>
                  <a:cubicBezTo>
                    <a:pt x="156" y="0"/>
                    <a:pt x="0" y="156"/>
                    <a:pt x="0" y="348"/>
                  </a:cubicBezTo>
                  <a:cubicBezTo>
                    <a:pt x="0" y="539"/>
                    <a:pt x="156" y="697"/>
                    <a:pt x="343" y="697"/>
                  </a:cubicBezTo>
                  <a:cubicBezTo>
                    <a:pt x="533" y="697"/>
                    <a:pt x="691" y="539"/>
                    <a:pt x="691" y="348"/>
                  </a:cubicBezTo>
                  <a:cubicBezTo>
                    <a:pt x="691" y="156"/>
                    <a:pt x="533" y="0"/>
                    <a:pt x="343" y="0"/>
                  </a:cubicBezTo>
                  <a:close/>
                </a:path>
              </a:pathLst>
            </a:custGeom>
            <a:solidFill>
              <a:srgbClr val="FFE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4"/>
            <p:cNvSpPr/>
            <p:nvPr/>
          </p:nvSpPr>
          <p:spPr>
            <a:xfrm>
              <a:off x="7241056" y="2215341"/>
              <a:ext cx="46782" cy="46508"/>
            </a:xfrm>
            <a:custGeom>
              <a:avLst/>
              <a:gdLst/>
              <a:ahLst/>
              <a:cxnLst/>
              <a:rect l="l" t="t" r="r" b="b"/>
              <a:pathLst>
                <a:path w="854" h="849" extrusionOk="0">
                  <a:moveTo>
                    <a:pt x="425" y="158"/>
                  </a:moveTo>
                  <a:cubicBezTo>
                    <a:pt x="575" y="158"/>
                    <a:pt x="696" y="274"/>
                    <a:pt x="696" y="425"/>
                  </a:cubicBezTo>
                  <a:cubicBezTo>
                    <a:pt x="696" y="570"/>
                    <a:pt x="575" y="691"/>
                    <a:pt x="425" y="691"/>
                  </a:cubicBezTo>
                  <a:cubicBezTo>
                    <a:pt x="278" y="691"/>
                    <a:pt x="157" y="570"/>
                    <a:pt x="157" y="425"/>
                  </a:cubicBezTo>
                  <a:cubicBezTo>
                    <a:pt x="157" y="274"/>
                    <a:pt x="278" y="158"/>
                    <a:pt x="425" y="158"/>
                  </a:cubicBezTo>
                  <a:close/>
                  <a:moveTo>
                    <a:pt x="425" y="1"/>
                  </a:moveTo>
                  <a:cubicBezTo>
                    <a:pt x="192" y="1"/>
                    <a:pt x="0" y="193"/>
                    <a:pt x="0" y="425"/>
                  </a:cubicBezTo>
                  <a:cubicBezTo>
                    <a:pt x="0" y="657"/>
                    <a:pt x="192" y="849"/>
                    <a:pt x="425" y="849"/>
                  </a:cubicBezTo>
                  <a:cubicBezTo>
                    <a:pt x="661" y="849"/>
                    <a:pt x="853" y="657"/>
                    <a:pt x="853" y="425"/>
                  </a:cubicBezTo>
                  <a:cubicBezTo>
                    <a:pt x="853" y="193"/>
                    <a:pt x="661" y="1"/>
                    <a:pt x="4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7" name="Google Shape;2857;p54"/>
          <p:cNvGrpSpPr/>
          <p:nvPr/>
        </p:nvGrpSpPr>
        <p:grpSpPr>
          <a:xfrm rot="375264">
            <a:off x="7237374" y="4477020"/>
            <a:ext cx="121088" cy="113409"/>
            <a:chOff x="-1622839" y="4549431"/>
            <a:chExt cx="141542" cy="132566"/>
          </a:xfrm>
        </p:grpSpPr>
        <p:sp>
          <p:nvSpPr>
            <p:cNvPr id="2858" name="Google Shape;2858;p54"/>
            <p:cNvSpPr/>
            <p:nvPr/>
          </p:nvSpPr>
          <p:spPr>
            <a:xfrm>
              <a:off x="-1616225" y="4555572"/>
              <a:ext cx="132188" cy="120377"/>
            </a:xfrm>
            <a:custGeom>
              <a:avLst/>
              <a:gdLst/>
              <a:ahLst/>
              <a:cxnLst/>
              <a:rect l="l" t="t" r="r" b="b"/>
              <a:pathLst>
                <a:path w="1399" h="1274" extrusionOk="0">
                  <a:moveTo>
                    <a:pt x="709" y="1"/>
                  </a:moveTo>
                  <a:cubicBezTo>
                    <a:pt x="657" y="1"/>
                    <a:pt x="604" y="7"/>
                    <a:pt x="552" y="21"/>
                  </a:cubicBezTo>
                  <a:cubicBezTo>
                    <a:pt x="209" y="102"/>
                    <a:pt x="1" y="444"/>
                    <a:pt x="81" y="787"/>
                  </a:cubicBezTo>
                  <a:cubicBezTo>
                    <a:pt x="150" y="1079"/>
                    <a:pt x="414" y="1274"/>
                    <a:pt x="699" y="1274"/>
                  </a:cubicBezTo>
                  <a:cubicBezTo>
                    <a:pt x="748" y="1274"/>
                    <a:pt x="797" y="1268"/>
                    <a:pt x="847" y="1256"/>
                  </a:cubicBezTo>
                  <a:cubicBezTo>
                    <a:pt x="1189" y="1169"/>
                    <a:pt x="1398" y="827"/>
                    <a:pt x="1318" y="485"/>
                  </a:cubicBezTo>
                  <a:cubicBezTo>
                    <a:pt x="1248" y="195"/>
                    <a:pt x="992" y="1"/>
                    <a:pt x="709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4"/>
            <p:cNvSpPr/>
            <p:nvPr/>
          </p:nvSpPr>
          <p:spPr>
            <a:xfrm>
              <a:off x="-1622839" y="4549431"/>
              <a:ext cx="141542" cy="132566"/>
            </a:xfrm>
            <a:custGeom>
              <a:avLst/>
              <a:gdLst/>
              <a:ahLst/>
              <a:cxnLst/>
              <a:rect l="l" t="t" r="r" b="b"/>
              <a:pathLst>
                <a:path w="1498" h="1403" extrusionOk="0">
                  <a:moveTo>
                    <a:pt x="772" y="132"/>
                  </a:moveTo>
                  <a:cubicBezTo>
                    <a:pt x="877" y="132"/>
                    <a:pt x="975" y="161"/>
                    <a:pt x="1067" y="213"/>
                  </a:cubicBezTo>
                  <a:cubicBezTo>
                    <a:pt x="1195" y="295"/>
                    <a:pt x="1289" y="416"/>
                    <a:pt x="1323" y="568"/>
                  </a:cubicBezTo>
                  <a:cubicBezTo>
                    <a:pt x="1364" y="712"/>
                    <a:pt x="1335" y="868"/>
                    <a:pt x="1259" y="996"/>
                  </a:cubicBezTo>
                  <a:cubicBezTo>
                    <a:pt x="1179" y="1130"/>
                    <a:pt x="1051" y="1222"/>
                    <a:pt x="906" y="1257"/>
                  </a:cubicBezTo>
                  <a:cubicBezTo>
                    <a:pt x="860" y="1268"/>
                    <a:pt x="814" y="1274"/>
                    <a:pt x="769" y="1274"/>
                  </a:cubicBezTo>
                  <a:cubicBezTo>
                    <a:pt x="512" y="1274"/>
                    <a:pt x="279" y="1095"/>
                    <a:pt x="215" y="834"/>
                  </a:cubicBezTo>
                  <a:cubicBezTo>
                    <a:pt x="140" y="533"/>
                    <a:pt x="331" y="220"/>
                    <a:pt x="633" y="143"/>
                  </a:cubicBezTo>
                  <a:cubicBezTo>
                    <a:pt x="679" y="137"/>
                    <a:pt x="726" y="132"/>
                    <a:pt x="772" y="132"/>
                  </a:cubicBezTo>
                  <a:close/>
                  <a:moveTo>
                    <a:pt x="777" y="0"/>
                  </a:moveTo>
                  <a:cubicBezTo>
                    <a:pt x="720" y="0"/>
                    <a:pt x="662" y="7"/>
                    <a:pt x="604" y="22"/>
                  </a:cubicBezTo>
                  <a:cubicBezTo>
                    <a:pt x="226" y="108"/>
                    <a:pt x="1" y="491"/>
                    <a:pt x="87" y="868"/>
                  </a:cubicBezTo>
                  <a:cubicBezTo>
                    <a:pt x="169" y="1187"/>
                    <a:pt x="453" y="1403"/>
                    <a:pt x="772" y="1403"/>
                  </a:cubicBezTo>
                  <a:cubicBezTo>
                    <a:pt x="824" y="1403"/>
                    <a:pt x="882" y="1396"/>
                    <a:pt x="935" y="1385"/>
                  </a:cubicBezTo>
                  <a:cubicBezTo>
                    <a:pt x="1115" y="1339"/>
                    <a:pt x="1271" y="1229"/>
                    <a:pt x="1369" y="1066"/>
                  </a:cubicBezTo>
                  <a:cubicBezTo>
                    <a:pt x="1468" y="903"/>
                    <a:pt x="1497" y="718"/>
                    <a:pt x="1450" y="538"/>
                  </a:cubicBezTo>
                  <a:cubicBezTo>
                    <a:pt x="1404" y="352"/>
                    <a:pt x="1294" y="201"/>
                    <a:pt x="1137" y="103"/>
                  </a:cubicBezTo>
                  <a:cubicBezTo>
                    <a:pt x="1026" y="35"/>
                    <a:pt x="903" y="0"/>
                    <a:pt x="7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0" name="Google Shape;2860;p54"/>
          <p:cNvGrpSpPr/>
          <p:nvPr/>
        </p:nvGrpSpPr>
        <p:grpSpPr>
          <a:xfrm>
            <a:off x="8244291" y="4367271"/>
            <a:ext cx="100956" cy="103473"/>
            <a:chOff x="8003766" y="381721"/>
            <a:chExt cx="100956" cy="103473"/>
          </a:xfrm>
        </p:grpSpPr>
        <p:sp>
          <p:nvSpPr>
            <p:cNvPr id="2861" name="Google Shape;2861;p54"/>
            <p:cNvSpPr/>
            <p:nvPr/>
          </p:nvSpPr>
          <p:spPr>
            <a:xfrm flipH="1">
              <a:off x="8008006" y="386174"/>
              <a:ext cx="94596" cy="94604"/>
            </a:xfrm>
            <a:custGeom>
              <a:avLst/>
              <a:gdLst/>
              <a:ahLst/>
              <a:cxnLst/>
              <a:rect l="l" t="t" r="r" b="b"/>
              <a:pathLst>
                <a:path w="2722" h="2528" extrusionOk="0">
                  <a:moveTo>
                    <a:pt x="1358" y="0"/>
                  </a:moveTo>
                  <a:cubicBezTo>
                    <a:pt x="738" y="0"/>
                    <a:pt x="199" y="440"/>
                    <a:pt x="104" y="1077"/>
                  </a:cubicBezTo>
                  <a:cubicBezTo>
                    <a:pt x="0" y="1763"/>
                    <a:pt x="478" y="2409"/>
                    <a:pt x="1167" y="2513"/>
                  </a:cubicBezTo>
                  <a:cubicBezTo>
                    <a:pt x="1232" y="2523"/>
                    <a:pt x="1297" y="2528"/>
                    <a:pt x="1360" y="2528"/>
                  </a:cubicBezTo>
                  <a:cubicBezTo>
                    <a:pt x="1973" y="2528"/>
                    <a:pt x="2508" y="2088"/>
                    <a:pt x="2603" y="1450"/>
                  </a:cubicBezTo>
                  <a:cubicBezTo>
                    <a:pt x="2721" y="761"/>
                    <a:pt x="2244" y="119"/>
                    <a:pt x="1555" y="15"/>
                  </a:cubicBezTo>
                  <a:cubicBezTo>
                    <a:pt x="1489" y="5"/>
                    <a:pt x="1423" y="0"/>
                    <a:pt x="135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4"/>
            <p:cNvSpPr/>
            <p:nvPr/>
          </p:nvSpPr>
          <p:spPr>
            <a:xfrm flipH="1">
              <a:off x="8003766" y="381721"/>
              <a:ext cx="100956" cy="103473"/>
            </a:xfrm>
            <a:custGeom>
              <a:avLst/>
              <a:gdLst/>
              <a:ahLst/>
              <a:cxnLst/>
              <a:rect l="l" t="t" r="r" b="b"/>
              <a:pathLst>
                <a:path w="2905" h="2765" extrusionOk="0">
                  <a:moveTo>
                    <a:pt x="1422" y="223"/>
                  </a:moveTo>
                  <a:cubicBezTo>
                    <a:pt x="1483" y="223"/>
                    <a:pt x="1526" y="223"/>
                    <a:pt x="1587" y="238"/>
                  </a:cubicBezTo>
                  <a:cubicBezTo>
                    <a:pt x="2229" y="342"/>
                    <a:pt x="2664" y="927"/>
                    <a:pt x="2560" y="1555"/>
                  </a:cubicBezTo>
                  <a:cubicBezTo>
                    <a:pt x="2478" y="2128"/>
                    <a:pt x="1972" y="2540"/>
                    <a:pt x="1407" y="2540"/>
                  </a:cubicBezTo>
                  <a:cubicBezTo>
                    <a:pt x="1353" y="2540"/>
                    <a:pt x="1298" y="2536"/>
                    <a:pt x="1242" y="2528"/>
                  </a:cubicBezTo>
                  <a:cubicBezTo>
                    <a:pt x="944" y="2481"/>
                    <a:pt x="675" y="2316"/>
                    <a:pt x="481" y="2061"/>
                  </a:cubicBezTo>
                  <a:cubicBezTo>
                    <a:pt x="302" y="1824"/>
                    <a:pt x="226" y="1508"/>
                    <a:pt x="270" y="1211"/>
                  </a:cubicBezTo>
                  <a:cubicBezTo>
                    <a:pt x="316" y="895"/>
                    <a:pt x="481" y="625"/>
                    <a:pt x="736" y="446"/>
                  </a:cubicBezTo>
                  <a:cubicBezTo>
                    <a:pt x="930" y="299"/>
                    <a:pt x="1167" y="223"/>
                    <a:pt x="1422" y="223"/>
                  </a:cubicBezTo>
                  <a:close/>
                  <a:moveTo>
                    <a:pt x="1430" y="1"/>
                  </a:moveTo>
                  <a:cubicBezTo>
                    <a:pt x="748" y="1"/>
                    <a:pt x="156" y="486"/>
                    <a:pt x="61" y="1182"/>
                  </a:cubicBezTo>
                  <a:cubicBezTo>
                    <a:pt x="0" y="1541"/>
                    <a:pt x="90" y="1900"/>
                    <a:pt x="302" y="2198"/>
                  </a:cubicBezTo>
                  <a:cubicBezTo>
                    <a:pt x="524" y="2496"/>
                    <a:pt x="840" y="2689"/>
                    <a:pt x="1214" y="2750"/>
                  </a:cubicBezTo>
                  <a:cubicBezTo>
                    <a:pt x="1275" y="2750"/>
                    <a:pt x="1346" y="2765"/>
                    <a:pt x="1422" y="2765"/>
                  </a:cubicBezTo>
                  <a:cubicBezTo>
                    <a:pt x="2082" y="2765"/>
                    <a:pt x="2678" y="2273"/>
                    <a:pt x="2782" y="1584"/>
                  </a:cubicBezTo>
                  <a:cubicBezTo>
                    <a:pt x="2904" y="837"/>
                    <a:pt x="2380" y="134"/>
                    <a:pt x="1634" y="15"/>
                  </a:cubicBezTo>
                  <a:cubicBezTo>
                    <a:pt x="1565" y="6"/>
                    <a:pt x="1497" y="1"/>
                    <a:pt x="1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3" name="Google Shape;2863;p54"/>
          <p:cNvGrpSpPr/>
          <p:nvPr/>
        </p:nvGrpSpPr>
        <p:grpSpPr>
          <a:xfrm>
            <a:off x="2290027" y="710109"/>
            <a:ext cx="49453" cy="51868"/>
            <a:chOff x="8108302" y="1196184"/>
            <a:chExt cx="49453" cy="51868"/>
          </a:xfrm>
        </p:grpSpPr>
        <p:sp>
          <p:nvSpPr>
            <p:cNvPr id="2864" name="Google Shape;2864;p54"/>
            <p:cNvSpPr/>
            <p:nvPr/>
          </p:nvSpPr>
          <p:spPr>
            <a:xfrm flipH="1">
              <a:off x="8110318" y="1200488"/>
              <a:ext cx="45804" cy="43522"/>
            </a:xfrm>
            <a:custGeom>
              <a:avLst/>
              <a:gdLst/>
              <a:ahLst/>
              <a:cxnLst/>
              <a:rect l="l" t="t" r="r" b="b"/>
              <a:pathLst>
                <a:path w="1318" h="1163" extrusionOk="0">
                  <a:moveTo>
                    <a:pt x="651" y="1"/>
                  </a:moveTo>
                  <a:cubicBezTo>
                    <a:pt x="535" y="1"/>
                    <a:pt x="417" y="34"/>
                    <a:pt x="313" y="104"/>
                  </a:cubicBezTo>
                  <a:cubicBezTo>
                    <a:pt x="61" y="301"/>
                    <a:pt x="0" y="660"/>
                    <a:pt x="194" y="929"/>
                  </a:cubicBezTo>
                  <a:cubicBezTo>
                    <a:pt x="310" y="1080"/>
                    <a:pt x="486" y="1162"/>
                    <a:pt x="663" y="1162"/>
                  </a:cubicBezTo>
                  <a:cubicBezTo>
                    <a:pt x="781" y="1162"/>
                    <a:pt x="900" y="1126"/>
                    <a:pt x="1002" y="1048"/>
                  </a:cubicBezTo>
                  <a:cubicBezTo>
                    <a:pt x="1257" y="854"/>
                    <a:pt x="1318" y="495"/>
                    <a:pt x="1120" y="240"/>
                  </a:cubicBezTo>
                  <a:cubicBezTo>
                    <a:pt x="1010" y="84"/>
                    <a:pt x="833" y="1"/>
                    <a:pt x="65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4"/>
            <p:cNvSpPr/>
            <p:nvPr/>
          </p:nvSpPr>
          <p:spPr>
            <a:xfrm flipH="1">
              <a:off x="8108302" y="1196184"/>
              <a:ext cx="49453" cy="51868"/>
            </a:xfrm>
            <a:custGeom>
              <a:avLst/>
              <a:gdLst/>
              <a:ahLst/>
              <a:cxnLst/>
              <a:rect l="l" t="t" r="r" b="b"/>
              <a:pathLst>
                <a:path w="1423" h="1386" extrusionOk="0">
                  <a:moveTo>
                    <a:pt x="704" y="219"/>
                  </a:moveTo>
                  <a:cubicBezTo>
                    <a:pt x="855" y="219"/>
                    <a:pt x="988" y="294"/>
                    <a:pt x="1078" y="416"/>
                  </a:cubicBezTo>
                  <a:cubicBezTo>
                    <a:pt x="1153" y="520"/>
                    <a:pt x="1185" y="639"/>
                    <a:pt x="1167" y="757"/>
                  </a:cubicBezTo>
                  <a:cubicBezTo>
                    <a:pt x="1153" y="894"/>
                    <a:pt x="1078" y="998"/>
                    <a:pt x="988" y="1073"/>
                  </a:cubicBezTo>
                  <a:cubicBezTo>
                    <a:pt x="901" y="1136"/>
                    <a:pt x="804" y="1166"/>
                    <a:pt x="695" y="1166"/>
                  </a:cubicBezTo>
                  <a:cubicBezTo>
                    <a:pt x="674" y="1166"/>
                    <a:pt x="652" y="1165"/>
                    <a:pt x="629" y="1163"/>
                  </a:cubicBezTo>
                  <a:cubicBezTo>
                    <a:pt x="511" y="1134"/>
                    <a:pt x="406" y="1073"/>
                    <a:pt x="331" y="969"/>
                  </a:cubicBezTo>
                  <a:cubicBezTo>
                    <a:pt x="256" y="865"/>
                    <a:pt x="227" y="743"/>
                    <a:pt x="241" y="625"/>
                  </a:cubicBezTo>
                  <a:cubicBezTo>
                    <a:pt x="256" y="506"/>
                    <a:pt x="331" y="384"/>
                    <a:pt x="435" y="309"/>
                  </a:cubicBezTo>
                  <a:cubicBezTo>
                    <a:pt x="511" y="251"/>
                    <a:pt x="615" y="219"/>
                    <a:pt x="704" y="219"/>
                  </a:cubicBezTo>
                  <a:close/>
                  <a:moveTo>
                    <a:pt x="696" y="0"/>
                  </a:moveTo>
                  <a:cubicBezTo>
                    <a:pt x="558" y="0"/>
                    <a:pt x="419" y="42"/>
                    <a:pt x="302" y="129"/>
                  </a:cubicBezTo>
                  <a:cubicBezTo>
                    <a:pt x="152" y="251"/>
                    <a:pt x="47" y="416"/>
                    <a:pt x="33" y="596"/>
                  </a:cubicBezTo>
                  <a:cubicBezTo>
                    <a:pt x="1" y="775"/>
                    <a:pt x="47" y="955"/>
                    <a:pt x="152" y="1102"/>
                  </a:cubicBezTo>
                  <a:cubicBezTo>
                    <a:pt x="288" y="1281"/>
                    <a:pt x="496" y="1385"/>
                    <a:pt x="704" y="1385"/>
                  </a:cubicBezTo>
                  <a:cubicBezTo>
                    <a:pt x="855" y="1385"/>
                    <a:pt x="988" y="1342"/>
                    <a:pt x="1110" y="1253"/>
                  </a:cubicBezTo>
                  <a:cubicBezTo>
                    <a:pt x="1257" y="1149"/>
                    <a:pt x="1365" y="983"/>
                    <a:pt x="1394" y="804"/>
                  </a:cubicBezTo>
                  <a:cubicBezTo>
                    <a:pt x="1422" y="625"/>
                    <a:pt x="1379" y="431"/>
                    <a:pt x="1257" y="280"/>
                  </a:cubicBezTo>
                  <a:cubicBezTo>
                    <a:pt x="1122" y="99"/>
                    <a:pt x="909" y="0"/>
                    <a:pt x="69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54"/>
          <p:cNvGrpSpPr/>
          <p:nvPr/>
        </p:nvGrpSpPr>
        <p:grpSpPr>
          <a:xfrm>
            <a:off x="8637291" y="3546208"/>
            <a:ext cx="100956" cy="103473"/>
            <a:chOff x="8003766" y="381721"/>
            <a:chExt cx="100956" cy="103473"/>
          </a:xfrm>
        </p:grpSpPr>
        <p:sp>
          <p:nvSpPr>
            <p:cNvPr id="2867" name="Google Shape;2867;p54"/>
            <p:cNvSpPr/>
            <p:nvPr/>
          </p:nvSpPr>
          <p:spPr>
            <a:xfrm flipH="1">
              <a:off x="8008006" y="386174"/>
              <a:ext cx="94596" cy="94604"/>
            </a:xfrm>
            <a:custGeom>
              <a:avLst/>
              <a:gdLst/>
              <a:ahLst/>
              <a:cxnLst/>
              <a:rect l="l" t="t" r="r" b="b"/>
              <a:pathLst>
                <a:path w="2722" h="2528" extrusionOk="0">
                  <a:moveTo>
                    <a:pt x="1358" y="0"/>
                  </a:moveTo>
                  <a:cubicBezTo>
                    <a:pt x="738" y="0"/>
                    <a:pt x="199" y="440"/>
                    <a:pt x="104" y="1077"/>
                  </a:cubicBezTo>
                  <a:cubicBezTo>
                    <a:pt x="0" y="1763"/>
                    <a:pt x="478" y="2409"/>
                    <a:pt x="1167" y="2513"/>
                  </a:cubicBezTo>
                  <a:cubicBezTo>
                    <a:pt x="1232" y="2523"/>
                    <a:pt x="1297" y="2528"/>
                    <a:pt x="1360" y="2528"/>
                  </a:cubicBezTo>
                  <a:cubicBezTo>
                    <a:pt x="1973" y="2528"/>
                    <a:pt x="2508" y="2088"/>
                    <a:pt x="2603" y="1450"/>
                  </a:cubicBezTo>
                  <a:cubicBezTo>
                    <a:pt x="2721" y="761"/>
                    <a:pt x="2244" y="119"/>
                    <a:pt x="1555" y="15"/>
                  </a:cubicBezTo>
                  <a:cubicBezTo>
                    <a:pt x="1489" y="5"/>
                    <a:pt x="1423" y="0"/>
                    <a:pt x="1358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4"/>
            <p:cNvSpPr/>
            <p:nvPr/>
          </p:nvSpPr>
          <p:spPr>
            <a:xfrm flipH="1">
              <a:off x="8003766" y="381721"/>
              <a:ext cx="100956" cy="103473"/>
            </a:xfrm>
            <a:custGeom>
              <a:avLst/>
              <a:gdLst/>
              <a:ahLst/>
              <a:cxnLst/>
              <a:rect l="l" t="t" r="r" b="b"/>
              <a:pathLst>
                <a:path w="2905" h="2765" extrusionOk="0">
                  <a:moveTo>
                    <a:pt x="1422" y="223"/>
                  </a:moveTo>
                  <a:cubicBezTo>
                    <a:pt x="1483" y="223"/>
                    <a:pt x="1526" y="223"/>
                    <a:pt x="1587" y="238"/>
                  </a:cubicBezTo>
                  <a:cubicBezTo>
                    <a:pt x="2229" y="342"/>
                    <a:pt x="2664" y="927"/>
                    <a:pt x="2560" y="1555"/>
                  </a:cubicBezTo>
                  <a:cubicBezTo>
                    <a:pt x="2478" y="2128"/>
                    <a:pt x="1972" y="2540"/>
                    <a:pt x="1407" y="2540"/>
                  </a:cubicBezTo>
                  <a:cubicBezTo>
                    <a:pt x="1353" y="2540"/>
                    <a:pt x="1298" y="2536"/>
                    <a:pt x="1242" y="2528"/>
                  </a:cubicBezTo>
                  <a:cubicBezTo>
                    <a:pt x="944" y="2481"/>
                    <a:pt x="675" y="2316"/>
                    <a:pt x="481" y="2061"/>
                  </a:cubicBezTo>
                  <a:cubicBezTo>
                    <a:pt x="302" y="1824"/>
                    <a:pt x="226" y="1508"/>
                    <a:pt x="270" y="1211"/>
                  </a:cubicBezTo>
                  <a:cubicBezTo>
                    <a:pt x="316" y="895"/>
                    <a:pt x="481" y="625"/>
                    <a:pt x="736" y="446"/>
                  </a:cubicBezTo>
                  <a:cubicBezTo>
                    <a:pt x="930" y="299"/>
                    <a:pt x="1167" y="223"/>
                    <a:pt x="1422" y="223"/>
                  </a:cubicBezTo>
                  <a:close/>
                  <a:moveTo>
                    <a:pt x="1430" y="1"/>
                  </a:moveTo>
                  <a:cubicBezTo>
                    <a:pt x="748" y="1"/>
                    <a:pt x="156" y="486"/>
                    <a:pt x="61" y="1182"/>
                  </a:cubicBezTo>
                  <a:cubicBezTo>
                    <a:pt x="0" y="1541"/>
                    <a:pt x="90" y="1900"/>
                    <a:pt x="302" y="2198"/>
                  </a:cubicBezTo>
                  <a:cubicBezTo>
                    <a:pt x="524" y="2496"/>
                    <a:pt x="840" y="2689"/>
                    <a:pt x="1214" y="2750"/>
                  </a:cubicBezTo>
                  <a:cubicBezTo>
                    <a:pt x="1275" y="2750"/>
                    <a:pt x="1346" y="2765"/>
                    <a:pt x="1422" y="2765"/>
                  </a:cubicBezTo>
                  <a:cubicBezTo>
                    <a:pt x="2082" y="2765"/>
                    <a:pt x="2678" y="2273"/>
                    <a:pt x="2782" y="1584"/>
                  </a:cubicBezTo>
                  <a:cubicBezTo>
                    <a:pt x="2904" y="837"/>
                    <a:pt x="2380" y="134"/>
                    <a:pt x="1634" y="15"/>
                  </a:cubicBezTo>
                  <a:cubicBezTo>
                    <a:pt x="1565" y="6"/>
                    <a:pt x="1497" y="1"/>
                    <a:pt x="143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54"/>
          <p:cNvGrpSpPr/>
          <p:nvPr/>
        </p:nvGrpSpPr>
        <p:grpSpPr>
          <a:xfrm>
            <a:off x="8587852" y="3187684"/>
            <a:ext cx="49453" cy="51868"/>
            <a:chOff x="8108302" y="1196184"/>
            <a:chExt cx="49453" cy="51868"/>
          </a:xfrm>
        </p:grpSpPr>
        <p:sp>
          <p:nvSpPr>
            <p:cNvPr id="2870" name="Google Shape;2870;p54"/>
            <p:cNvSpPr/>
            <p:nvPr/>
          </p:nvSpPr>
          <p:spPr>
            <a:xfrm flipH="1">
              <a:off x="8110318" y="1200488"/>
              <a:ext cx="45804" cy="43522"/>
            </a:xfrm>
            <a:custGeom>
              <a:avLst/>
              <a:gdLst/>
              <a:ahLst/>
              <a:cxnLst/>
              <a:rect l="l" t="t" r="r" b="b"/>
              <a:pathLst>
                <a:path w="1318" h="1163" extrusionOk="0">
                  <a:moveTo>
                    <a:pt x="651" y="1"/>
                  </a:moveTo>
                  <a:cubicBezTo>
                    <a:pt x="535" y="1"/>
                    <a:pt x="417" y="34"/>
                    <a:pt x="313" y="104"/>
                  </a:cubicBezTo>
                  <a:cubicBezTo>
                    <a:pt x="61" y="301"/>
                    <a:pt x="0" y="660"/>
                    <a:pt x="194" y="929"/>
                  </a:cubicBezTo>
                  <a:cubicBezTo>
                    <a:pt x="310" y="1080"/>
                    <a:pt x="486" y="1162"/>
                    <a:pt x="663" y="1162"/>
                  </a:cubicBezTo>
                  <a:cubicBezTo>
                    <a:pt x="781" y="1162"/>
                    <a:pt x="900" y="1126"/>
                    <a:pt x="1002" y="1048"/>
                  </a:cubicBezTo>
                  <a:cubicBezTo>
                    <a:pt x="1257" y="854"/>
                    <a:pt x="1318" y="495"/>
                    <a:pt x="1120" y="240"/>
                  </a:cubicBezTo>
                  <a:cubicBezTo>
                    <a:pt x="1010" y="84"/>
                    <a:pt x="833" y="1"/>
                    <a:pt x="651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4"/>
            <p:cNvSpPr/>
            <p:nvPr/>
          </p:nvSpPr>
          <p:spPr>
            <a:xfrm flipH="1">
              <a:off x="8108302" y="1196184"/>
              <a:ext cx="49453" cy="51868"/>
            </a:xfrm>
            <a:custGeom>
              <a:avLst/>
              <a:gdLst/>
              <a:ahLst/>
              <a:cxnLst/>
              <a:rect l="l" t="t" r="r" b="b"/>
              <a:pathLst>
                <a:path w="1423" h="1386" extrusionOk="0">
                  <a:moveTo>
                    <a:pt x="704" y="219"/>
                  </a:moveTo>
                  <a:cubicBezTo>
                    <a:pt x="855" y="219"/>
                    <a:pt x="988" y="294"/>
                    <a:pt x="1078" y="416"/>
                  </a:cubicBezTo>
                  <a:cubicBezTo>
                    <a:pt x="1153" y="520"/>
                    <a:pt x="1185" y="639"/>
                    <a:pt x="1167" y="757"/>
                  </a:cubicBezTo>
                  <a:cubicBezTo>
                    <a:pt x="1153" y="894"/>
                    <a:pt x="1078" y="998"/>
                    <a:pt x="988" y="1073"/>
                  </a:cubicBezTo>
                  <a:cubicBezTo>
                    <a:pt x="901" y="1136"/>
                    <a:pt x="804" y="1166"/>
                    <a:pt x="695" y="1166"/>
                  </a:cubicBezTo>
                  <a:cubicBezTo>
                    <a:pt x="674" y="1166"/>
                    <a:pt x="652" y="1165"/>
                    <a:pt x="629" y="1163"/>
                  </a:cubicBezTo>
                  <a:cubicBezTo>
                    <a:pt x="511" y="1134"/>
                    <a:pt x="406" y="1073"/>
                    <a:pt x="331" y="969"/>
                  </a:cubicBezTo>
                  <a:cubicBezTo>
                    <a:pt x="256" y="865"/>
                    <a:pt x="227" y="743"/>
                    <a:pt x="241" y="625"/>
                  </a:cubicBezTo>
                  <a:cubicBezTo>
                    <a:pt x="256" y="506"/>
                    <a:pt x="331" y="384"/>
                    <a:pt x="435" y="309"/>
                  </a:cubicBezTo>
                  <a:cubicBezTo>
                    <a:pt x="511" y="251"/>
                    <a:pt x="615" y="219"/>
                    <a:pt x="704" y="219"/>
                  </a:cubicBezTo>
                  <a:close/>
                  <a:moveTo>
                    <a:pt x="696" y="0"/>
                  </a:moveTo>
                  <a:cubicBezTo>
                    <a:pt x="558" y="0"/>
                    <a:pt x="419" y="42"/>
                    <a:pt x="302" y="129"/>
                  </a:cubicBezTo>
                  <a:cubicBezTo>
                    <a:pt x="152" y="251"/>
                    <a:pt x="47" y="416"/>
                    <a:pt x="33" y="596"/>
                  </a:cubicBezTo>
                  <a:cubicBezTo>
                    <a:pt x="1" y="775"/>
                    <a:pt x="47" y="955"/>
                    <a:pt x="152" y="1102"/>
                  </a:cubicBezTo>
                  <a:cubicBezTo>
                    <a:pt x="288" y="1281"/>
                    <a:pt x="496" y="1385"/>
                    <a:pt x="704" y="1385"/>
                  </a:cubicBezTo>
                  <a:cubicBezTo>
                    <a:pt x="855" y="1385"/>
                    <a:pt x="988" y="1342"/>
                    <a:pt x="1110" y="1253"/>
                  </a:cubicBezTo>
                  <a:cubicBezTo>
                    <a:pt x="1257" y="1149"/>
                    <a:pt x="1365" y="983"/>
                    <a:pt x="1394" y="804"/>
                  </a:cubicBezTo>
                  <a:cubicBezTo>
                    <a:pt x="1422" y="625"/>
                    <a:pt x="1379" y="431"/>
                    <a:pt x="1257" y="280"/>
                  </a:cubicBezTo>
                  <a:cubicBezTo>
                    <a:pt x="1122" y="99"/>
                    <a:pt x="909" y="0"/>
                    <a:pt x="69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2" name="Google Shape;2872;p54"/>
          <p:cNvGrpSpPr/>
          <p:nvPr/>
        </p:nvGrpSpPr>
        <p:grpSpPr>
          <a:xfrm>
            <a:off x="184234" y="1082609"/>
            <a:ext cx="1223279" cy="603452"/>
            <a:chOff x="6539450" y="2236325"/>
            <a:chExt cx="834775" cy="411800"/>
          </a:xfrm>
        </p:grpSpPr>
        <p:sp>
          <p:nvSpPr>
            <p:cNvPr id="2873" name="Google Shape;2873;p54"/>
            <p:cNvSpPr/>
            <p:nvPr/>
          </p:nvSpPr>
          <p:spPr>
            <a:xfrm>
              <a:off x="6883750" y="2260000"/>
              <a:ext cx="404550" cy="356125"/>
            </a:xfrm>
            <a:custGeom>
              <a:avLst/>
              <a:gdLst/>
              <a:ahLst/>
              <a:cxnLst/>
              <a:rect l="l" t="t" r="r" b="b"/>
              <a:pathLst>
                <a:path w="16182" h="14245" extrusionOk="0">
                  <a:moveTo>
                    <a:pt x="368" y="0"/>
                  </a:moveTo>
                  <a:cubicBezTo>
                    <a:pt x="149" y="0"/>
                    <a:pt x="0" y="184"/>
                    <a:pt x="0" y="368"/>
                  </a:cubicBezTo>
                  <a:lnTo>
                    <a:pt x="0" y="13876"/>
                  </a:lnTo>
                  <a:cubicBezTo>
                    <a:pt x="0" y="14096"/>
                    <a:pt x="149" y="14245"/>
                    <a:pt x="368" y="14245"/>
                  </a:cubicBezTo>
                  <a:lnTo>
                    <a:pt x="14648" y="14245"/>
                  </a:lnTo>
                  <a:cubicBezTo>
                    <a:pt x="14797" y="14245"/>
                    <a:pt x="14937" y="14131"/>
                    <a:pt x="14972" y="14025"/>
                  </a:cubicBezTo>
                  <a:lnTo>
                    <a:pt x="16147" y="10808"/>
                  </a:lnTo>
                  <a:cubicBezTo>
                    <a:pt x="16182" y="10668"/>
                    <a:pt x="16147" y="10519"/>
                    <a:pt x="16033" y="10405"/>
                  </a:cubicBezTo>
                  <a:lnTo>
                    <a:pt x="5733" y="1937"/>
                  </a:lnTo>
                  <a:cubicBezTo>
                    <a:pt x="5663" y="1902"/>
                    <a:pt x="5628" y="1858"/>
                    <a:pt x="5628" y="1788"/>
                  </a:cubicBezTo>
                  <a:lnTo>
                    <a:pt x="5076" y="254"/>
                  </a:lnTo>
                  <a:cubicBezTo>
                    <a:pt x="5005" y="105"/>
                    <a:pt x="4892" y="0"/>
                    <a:pt x="471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4"/>
            <p:cNvSpPr/>
            <p:nvPr/>
          </p:nvSpPr>
          <p:spPr>
            <a:xfrm>
              <a:off x="6881100" y="2257150"/>
              <a:ext cx="410925" cy="361600"/>
            </a:xfrm>
            <a:custGeom>
              <a:avLst/>
              <a:gdLst/>
              <a:ahLst/>
              <a:cxnLst/>
              <a:rect l="l" t="t" r="r" b="b"/>
              <a:pathLst>
                <a:path w="16437" h="14464" extrusionOk="0">
                  <a:moveTo>
                    <a:pt x="4822" y="219"/>
                  </a:moveTo>
                  <a:cubicBezTo>
                    <a:pt x="4927" y="219"/>
                    <a:pt x="5041" y="298"/>
                    <a:pt x="5076" y="403"/>
                  </a:cubicBezTo>
                  <a:lnTo>
                    <a:pt x="5620" y="1937"/>
                  </a:lnTo>
                  <a:cubicBezTo>
                    <a:pt x="5655" y="2016"/>
                    <a:pt x="5699" y="2086"/>
                    <a:pt x="5769" y="2157"/>
                  </a:cubicBezTo>
                  <a:lnTo>
                    <a:pt x="16069" y="10598"/>
                  </a:lnTo>
                  <a:cubicBezTo>
                    <a:pt x="16139" y="10668"/>
                    <a:pt x="16174" y="10782"/>
                    <a:pt x="16139" y="10887"/>
                  </a:cubicBezTo>
                  <a:lnTo>
                    <a:pt x="14973" y="14069"/>
                  </a:lnTo>
                  <a:cubicBezTo>
                    <a:pt x="14938" y="14174"/>
                    <a:pt x="14859" y="14245"/>
                    <a:pt x="14754" y="14245"/>
                  </a:cubicBezTo>
                  <a:lnTo>
                    <a:pt x="474" y="14245"/>
                  </a:lnTo>
                  <a:cubicBezTo>
                    <a:pt x="325" y="14245"/>
                    <a:pt x="220" y="14139"/>
                    <a:pt x="220" y="13990"/>
                  </a:cubicBezTo>
                  <a:lnTo>
                    <a:pt x="220" y="482"/>
                  </a:lnTo>
                  <a:cubicBezTo>
                    <a:pt x="220" y="333"/>
                    <a:pt x="325" y="219"/>
                    <a:pt x="474" y="219"/>
                  </a:cubicBezTo>
                  <a:close/>
                  <a:moveTo>
                    <a:pt x="474" y="0"/>
                  </a:moveTo>
                  <a:cubicBezTo>
                    <a:pt x="176" y="0"/>
                    <a:pt x="1" y="219"/>
                    <a:pt x="1" y="482"/>
                  </a:cubicBezTo>
                  <a:lnTo>
                    <a:pt x="1" y="13990"/>
                  </a:lnTo>
                  <a:cubicBezTo>
                    <a:pt x="1" y="14245"/>
                    <a:pt x="176" y="14464"/>
                    <a:pt x="474" y="14464"/>
                  </a:cubicBezTo>
                  <a:lnTo>
                    <a:pt x="14754" y="14464"/>
                  </a:lnTo>
                  <a:cubicBezTo>
                    <a:pt x="14938" y="14464"/>
                    <a:pt x="15122" y="14359"/>
                    <a:pt x="15192" y="14174"/>
                  </a:cubicBezTo>
                  <a:lnTo>
                    <a:pt x="16358" y="10957"/>
                  </a:lnTo>
                  <a:cubicBezTo>
                    <a:pt x="16437" y="10782"/>
                    <a:pt x="16358" y="10563"/>
                    <a:pt x="16218" y="10414"/>
                  </a:cubicBezTo>
                  <a:lnTo>
                    <a:pt x="5918" y="1972"/>
                  </a:lnTo>
                  <a:cubicBezTo>
                    <a:pt x="5874" y="1937"/>
                    <a:pt x="5839" y="1902"/>
                    <a:pt x="5839" y="1867"/>
                  </a:cubicBezTo>
                  <a:lnTo>
                    <a:pt x="5296" y="333"/>
                  </a:lnTo>
                  <a:cubicBezTo>
                    <a:pt x="5217" y="149"/>
                    <a:pt x="5041" y="0"/>
                    <a:pt x="482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4"/>
            <p:cNvSpPr/>
            <p:nvPr/>
          </p:nvSpPr>
          <p:spPr>
            <a:xfrm>
              <a:off x="6898425" y="2239825"/>
              <a:ext cx="357900" cy="355250"/>
            </a:xfrm>
            <a:custGeom>
              <a:avLst/>
              <a:gdLst/>
              <a:ahLst/>
              <a:cxnLst/>
              <a:rect l="l" t="t" r="r" b="b"/>
              <a:pathLst>
                <a:path w="14316" h="14210" extrusionOk="0">
                  <a:moveTo>
                    <a:pt x="360" y="1"/>
                  </a:moveTo>
                  <a:cubicBezTo>
                    <a:pt x="185" y="1"/>
                    <a:pt x="0" y="150"/>
                    <a:pt x="0" y="334"/>
                  </a:cubicBezTo>
                  <a:lnTo>
                    <a:pt x="0" y="13886"/>
                  </a:lnTo>
                  <a:cubicBezTo>
                    <a:pt x="0" y="14061"/>
                    <a:pt x="185" y="14210"/>
                    <a:pt x="360" y="14210"/>
                  </a:cubicBezTo>
                  <a:lnTo>
                    <a:pt x="13947" y="14210"/>
                  </a:lnTo>
                  <a:cubicBezTo>
                    <a:pt x="14131" y="14210"/>
                    <a:pt x="14315" y="14061"/>
                    <a:pt x="14315" y="13886"/>
                  </a:cubicBezTo>
                  <a:lnTo>
                    <a:pt x="14315" y="2227"/>
                  </a:lnTo>
                  <a:cubicBezTo>
                    <a:pt x="14315" y="2008"/>
                    <a:pt x="14131" y="1868"/>
                    <a:pt x="13947" y="1868"/>
                  </a:cubicBezTo>
                  <a:lnTo>
                    <a:pt x="5917" y="1868"/>
                  </a:lnTo>
                  <a:cubicBezTo>
                    <a:pt x="5768" y="1868"/>
                    <a:pt x="5619" y="1754"/>
                    <a:pt x="5584" y="1614"/>
                  </a:cubicBezTo>
                  <a:lnTo>
                    <a:pt x="5076" y="220"/>
                  </a:lnTo>
                  <a:cubicBezTo>
                    <a:pt x="5041" y="80"/>
                    <a:pt x="4892" y="1"/>
                    <a:pt x="4743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4"/>
            <p:cNvSpPr/>
            <p:nvPr/>
          </p:nvSpPr>
          <p:spPr>
            <a:xfrm>
              <a:off x="6895575" y="2236325"/>
              <a:ext cx="363600" cy="362500"/>
            </a:xfrm>
            <a:custGeom>
              <a:avLst/>
              <a:gdLst/>
              <a:ahLst/>
              <a:cxnLst/>
              <a:rect l="l" t="t" r="r" b="b"/>
              <a:pathLst>
                <a:path w="14544" h="14500" extrusionOk="0">
                  <a:moveTo>
                    <a:pt x="4857" y="255"/>
                  </a:moveTo>
                  <a:cubicBezTo>
                    <a:pt x="4971" y="255"/>
                    <a:pt x="5041" y="325"/>
                    <a:pt x="5076" y="395"/>
                  </a:cubicBezTo>
                  <a:lnTo>
                    <a:pt x="5593" y="1824"/>
                  </a:lnTo>
                  <a:cubicBezTo>
                    <a:pt x="5663" y="2008"/>
                    <a:pt x="5847" y="2113"/>
                    <a:pt x="6031" y="2113"/>
                  </a:cubicBezTo>
                  <a:lnTo>
                    <a:pt x="14061" y="2113"/>
                  </a:lnTo>
                  <a:cubicBezTo>
                    <a:pt x="14210" y="2113"/>
                    <a:pt x="14324" y="2227"/>
                    <a:pt x="14324" y="2367"/>
                  </a:cubicBezTo>
                  <a:lnTo>
                    <a:pt x="14324" y="14026"/>
                  </a:lnTo>
                  <a:cubicBezTo>
                    <a:pt x="14324" y="14131"/>
                    <a:pt x="14210" y="14245"/>
                    <a:pt x="14061" y="14245"/>
                  </a:cubicBezTo>
                  <a:lnTo>
                    <a:pt x="474" y="14245"/>
                  </a:lnTo>
                  <a:cubicBezTo>
                    <a:pt x="334" y="14245"/>
                    <a:pt x="220" y="14131"/>
                    <a:pt x="220" y="14026"/>
                  </a:cubicBezTo>
                  <a:lnTo>
                    <a:pt x="220" y="474"/>
                  </a:lnTo>
                  <a:cubicBezTo>
                    <a:pt x="220" y="360"/>
                    <a:pt x="334" y="255"/>
                    <a:pt x="474" y="255"/>
                  </a:cubicBezTo>
                  <a:close/>
                  <a:moveTo>
                    <a:pt x="474" y="0"/>
                  </a:moveTo>
                  <a:cubicBezTo>
                    <a:pt x="220" y="0"/>
                    <a:pt x="1" y="220"/>
                    <a:pt x="1" y="474"/>
                  </a:cubicBezTo>
                  <a:lnTo>
                    <a:pt x="1" y="14026"/>
                  </a:lnTo>
                  <a:cubicBezTo>
                    <a:pt x="1" y="14280"/>
                    <a:pt x="220" y="14499"/>
                    <a:pt x="474" y="14499"/>
                  </a:cubicBezTo>
                  <a:lnTo>
                    <a:pt x="14061" y="14499"/>
                  </a:lnTo>
                  <a:cubicBezTo>
                    <a:pt x="14324" y="14499"/>
                    <a:pt x="14543" y="14280"/>
                    <a:pt x="14543" y="14026"/>
                  </a:cubicBezTo>
                  <a:lnTo>
                    <a:pt x="14543" y="2367"/>
                  </a:lnTo>
                  <a:cubicBezTo>
                    <a:pt x="14543" y="2113"/>
                    <a:pt x="14324" y="1894"/>
                    <a:pt x="14061" y="1894"/>
                  </a:cubicBezTo>
                  <a:lnTo>
                    <a:pt x="6031" y="1894"/>
                  </a:lnTo>
                  <a:cubicBezTo>
                    <a:pt x="5918" y="1894"/>
                    <a:pt x="5847" y="1824"/>
                    <a:pt x="5812" y="1710"/>
                  </a:cubicBezTo>
                  <a:lnTo>
                    <a:pt x="5295" y="325"/>
                  </a:lnTo>
                  <a:cubicBezTo>
                    <a:pt x="5225" y="141"/>
                    <a:pt x="5041" y="0"/>
                    <a:pt x="48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4"/>
            <p:cNvSpPr/>
            <p:nvPr/>
          </p:nvSpPr>
          <p:spPr>
            <a:xfrm>
              <a:off x="6570575" y="2335825"/>
              <a:ext cx="394500" cy="126025"/>
            </a:xfrm>
            <a:custGeom>
              <a:avLst/>
              <a:gdLst/>
              <a:ahLst/>
              <a:cxnLst/>
              <a:rect l="l" t="t" r="r" b="b"/>
              <a:pathLst>
                <a:path w="15780" h="5041" extrusionOk="0">
                  <a:moveTo>
                    <a:pt x="9713" y="0"/>
                  </a:moveTo>
                  <a:lnTo>
                    <a:pt x="4708" y="4707"/>
                  </a:lnTo>
                  <a:lnTo>
                    <a:pt x="220" y="70"/>
                  </a:lnTo>
                  <a:cubicBezTo>
                    <a:pt x="185" y="53"/>
                    <a:pt x="148" y="44"/>
                    <a:pt x="115" y="44"/>
                  </a:cubicBezTo>
                  <a:cubicBezTo>
                    <a:pt x="82" y="44"/>
                    <a:pt x="53" y="53"/>
                    <a:pt x="36" y="70"/>
                  </a:cubicBezTo>
                  <a:cubicBezTo>
                    <a:pt x="1" y="105"/>
                    <a:pt x="1" y="184"/>
                    <a:pt x="36" y="254"/>
                  </a:cubicBezTo>
                  <a:lnTo>
                    <a:pt x="4708" y="5040"/>
                  </a:lnTo>
                  <a:lnTo>
                    <a:pt x="9748" y="324"/>
                  </a:lnTo>
                  <a:lnTo>
                    <a:pt x="15560" y="4821"/>
                  </a:lnTo>
                  <a:cubicBezTo>
                    <a:pt x="15595" y="4839"/>
                    <a:pt x="15632" y="4848"/>
                    <a:pt x="15665" y="4848"/>
                  </a:cubicBezTo>
                  <a:cubicBezTo>
                    <a:pt x="15698" y="4848"/>
                    <a:pt x="15727" y="4839"/>
                    <a:pt x="15744" y="4821"/>
                  </a:cubicBezTo>
                  <a:cubicBezTo>
                    <a:pt x="15779" y="4742"/>
                    <a:pt x="15744" y="4672"/>
                    <a:pt x="15709" y="4637"/>
                  </a:cubicBezTo>
                  <a:lnTo>
                    <a:pt x="9713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4"/>
            <p:cNvSpPr/>
            <p:nvPr/>
          </p:nvSpPr>
          <p:spPr>
            <a:xfrm>
              <a:off x="6542300" y="2308425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37" y="0"/>
                  </a:moveTo>
                  <a:cubicBezTo>
                    <a:pt x="544" y="0"/>
                    <a:pt x="1" y="544"/>
                    <a:pt x="1" y="1236"/>
                  </a:cubicBezTo>
                  <a:cubicBezTo>
                    <a:pt x="1" y="1938"/>
                    <a:pt x="544" y="2516"/>
                    <a:pt x="1237" y="2516"/>
                  </a:cubicBezTo>
                  <a:cubicBezTo>
                    <a:pt x="1938" y="2516"/>
                    <a:pt x="2517" y="1938"/>
                    <a:pt x="2517" y="1236"/>
                  </a:cubicBezTo>
                  <a:cubicBezTo>
                    <a:pt x="2517" y="544"/>
                    <a:pt x="1938" y="0"/>
                    <a:pt x="1237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4"/>
            <p:cNvSpPr/>
            <p:nvPr/>
          </p:nvSpPr>
          <p:spPr>
            <a:xfrm>
              <a:off x="6539450" y="2305575"/>
              <a:ext cx="68625" cy="68625"/>
            </a:xfrm>
            <a:custGeom>
              <a:avLst/>
              <a:gdLst/>
              <a:ahLst/>
              <a:cxnLst/>
              <a:rect l="l" t="t" r="r" b="b"/>
              <a:pathLst>
                <a:path w="2745" h="2745" extrusionOk="0">
                  <a:moveTo>
                    <a:pt x="1351" y="220"/>
                  </a:moveTo>
                  <a:cubicBezTo>
                    <a:pt x="1973" y="220"/>
                    <a:pt x="2490" y="737"/>
                    <a:pt x="2490" y="1350"/>
                  </a:cubicBezTo>
                  <a:cubicBezTo>
                    <a:pt x="2490" y="2008"/>
                    <a:pt x="1973" y="2490"/>
                    <a:pt x="1351" y="2490"/>
                  </a:cubicBezTo>
                  <a:cubicBezTo>
                    <a:pt x="737" y="2490"/>
                    <a:pt x="220" y="2008"/>
                    <a:pt x="220" y="1350"/>
                  </a:cubicBezTo>
                  <a:cubicBezTo>
                    <a:pt x="220" y="737"/>
                    <a:pt x="737" y="220"/>
                    <a:pt x="1351" y="220"/>
                  </a:cubicBezTo>
                  <a:close/>
                  <a:moveTo>
                    <a:pt x="1351" y="0"/>
                  </a:moveTo>
                  <a:cubicBezTo>
                    <a:pt x="623" y="0"/>
                    <a:pt x="1" y="623"/>
                    <a:pt x="1" y="1350"/>
                  </a:cubicBezTo>
                  <a:cubicBezTo>
                    <a:pt x="1" y="2122"/>
                    <a:pt x="623" y="2744"/>
                    <a:pt x="1351" y="2744"/>
                  </a:cubicBezTo>
                  <a:cubicBezTo>
                    <a:pt x="2122" y="2744"/>
                    <a:pt x="2745" y="2122"/>
                    <a:pt x="2745" y="1350"/>
                  </a:cubicBezTo>
                  <a:cubicBezTo>
                    <a:pt x="2745" y="623"/>
                    <a:pt x="2122" y="0"/>
                    <a:pt x="135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4"/>
            <p:cNvSpPr/>
            <p:nvPr/>
          </p:nvSpPr>
          <p:spPr>
            <a:xfrm>
              <a:off x="6782500" y="2308425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36" y="0"/>
                  </a:moveTo>
                  <a:cubicBezTo>
                    <a:pt x="544" y="0"/>
                    <a:pt x="0" y="544"/>
                    <a:pt x="0" y="1236"/>
                  </a:cubicBezTo>
                  <a:cubicBezTo>
                    <a:pt x="0" y="1938"/>
                    <a:pt x="544" y="2516"/>
                    <a:pt x="1236" y="2516"/>
                  </a:cubicBezTo>
                  <a:cubicBezTo>
                    <a:pt x="1929" y="2516"/>
                    <a:pt x="2516" y="1938"/>
                    <a:pt x="2516" y="1236"/>
                  </a:cubicBezTo>
                  <a:cubicBezTo>
                    <a:pt x="2516" y="544"/>
                    <a:pt x="1929" y="0"/>
                    <a:pt x="1236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4"/>
            <p:cNvSpPr/>
            <p:nvPr/>
          </p:nvSpPr>
          <p:spPr>
            <a:xfrm>
              <a:off x="6779650" y="2305575"/>
              <a:ext cx="68625" cy="68625"/>
            </a:xfrm>
            <a:custGeom>
              <a:avLst/>
              <a:gdLst/>
              <a:ahLst/>
              <a:cxnLst/>
              <a:rect l="l" t="t" r="r" b="b"/>
              <a:pathLst>
                <a:path w="2745" h="2745" extrusionOk="0">
                  <a:moveTo>
                    <a:pt x="1350" y="220"/>
                  </a:moveTo>
                  <a:cubicBezTo>
                    <a:pt x="2008" y="220"/>
                    <a:pt x="2525" y="737"/>
                    <a:pt x="2525" y="1350"/>
                  </a:cubicBezTo>
                  <a:cubicBezTo>
                    <a:pt x="2525" y="2008"/>
                    <a:pt x="2008" y="2490"/>
                    <a:pt x="1350" y="2490"/>
                  </a:cubicBezTo>
                  <a:cubicBezTo>
                    <a:pt x="728" y="2490"/>
                    <a:pt x="220" y="2008"/>
                    <a:pt x="220" y="1350"/>
                  </a:cubicBezTo>
                  <a:cubicBezTo>
                    <a:pt x="220" y="737"/>
                    <a:pt x="728" y="220"/>
                    <a:pt x="1350" y="220"/>
                  </a:cubicBezTo>
                  <a:close/>
                  <a:moveTo>
                    <a:pt x="1350" y="0"/>
                  </a:moveTo>
                  <a:cubicBezTo>
                    <a:pt x="623" y="0"/>
                    <a:pt x="0" y="623"/>
                    <a:pt x="0" y="1350"/>
                  </a:cubicBezTo>
                  <a:cubicBezTo>
                    <a:pt x="0" y="2122"/>
                    <a:pt x="623" y="2744"/>
                    <a:pt x="1350" y="2744"/>
                  </a:cubicBezTo>
                  <a:cubicBezTo>
                    <a:pt x="2122" y="2744"/>
                    <a:pt x="2744" y="2122"/>
                    <a:pt x="2744" y="1350"/>
                  </a:cubicBezTo>
                  <a:cubicBezTo>
                    <a:pt x="2744" y="623"/>
                    <a:pt x="2122" y="0"/>
                    <a:pt x="13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4"/>
            <p:cNvSpPr/>
            <p:nvPr/>
          </p:nvSpPr>
          <p:spPr>
            <a:xfrm>
              <a:off x="6656475" y="242260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72" y="0"/>
                  </a:moveTo>
                  <a:cubicBezTo>
                    <a:pt x="580" y="0"/>
                    <a:pt x="1" y="579"/>
                    <a:pt x="1" y="1271"/>
                  </a:cubicBezTo>
                  <a:cubicBezTo>
                    <a:pt x="1" y="1973"/>
                    <a:pt x="580" y="2516"/>
                    <a:pt x="1272" y="2516"/>
                  </a:cubicBezTo>
                  <a:cubicBezTo>
                    <a:pt x="1973" y="2516"/>
                    <a:pt x="2517" y="1973"/>
                    <a:pt x="2517" y="1271"/>
                  </a:cubicBezTo>
                  <a:cubicBezTo>
                    <a:pt x="2517" y="579"/>
                    <a:pt x="1973" y="0"/>
                    <a:pt x="127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4"/>
            <p:cNvSpPr/>
            <p:nvPr/>
          </p:nvSpPr>
          <p:spPr>
            <a:xfrm>
              <a:off x="6653650" y="2419750"/>
              <a:ext cx="68600" cy="68625"/>
            </a:xfrm>
            <a:custGeom>
              <a:avLst/>
              <a:gdLst/>
              <a:ahLst/>
              <a:cxnLst/>
              <a:rect l="l" t="t" r="r" b="b"/>
              <a:pathLst>
                <a:path w="2744" h="2745" extrusionOk="0">
                  <a:moveTo>
                    <a:pt x="1385" y="255"/>
                  </a:moveTo>
                  <a:cubicBezTo>
                    <a:pt x="2007" y="255"/>
                    <a:pt x="2525" y="772"/>
                    <a:pt x="2525" y="1385"/>
                  </a:cubicBezTo>
                  <a:cubicBezTo>
                    <a:pt x="2525" y="2008"/>
                    <a:pt x="2007" y="2525"/>
                    <a:pt x="1385" y="2525"/>
                  </a:cubicBezTo>
                  <a:cubicBezTo>
                    <a:pt x="728" y="2525"/>
                    <a:pt x="254" y="2008"/>
                    <a:pt x="254" y="1385"/>
                  </a:cubicBezTo>
                  <a:cubicBezTo>
                    <a:pt x="254" y="772"/>
                    <a:pt x="728" y="255"/>
                    <a:pt x="1385" y="255"/>
                  </a:cubicBezTo>
                  <a:close/>
                  <a:moveTo>
                    <a:pt x="1385" y="0"/>
                  </a:moveTo>
                  <a:cubicBezTo>
                    <a:pt x="622" y="0"/>
                    <a:pt x="0" y="623"/>
                    <a:pt x="0" y="1385"/>
                  </a:cubicBezTo>
                  <a:cubicBezTo>
                    <a:pt x="0" y="2122"/>
                    <a:pt x="622" y="2744"/>
                    <a:pt x="1385" y="2744"/>
                  </a:cubicBezTo>
                  <a:cubicBezTo>
                    <a:pt x="2121" y="2744"/>
                    <a:pt x="2744" y="2122"/>
                    <a:pt x="2744" y="1385"/>
                  </a:cubicBezTo>
                  <a:cubicBezTo>
                    <a:pt x="2744" y="623"/>
                    <a:pt x="2121" y="0"/>
                    <a:pt x="138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4"/>
            <p:cNvSpPr/>
            <p:nvPr/>
          </p:nvSpPr>
          <p:spPr>
            <a:xfrm>
              <a:off x="6930425" y="2422600"/>
              <a:ext cx="62050" cy="62925"/>
            </a:xfrm>
            <a:custGeom>
              <a:avLst/>
              <a:gdLst/>
              <a:ahLst/>
              <a:cxnLst/>
              <a:rect l="l" t="t" r="r" b="b"/>
              <a:pathLst>
                <a:path w="2482" h="2517" extrusionOk="0">
                  <a:moveTo>
                    <a:pt x="1236" y="0"/>
                  </a:moveTo>
                  <a:cubicBezTo>
                    <a:pt x="544" y="0"/>
                    <a:pt x="0" y="579"/>
                    <a:pt x="0" y="1271"/>
                  </a:cubicBezTo>
                  <a:cubicBezTo>
                    <a:pt x="0" y="1973"/>
                    <a:pt x="544" y="2516"/>
                    <a:pt x="1236" y="2516"/>
                  </a:cubicBezTo>
                  <a:cubicBezTo>
                    <a:pt x="1929" y="2516"/>
                    <a:pt x="2481" y="1973"/>
                    <a:pt x="2481" y="1271"/>
                  </a:cubicBezTo>
                  <a:cubicBezTo>
                    <a:pt x="2481" y="579"/>
                    <a:pt x="1929" y="0"/>
                    <a:pt x="1236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4"/>
            <p:cNvSpPr/>
            <p:nvPr/>
          </p:nvSpPr>
          <p:spPr>
            <a:xfrm>
              <a:off x="6927575" y="2419750"/>
              <a:ext cx="68625" cy="68625"/>
            </a:xfrm>
            <a:custGeom>
              <a:avLst/>
              <a:gdLst/>
              <a:ahLst/>
              <a:cxnLst/>
              <a:rect l="l" t="t" r="r" b="b"/>
              <a:pathLst>
                <a:path w="2745" h="2745" extrusionOk="0">
                  <a:moveTo>
                    <a:pt x="1350" y="255"/>
                  </a:moveTo>
                  <a:cubicBezTo>
                    <a:pt x="1973" y="255"/>
                    <a:pt x="2481" y="772"/>
                    <a:pt x="2481" y="1385"/>
                  </a:cubicBezTo>
                  <a:cubicBezTo>
                    <a:pt x="2481" y="2008"/>
                    <a:pt x="1973" y="2525"/>
                    <a:pt x="1350" y="2525"/>
                  </a:cubicBezTo>
                  <a:cubicBezTo>
                    <a:pt x="728" y="2525"/>
                    <a:pt x="220" y="2008"/>
                    <a:pt x="220" y="1385"/>
                  </a:cubicBezTo>
                  <a:cubicBezTo>
                    <a:pt x="220" y="772"/>
                    <a:pt x="728" y="255"/>
                    <a:pt x="1350" y="255"/>
                  </a:cubicBezTo>
                  <a:close/>
                  <a:moveTo>
                    <a:pt x="1350" y="0"/>
                  </a:moveTo>
                  <a:cubicBezTo>
                    <a:pt x="588" y="0"/>
                    <a:pt x="0" y="623"/>
                    <a:pt x="0" y="1385"/>
                  </a:cubicBezTo>
                  <a:cubicBezTo>
                    <a:pt x="0" y="2122"/>
                    <a:pt x="588" y="2744"/>
                    <a:pt x="1350" y="2744"/>
                  </a:cubicBezTo>
                  <a:cubicBezTo>
                    <a:pt x="2122" y="2744"/>
                    <a:pt x="2744" y="2122"/>
                    <a:pt x="2744" y="1385"/>
                  </a:cubicBezTo>
                  <a:cubicBezTo>
                    <a:pt x="2744" y="623"/>
                    <a:pt x="2122" y="0"/>
                    <a:pt x="13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4"/>
            <p:cNvSpPr/>
            <p:nvPr/>
          </p:nvSpPr>
          <p:spPr>
            <a:xfrm>
              <a:off x="6901050" y="2380525"/>
              <a:ext cx="471200" cy="214550"/>
            </a:xfrm>
            <a:custGeom>
              <a:avLst/>
              <a:gdLst/>
              <a:ahLst/>
              <a:cxnLst/>
              <a:rect l="l" t="t" r="r" b="b"/>
              <a:pathLst>
                <a:path w="18848" h="8582" extrusionOk="0">
                  <a:moveTo>
                    <a:pt x="3945" y="0"/>
                  </a:moveTo>
                  <a:cubicBezTo>
                    <a:pt x="3805" y="0"/>
                    <a:pt x="3656" y="70"/>
                    <a:pt x="3621" y="219"/>
                  </a:cubicBezTo>
                  <a:lnTo>
                    <a:pt x="115" y="8109"/>
                  </a:lnTo>
                  <a:cubicBezTo>
                    <a:pt x="1" y="8328"/>
                    <a:pt x="185" y="8582"/>
                    <a:pt x="439" y="8582"/>
                  </a:cubicBezTo>
                  <a:lnTo>
                    <a:pt x="14868" y="8582"/>
                  </a:lnTo>
                  <a:cubicBezTo>
                    <a:pt x="15017" y="8582"/>
                    <a:pt x="15122" y="8512"/>
                    <a:pt x="15201" y="8398"/>
                  </a:cubicBezTo>
                  <a:lnTo>
                    <a:pt x="18742" y="509"/>
                  </a:lnTo>
                  <a:cubicBezTo>
                    <a:pt x="18847" y="255"/>
                    <a:pt x="18663" y="0"/>
                    <a:pt x="18409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4"/>
            <p:cNvSpPr/>
            <p:nvPr/>
          </p:nvSpPr>
          <p:spPr>
            <a:xfrm>
              <a:off x="6900175" y="2376800"/>
              <a:ext cx="474050" cy="222025"/>
            </a:xfrm>
            <a:custGeom>
              <a:avLst/>
              <a:gdLst/>
              <a:ahLst/>
              <a:cxnLst/>
              <a:rect l="l" t="t" r="r" b="b"/>
              <a:pathLst>
                <a:path w="18962" h="8881" extrusionOk="0">
                  <a:moveTo>
                    <a:pt x="18444" y="255"/>
                  </a:moveTo>
                  <a:cubicBezTo>
                    <a:pt x="18523" y="255"/>
                    <a:pt x="18593" y="298"/>
                    <a:pt x="18663" y="368"/>
                  </a:cubicBezTo>
                  <a:cubicBezTo>
                    <a:pt x="18698" y="439"/>
                    <a:pt x="18698" y="517"/>
                    <a:pt x="18663" y="588"/>
                  </a:cubicBezTo>
                  <a:lnTo>
                    <a:pt x="15122" y="8477"/>
                  </a:lnTo>
                  <a:cubicBezTo>
                    <a:pt x="15087" y="8582"/>
                    <a:pt x="14973" y="8626"/>
                    <a:pt x="14903" y="8626"/>
                  </a:cubicBezTo>
                  <a:lnTo>
                    <a:pt x="474" y="8626"/>
                  </a:lnTo>
                  <a:cubicBezTo>
                    <a:pt x="404" y="8626"/>
                    <a:pt x="334" y="8582"/>
                    <a:pt x="290" y="8512"/>
                  </a:cubicBezTo>
                  <a:cubicBezTo>
                    <a:pt x="220" y="8442"/>
                    <a:pt x="220" y="8363"/>
                    <a:pt x="255" y="8293"/>
                  </a:cubicBezTo>
                  <a:lnTo>
                    <a:pt x="3761" y="404"/>
                  </a:lnTo>
                  <a:cubicBezTo>
                    <a:pt x="3796" y="298"/>
                    <a:pt x="3875" y="255"/>
                    <a:pt x="3980" y="255"/>
                  </a:cubicBezTo>
                  <a:close/>
                  <a:moveTo>
                    <a:pt x="3980" y="0"/>
                  </a:moveTo>
                  <a:cubicBezTo>
                    <a:pt x="3796" y="0"/>
                    <a:pt x="3621" y="149"/>
                    <a:pt x="3542" y="298"/>
                  </a:cubicBezTo>
                  <a:lnTo>
                    <a:pt x="36" y="8188"/>
                  </a:lnTo>
                  <a:cubicBezTo>
                    <a:pt x="1" y="8328"/>
                    <a:pt x="1" y="8512"/>
                    <a:pt x="71" y="8661"/>
                  </a:cubicBezTo>
                  <a:cubicBezTo>
                    <a:pt x="185" y="8766"/>
                    <a:pt x="334" y="8880"/>
                    <a:pt x="474" y="8880"/>
                  </a:cubicBezTo>
                  <a:lnTo>
                    <a:pt x="14903" y="8880"/>
                  </a:lnTo>
                  <a:cubicBezTo>
                    <a:pt x="15087" y="8880"/>
                    <a:pt x="15271" y="8766"/>
                    <a:pt x="15341" y="8582"/>
                  </a:cubicBezTo>
                  <a:lnTo>
                    <a:pt x="18882" y="693"/>
                  </a:lnTo>
                  <a:cubicBezTo>
                    <a:pt x="18961" y="553"/>
                    <a:pt x="18917" y="368"/>
                    <a:pt x="18847" y="219"/>
                  </a:cubicBezTo>
                  <a:cubicBezTo>
                    <a:pt x="18777" y="114"/>
                    <a:pt x="18593" y="0"/>
                    <a:pt x="1844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4"/>
            <p:cNvSpPr/>
            <p:nvPr/>
          </p:nvSpPr>
          <p:spPr>
            <a:xfrm>
              <a:off x="7075500" y="2380525"/>
              <a:ext cx="216525" cy="263875"/>
            </a:xfrm>
            <a:custGeom>
              <a:avLst/>
              <a:gdLst/>
              <a:ahLst/>
              <a:cxnLst/>
              <a:rect l="l" t="t" r="r" b="b"/>
              <a:pathLst>
                <a:path w="8661" h="10555" extrusionOk="0">
                  <a:moveTo>
                    <a:pt x="0" y="0"/>
                  </a:moveTo>
                  <a:cubicBezTo>
                    <a:pt x="658" y="70"/>
                    <a:pt x="1166" y="623"/>
                    <a:pt x="1245" y="1315"/>
                  </a:cubicBezTo>
                  <a:lnTo>
                    <a:pt x="1245" y="8617"/>
                  </a:lnTo>
                  <a:cubicBezTo>
                    <a:pt x="1245" y="9713"/>
                    <a:pt x="2087" y="10554"/>
                    <a:pt x="3182" y="10554"/>
                  </a:cubicBezTo>
                  <a:lnTo>
                    <a:pt x="8661" y="10554"/>
                  </a:lnTo>
                  <a:lnTo>
                    <a:pt x="8661" y="1938"/>
                  </a:lnTo>
                  <a:cubicBezTo>
                    <a:pt x="8661" y="1245"/>
                    <a:pt x="8293" y="623"/>
                    <a:pt x="7706" y="290"/>
                  </a:cubicBezTo>
                  <a:cubicBezTo>
                    <a:pt x="7486" y="106"/>
                    <a:pt x="7197" y="0"/>
                    <a:pt x="6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4"/>
            <p:cNvSpPr/>
            <p:nvPr/>
          </p:nvSpPr>
          <p:spPr>
            <a:xfrm>
              <a:off x="7071775" y="2376800"/>
              <a:ext cx="222900" cy="271325"/>
            </a:xfrm>
            <a:custGeom>
              <a:avLst/>
              <a:gdLst/>
              <a:ahLst/>
              <a:cxnLst/>
              <a:rect l="l" t="t" r="r" b="b"/>
              <a:pathLst>
                <a:path w="8916" h="10853" extrusionOk="0">
                  <a:moveTo>
                    <a:pt x="7013" y="255"/>
                  </a:moveTo>
                  <a:cubicBezTo>
                    <a:pt x="7311" y="255"/>
                    <a:pt x="7565" y="333"/>
                    <a:pt x="7784" y="517"/>
                  </a:cubicBezTo>
                  <a:lnTo>
                    <a:pt x="7819" y="517"/>
                  </a:lnTo>
                  <a:cubicBezTo>
                    <a:pt x="8372" y="877"/>
                    <a:pt x="8696" y="1429"/>
                    <a:pt x="8696" y="2087"/>
                  </a:cubicBezTo>
                  <a:lnTo>
                    <a:pt x="8696" y="10598"/>
                  </a:lnTo>
                  <a:lnTo>
                    <a:pt x="3331" y="10598"/>
                  </a:lnTo>
                  <a:cubicBezTo>
                    <a:pt x="2306" y="10598"/>
                    <a:pt x="1499" y="9792"/>
                    <a:pt x="1499" y="8766"/>
                  </a:cubicBezTo>
                  <a:lnTo>
                    <a:pt x="1499" y="1429"/>
                  </a:lnTo>
                  <a:cubicBezTo>
                    <a:pt x="1464" y="956"/>
                    <a:pt x="1175" y="517"/>
                    <a:pt x="772" y="255"/>
                  </a:cubicBezTo>
                  <a:close/>
                  <a:moveTo>
                    <a:pt x="7013" y="0"/>
                  </a:moveTo>
                  <a:lnTo>
                    <a:pt x="2674" y="35"/>
                  </a:lnTo>
                  <a:lnTo>
                    <a:pt x="114" y="35"/>
                  </a:lnTo>
                  <a:cubicBezTo>
                    <a:pt x="79" y="35"/>
                    <a:pt x="0" y="79"/>
                    <a:pt x="0" y="149"/>
                  </a:cubicBezTo>
                  <a:cubicBezTo>
                    <a:pt x="0" y="219"/>
                    <a:pt x="79" y="255"/>
                    <a:pt x="114" y="255"/>
                  </a:cubicBezTo>
                  <a:cubicBezTo>
                    <a:pt x="737" y="333"/>
                    <a:pt x="1210" y="842"/>
                    <a:pt x="1245" y="1464"/>
                  </a:cubicBezTo>
                  <a:lnTo>
                    <a:pt x="1245" y="8766"/>
                  </a:lnTo>
                  <a:cubicBezTo>
                    <a:pt x="1245" y="9897"/>
                    <a:pt x="2192" y="10852"/>
                    <a:pt x="3331" y="10852"/>
                  </a:cubicBezTo>
                  <a:lnTo>
                    <a:pt x="8810" y="10852"/>
                  </a:lnTo>
                  <a:cubicBezTo>
                    <a:pt x="8880" y="10852"/>
                    <a:pt x="8915" y="10773"/>
                    <a:pt x="8915" y="10703"/>
                  </a:cubicBezTo>
                  <a:lnTo>
                    <a:pt x="8915" y="2087"/>
                  </a:lnTo>
                  <a:cubicBezTo>
                    <a:pt x="8915" y="1350"/>
                    <a:pt x="8547" y="693"/>
                    <a:pt x="7933" y="333"/>
                  </a:cubicBezTo>
                  <a:cubicBezTo>
                    <a:pt x="7670" y="114"/>
                    <a:pt x="7346" y="0"/>
                    <a:pt x="701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4"/>
            <p:cNvSpPr/>
            <p:nvPr/>
          </p:nvSpPr>
          <p:spPr>
            <a:xfrm>
              <a:off x="7150450" y="2588700"/>
              <a:ext cx="205350" cy="56575"/>
            </a:xfrm>
            <a:custGeom>
              <a:avLst/>
              <a:gdLst/>
              <a:ahLst/>
              <a:cxnLst/>
              <a:rect l="l" t="t" r="r" b="b"/>
              <a:pathLst>
                <a:path w="8214" h="2263" extrusionOk="0">
                  <a:moveTo>
                    <a:pt x="1166" y="1"/>
                  </a:moveTo>
                  <a:lnTo>
                    <a:pt x="1166" y="807"/>
                  </a:lnTo>
                  <a:cubicBezTo>
                    <a:pt x="1166" y="1500"/>
                    <a:pt x="658" y="2122"/>
                    <a:pt x="0" y="2227"/>
                  </a:cubicBezTo>
                  <a:lnTo>
                    <a:pt x="360" y="2227"/>
                  </a:lnTo>
                  <a:lnTo>
                    <a:pt x="6794" y="2262"/>
                  </a:lnTo>
                  <a:cubicBezTo>
                    <a:pt x="7591" y="2227"/>
                    <a:pt x="8214" y="1605"/>
                    <a:pt x="8214" y="807"/>
                  </a:cubicBezTo>
                  <a:lnTo>
                    <a:pt x="8214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4"/>
            <p:cNvSpPr/>
            <p:nvPr/>
          </p:nvSpPr>
          <p:spPr>
            <a:xfrm>
              <a:off x="7147600" y="2585850"/>
              <a:ext cx="211050" cy="62275"/>
            </a:xfrm>
            <a:custGeom>
              <a:avLst/>
              <a:gdLst/>
              <a:ahLst/>
              <a:cxnLst/>
              <a:rect l="l" t="t" r="r" b="b"/>
              <a:pathLst>
                <a:path w="8442" h="2491" extrusionOk="0">
                  <a:moveTo>
                    <a:pt x="8223" y="220"/>
                  </a:moveTo>
                  <a:lnTo>
                    <a:pt x="8223" y="921"/>
                  </a:lnTo>
                  <a:cubicBezTo>
                    <a:pt x="8223" y="1281"/>
                    <a:pt x="8074" y="1614"/>
                    <a:pt x="7819" y="1868"/>
                  </a:cubicBezTo>
                  <a:cubicBezTo>
                    <a:pt x="7600" y="2087"/>
                    <a:pt x="7267" y="2236"/>
                    <a:pt x="6908" y="2236"/>
                  </a:cubicBezTo>
                  <a:lnTo>
                    <a:pt x="693" y="2236"/>
                  </a:lnTo>
                  <a:cubicBezTo>
                    <a:pt x="1131" y="1938"/>
                    <a:pt x="1394" y="1465"/>
                    <a:pt x="1394" y="921"/>
                  </a:cubicBezTo>
                  <a:lnTo>
                    <a:pt x="1394" y="220"/>
                  </a:lnTo>
                  <a:close/>
                  <a:moveTo>
                    <a:pt x="1280" y="1"/>
                  </a:moveTo>
                  <a:cubicBezTo>
                    <a:pt x="1245" y="1"/>
                    <a:pt x="1210" y="1"/>
                    <a:pt x="1210" y="45"/>
                  </a:cubicBezTo>
                  <a:cubicBezTo>
                    <a:pt x="1175" y="45"/>
                    <a:pt x="1175" y="80"/>
                    <a:pt x="1175" y="115"/>
                  </a:cubicBezTo>
                  <a:lnTo>
                    <a:pt x="1175" y="921"/>
                  </a:lnTo>
                  <a:cubicBezTo>
                    <a:pt x="1175" y="1535"/>
                    <a:pt x="693" y="2122"/>
                    <a:pt x="79" y="2236"/>
                  </a:cubicBezTo>
                  <a:cubicBezTo>
                    <a:pt x="35" y="2236"/>
                    <a:pt x="0" y="2306"/>
                    <a:pt x="0" y="2341"/>
                  </a:cubicBezTo>
                  <a:cubicBezTo>
                    <a:pt x="0" y="2455"/>
                    <a:pt x="79" y="2455"/>
                    <a:pt x="219" y="2490"/>
                  </a:cubicBezTo>
                  <a:lnTo>
                    <a:pt x="6908" y="2490"/>
                  </a:lnTo>
                  <a:cubicBezTo>
                    <a:pt x="7749" y="2490"/>
                    <a:pt x="8442" y="1798"/>
                    <a:pt x="8442" y="921"/>
                  </a:cubicBezTo>
                  <a:lnTo>
                    <a:pt x="8442" y="115"/>
                  </a:lnTo>
                  <a:cubicBezTo>
                    <a:pt x="8442" y="45"/>
                    <a:pt x="8407" y="1"/>
                    <a:pt x="832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4"/>
            <p:cNvSpPr/>
            <p:nvPr/>
          </p:nvSpPr>
          <p:spPr>
            <a:xfrm>
              <a:off x="7137525" y="2422600"/>
              <a:ext cx="107825" cy="25"/>
            </a:xfrm>
            <a:custGeom>
              <a:avLst/>
              <a:gdLst/>
              <a:ahLst/>
              <a:cxnLst/>
              <a:rect l="l" t="t" r="r" b="b"/>
              <a:pathLst>
                <a:path w="4313" h="1" extrusionOk="0">
                  <a:moveTo>
                    <a:pt x="0" y="0"/>
                  </a:moveTo>
                  <a:lnTo>
                    <a:pt x="4313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4"/>
            <p:cNvSpPr/>
            <p:nvPr/>
          </p:nvSpPr>
          <p:spPr>
            <a:xfrm>
              <a:off x="7134000" y="2418875"/>
              <a:ext cx="114200" cy="6375"/>
            </a:xfrm>
            <a:custGeom>
              <a:avLst/>
              <a:gdLst/>
              <a:ahLst/>
              <a:cxnLst/>
              <a:rect l="l" t="t" r="r" b="b"/>
              <a:pathLst>
                <a:path w="4568" h="255" extrusionOk="0">
                  <a:moveTo>
                    <a:pt x="141" y="0"/>
                  </a:moveTo>
                  <a:cubicBezTo>
                    <a:pt x="71" y="0"/>
                    <a:pt x="1" y="70"/>
                    <a:pt x="1" y="149"/>
                  </a:cubicBezTo>
                  <a:cubicBezTo>
                    <a:pt x="1" y="184"/>
                    <a:pt x="71" y="255"/>
                    <a:pt x="141" y="255"/>
                  </a:cubicBezTo>
                  <a:lnTo>
                    <a:pt x="4454" y="255"/>
                  </a:lnTo>
                  <a:cubicBezTo>
                    <a:pt x="4524" y="255"/>
                    <a:pt x="4568" y="184"/>
                    <a:pt x="4568" y="149"/>
                  </a:cubicBezTo>
                  <a:cubicBezTo>
                    <a:pt x="4568" y="70"/>
                    <a:pt x="4524" y="0"/>
                    <a:pt x="445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4"/>
            <p:cNvSpPr/>
            <p:nvPr/>
          </p:nvSpPr>
          <p:spPr>
            <a:xfrm>
              <a:off x="7143000" y="2458975"/>
              <a:ext cx="108725" cy="25"/>
            </a:xfrm>
            <a:custGeom>
              <a:avLst/>
              <a:gdLst/>
              <a:ahLst/>
              <a:cxnLst/>
              <a:rect l="l" t="t" r="r" b="b"/>
              <a:pathLst>
                <a:path w="4349" h="1" extrusionOk="0">
                  <a:moveTo>
                    <a:pt x="0" y="0"/>
                  </a:moveTo>
                  <a:lnTo>
                    <a:pt x="4348" y="0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4"/>
            <p:cNvSpPr/>
            <p:nvPr/>
          </p:nvSpPr>
          <p:spPr>
            <a:xfrm>
              <a:off x="7140375" y="2456350"/>
              <a:ext cx="114200" cy="5500"/>
            </a:xfrm>
            <a:custGeom>
              <a:avLst/>
              <a:gdLst/>
              <a:ahLst/>
              <a:cxnLst/>
              <a:rect l="l" t="t" r="r" b="b"/>
              <a:pathLst>
                <a:path w="4568" h="220" extrusionOk="0">
                  <a:moveTo>
                    <a:pt x="105" y="0"/>
                  </a:moveTo>
                  <a:cubicBezTo>
                    <a:pt x="70" y="0"/>
                    <a:pt x="0" y="35"/>
                    <a:pt x="0" y="105"/>
                  </a:cubicBezTo>
                  <a:cubicBezTo>
                    <a:pt x="0" y="184"/>
                    <a:pt x="70" y="219"/>
                    <a:pt x="105" y="219"/>
                  </a:cubicBezTo>
                  <a:lnTo>
                    <a:pt x="4453" y="219"/>
                  </a:lnTo>
                  <a:cubicBezTo>
                    <a:pt x="4532" y="219"/>
                    <a:pt x="4567" y="184"/>
                    <a:pt x="4567" y="105"/>
                  </a:cubicBezTo>
                  <a:cubicBezTo>
                    <a:pt x="4567" y="35"/>
                    <a:pt x="4532" y="0"/>
                    <a:pt x="44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4"/>
            <p:cNvSpPr/>
            <p:nvPr/>
          </p:nvSpPr>
          <p:spPr>
            <a:xfrm>
              <a:off x="7144975" y="2498200"/>
              <a:ext cx="108700" cy="25"/>
            </a:xfrm>
            <a:custGeom>
              <a:avLst/>
              <a:gdLst/>
              <a:ahLst/>
              <a:cxnLst/>
              <a:rect l="l" t="t" r="r" b="b"/>
              <a:pathLst>
                <a:path w="4348" h="1" extrusionOk="0">
                  <a:moveTo>
                    <a:pt x="0" y="1"/>
                  </a:moveTo>
                  <a:lnTo>
                    <a:pt x="4348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4"/>
            <p:cNvSpPr/>
            <p:nvPr/>
          </p:nvSpPr>
          <p:spPr>
            <a:xfrm>
              <a:off x="7142125" y="2495575"/>
              <a:ext cx="114200" cy="5500"/>
            </a:xfrm>
            <a:custGeom>
              <a:avLst/>
              <a:gdLst/>
              <a:ahLst/>
              <a:cxnLst/>
              <a:rect l="l" t="t" r="r" b="b"/>
              <a:pathLst>
                <a:path w="4568" h="220" extrusionOk="0">
                  <a:moveTo>
                    <a:pt x="114" y="0"/>
                  </a:moveTo>
                  <a:cubicBezTo>
                    <a:pt x="35" y="0"/>
                    <a:pt x="0" y="35"/>
                    <a:pt x="0" y="106"/>
                  </a:cubicBezTo>
                  <a:cubicBezTo>
                    <a:pt x="0" y="184"/>
                    <a:pt x="35" y="219"/>
                    <a:pt x="114" y="219"/>
                  </a:cubicBezTo>
                  <a:lnTo>
                    <a:pt x="4462" y="219"/>
                  </a:lnTo>
                  <a:cubicBezTo>
                    <a:pt x="4497" y="219"/>
                    <a:pt x="4567" y="184"/>
                    <a:pt x="4567" y="106"/>
                  </a:cubicBezTo>
                  <a:cubicBezTo>
                    <a:pt x="4567" y="35"/>
                    <a:pt x="4497" y="0"/>
                    <a:pt x="4462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4"/>
            <p:cNvSpPr/>
            <p:nvPr/>
          </p:nvSpPr>
          <p:spPr>
            <a:xfrm>
              <a:off x="7144100" y="2536550"/>
              <a:ext cx="108500" cy="25"/>
            </a:xfrm>
            <a:custGeom>
              <a:avLst/>
              <a:gdLst/>
              <a:ahLst/>
              <a:cxnLst/>
              <a:rect l="l" t="t" r="r" b="b"/>
              <a:pathLst>
                <a:path w="4340" h="1" extrusionOk="0">
                  <a:moveTo>
                    <a:pt x="0" y="1"/>
                  </a:moveTo>
                  <a:lnTo>
                    <a:pt x="4339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4"/>
            <p:cNvSpPr/>
            <p:nvPr/>
          </p:nvSpPr>
          <p:spPr>
            <a:xfrm>
              <a:off x="7141250" y="2533925"/>
              <a:ext cx="114200" cy="6375"/>
            </a:xfrm>
            <a:custGeom>
              <a:avLst/>
              <a:gdLst/>
              <a:ahLst/>
              <a:cxnLst/>
              <a:rect l="l" t="t" r="r" b="b"/>
              <a:pathLst>
                <a:path w="4568" h="255" extrusionOk="0">
                  <a:moveTo>
                    <a:pt x="114" y="0"/>
                  </a:moveTo>
                  <a:cubicBezTo>
                    <a:pt x="35" y="0"/>
                    <a:pt x="0" y="70"/>
                    <a:pt x="0" y="106"/>
                  </a:cubicBezTo>
                  <a:cubicBezTo>
                    <a:pt x="0" y="184"/>
                    <a:pt x="35" y="255"/>
                    <a:pt x="114" y="255"/>
                  </a:cubicBezTo>
                  <a:lnTo>
                    <a:pt x="4453" y="255"/>
                  </a:lnTo>
                  <a:cubicBezTo>
                    <a:pt x="4532" y="255"/>
                    <a:pt x="4567" y="184"/>
                    <a:pt x="4567" y="106"/>
                  </a:cubicBezTo>
                  <a:cubicBezTo>
                    <a:pt x="4567" y="70"/>
                    <a:pt x="4532" y="0"/>
                    <a:pt x="44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0" name="Google Shape;2900;p54"/>
          <p:cNvGrpSpPr/>
          <p:nvPr/>
        </p:nvGrpSpPr>
        <p:grpSpPr>
          <a:xfrm>
            <a:off x="919400" y="229781"/>
            <a:ext cx="928336" cy="779763"/>
            <a:chOff x="6281527" y="838138"/>
            <a:chExt cx="891859" cy="749124"/>
          </a:xfrm>
        </p:grpSpPr>
        <p:sp>
          <p:nvSpPr>
            <p:cNvPr id="2901" name="Google Shape;2901;p54"/>
            <p:cNvSpPr/>
            <p:nvPr/>
          </p:nvSpPr>
          <p:spPr>
            <a:xfrm>
              <a:off x="6491674" y="994166"/>
              <a:ext cx="423780" cy="395296"/>
            </a:xfrm>
            <a:custGeom>
              <a:avLst/>
              <a:gdLst/>
              <a:ahLst/>
              <a:cxnLst/>
              <a:rect l="l" t="t" r="r" b="b"/>
              <a:pathLst>
                <a:path w="5356" h="4996" extrusionOk="0">
                  <a:moveTo>
                    <a:pt x="2676" y="0"/>
                  </a:moveTo>
                  <a:cubicBezTo>
                    <a:pt x="1464" y="0"/>
                    <a:pt x="399" y="883"/>
                    <a:pt x="209" y="2118"/>
                  </a:cubicBezTo>
                  <a:cubicBezTo>
                    <a:pt x="1" y="3480"/>
                    <a:pt x="935" y="4757"/>
                    <a:pt x="2298" y="4966"/>
                  </a:cubicBezTo>
                  <a:cubicBezTo>
                    <a:pt x="2426" y="4986"/>
                    <a:pt x="2554" y="4995"/>
                    <a:pt x="2680" y="4995"/>
                  </a:cubicBezTo>
                  <a:cubicBezTo>
                    <a:pt x="3893" y="4995"/>
                    <a:pt x="4957" y="4112"/>
                    <a:pt x="5146" y="2878"/>
                  </a:cubicBezTo>
                  <a:cubicBezTo>
                    <a:pt x="5355" y="1515"/>
                    <a:pt x="4421" y="238"/>
                    <a:pt x="3058" y="29"/>
                  </a:cubicBezTo>
                  <a:cubicBezTo>
                    <a:pt x="2930" y="10"/>
                    <a:pt x="2802" y="0"/>
                    <a:pt x="267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4"/>
            <p:cNvSpPr/>
            <p:nvPr/>
          </p:nvSpPr>
          <p:spPr>
            <a:xfrm>
              <a:off x="6494997" y="989023"/>
              <a:ext cx="417213" cy="405503"/>
            </a:xfrm>
            <a:custGeom>
              <a:avLst/>
              <a:gdLst/>
              <a:ahLst/>
              <a:cxnLst/>
              <a:rect l="l" t="t" r="r" b="b"/>
              <a:pathLst>
                <a:path w="5273" h="5125" extrusionOk="0">
                  <a:moveTo>
                    <a:pt x="2633" y="129"/>
                  </a:moveTo>
                  <a:cubicBezTo>
                    <a:pt x="2756" y="129"/>
                    <a:pt x="2882" y="142"/>
                    <a:pt x="3005" y="158"/>
                  </a:cubicBezTo>
                  <a:cubicBezTo>
                    <a:pt x="3648" y="257"/>
                    <a:pt x="4212" y="600"/>
                    <a:pt x="4595" y="1127"/>
                  </a:cubicBezTo>
                  <a:cubicBezTo>
                    <a:pt x="4978" y="1649"/>
                    <a:pt x="5139" y="2287"/>
                    <a:pt x="5040" y="2932"/>
                  </a:cubicBezTo>
                  <a:cubicBezTo>
                    <a:pt x="4857" y="4130"/>
                    <a:pt x="3815" y="4995"/>
                    <a:pt x="2637" y="4995"/>
                  </a:cubicBezTo>
                  <a:cubicBezTo>
                    <a:pt x="2515" y="4995"/>
                    <a:pt x="2392" y="4986"/>
                    <a:pt x="2268" y="4967"/>
                  </a:cubicBezTo>
                  <a:cubicBezTo>
                    <a:pt x="1624" y="4868"/>
                    <a:pt x="1061" y="4527"/>
                    <a:pt x="678" y="4005"/>
                  </a:cubicBezTo>
                  <a:cubicBezTo>
                    <a:pt x="290" y="3476"/>
                    <a:pt x="133" y="2838"/>
                    <a:pt x="232" y="2195"/>
                  </a:cubicBezTo>
                  <a:cubicBezTo>
                    <a:pt x="418" y="994"/>
                    <a:pt x="1455" y="129"/>
                    <a:pt x="2633" y="129"/>
                  </a:cubicBezTo>
                  <a:close/>
                  <a:moveTo>
                    <a:pt x="2633" y="0"/>
                  </a:moveTo>
                  <a:cubicBezTo>
                    <a:pt x="1393" y="0"/>
                    <a:pt x="299" y="910"/>
                    <a:pt x="105" y="2177"/>
                  </a:cubicBezTo>
                  <a:cubicBezTo>
                    <a:pt x="0" y="2849"/>
                    <a:pt x="167" y="3529"/>
                    <a:pt x="574" y="4080"/>
                  </a:cubicBezTo>
                  <a:cubicBezTo>
                    <a:pt x="975" y="4631"/>
                    <a:pt x="1572" y="4991"/>
                    <a:pt x="2250" y="5095"/>
                  </a:cubicBezTo>
                  <a:cubicBezTo>
                    <a:pt x="2378" y="5112"/>
                    <a:pt x="2512" y="5124"/>
                    <a:pt x="2639" y="5124"/>
                  </a:cubicBezTo>
                  <a:cubicBezTo>
                    <a:pt x="3880" y="5124"/>
                    <a:pt x="4971" y="4214"/>
                    <a:pt x="5168" y="2948"/>
                  </a:cubicBezTo>
                  <a:cubicBezTo>
                    <a:pt x="5273" y="2276"/>
                    <a:pt x="5104" y="1596"/>
                    <a:pt x="4699" y="1046"/>
                  </a:cubicBezTo>
                  <a:cubicBezTo>
                    <a:pt x="4298" y="495"/>
                    <a:pt x="3701" y="135"/>
                    <a:pt x="3021" y="30"/>
                  </a:cubicBezTo>
                  <a:cubicBezTo>
                    <a:pt x="2891" y="10"/>
                    <a:pt x="2761" y="0"/>
                    <a:pt x="263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4"/>
            <p:cNvSpPr/>
            <p:nvPr/>
          </p:nvSpPr>
          <p:spPr>
            <a:xfrm>
              <a:off x="6511929" y="982219"/>
              <a:ext cx="423226" cy="395296"/>
            </a:xfrm>
            <a:custGeom>
              <a:avLst/>
              <a:gdLst/>
              <a:ahLst/>
              <a:cxnLst/>
              <a:rect l="l" t="t" r="r" b="b"/>
              <a:pathLst>
                <a:path w="5349" h="4996" extrusionOk="0">
                  <a:moveTo>
                    <a:pt x="2670" y="1"/>
                  </a:moveTo>
                  <a:cubicBezTo>
                    <a:pt x="1459" y="1"/>
                    <a:pt x="399" y="883"/>
                    <a:pt x="210" y="2118"/>
                  </a:cubicBezTo>
                  <a:cubicBezTo>
                    <a:pt x="1" y="3481"/>
                    <a:pt x="935" y="4758"/>
                    <a:pt x="2298" y="4967"/>
                  </a:cubicBezTo>
                  <a:cubicBezTo>
                    <a:pt x="2426" y="4986"/>
                    <a:pt x="2554" y="4996"/>
                    <a:pt x="2679" y="4996"/>
                  </a:cubicBezTo>
                  <a:cubicBezTo>
                    <a:pt x="3891" y="4996"/>
                    <a:pt x="4950" y="4113"/>
                    <a:pt x="5139" y="2878"/>
                  </a:cubicBezTo>
                  <a:cubicBezTo>
                    <a:pt x="5348" y="1515"/>
                    <a:pt x="4415" y="239"/>
                    <a:pt x="3051" y="30"/>
                  </a:cubicBezTo>
                  <a:cubicBezTo>
                    <a:pt x="2923" y="10"/>
                    <a:pt x="2795" y="1"/>
                    <a:pt x="2670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4"/>
            <p:cNvSpPr/>
            <p:nvPr/>
          </p:nvSpPr>
          <p:spPr>
            <a:xfrm>
              <a:off x="6515173" y="977076"/>
              <a:ext cx="416738" cy="405424"/>
            </a:xfrm>
            <a:custGeom>
              <a:avLst/>
              <a:gdLst/>
              <a:ahLst/>
              <a:cxnLst/>
              <a:rect l="l" t="t" r="r" b="b"/>
              <a:pathLst>
                <a:path w="5267" h="5124" extrusionOk="0">
                  <a:moveTo>
                    <a:pt x="2627" y="130"/>
                  </a:moveTo>
                  <a:cubicBezTo>
                    <a:pt x="2750" y="130"/>
                    <a:pt x="2878" y="141"/>
                    <a:pt x="2999" y="159"/>
                  </a:cubicBezTo>
                  <a:cubicBezTo>
                    <a:pt x="3644" y="258"/>
                    <a:pt x="4206" y="599"/>
                    <a:pt x="4594" y="1128"/>
                  </a:cubicBezTo>
                  <a:cubicBezTo>
                    <a:pt x="4977" y="1650"/>
                    <a:pt x="5133" y="2288"/>
                    <a:pt x="5036" y="2931"/>
                  </a:cubicBezTo>
                  <a:cubicBezTo>
                    <a:pt x="4937" y="3575"/>
                    <a:pt x="4594" y="4138"/>
                    <a:pt x="4072" y="4521"/>
                  </a:cubicBezTo>
                  <a:cubicBezTo>
                    <a:pt x="3652" y="4833"/>
                    <a:pt x="3152" y="4996"/>
                    <a:pt x="2638" y="4996"/>
                  </a:cubicBezTo>
                  <a:cubicBezTo>
                    <a:pt x="2513" y="4996"/>
                    <a:pt x="2388" y="4987"/>
                    <a:pt x="2263" y="4968"/>
                  </a:cubicBezTo>
                  <a:cubicBezTo>
                    <a:pt x="1625" y="4869"/>
                    <a:pt x="1055" y="4526"/>
                    <a:pt x="673" y="4004"/>
                  </a:cubicBezTo>
                  <a:cubicBezTo>
                    <a:pt x="290" y="3476"/>
                    <a:pt x="134" y="2839"/>
                    <a:pt x="233" y="2194"/>
                  </a:cubicBezTo>
                  <a:cubicBezTo>
                    <a:pt x="330" y="1551"/>
                    <a:pt x="673" y="989"/>
                    <a:pt x="1195" y="606"/>
                  </a:cubicBezTo>
                  <a:cubicBezTo>
                    <a:pt x="1618" y="293"/>
                    <a:pt x="2112" y="130"/>
                    <a:pt x="2627" y="130"/>
                  </a:cubicBezTo>
                  <a:close/>
                  <a:moveTo>
                    <a:pt x="2629" y="1"/>
                  </a:moveTo>
                  <a:cubicBezTo>
                    <a:pt x="2087" y="1"/>
                    <a:pt x="1564" y="174"/>
                    <a:pt x="1120" y="501"/>
                  </a:cubicBezTo>
                  <a:cubicBezTo>
                    <a:pt x="568" y="901"/>
                    <a:pt x="203" y="1498"/>
                    <a:pt x="99" y="2178"/>
                  </a:cubicBezTo>
                  <a:cubicBezTo>
                    <a:pt x="0" y="2850"/>
                    <a:pt x="163" y="3529"/>
                    <a:pt x="568" y="4079"/>
                  </a:cubicBezTo>
                  <a:cubicBezTo>
                    <a:pt x="975" y="4631"/>
                    <a:pt x="1566" y="4991"/>
                    <a:pt x="2244" y="5096"/>
                  </a:cubicBezTo>
                  <a:cubicBezTo>
                    <a:pt x="2378" y="5112"/>
                    <a:pt x="2506" y="5123"/>
                    <a:pt x="2640" y="5123"/>
                  </a:cubicBezTo>
                  <a:cubicBezTo>
                    <a:pt x="3179" y="5123"/>
                    <a:pt x="3706" y="4956"/>
                    <a:pt x="4148" y="4625"/>
                  </a:cubicBezTo>
                  <a:cubicBezTo>
                    <a:pt x="4699" y="4225"/>
                    <a:pt x="5058" y="3627"/>
                    <a:pt x="5162" y="2949"/>
                  </a:cubicBezTo>
                  <a:cubicBezTo>
                    <a:pt x="5267" y="2276"/>
                    <a:pt x="5098" y="1597"/>
                    <a:pt x="4699" y="1046"/>
                  </a:cubicBezTo>
                  <a:cubicBezTo>
                    <a:pt x="4292" y="494"/>
                    <a:pt x="3695" y="135"/>
                    <a:pt x="3023" y="31"/>
                  </a:cubicBezTo>
                  <a:cubicBezTo>
                    <a:pt x="2891" y="11"/>
                    <a:pt x="2760" y="1"/>
                    <a:pt x="262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4"/>
            <p:cNvSpPr/>
            <p:nvPr/>
          </p:nvSpPr>
          <p:spPr>
            <a:xfrm>
              <a:off x="7050745" y="1498170"/>
              <a:ext cx="90041" cy="83632"/>
            </a:xfrm>
            <a:custGeom>
              <a:avLst/>
              <a:gdLst/>
              <a:ahLst/>
              <a:cxnLst/>
              <a:rect l="l" t="t" r="r" b="b"/>
              <a:pathLst>
                <a:path w="1138" h="1057" extrusionOk="0">
                  <a:moveTo>
                    <a:pt x="573" y="1"/>
                  </a:moveTo>
                  <a:cubicBezTo>
                    <a:pt x="314" y="1"/>
                    <a:pt x="89" y="188"/>
                    <a:pt x="47" y="452"/>
                  </a:cubicBezTo>
                  <a:cubicBezTo>
                    <a:pt x="0" y="737"/>
                    <a:pt x="203" y="1009"/>
                    <a:pt x="487" y="1050"/>
                  </a:cubicBezTo>
                  <a:cubicBezTo>
                    <a:pt x="516" y="1055"/>
                    <a:pt x="544" y="1057"/>
                    <a:pt x="571" y="1057"/>
                  </a:cubicBezTo>
                  <a:cubicBezTo>
                    <a:pt x="829" y="1057"/>
                    <a:pt x="1055" y="870"/>
                    <a:pt x="1092" y="609"/>
                  </a:cubicBezTo>
                  <a:cubicBezTo>
                    <a:pt x="1137" y="319"/>
                    <a:pt x="940" y="52"/>
                    <a:pt x="650" y="6"/>
                  </a:cubicBezTo>
                  <a:cubicBezTo>
                    <a:pt x="624" y="2"/>
                    <a:pt x="598" y="1"/>
                    <a:pt x="573" y="1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4"/>
            <p:cNvSpPr/>
            <p:nvPr/>
          </p:nvSpPr>
          <p:spPr>
            <a:xfrm>
              <a:off x="7047501" y="1493028"/>
              <a:ext cx="98824" cy="94235"/>
            </a:xfrm>
            <a:custGeom>
              <a:avLst/>
              <a:gdLst/>
              <a:ahLst/>
              <a:cxnLst/>
              <a:rect l="l" t="t" r="r" b="b"/>
              <a:pathLst>
                <a:path w="1249" h="1191" extrusionOk="0">
                  <a:moveTo>
                    <a:pt x="610" y="128"/>
                  </a:moveTo>
                  <a:cubicBezTo>
                    <a:pt x="633" y="128"/>
                    <a:pt x="656" y="134"/>
                    <a:pt x="680" y="134"/>
                  </a:cubicBezTo>
                  <a:cubicBezTo>
                    <a:pt x="935" y="176"/>
                    <a:pt x="1109" y="412"/>
                    <a:pt x="1068" y="663"/>
                  </a:cubicBezTo>
                  <a:cubicBezTo>
                    <a:pt x="1050" y="790"/>
                    <a:pt x="988" y="894"/>
                    <a:pt x="889" y="969"/>
                  </a:cubicBezTo>
                  <a:cubicBezTo>
                    <a:pt x="806" y="1025"/>
                    <a:pt x="711" y="1058"/>
                    <a:pt x="615" y="1058"/>
                  </a:cubicBezTo>
                  <a:cubicBezTo>
                    <a:pt x="590" y="1058"/>
                    <a:pt x="565" y="1056"/>
                    <a:pt x="541" y="1051"/>
                  </a:cubicBezTo>
                  <a:cubicBezTo>
                    <a:pt x="418" y="1033"/>
                    <a:pt x="308" y="969"/>
                    <a:pt x="239" y="872"/>
                  </a:cubicBezTo>
                  <a:cubicBezTo>
                    <a:pt x="164" y="767"/>
                    <a:pt x="134" y="645"/>
                    <a:pt x="152" y="524"/>
                  </a:cubicBezTo>
                  <a:cubicBezTo>
                    <a:pt x="169" y="401"/>
                    <a:pt x="239" y="291"/>
                    <a:pt x="338" y="222"/>
                  </a:cubicBezTo>
                  <a:cubicBezTo>
                    <a:pt x="418" y="163"/>
                    <a:pt x="512" y="128"/>
                    <a:pt x="610" y="128"/>
                  </a:cubicBezTo>
                  <a:close/>
                  <a:moveTo>
                    <a:pt x="615" y="1"/>
                  </a:moveTo>
                  <a:cubicBezTo>
                    <a:pt x="488" y="1"/>
                    <a:pt x="365" y="41"/>
                    <a:pt x="262" y="117"/>
                  </a:cubicBezTo>
                  <a:cubicBezTo>
                    <a:pt x="134" y="210"/>
                    <a:pt x="48" y="350"/>
                    <a:pt x="24" y="506"/>
                  </a:cubicBezTo>
                  <a:cubicBezTo>
                    <a:pt x="1" y="663"/>
                    <a:pt x="41" y="819"/>
                    <a:pt x="134" y="947"/>
                  </a:cubicBezTo>
                  <a:cubicBezTo>
                    <a:pt x="228" y="1074"/>
                    <a:pt x="367" y="1156"/>
                    <a:pt x="523" y="1185"/>
                  </a:cubicBezTo>
                  <a:cubicBezTo>
                    <a:pt x="552" y="1185"/>
                    <a:pt x="581" y="1191"/>
                    <a:pt x="610" y="1191"/>
                  </a:cubicBezTo>
                  <a:cubicBezTo>
                    <a:pt x="737" y="1191"/>
                    <a:pt x="860" y="1150"/>
                    <a:pt x="964" y="1074"/>
                  </a:cubicBezTo>
                  <a:cubicBezTo>
                    <a:pt x="1092" y="982"/>
                    <a:pt x="1173" y="842"/>
                    <a:pt x="1197" y="685"/>
                  </a:cubicBezTo>
                  <a:cubicBezTo>
                    <a:pt x="1248" y="361"/>
                    <a:pt x="1028" y="59"/>
                    <a:pt x="702" y="7"/>
                  </a:cubicBezTo>
                  <a:cubicBezTo>
                    <a:pt x="673" y="3"/>
                    <a:pt x="644" y="1"/>
                    <a:pt x="61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4"/>
            <p:cNvSpPr/>
            <p:nvPr/>
          </p:nvSpPr>
          <p:spPr>
            <a:xfrm>
              <a:off x="6585353" y="1510830"/>
              <a:ext cx="28563" cy="25082"/>
            </a:xfrm>
            <a:custGeom>
              <a:avLst/>
              <a:gdLst/>
              <a:ahLst/>
              <a:cxnLst/>
              <a:rect l="l" t="t" r="r" b="b"/>
              <a:pathLst>
                <a:path w="361" h="317" extrusionOk="0">
                  <a:moveTo>
                    <a:pt x="179" y="1"/>
                  </a:moveTo>
                  <a:cubicBezTo>
                    <a:pt x="147" y="1"/>
                    <a:pt x="115" y="11"/>
                    <a:pt x="88" y="31"/>
                  </a:cubicBezTo>
                  <a:cubicBezTo>
                    <a:pt x="18" y="83"/>
                    <a:pt x="0" y="182"/>
                    <a:pt x="53" y="251"/>
                  </a:cubicBezTo>
                  <a:cubicBezTo>
                    <a:pt x="84" y="294"/>
                    <a:pt x="133" y="317"/>
                    <a:pt x="182" y="317"/>
                  </a:cubicBezTo>
                  <a:cubicBezTo>
                    <a:pt x="214" y="317"/>
                    <a:pt x="245" y="307"/>
                    <a:pt x="273" y="286"/>
                  </a:cubicBezTo>
                  <a:cubicBezTo>
                    <a:pt x="348" y="235"/>
                    <a:pt x="361" y="136"/>
                    <a:pt x="308" y="66"/>
                  </a:cubicBezTo>
                  <a:cubicBezTo>
                    <a:pt x="276" y="24"/>
                    <a:pt x="228" y="1"/>
                    <a:pt x="17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4"/>
            <p:cNvSpPr/>
            <p:nvPr/>
          </p:nvSpPr>
          <p:spPr>
            <a:xfrm>
              <a:off x="6579815" y="1505608"/>
              <a:ext cx="40036" cy="35289"/>
            </a:xfrm>
            <a:custGeom>
              <a:avLst/>
              <a:gdLst/>
              <a:ahLst/>
              <a:cxnLst/>
              <a:rect l="l" t="t" r="r" b="b"/>
              <a:pathLst>
                <a:path w="506" h="446" extrusionOk="0">
                  <a:moveTo>
                    <a:pt x="254" y="132"/>
                  </a:moveTo>
                  <a:cubicBezTo>
                    <a:pt x="282" y="132"/>
                    <a:pt x="309" y="143"/>
                    <a:pt x="326" y="167"/>
                  </a:cubicBezTo>
                  <a:cubicBezTo>
                    <a:pt x="361" y="213"/>
                    <a:pt x="348" y="271"/>
                    <a:pt x="308" y="301"/>
                  </a:cubicBezTo>
                  <a:cubicBezTo>
                    <a:pt x="292" y="312"/>
                    <a:pt x="273" y="318"/>
                    <a:pt x="254" y="318"/>
                  </a:cubicBezTo>
                  <a:cubicBezTo>
                    <a:pt x="225" y="318"/>
                    <a:pt x="195" y="305"/>
                    <a:pt x="174" y="277"/>
                  </a:cubicBezTo>
                  <a:cubicBezTo>
                    <a:pt x="147" y="237"/>
                    <a:pt x="158" y="178"/>
                    <a:pt x="198" y="149"/>
                  </a:cubicBezTo>
                  <a:cubicBezTo>
                    <a:pt x="215" y="137"/>
                    <a:pt x="235" y="132"/>
                    <a:pt x="254" y="132"/>
                  </a:cubicBezTo>
                  <a:close/>
                  <a:moveTo>
                    <a:pt x="254" y="0"/>
                  </a:moveTo>
                  <a:cubicBezTo>
                    <a:pt x="208" y="0"/>
                    <a:pt x="162" y="14"/>
                    <a:pt x="123" y="44"/>
                  </a:cubicBezTo>
                  <a:cubicBezTo>
                    <a:pt x="19" y="114"/>
                    <a:pt x="0" y="260"/>
                    <a:pt x="70" y="358"/>
                  </a:cubicBezTo>
                  <a:cubicBezTo>
                    <a:pt x="117" y="416"/>
                    <a:pt x="187" y="445"/>
                    <a:pt x="251" y="445"/>
                  </a:cubicBezTo>
                  <a:cubicBezTo>
                    <a:pt x="297" y="445"/>
                    <a:pt x="343" y="434"/>
                    <a:pt x="383" y="405"/>
                  </a:cubicBezTo>
                  <a:cubicBezTo>
                    <a:pt x="482" y="330"/>
                    <a:pt x="506" y="191"/>
                    <a:pt x="431" y="92"/>
                  </a:cubicBezTo>
                  <a:cubicBezTo>
                    <a:pt x="389" y="32"/>
                    <a:pt x="322" y="0"/>
                    <a:pt x="25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4"/>
            <p:cNvSpPr/>
            <p:nvPr/>
          </p:nvSpPr>
          <p:spPr>
            <a:xfrm>
              <a:off x="7008494" y="843202"/>
              <a:ext cx="62111" cy="54911"/>
            </a:xfrm>
            <a:custGeom>
              <a:avLst/>
              <a:gdLst/>
              <a:ahLst/>
              <a:cxnLst/>
              <a:rect l="l" t="t" r="r" b="b"/>
              <a:pathLst>
                <a:path w="785" h="694" extrusionOk="0">
                  <a:moveTo>
                    <a:pt x="393" y="1"/>
                  </a:moveTo>
                  <a:cubicBezTo>
                    <a:pt x="321" y="1"/>
                    <a:pt x="249" y="23"/>
                    <a:pt x="186" y="70"/>
                  </a:cubicBezTo>
                  <a:cubicBezTo>
                    <a:pt x="36" y="180"/>
                    <a:pt x="1" y="400"/>
                    <a:pt x="111" y="551"/>
                  </a:cubicBezTo>
                  <a:cubicBezTo>
                    <a:pt x="181" y="645"/>
                    <a:pt x="286" y="693"/>
                    <a:pt x="392" y="693"/>
                  </a:cubicBezTo>
                  <a:cubicBezTo>
                    <a:pt x="463" y="693"/>
                    <a:pt x="535" y="671"/>
                    <a:pt x="598" y="627"/>
                  </a:cubicBezTo>
                  <a:cubicBezTo>
                    <a:pt x="750" y="510"/>
                    <a:pt x="785" y="296"/>
                    <a:pt x="673" y="145"/>
                  </a:cubicBezTo>
                  <a:cubicBezTo>
                    <a:pt x="604" y="51"/>
                    <a:pt x="499" y="1"/>
                    <a:pt x="393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4"/>
            <p:cNvSpPr/>
            <p:nvPr/>
          </p:nvSpPr>
          <p:spPr>
            <a:xfrm>
              <a:off x="7006200" y="838138"/>
              <a:ext cx="70340" cy="65197"/>
            </a:xfrm>
            <a:custGeom>
              <a:avLst/>
              <a:gdLst/>
              <a:ahLst/>
              <a:cxnLst/>
              <a:rect l="l" t="t" r="r" b="b"/>
              <a:pathLst>
                <a:path w="889" h="824" extrusionOk="0">
                  <a:moveTo>
                    <a:pt x="418" y="127"/>
                  </a:moveTo>
                  <a:cubicBezTo>
                    <a:pt x="506" y="127"/>
                    <a:pt x="592" y="169"/>
                    <a:pt x="645" y="244"/>
                  </a:cubicBezTo>
                  <a:cubicBezTo>
                    <a:pt x="691" y="308"/>
                    <a:pt x="709" y="378"/>
                    <a:pt x="697" y="453"/>
                  </a:cubicBezTo>
                  <a:cubicBezTo>
                    <a:pt x="686" y="528"/>
                    <a:pt x="651" y="592"/>
                    <a:pt x="587" y="638"/>
                  </a:cubicBezTo>
                  <a:cubicBezTo>
                    <a:pt x="539" y="675"/>
                    <a:pt x="481" y="694"/>
                    <a:pt x="421" y="694"/>
                  </a:cubicBezTo>
                  <a:cubicBezTo>
                    <a:pt x="407" y="694"/>
                    <a:pt x="392" y="693"/>
                    <a:pt x="378" y="691"/>
                  </a:cubicBezTo>
                  <a:cubicBezTo>
                    <a:pt x="303" y="679"/>
                    <a:pt x="239" y="638"/>
                    <a:pt x="193" y="574"/>
                  </a:cubicBezTo>
                  <a:cubicBezTo>
                    <a:pt x="152" y="517"/>
                    <a:pt x="134" y="441"/>
                    <a:pt x="140" y="365"/>
                  </a:cubicBezTo>
                  <a:cubicBezTo>
                    <a:pt x="152" y="296"/>
                    <a:pt x="193" y="226"/>
                    <a:pt x="257" y="186"/>
                  </a:cubicBezTo>
                  <a:cubicBezTo>
                    <a:pt x="303" y="145"/>
                    <a:pt x="361" y="127"/>
                    <a:pt x="418" y="127"/>
                  </a:cubicBezTo>
                  <a:close/>
                  <a:moveTo>
                    <a:pt x="423" y="1"/>
                  </a:moveTo>
                  <a:cubicBezTo>
                    <a:pt x="337" y="1"/>
                    <a:pt x="250" y="27"/>
                    <a:pt x="175" y="81"/>
                  </a:cubicBezTo>
                  <a:cubicBezTo>
                    <a:pt x="88" y="145"/>
                    <a:pt x="30" y="239"/>
                    <a:pt x="13" y="349"/>
                  </a:cubicBezTo>
                  <a:cubicBezTo>
                    <a:pt x="1" y="459"/>
                    <a:pt x="24" y="563"/>
                    <a:pt x="88" y="656"/>
                  </a:cubicBezTo>
                  <a:cubicBezTo>
                    <a:pt x="158" y="743"/>
                    <a:pt x="250" y="801"/>
                    <a:pt x="361" y="818"/>
                  </a:cubicBezTo>
                  <a:cubicBezTo>
                    <a:pt x="378" y="818"/>
                    <a:pt x="402" y="823"/>
                    <a:pt x="424" y="823"/>
                  </a:cubicBezTo>
                  <a:cubicBezTo>
                    <a:pt x="512" y="823"/>
                    <a:pt x="592" y="796"/>
                    <a:pt x="662" y="743"/>
                  </a:cubicBezTo>
                  <a:cubicBezTo>
                    <a:pt x="848" y="609"/>
                    <a:pt x="889" y="349"/>
                    <a:pt x="755" y="169"/>
                  </a:cubicBezTo>
                  <a:cubicBezTo>
                    <a:pt x="672" y="58"/>
                    <a:pt x="549" y="1"/>
                    <a:pt x="4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4"/>
            <p:cNvSpPr/>
            <p:nvPr/>
          </p:nvSpPr>
          <p:spPr>
            <a:xfrm>
              <a:off x="6950261" y="1118624"/>
              <a:ext cx="218062" cy="28009"/>
            </a:xfrm>
            <a:custGeom>
              <a:avLst/>
              <a:gdLst/>
              <a:ahLst/>
              <a:cxnLst/>
              <a:rect l="l" t="t" r="r" b="b"/>
              <a:pathLst>
                <a:path w="2756" h="354" extrusionOk="0">
                  <a:moveTo>
                    <a:pt x="0" y="0"/>
                  </a:moveTo>
                  <a:lnTo>
                    <a:pt x="0" y="354"/>
                  </a:lnTo>
                  <a:lnTo>
                    <a:pt x="2756" y="35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4"/>
            <p:cNvSpPr/>
            <p:nvPr/>
          </p:nvSpPr>
          <p:spPr>
            <a:xfrm>
              <a:off x="6945197" y="1113561"/>
              <a:ext cx="228189" cy="38137"/>
            </a:xfrm>
            <a:custGeom>
              <a:avLst/>
              <a:gdLst/>
              <a:ahLst/>
              <a:cxnLst/>
              <a:rect l="l" t="t" r="r" b="b"/>
              <a:pathLst>
                <a:path w="2884" h="482" extrusionOk="0">
                  <a:moveTo>
                    <a:pt x="2755" y="127"/>
                  </a:moveTo>
                  <a:lnTo>
                    <a:pt x="2755" y="348"/>
                  </a:lnTo>
                  <a:lnTo>
                    <a:pt x="134" y="348"/>
                  </a:lnTo>
                  <a:lnTo>
                    <a:pt x="134" y="127"/>
                  </a:lnTo>
                  <a:close/>
                  <a:moveTo>
                    <a:pt x="64" y="0"/>
                  </a:moveTo>
                  <a:cubicBezTo>
                    <a:pt x="30" y="0"/>
                    <a:pt x="0" y="29"/>
                    <a:pt x="0" y="64"/>
                  </a:cubicBezTo>
                  <a:lnTo>
                    <a:pt x="0" y="418"/>
                  </a:lnTo>
                  <a:cubicBezTo>
                    <a:pt x="0" y="453"/>
                    <a:pt x="30" y="482"/>
                    <a:pt x="64" y="482"/>
                  </a:cubicBezTo>
                  <a:lnTo>
                    <a:pt x="2820" y="482"/>
                  </a:lnTo>
                  <a:cubicBezTo>
                    <a:pt x="2854" y="482"/>
                    <a:pt x="2884" y="453"/>
                    <a:pt x="2884" y="418"/>
                  </a:cubicBezTo>
                  <a:lnTo>
                    <a:pt x="2884" y="64"/>
                  </a:lnTo>
                  <a:cubicBezTo>
                    <a:pt x="2884" y="29"/>
                    <a:pt x="2854" y="0"/>
                    <a:pt x="282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4"/>
            <p:cNvSpPr/>
            <p:nvPr/>
          </p:nvSpPr>
          <p:spPr>
            <a:xfrm>
              <a:off x="6950261" y="1180102"/>
              <a:ext cx="125330" cy="18436"/>
            </a:xfrm>
            <a:custGeom>
              <a:avLst/>
              <a:gdLst/>
              <a:ahLst/>
              <a:cxnLst/>
              <a:rect l="l" t="t" r="r" b="b"/>
              <a:pathLst>
                <a:path w="1584" h="233" extrusionOk="0">
                  <a:moveTo>
                    <a:pt x="0" y="0"/>
                  </a:moveTo>
                  <a:lnTo>
                    <a:pt x="0" y="233"/>
                  </a:lnTo>
                  <a:lnTo>
                    <a:pt x="1583" y="23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4"/>
            <p:cNvSpPr/>
            <p:nvPr/>
          </p:nvSpPr>
          <p:spPr>
            <a:xfrm>
              <a:off x="6945197" y="1174959"/>
              <a:ext cx="135458" cy="28563"/>
            </a:xfrm>
            <a:custGeom>
              <a:avLst/>
              <a:gdLst/>
              <a:ahLst/>
              <a:cxnLst/>
              <a:rect l="l" t="t" r="r" b="b"/>
              <a:pathLst>
                <a:path w="1712" h="361" extrusionOk="0">
                  <a:moveTo>
                    <a:pt x="1585" y="135"/>
                  </a:moveTo>
                  <a:lnTo>
                    <a:pt x="1585" y="233"/>
                  </a:lnTo>
                  <a:lnTo>
                    <a:pt x="134" y="233"/>
                  </a:lnTo>
                  <a:lnTo>
                    <a:pt x="134" y="135"/>
                  </a:lnTo>
                  <a:close/>
                  <a:moveTo>
                    <a:pt x="64" y="1"/>
                  </a:moveTo>
                  <a:cubicBezTo>
                    <a:pt x="30" y="1"/>
                    <a:pt x="0" y="30"/>
                    <a:pt x="0" y="65"/>
                  </a:cubicBezTo>
                  <a:lnTo>
                    <a:pt x="0" y="298"/>
                  </a:lnTo>
                  <a:cubicBezTo>
                    <a:pt x="0" y="332"/>
                    <a:pt x="30" y="360"/>
                    <a:pt x="64" y="360"/>
                  </a:cubicBezTo>
                  <a:lnTo>
                    <a:pt x="1647" y="360"/>
                  </a:lnTo>
                  <a:cubicBezTo>
                    <a:pt x="1682" y="360"/>
                    <a:pt x="1711" y="332"/>
                    <a:pt x="1711" y="298"/>
                  </a:cubicBezTo>
                  <a:lnTo>
                    <a:pt x="1711" y="65"/>
                  </a:lnTo>
                  <a:cubicBezTo>
                    <a:pt x="1711" y="30"/>
                    <a:pt x="1682" y="1"/>
                    <a:pt x="164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4"/>
            <p:cNvSpPr/>
            <p:nvPr/>
          </p:nvSpPr>
          <p:spPr>
            <a:xfrm>
              <a:off x="6950261" y="1232401"/>
              <a:ext cx="125330" cy="17882"/>
            </a:xfrm>
            <a:custGeom>
              <a:avLst/>
              <a:gdLst/>
              <a:ahLst/>
              <a:cxnLst/>
              <a:rect l="l" t="t" r="r" b="b"/>
              <a:pathLst>
                <a:path w="1584" h="226" extrusionOk="0">
                  <a:moveTo>
                    <a:pt x="0" y="0"/>
                  </a:moveTo>
                  <a:lnTo>
                    <a:pt x="0" y="226"/>
                  </a:lnTo>
                  <a:lnTo>
                    <a:pt x="1583" y="226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4"/>
            <p:cNvSpPr/>
            <p:nvPr/>
          </p:nvSpPr>
          <p:spPr>
            <a:xfrm>
              <a:off x="6945197" y="1227337"/>
              <a:ext cx="135458" cy="28484"/>
            </a:xfrm>
            <a:custGeom>
              <a:avLst/>
              <a:gdLst/>
              <a:ahLst/>
              <a:cxnLst/>
              <a:rect l="l" t="t" r="r" b="b"/>
              <a:pathLst>
                <a:path w="1712" h="360" extrusionOk="0">
                  <a:moveTo>
                    <a:pt x="1585" y="128"/>
                  </a:moveTo>
                  <a:lnTo>
                    <a:pt x="1585" y="227"/>
                  </a:lnTo>
                  <a:lnTo>
                    <a:pt x="134" y="227"/>
                  </a:lnTo>
                  <a:lnTo>
                    <a:pt x="134" y="128"/>
                  </a:lnTo>
                  <a:close/>
                  <a:moveTo>
                    <a:pt x="64" y="0"/>
                  </a:moveTo>
                  <a:cubicBezTo>
                    <a:pt x="30" y="0"/>
                    <a:pt x="0" y="29"/>
                    <a:pt x="0" y="64"/>
                  </a:cubicBezTo>
                  <a:lnTo>
                    <a:pt x="0" y="290"/>
                  </a:lnTo>
                  <a:cubicBezTo>
                    <a:pt x="0" y="332"/>
                    <a:pt x="30" y="359"/>
                    <a:pt x="64" y="359"/>
                  </a:cubicBezTo>
                  <a:lnTo>
                    <a:pt x="1647" y="359"/>
                  </a:lnTo>
                  <a:cubicBezTo>
                    <a:pt x="1682" y="359"/>
                    <a:pt x="1711" y="332"/>
                    <a:pt x="1711" y="290"/>
                  </a:cubicBezTo>
                  <a:lnTo>
                    <a:pt x="1711" y="64"/>
                  </a:lnTo>
                  <a:cubicBezTo>
                    <a:pt x="1711" y="29"/>
                    <a:pt x="1682" y="0"/>
                    <a:pt x="164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4"/>
            <p:cNvSpPr/>
            <p:nvPr/>
          </p:nvSpPr>
          <p:spPr>
            <a:xfrm>
              <a:off x="6311831" y="1275602"/>
              <a:ext cx="211653" cy="90912"/>
            </a:xfrm>
            <a:custGeom>
              <a:avLst/>
              <a:gdLst/>
              <a:ahLst/>
              <a:cxnLst/>
              <a:rect l="l" t="t" r="r" b="b"/>
              <a:pathLst>
                <a:path w="2675" h="1149" extrusionOk="0">
                  <a:moveTo>
                    <a:pt x="2675" y="0"/>
                  </a:moveTo>
                  <a:lnTo>
                    <a:pt x="0" y="1149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4"/>
            <p:cNvSpPr/>
            <p:nvPr/>
          </p:nvSpPr>
          <p:spPr>
            <a:xfrm>
              <a:off x="6305897" y="1270379"/>
              <a:ext cx="223125" cy="101672"/>
            </a:xfrm>
            <a:custGeom>
              <a:avLst/>
              <a:gdLst/>
              <a:ahLst/>
              <a:cxnLst/>
              <a:rect l="l" t="t" r="r" b="b"/>
              <a:pathLst>
                <a:path w="2820" h="1285" extrusionOk="0">
                  <a:moveTo>
                    <a:pt x="2748" y="0"/>
                  </a:moveTo>
                  <a:cubicBezTo>
                    <a:pt x="2739" y="0"/>
                    <a:pt x="2730" y="3"/>
                    <a:pt x="2720" y="8"/>
                  </a:cubicBezTo>
                  <a:lnTo>
                    <a:pt x="52" y="1156"/>
                  </a:lnTo>
                  <a:cubicBezTo>
                    <a:pt x="17" y="1167"/>
                    <a:pt x="0" y="1208"/>
                    <a:pt x="17" y="1242"/>
                  </a:cubicBezTo>
                  <a:cubicBezTo>
                    <a:pt x="24" y="1266"/>
                    <a:pt x="52" y="1284"/>
                    <a:pt x="75" y="1284"/>
                  </a:cubicBezTo>
                  <a:cubicBezTo>
                    <a:pt x="81" y="1284"/>
                    <a:pt x="93" y="1277"/>
                    <a:pt x="99" y="1277"/>
                  </a:cubicBezTo>
                  <a:lnTo>
                    <a:pt x="2773" y="123"/>
                  </a:lnTo>
                  <a:cubicBezTo>
                    <a:pt x="2808" y="112"/>
                    <a:pt x="2819" y="72"/>
                    <a:pt x="2808" y="42"/>
                  </a:cubicBezTo>
                  <a:cubicBezTo>
                    <a:pt x="2795" y="17"/>
                    <a:pt x="2773" y="0"/>
                    <a:pt x="274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4"/>
            <p:cNvSpPr/>
            <p:nvPr/>
          </p:nvSpPr>
          <p:spPr>
            <a:xfrm>
              <a:off x="6287461" y="1352666"/>
              <a:ext cx="34577" cy="34418"/>
            </a:xfrm>
            <a:custGeom>
              <a:avLst/>
              <a:gdLst/>
              <a:ahLst/>
              <a:cxnLst/>
              <a:rect l="l" t="t" r="r" b="b"/>
              <a:pathLst>
                <a:path w="437" h="435" extrusionOk="0">
                  <a:moveTo>
                    <a:pt x="117" y="1"/>
                  </a:moveTo>
                  <a:lnTo>
                    <a:pt x="1" y="325"/>
                  </a:lnTo>
                  <a:lnTo>
                    <a:pt x="319" y="435"/>
                  </a:lnTo>
                  <a:lnTo>
                    <a:pt x="436" y="11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4"/>
            <p:cNvSpPr/>
            <p:nvPr/>
          </p:nvSpPr>
          <p:spPr>
            <a:xfrm>
              <a:off x="6281527" y="1347681"/>
              <a:ext cx="45970" cy="44942"/>
            </a:xfrm>
            <a:custGeom>
              <a:avLst/>
              <a:gdLst/>
              <a:ahLst/>
              <a:cxnLst/>
              <a:rect l="l" t="t" r="r" b="b"/>
              <a:pathLst>
                <a:path w="581" h="568" extrusionOk="0">
                  <a:moveTo>
                    <a:pt x="233" y="150"/>
                  </a:moveTo>
                  <a:lnTo>
                    <a:pt x="429" y="219"/>
                  </a:lnTo>
                  <a:lnTo>
                    <a:pt x="354" y="417"/>
                  </a:lnTo>
                  <a:lnTo>
                    <a:pt x="158" y="348"/>
                  </a:lnTo>
                  <a:lnTo>
                    <a:pt x="233" y="150"/>
                  </a:lnTo>
                  <a:close/>
                  <a:moveTo>
                    <a:pt x="189" y="1"/>
                  </a:moveTo>
                  <a:cubicBezTo>
                    <a:pt x="180" y="1"/>
                    <a:pt x="172" y="2"/>
                    <a:pt x="163" y="5"/>
                  </a:cubicBezTo>
                  <a:cubicBezTo>
                    <a:pt x="151" y="16"/>
                    <a:pt x="140" y="29"/>
                    <a:pt x="134" y="45"/>
                  </a:cubicBezTo>
                  <a:lnTo>
                    <a:pt x="18" y="364"/>
                  </a:lnTo>
                  <a:cubicBezTo>
                    <a:pt x="0" y="399"/>
                    <a:pt x="18" y="434"/>
                    <a:pt x="53" y="446"/>
                  </a:cubicBezTo>
                  <a:lnTo>
                    <a:pt x="372" y="562"/>
                  </a:lnTo>
                  <a:cubicBezTo>
                    <a:pt x="383" y="562"/>
                    <a:pt x="389" y="568"/>
                    <a:pt x="394" y="568"/>
                  </a:cubicBezTo>
                  <a:cubicBezTo>
                    <a:pt x="424" y="568"/>
                    <a:pt x="447" y="551"/>
                    <a:pt x="458" y="522"/>
                  </a:cubicBezTo>
                  <a:lnTo>
                    <a:pt x="575" y="203"/>
                  </a:lnTo>
                  <a:cubicBezTo>
                    <a:pt x="581" y="185"/>
                    <a:pt x="581" y="168"/>
                    <a:pt x="568" y="155"/>
                  </a:cubicBezTo>
                  <a:cubicBezTo>
                    <a:pt x="563" y="139"/>
                    <a:pt x="552" y="126"/>
                    <a:pt x="534" y="121"/>
                  </a:cubicBezTo>
                  <a:lnTo>
                    <a:pt x="215" y="5"/>
                  </a:lnTo>
                  <a:cubicBezTo>
                    <a:pt x="206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4"/>
            <p:cNvSpPr/>
            <p:nvPr/>
          </p:nvSpPr>
          <p:spPr>
            <a:xfrm>
              <a:off x="6619375" y="1105411"/>
              <a:ext cx="196936" cy="142579"/>
            </a:xfrm>
            <a:custGeom>
              <a:avLst/>
              <a:gdLst/>
              <a:ahLst/>
              <a:cxnLst/>
              <a:rect l="l" t="t" r="r" b="b"/>
              <a:pathLst>
                <a:path w="2489" h="1802" extrusionOk="0">
                  <a:moveTo>
                    <a:pt x="966" y="0"/>
                  </a:moveTo>
                  <a:cubicBezTo>
                    <a:pt x="963" y="0"/>
                    <a:pt x="959" y="1"/>
                    <a:pt x="957" y="4"/>
                  </a:cubicBezTo>
                  <a:lnTo>
                    <a:pt x="0" y="891"/>
                  </a:lnTo>
                  <a:lnTo>
                    <a:pt x="0" y="909"/>
                  </a:lnTo>
                  <a:lnTo>
                    <a:pt x="957" y="1796"/>
                  </a:lnTo>
                  <a:cubicBezTo>
                    <a:pt x="959" y="1800"/>
                    <a:pt x="963" y="1801"/>
                    <a:pt x="966" y="1801"/>
                  </a:cubicBezTo>
                  <a:cubicBezTo>
                    <a:pt x="969" y="1801"/>
                    <a:pt x="972" y="1800"/>
                    <a:pt x="975" y="1796"/>
                  </a:cubicBezTo>
                  <a:lnTo>
                    <a:pt x="1328" y="1413"/>
                  </a:lnTo>
                  <a:lnTo>
                    <a:pt x="1328" y="1402"/>
                  </a:lnTo>
                  <a:lnTo>
                    <a:pt x="1096" y="1188"/>
                  </a:lnTo>
                  <a:cubicBezTo>
                    <a:pt x="1090" y="1182"/>
                    <a:pt x="1096" y="1170"/>
                    <a:pt x="1101" y="1170"/>
                  </a:cubicBezTo>
                  <a:lnTo>
                    <a:pt x="2175" y="1170"/>
                  </a:lnTo>
                  <a:cubicBezTo>
                    <a:pt x="2308" y="1170"/>
                    <a:pt x="2431" y="1083"/>
                    <a:pt x="2453" y="950"/>
                  </a:cubicBezTo>
                  <a:cubicBezTo>
                    <a:pt x="2488" y="781"/>
                    <a:pt x="2354" y="631"/>
                    <a:pt x="2193" y="631"/>
                  </a:cubicBezTo>
                  <a:lnTo>
                    <a:pt x="1101" y="631"/>
                  </a:lnTo>
                  <a:cubicBezTo>
                    <a:pt x="1096" y="631"/>
                    <a:pt x="1090" y="620"/>
                    <a:pt x="1096" y="613"/>
                  </a:cubicBezTo>
                  <a:lnTo>
                    <a:pt x="1328" y="398"/>
                  </a:lnTo>
                  <a:lnTo>
                    <a:pt x="1328" y="387"/>
                  </a:lnTo>
                  <a:lnTo>
                    <a:pt x="975" y="4"/>
                  </a:lnTo>
                  <a:cubicBezTo>
                    <a:pt x="972" y="1"/>
                    <a:pt x="969" y="0"/>
                    <a:pt x="966" y="0"/>
                  </a:cubicBez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4"/>
            <p:cNvSpPr/>
            <p:nvPr/>
          </p:nvSpPr>
          <p:spPr>
            <a:xfrm>
              <a:off x="6614312" y="1100189"/>
              <a:ext cx="205718" cy="152865"/>
            </a:xfrm>
            <a:custGeom>
              <a:avLst/>
              <a:gdLst/>
              <a:ahLst/>
              <a:cxnLst/>
              <a:rect l="l" t="t" r="r" b="b"/>
              <a:pathLst>
                <a:path w="2600" h="1932" extrusionOk="0">
                  <a:moveTo>
                    <a:pt x="1026" y="157"/>
                  </a:moveTo>
                  <a:lnTo>
                    <a:pt x="1305" y="453"/>
                  </a:lnTo>
                  <a:lnTo>
                    <a:pt x="1114" y="633"/>
                  </a:lnTo>
                  <a:cubicBezTo>
                    <a:pt x="1090" y="651"/>
                    <a:pt x="1085" y="686"/>
                    <a:pt x="1096" y="713"/>
                  </a:cubicBezTo>
                  <a:cubicBezTo>
                    <a:pt x="1108" y="737"/>
                    <a:pt x="1143" y="761"/>
                    <a:pt x="1165" y="761"/>
                  </a:cubicBezTo>
                  <a:lnTo>
                    <a:pt x="2257" y="761"/>
                  </a:lnTo>
                  <a:cubicBezTo>
                    <a:pt x="2314" y="761"/>
                    <a:pt x="2372" y="790"/>
                    <a:pt x="2413" y="836"/>
                  </a:cubicBezTo>
                  <a:cubicBezTo>
                    <a:pt x="2453" y="882"/>
                    <a:pt x="2466" y="940"/>
                    <a:pt x="2453" y="1004"/>
                  </a:cubicBezTo>
                  <a:cubicBezTo>
                    <a:pt x="2442" y="1096"/>
                    <a:pt x="2343" y="1173"/>
                    <a:pt x="2239" y="1173"/>
                  </a:cubicBezTo>
                  <a:lnTo>
                    <a:pt x="1165" y="1173"/>
                  </a:lnTo>
                  <a:cubicBezTo>
                    <a:pt x="1138" y="1173"/>
                    <a:pt x="1108" y="1190"/>
                    <a:pt x="1096" y="1219"/>
                  </a:cubicBezTo>
                  <a:cubicBezTo>
                    <a:pt x="1085" y="1243"/>
                    <a:pt x="1096" y="1283"/>
                    <a:pt x="1114" y="1300"/>
                  </a:cubicBezTo>
                  <a:lnTo>
                    <a:pt x="1305" y="1479"/>
                  </a:lnTo>
                  <a:lnTo>
                    <a:pt x="1026" y="1776"/>
                  </a:lnTo>
                  <a:lnTo>
                    <a:pt x="156" y="964"/>
                  </a:lnTo>
                  <a:lnTo>
                    <a:pt x="1026" y="157"/>
                  </a:lnTo>
                  <a:close/>
                  <a:moveTo>
                    <a:pt x="1033" y="1"/>
                  </a:moveTo>
                  <a:cubicBezTo>
                    <a:pt x="1015" y="1"/>
                    <a:pt x="991" y="12"/>
                    <a:pt x="980" y="24"/>
                  </a:cubicBezTo>
                  <a:lnTo>
                    <a:pt x="24" y="911"/>
                  </a:lnTo>
                  <a:cubicBezTo>
                    <a:pt x="6" y="922"/>
                    <a:pt x="0" y="946"/>
                    <a:pt x="0" y="964"/>
                  </a:cubicBezTo>
                  <a:cubicBezTo>
                    <a:pt x="0" y="986"/>
                    <a:pt x="11" y="1010"/>
                    <a:pt x="24" y="1021"/>
                  </a:cubicBezTo>
                  <a:lnTo>
                    <a:pt x="980" y="1909"/>
                  </a:lnTo>
                  <a:cubicBezTo>
                    <a:pt x="991" y="1920"/>
                    <a:pt x="1015" y="1932"/>
                    <a:pt x="1033" y="1932"/>
                  </a:cubicBezTo>
                  <a:cubicBezTo>
                    <a:pt x="1050" y="1926"/>
                    <a:pt x="1074" y="1920"/>
                    <a:pt x="1085" y="1904"/>
                  </a:cubicBezTo>
                  <a:lnTo>
                    <a:pt x="1438" y="1527"/>
                  </a:lnTo>
                  <a:cubicBezTo>
                    <a:pt x="1451" y="1514"/>
                    <a:pt x="1456" y="1492"/>
                    <a:pt x="1456" y="1474"/>
                  </a:cubicBezTo>
                  <a:cubicBezTo>
                    <a:pt x="1456" y="1457"/>
                    <a:pt x="1444" y="1433"/>
                    <a:pt x="1433" y="1422"/>
                  </a:cubicBezTo>
                  <a:lnTo>
                    <a:pt x="1305" y="1300"/>
                  </a:lnTo>
                  <a:lnTo>
                    <a:pt x="2239" y="1300"/>
                  </a:lnTo>
                  <a:cubicBezTo>
                    <a:pt x="2407" y="1300"/>
                    <a:pt x="2558" y="1184"/>
                    <a:pt x="2581" y="1027"/>
                  </a:cubicBezTo>
                  <a:cubicBezTo>
                    <a:pt x="2599" y="929"/>
                    <a:pt x="2576" y="830"/>
                    <a:pt x="2512" y="748"/>
                  </a:cubicBezTo>
                  <a:cubicBezTo>
                    <a:pt x="2448" y="673"/>
                    <a:pt x="2356" y="633"/>
                    <a:pt x="2257" y="633"/>
                  </a:cubicBezTo>
                  <a:lnTo>
                    <a:pt x="1305" y="633"/>
                  </a:lnTo>
                  <a:lnTo>
                    <a:pt x="1433" y="512"/>
                  </a:lnTo>
                  <a:cubicBezTo>
                    <a:pt x="1444" y="499"/>
                    <a:pt x="1456" y="477"/>
                    <a:pt x="1456" y="459"/>
                  </a:cubicBezTo>
                  <a:cubicBezTo>
                    <a:pt x="1456" y="442"/>
                    <a:pt x="1451" y="418"/>
                    <a:pt x="1438" y="407"/>
                  </a:cubicBezTo>
                  <a:lnTo>
                    <a:pt x="1085" y="30"/>
                  </a:lnTo>
                  <a:cubicBezTo>
                    <a:pt x="1074" y="12"/>
                    <a:pt x="1050" y="1"/>
                    <a:pt x="103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3" name="Google Shape;2923;p54"/>
          <p:cNvGrpSpPr/>
          <p:nvPr/>
        </p:nvGrpSpPr>
        <p:grpSpPr>
          <a:xfrm>
            <a:off x="8343959" y="3843444"/>
            <a:ext cx="537225" cy="531901"/>
            <a:chOff x="2535900" y="2697375"/>
            <a:chExt cx="164475" cy="162875"/>
          </a:xfrm>
        </p:grpSpPr>
        <p:sp>
          <p:nvSpPr>
            <p:cNvPr id="2924" name="Google Shape;2924;p54"/>
            <p:cNvSpPr/>
            <p:nvPr/>
          </p:nvSpPr>
          <p:spPr>
            <a:xfrm>
              <a:off x="2543150" y="2705125"/>
              <a:ext cx="155050" cy="153175"/>
            </a:xfrm>
            <a:custGeom>
              <a:avLst/>
              <a:gdLst/>
              <a:ahLst/>
              <a:cxnLst/>
              <a:rect l="l" t="t" r="r" b="b"/>
              <a:pathLst>
                <a:path w="6202" h="6127" extrusionOk="0">
                  <a:moveTo>
                    <a:pt x="3102" y="1738"/>
                  </a:moveTo>
                  <a:cubicBezTo>
                    <a:pt x="3345" y="1738"/>
                    <a:pt x="3592" y="1805"/>
                    <a:pt x="3812" y="1946"/>
                  </a:cubicBezTo>
                  <a:cubicBezTo>
                    <a:pt x="4426" y="2342"/>
                    <a:pt x="4607" y="3159"/>
                    <a:pt x="4217" y="3774"/>
                  </a:cubicBezTo>
                  <a:cubicBezTo>
                    <a:pt x="3965" y="4168"/>
                    <a:pt x="3538" y="4383"/>
                    <a:pt x="3103" y="4383"/>
                  </a:cubicBezTo>
                  <a:cubicBezTo>
                    <a:pt x="2859" y="4383"/>
                    <a:pt x="2612" y="4316"/>
                    <a:pt x="2391" y="4174"/>
                  </a:cubicBezTo>
                  <a:cubicBezTo>
                    <a:pt x="1775" y="3785"/>
                    <a:pt x="1590" y="2968"/>
                    <a:pt x="1984" y="2353"/>
                  </a:cubicBezTo>
                  <a:cubicBezTo>
                    <a:pt x="2238" y="1954"/>
                    <a:pt x="2665" y="1738"/>
                    <a:pt x="3102" y="1738"/>
                  </a:cubicBezTo>
                  <a:close/>
                  <a:moveTo>
                    <a:pt x="2514" y="0"/>
                  </a:moveTo>
                  <a:cubicBezTo>
                    <a:pt x="2485" y="0"/>
                    <a:pt x="2455" y="3"/>
                    <a:pt x="2426" y="10"/>
                  </a:cubicBezTo>
                  <a:cubicBezTo>
                    <a:pt x="2206" y="56"/>
                    <a:pt x="2066" y="276"/>
                    <a:pt x="2118" y="497"/>
                  </a:cubicBezTo>
                  <a:lnTo>
                    <a:pt x="2211" y="931"/>
                  </a:lnTo>
                  <a:cubicBezTo>
                    <a:pt x="1915" y="1059"/>
                    <a:pt x="1636" y="1245"/>
                    <a:pt x="1411" y="1494"/>
                  </a:cubicBezTo>
                  <a:lnTo>
                    <a:pt x="1033" y="1256"/>
                  </a:lnTo>
                  <a:cubicBezTo>
                    <a:pt x="964" y="1212"/>
                    <a:pt x="886" y="1191"/>
                    <a:pt x="809" y="1191"/>
                  </a:cubicBezTo>
                  <a:cubicBezTo>
                    <a:pt x="674" y="1191"/>
                    <a:pt x="542" y="1256"/>
                    <a:pt x="465" y="1378"/>
                  </a:cubicBezTo>
                  <a:cubicBezTo>
                    <a:pt x="343" y="1569"/>
                    <a:pt x="401" y="1825"/>
                    <a:pt x="592" y="1946"/>
                  </a:cubicBezTo>
                  <a:lnTo>
                    <a:pt x="969" y="2184"/>
                  </a:lnTo>
                  <a:cubicBezTo>
                    <a:pt x="841" y="2498"/>
                    <a:pt x="784" y="2829"/>
                    <a:pt x="795" y="3153"/>
                  </a:cubicBezTo>
                  <a:lnTo>
                    <a:pt x="361" y="3247"/>
                  </a:lnTo>
                  <a:cubicBezTo>
                    <a:pt x="140" y="3293"/>
                    <a:pt x="0" y="3512"/>
                    <a:pt x="48" y="3734"/>
                  </a:cubicBezTo>
                  <a:cubicBezTo>
                    <a:pt x="93" y="3925"/>
                    <a:pt x="261" y="4056"/>
                    <a:pt x="450" y="4056"/>
                  </a:cubicBezTo>
                  <a:cubicBezTo>
                    <a:pt x="478" y="4056"/>
                    <a:pt x="506" y="4053"/>
                    <a:pt x="535" y="4047"/>
                  </a:cubicBezTo>
                  <a:lnTo>
                    <a:pt x="975" y="3948"/>
                  </a:lnTo>
                  <a:cubicBezTo>
                    <a:pt x="1097" y="4249"/>
                    <a:pt x="1288" y="4527"/>
                    <a:pt x="1532" y="4754"/>
                  </a:cubicBezTo>
                  <a:lnTo>
                    <a:pt x="1294" y="5132"/>
                  </a:lnTo>
                  <a:cubicBezTo>
                    <a:pt x="1173" y="5322"/>
                    <a:pt x="1224" y="5572"/>
                    <a:pt x="1416" y="5694"/>
                  </a:cubicBezTo>
                  <a:cubicBezTo>
                    <a:pt x="1485" y="5738"/>
                    <a:pt x="1563" y="5759"/>
                    <a:pt x="1640" y="5759"/>
                  </a:cubicBezTo>
                  <a:cubicBezTo>
                    <a:pt x="1775" y="5759"/>
                    <a:pt x="1907" y="5694"/>
                    <a:pt x="1984" y="5572"/>
                  </a:cubicBezTo>
                  <a:lnTo>
                    <a:pt x="2222" y="5196"/>
                  </a:lnTo>
                  <a:cubicBezTo>
                    <a:pt x="2510" y="5312"/>
                    <a:pt x="2814" y="5371"/>
                    <a:pt x="3113" y="5371"/>
                  </a:cubicBezTo>
                  <a:cubicBezTo>
                    <a:pt x="3139" y="5371"/>
                    <a:pt x="3165" y="5371"/>
                    <a:pt x="3191" y="5370"/>
                  </a:cubicBezTo>
                  <a:lnTo>
                    <a:pt x="3284" y="5804"/>
                  </a:lnTo>
                  <a:cubicBezTo>
                    <a:pt x="3329" y="5996"/>
                    <a:pt x="3498" y="6126"/>
                    <a:pt x="3687" y="6126"/>
                  </a:cubicBezTo>
                  <a:cubicBezTo>
                    <a:pt x="3715" y="6126"/>
                    <a:pt x="3743" y="6123"/>
                    <a:pt x="3772" y="6117"/>
                  </a:cubicBezTo>
                  <a:cubicBezTo>
                    <a:pt x="3992" y="6066"/>
                    <a:pt x="4137" y="5844"/>
                    <a:pt x="4085" y="5624"/>
                  </a:cubicBezTo>
                  <a:lnTo>
                    <a:pt x="3992" y="5189"/>
                  </a:lnTo>
                  <a:cubicBezTo>
                    <a:pt x="4287" y="5068"/>
                    <a:pt x="4565" y="4875"/>
                    <a:pt x="4792" y="4626"/>
                  </a:cubicBezTo>
                  <a:lnTo>
                    <a:pt x="5170" y="4870"/>
                  </a:lnTo>
                  <a:cubicBezTo>
                    <a:pt x="5237" y="4913"/>
                    <a:pt x="5313" y="4934"/>
                    <a:pt x="5389" y="4934"/>
                  </a:cubicBezTo>
                  <a:cubicBezTo>
                    <a:pt x="5525" y="4934"/>
                    <a:pt x="5659" y="4866"/>
                    <a:pt x="5738" y="4743"/>
                  </a:cubicBezTo>
                  <a:cubicBezTo>
                    <a:pt x="5860" y="4557"/>
                    <a:pt x="5802" y="4302"/>
                    <a:pt x="5609" y="4179"/>
                  </a:cubicBezTo>
                  <a:lnTo>
                    <a:pt x="5234" y="3936"/>
                  </a:lnTo>
                  <a:cubicBezTo>
                    <a:pt x="5360" y="3629"/>
                    <a:pt x="5419" y="3298"/>
                    <a:pt x="5408" y="2974"/>
                  </a:cubicBezTo>
                  <a:lnTo>
                    <a:pt x="5842" y="2880"/>
                  </a:lnTo>
                  <a:cubicBezTo>
                    <a:pt x="6062" y="2829"/>
                    <a:pt x="6201" y="2608"/>
                    <a:pt x="6155" y="2388"/>
                  </a:cubicBezTo>
                  <a:cubicBezTo>
                    <a:pt x="6111" y="2199"/>
                    <a:pt x="5945" y="2069"/>
                    <a:pt x="5757" y="2069"/>
                  </a:cubicBezTo>
                  <a:cubicBezTo>
                    <a:pt x="5726" y="2069"/>
                    <a:pt x="5694" y="2073"/>
                    <a:pt x="5662" y="2080"/>
                  </a:cubicBezTo>
                  <a:lnTo>
                    <a:pt x="5227" y="2173"/>
                  </a:lnTo>
                  <a:cubicBezTo>
                    <a:pt x="5105" y="1877"/>
                    <a:pt x="4913" y="1598"/>
                    <a:pt x="4670" y="1373"/>
                  </a:cubicBezTo>
                  <a:lnTo>
                    <a:pt x="4908" y="995"/>
                  </a:lnTo>
                  <a:cubicBezTo>
                    <a:pt x="5030" y="803"/>
                    <a:pt x="4972" y="549"/>
                    <a:pt x="4787" y="427"/>
                  </a:cubicBezTo>
                  <a:cubicBezTo>
                    <a:pt x="4718" y="384"/>
                    <a:pt x="4642" y="363"/>
                    <a:pt x="4567" y="363"/>
                  </a:cubicBezTo>
                  <a:cubicBezTo>
                    <a:pt x="4430" y="363"/>
                    <a:pt x="4296" y="431"/>
                    <a:pt x="4217" y="554"/>
                  </a:cubicBezTo>
                  <a:lnTo>
                    <a:pt x="3981" y="931"/>
                  </a:lnTo>
                  <a:cubicBezTo>
                    <a:pt x="3695" y="809"/>
                    <a:pt x="3394" y="756"/>
                    <a:pt x="3097" y="756"/>
                  </a:cubicBezTo>
                  <a:cubicBezTo>
                    <a:pt x="3069" y="756"/>
                    <a:pt x="3040" y="756"/>
                    <a:pt x="3012" y="757"/>
                  </a:cubicBezTo>
                  <a:lnTo>
                    <a:pt x="2918" y="323"/>
                  </a:lnTo>
                  <a:cubicBezTo>
                    <a:pt x="2874" y="131"/>
                    <a:pt x="2705" y="0"/>
                    <a:pt x="251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4"/>
            <p:cNvSpPr/>
            <p:nvPr/>
          </p:nvSpPr>
          <p:spPr>
            <a:xfrm>
              <a:off x="2541725" y="2703150"/>
              <a:ext cx="158650" cy="157100"/>
            </a:xfrm>
            <a:custGeom>
              <a:avLst/>
              <a:gdLst/>
              <a:ahLst/>
              <a:cxnLst/>
              <a:rect l="l" t="t" r="r" b="b"/>
              <a:pathLst>
                <a:path w="6346" h="6284" extrusionOk="0">
                  <a:moveTo>
                    <a:pt x="3161" y="1899"/>
                  </a:moveTo>
                  <a:cubicBezTo>
                    <a:pt x="3387" y="1899"/>
                    <a:pt x="3620" y="1961"/>
                    <a:pt x="3829" y="2095"/>
                  </a:cubicBezTo>
                  <a:cubicBezTo>
                    <a:pt x="4107" y="2274"/>
                    <a:pt x="4298" y="2547"/>
                    <a:pt x="4373" y="2873"/>
                  </a:cubicBezTo>
                  <a:cubicBezTo>
                    <a:pt x="4443" y="3197"/>
                    <a:pt x="4386" y="3527"/>
                    <a:pt x="4205" y="3813"/>
                  </a:cubicBezTo>
                  <a:cubicBezTo>
                    <a:pt x="4025" y="4091"/>
                    <a:pt x="3747" y="4282"/>
                    <a:pt x="3428" y="4357"/>
                  </a:cubicBezTo>
                  <a:cubicBezTo>
                    <a:pt x="3338" y="4376"/>
                    <a:pt x="3248" y="4386"/>
                    <a:pt x="3158" y="4386"/>
                  </a:cubicBezTo>
                  <a:cubicBezTo>
                    <a:pt x="2922" y="4386"/>
                    <a:pt x="2690" y="4320"/>
                    <a:pt x="2488" y="4189"/>
                  </a:cubicBezTo>
                  <a:cubicBezTo>
                    <a:pt x="2210" y="4009"/>
                    <a:pt x="2019" y="3731"/>
                    <a:pt x="1942" y="3406"/>
                  </a:cubicBezTo>
                  <a:cubicBezTo>
                    <a:pt x="1873" y="3088"/>
                    <a:pt x="1931" y="2751"/>
                    <a:pt x="2111" y="2472"/>
                  </a:cubicBezTo>
                  <a:cubicBezTo>
                    <a:pt x="2349" y="2100"/>
                    <a:pt x="2750" y="1899"/>
                    <a:pt x="3161" y="1899"/>
                  </a:cubicBezTo>
                  <a:close/>
                  <a:moveTo>
                    <a:pt x="3158" y="1740"/>
                  </a:moveTo>
                  <a:cubicBezTo>
                    <a:pt x="2694" y="1740"/>
                    <a:pt x="2242" y="1969"/>
                    <a:pt x="1977" y="2386"/>
                  </a:cubicBezTo>
                  <a:cubicBezTo>
                    <a:pt x="1775" y="2705"/>
                    <a:pt x="1706" y="3075"/>
                    <a:pt x="1786" y="3441"/>
                  </a:cubicBezTo>
                  <a:cubicBezTo>
                    <a:pt x="1867" y="3806"/>
                    <a:pt x="2089" y="4119"/>
                    <a:pt x="2402" y="4322"/>
                  </a:cubicBezTo>
                  <a:cubicBezTo>
                    <a:pt x="2633" y="4467"/>
                    <a:pt x="2889" y="4544"/>
                    <a:pt x="3155" y="4544"/>
                  </a:cubicBezTo>
                  <a:cubicBezTo>
                    <a:pt x="3254" y="4544"/>
                    <a:pt x="3358" y="4531"/>
                    <a:pt x="3457" y="4509"/>
                  </a:cubicBezTo>
                  <a:cubicBezTo>
                    <a:pt x="3829" y="4432"/>
                    <a:pt x="4135" y="4212"/>
                    <a:pt x="4338" y="3894"/>
                  </a:cubicBezTo>
                  <a:cubicBezTo>
                    <a:pt x="4542" y="3580"/>
                    <a:pt x="4606" y="3203"/>
                    <a:pt x="4530" y="2838"/>
                  </a:cubicBezTo>
                  <a:cubicBezTo>
                    <a:pt x="4448" y="2472"/>
                    <a:pt x="4228" y="2159"/>
                    <a:pt x="3915" y="1961"/>
                  </a:cubicBezTo>
                  <a:cubicBezTo>
                    <a:pt x="3680" y="1812"/>
                    <a:pt x="3417" y="1740"/>
                    <a:pt x="3158" y="1740"/>
                  </a:cubicBezTo>
                  <a:close/>
                  <a:moveTo>
                    <a:pt x="2574" y="161"/>
                  </a:moveTo>
                  <a:cubicBezTo>
                    <a:pt x="2726" y="161"/>
                    <a:pt x="2860" y="264"/>
                    <a:pt x="2895" y="419"/>
                  </a:cubicBezTo>
                  <a:lnTo>
                    <a:pt x="2993" y="854"/>
                  </a:lnTo>
                  <a:cubicBezTo>
                    <a:pt x="2998" y="891"/>
                    <a:pt x="3027" y="918"/>
                    <a:pt x="3062" y="918"/>
                  </a:cubicBezTo>
                  <a:cubicBezTo>
                    <a:pt x="3066" y="918"/>
                    <a:pt x="3070" y="918"/>
                    <a:pt x="3074" y="917"/>
                  </a:cubicBezTo>
                  <a:cubicBezTo>
                    <a:pt x="3102" y="916"/>
                    <a:pt x="3129" y="916"/>
                    <a:pt x="3157" y="916"/>
                  </a:cubicBezTo>
                  <a:cubicBezTo>
                    <a:pt x="3447" y="916"/>
                    <a:pt x="3732" y="969"/>
                    <a:pt x="4003" y="1080"/>
                  </a:cubicBezTo>
                  <a:cubicBezTo>
                    <a:pt x="4014" y="1086"/>
                    <a:pt x="4025" y="1088"/>
                    <a:pt x="4037" y="1088"/>
                  </a:cubicBezTo>
                  <a:cubicBezTo>
                    <a:pt x="4063" y="1088"/>
                    <a:pt x="4089" y="1075"/>
                    <a:pt x="4100" y="1051"/>
                  </a:cubicBezTo>
                  <a:lnTo>
                    <a:pt x="4344" y="673"/>
                  </a:lnTo>
                  <a:cubicBezTo>
                    <a:pt x="4391" y="598"/>
                    <a:pt x="4461" y="547"/>
                    <a:pt x="4547" y="529"/>
                  </a:cubicBezTo>
                  <a:cubicBezTo>
                    <a:pt x="4569" y="524"/>
                    <a:pt x="4591" y="522"/>
                    <a:pt x="4613" y="522"/>
                  </a:cubicBezTo>
                  <a:cubicBezTo>
                    <a:pt x="4678" y="522"/>
                    <a:pt x="4740" y="541"/>
                    <a:pt x="4796" y="576"/>
                  </a:cubicBezTo>
                  <a:cubicBezTo>
                    <a:pt x="4873" y="622"/>
                    <a:pt x="4924" y="697"/>
                    <a:pt x="4943" y="778"/>
                  </a:cubicBezTo>
                  <a:cubicBezTo>
                    <a:pt x="4959" y="866"/>
                    <a:pt x="4948" y="959"/>
                    <a:pt x="4895" y="1028"/>
                  </a:cubicBezTo>
                  <a:lnTo>
                    <a:pt x="4657" y="1404"/>
                  </a:lnTo>
                  <a:cubicBezTo>
                    <a:pt x="4635" y="1439"/>
                    <a:pt x="4640" y="1481"/>
                    <a:pt x="4670" y="1509"/>
                  </a:cubicBezTo>
                  <a:cubicBezTo>
                    <a:pt x="4908" y="1725"/>
                    <a:pt x="5087" y="1985"/>
                    <a:pt x="5214" y="2281"/>
                  </a:cubicBezTo>
                  <a:cubicBezTo>
                    <a:pt x="5225" y="2317"/>
                    <a:pt x="5257" y="2334"/>
                    <a:pt x="5289" y="2334"/>
                  </a:cubicBezTo>
                  <a:cubicBezTo>
                    <a:pt x="5293" y="2334"/>
                    <a:pt x="5297" y="2334"/>
                    <a:pt x="5302" y="2333"/>
                  </a:cubicBezTo>
                  <a:lnTo>
                    <a:pt x="5736" y="2234"/>
                  </a:lnTo>
                  <a:cubicBezTo>
                    <a:pt x="5761" y="2229"/>
                    <a:pt x="5785" y="2226"/>
                    <a:pt x="5809" y="2226"/>
                  </a:cubicBezTo>
                  <a:cubicBezTo>
                    <a:pt x="5962" y="2226"/>
                    <a:pt x="6097" y="2333"/>
                    <a:pt x="6131" y="2483"/>
                  </a:cubicBezTo>
                  <a:cubicBezTo>
                    <a:pt x="6172" y="2664"/>
                    <a:pt x="6062" y="2838"/>
                    <a:pt x="5882" y="2879"/>
                  </a:cubicBezTo>
                  <a:lnTo>
                    <a:pt x="5446" y="2978"/>
                  </a:lnTo>
                  <a:cubicBezTo>
                    <a:pt x="5406" y="2983"/>
                    <a:pt x="5382" y="3018"/>
                    <a:pt x="5382" y="3058"/>
                  </a:cubicBezTo>
                  <a:cubicBezTo>
                    <a:pt x="5395" y="3377"/>
                    <a:pt x="5337" y="3690"/>
                    <a:pt x="5214" y="3987"/>
                  </a:cubicBezTo>
                  <a:cubicBezTo>
                    <a:pt x="5203" y="4022"/>
                    <a:pt x="5214" y="4062"/>
                    <a:pt x="5249" y="4084"/>
                  </a:cubicBezTo>
                  <a:lnTo>
                    <a:pt x="5626" y="4322"/>
                  </a:lnTo>
                  <a:cubicBezTo>
                    <a:pt x="5696" y="4375"/>
                    <a:pt x="5749" y="4445"/>
                    <a:pt x="5771" y="4531"/>
                  </a:cubicBezTo>
                  <a:cubicBezTo>
                    <a:pt x="5789" y="4619"/>
                    <a:pt x="5771" y="4705"/>
                    <a:pt x="5725" y="4780"/>
                  </a:cubicBezTo>
                  <a:cubicBezTo>
                    <a:pt x="5662" y="4878"/>
                    <a:pt x="5555" y="4932"/>
                    <a:pt x="5446" y="4932"/>
                  </a:cubicBezTo>
                  <a:cubicBezTo>
                    <a:pt x="5385" y="4932"/>
                    <a:pt x="5323" y="4915"/>
                    <a:pt x="5267" y="4879"/>
                  </a:cubicBezTo>
                  <a:lnTo>
                    <a:pt x="4890" y="4641"/>
                  </a:lnTo>
                  <a:cubicBezTo>
                    <a:pt x="4878" y="4632"/>
                    <a:pt x="4864" y="4628"/>
                    <a:pt x="4849" y="4628"/>
                  </a:cubicBezTo>
                  <a:cubicBezTo>
                    <a:pt x="4829" y="4628"/>
                    <a:pt x="4808" y="4637"/>
                    <a:pt x="4791" y="4654"/>
                  </a:cubicBezTo>
                  <a:cubicBezTo>
                    <a:pt x="4571" y="4892"/>
                    <a:pt x="4309" y="5071"/>
                    <a:pt x="4014" y="5193"/>
                  </a:cubicBezTo>
                  <a:cubicBezTo>
                    <a:pt x="3979" y="5211"/>
                    <a:pt x="3961" y="5251"/>
                    <a:pt x="3968" y="5286"/>
                  </a:cubicBezTo>
                  <a:lnTo>
                    <a:pt x="4065" y="5720"/>
                  </a:lnTo>
                  <a:cubicBezTo>
                    <a:pt x="4084" y="5808"/>
                    <a:pt x="4065" y="5894"/>
                    <a:pt x="4019" y="5971"/>
                  </a:cubicBezTo>
                  <a:cubicBezTo>
                    <a:pt x="3974" y="6046"/>
                    <a:pt x="3898" y="6097"/>
                    <a:pt x="3811" y="6116"/>
                  </a:cubicBezTo>
                  <a:cubicBezTo>
                    <a:pt x="3788" y="6120"/>
                    <a:pt x="3764" y="6123"/>
                    <a:pt x="3741" y="6123"/>
                  </a:cubicBezTo>
                  <a:cubicBezTo>
                    <a:pt x="3679" y="6123"/>
                    <a:pt x="3617" y="6106"/>
                    <a:pt x="3567" y="6068"/>
                  </a:cubicBezTo>
                  <a:cubicBezTo>
                    <a:pt x="3492" y="6022"/>
                    <a:pt x="3439" y="5953"/>
                    <a:pt x="3422" y="5866"/>
                  </a:cubicBezTo>
                  <a:lnTo>
                    <a:pt x="3323" y="5431"/>
                  </a:lnTo>
                  <a:cubicBezTo>
                    <a:pt x="3318" y="5390"/>
                    <a:pt x="3283" y="5367"/>
                    <a:pt x="3248" y="5367"/>
                  </a:cubicBezTo>
                  <a:lnTo>
                    <a:pt x="3243" y="5367"/>
                  </a:lnTo>
                  <a:cubicBezTo>
                    <a:pt x="3214" y="5368"/>
                    <a:pt x="3186" y="5368"/>
                    <a:pt x="3158" y="5368"/>
                  </a:cubicBezTo>
                  <a:cubicBezTo>
                    <a:pt x="2868" y="5368"/>
                    <a:pt x="2584" y="5310"/>
                    <a:pt x="2314" y="5198"/>
                  </a:cubicBezTo>
                  <a:cubicBezTo>
                    <a:pt x="2305" y="5195"/>
                    <a:pt x="2296" y="5194"/>
                    <a:pt x="2287" y="5194"/>
                  </a:cubicBezTo>
                  <a:cubicBezTo>
                    <a:pt x="2258" y="5194"/>
                    <a:pt x="2229" y="5207"/>
                    <a:pt x="2215" y="5233"/>
                  </a:cubicBezTo>
                  <a:lnTo>
                    <a:pt x="1972" y="5605"/>
                  </a:lnTo>
                  <a:cubicBezTo>
                    <a:pt x="1908" y="5706"/>
                    <a:pt x="1802" y="5761"/>
                    <a:pt x="1693" y="5761"/>
                  </a:cubicBezTo>
                  <a:cubicBezTo>
                    <a:pt x="1634" y="5761"/>
                    <a:pt x="1573" y="5744"/>
                    <a:pt x="1519" y="5709"/>
                  </a:cubicBezTo>
                  <a:cubicBezTo>
                    <a:pt x="1363" y="5610"/>
                    <a:pt x="1323" y="5407"/>
                    <a:pt x="1415" y="5251"/>
                  </a:cubicBezTo>
                  <a:lnTo>
                    <a:pt x="1658" y="4874"/>
                  </a:lnTo>
                  <a:cubicBezTo>
                    <a:pt x="1676" y="4844"/>
                    <a:pt x="1676" y="4799"/>
                    <a:pt x="1647" y="4775"/>
                  </a:cubicBezTo>
                  <a:cubicBezTo>
                    <a:pt x="1409" y="4555"/>
                    <a:pt x="1230" y="4293"/>
                    <a:pt x="1101" y="3998"/>
                  </a:cubicBezTo>
                  <a:cubicBezTo>
                    <a:pt x="1092" y="3968"/>
                    <a:pt x="1061" y="3951"/>
                    <a:pt x="1030" y="3951"/>
                  </a:cubicBezTo>
                  <a:cubicBezTo>
                    <a:pt x="1025" y="3951"/>
                    <a:pt x="1020" y="3951"/>
                    <a:pt x="1015" y="3952"/>
                  </a:cubicBezTo>
                  <a:lnTo>
                    <a:pt x="574" y="4050"/>
                  </a:lnTo>
                  <a:cubicBezTo>
                    <a:pt x="553" y="4054"/>
                    <a:pt x="531" y="4056"/>
                    <a:pt x="510" y="4056"/>
                  </a:cubicBezTo>
                  <a:cubicBezTo>
                    <a:pt x="447" y="4056"/>
                    <a:pt x="382" y="4038"/>
                    <a:pt x="330" y="4004"/>
                  </a:cubicBezTo>
                  <a:cubicBezTo>
                    <a:pt x="255" y="3958"/>
                    <a:pt x="202" y="3882"/>
                    <a:pt x="185" y="3795"/>
                  </a:cubicBezTo>
                  <a:cubicBezTo>
                    <a:pt x="162" y="3708"/>
                    <a:pt x="180" y="3621"/>
                    <a:pt x="226" y="3546"/>
                  </a:cubicBezTo>
                  <a:cubicBezTo>
                    <a:pt x="272" y="3476"/>
                    <a:pt x="348" y="3423"/>
                    <a:pt x="435" y="3406"/>
                  </a:cubicBezTo>
                  <a:lnTo>
                    <a:pt x="870" y="3307"/>
                  </a:lnTo>
                  <a:cubicBezTo>
                    <a:pt x="911" y="3302"/>
                    <a:pt x="933" y="3267"/>
                    <a:pt x="933" y="3227"/>
                  </a:cubicBezTo>
                  <a:cubicBezTo>
                    <a:pt x="922" y="2908"/>
                    <a:pt x="975" y="2595"/>
                    <a:pt x="1096" y="2293"/>
                  </a:cubicBezTo>
                  <a:cubicBezTo>
                    <a:pt x="1114" y="2258"/>
                    <a:pt x="1101" y="2217"/>
                    <a:pt x="1067" y="2199"/>
                  </a:cubicBezTo>
                  <a:lnTo>
                    <a:pt x="689" y="1956"/>
                  </a:lnTo>
                  <a:cubicBezTo>
                    <a:pt x="614" y="1910"/>
                    <a:pt x="568" y="1835"/>
                    <a:pt x="545" y="1747"/>
                  </a:cubicBezTo>
                  <a:cubicBezTo>
                    <a:pt x="528" y="1666"/>
                    <a:pt x="545" y="1573"/>
                    <a:pt x="592" y="1503"/>
                  </a:cubicBezTo>
                  <a:cubicBezTo>
                    <a:pt x="638" y="1428"/>
                    <a:pt x="713" y="1377"/>
                    <a:pt x="801" y="1358"/>
                  </a:cubicBezTo>
                  <a:cubicBezTo>
                    <a:pt x="826" y="1351"/>
                    <a:pt x="852" y="1348"/>
                    <a:pt x="878" y="1348"/>
                  </a:cubicBezTo>
                  <a:cubicBezTo>
                    <a:pt x="938" y="1348"/>
                    <a:pt x="996" y="1367"/>
                    <a:pt x="1044" y="1399"/>
                  </a:cubicBezTo>
                  <a:lnTo>
                    <a:pt x="1420" y="1642"/>
                  </a:lnTo>
                  <a:cubicBezTo>
                    <a:pt x="1434" y="1650"/>
                    <a:pt x="1449" y="1653"/>
                    <a:pt x="1464" y="1653"/>
                  </a:cubicBezTo>
                  <a:cubicBezTo>
                    <a:pt x="1486" y="1653"/>
                    <a:pt x="1508" y="1645"/>
                    <a:pt x="1525" y="1631"/>
                  </a:cubicBezTo>
                  <a:cubicBezTo>
                    <a:pt x="1740" y="1393"/>
                    <a:pt x="2001" y="1208"/>
                    <a:pt x="2303" y="1086"/>
                  </a:cubicBezTo>
                  <a:cubicBezTo>
                    <a:pt x="2338" y="1074"/>
                    <a:pt x="2354" y="1034"/>
                    <a:pt x="2349" y="999"/>
                  </a:cubicBezTo>
                  <a:lnTo>
                    <a:pt x="2250" y="558"/>
                  </a:lnTo>
                  <a:cubicBezTo>
                    <a:pt x="2233" y="472"/>
                    <a:pt x="2250" y="384"/>
                    <a:pt x="2297" y="309"/>
                  </a:cubicBezTo>
                  <a:cubicBezTo>
                    <a:pt x="2343" y="239"/>
                    <a:pt x="2418" y="186"/>
                    <a:pt x="2499" y="169"/>
                  </a:cubicBezTo>
                  <a:cubicBezTo>
                    <a:pt x="2524" y="164"/>
                    <a:pt x="2550" y="161"/>
                    <a:pt x="2574" y="161"/>
                  </a:cubicBezTo>
                  <a:close/>
                  <a:moveTo>
                    <a:pt x="2577" y="1"/>
                  </a:moveTo>
                  <a:cubicBezTo>
                    <a:pt x="2542" y="1"/>
                    <a:pt x="2507" y="4"/>
                    <a:pt x="2471" y="12"/>
                  </a:cubicBezTo>
                  <a:cubicBezTo>
                    <a:pt x="2338" y="41"/>
                    <a:pt x="2233" y="117"/>
                    <a:pt x="2164" y="228"/>
                  </a:cubicBezTo>
                  <a:cubicBezTo>
                    <a:pt x="2089" y="338"/>
                    <a:pt x="2065" y="465"/>
                    <a:pt x="2094" y="593"/>
                  </a:cubicBezTo>
                  <a:lnTo>
                    <a:pt x="2175" y="964"/>
                  </a:lnTo>
                  <a:cubicBezTo>
                    <a:pt x="1902" y="1086"/>
                    <a:pt x="1664" y="1260"/>
                    <a:pt x="1455" y="1468"/>
                  </a:cubicBezTo>
                  <a:lnTo>
                    <a:pt x="1131" y="1265"/>
                  </a:lnTo>
                  <a:cubicBezTo>
                    <a:pt x="1052" y="1216"/>
                    <a:pt x="965" y="1190"/>
                    <a:pt x="875" y="1190"/>
                  </a:cubicBezTo>
                  <a:cubicBezTo>
                    <a:pt x="839" y="1190"/>
                    <a:pt x="802" y="1194"/>
                    <a:pt x="766" y="1202"/>
                  </a:cubicBezTo>
                  <a:cubicBezTo>
                    <a:pt x="638" y="1230"/>
                    <a:pt x="528" y="1307"/>
                    <a:pt x="458" y="1417"/>
                  </a:cubicBezTo>
                  <a:cubicBezTo>
                    <a:pt x="389" y="1527"/>
                    <a:pt x="365" y="1655"/>
                    <a:pt x="389" y="1782"/>
                  </a:cubicBezTo>
                  <a:cubicBezTo>
                    <a:pt x="418" y="1910"/>
                    <a:pt x="493" y="2020"/>
                    <a:pt x="603" y="2089"/>
                  </a:cubicBezTo>
                  <a:lnTo>
                    <a:pt x="927" y="2298"/>
                  </a:lnTo>
                  <a:cubicBezTo>
                    <a:pt x="817" y="2577"/>
                    <a:pt x="772" y="2866"/>
                    <a:pt x="772" y="3168"/>
                  </a:cubicBezTo>
                  <a:lnTo>
                    <a:pt x="400" y="3249"/>
                  </a:lnTo>
                  <a:cubicBezTo>
                    <a:pt x="272" y="3278"/>
                    <a:pt x="162" y="3353"/>
                    <a:pt x="92" y="3465"/>
                  </a:cubicBezTo>
                  <a:cubicBezTo>
                    <a:pt x="23" y="3575"/>
                    <a:pt x="0" y="3701"/>
                    <a:pt x="28" y="3830"/>
                  </a:cubicBezTo>
                  <a:cubicBezTo>
                    <a:pt x="57" y="3958"/>
                    <a:pt x="132" y="4068"/>
                    <a:pt x="244" y="4137"/>
                  </a:cubicBezTo>
                  <a:cubicBezTo>
                    <a:pt x="323" y="4187"/>
                    <a:pt x="411" y="4214"/>
                    <a:pt x="501" y="4214"/>
                  </a:cubicBezTo>
                  <a:cubicBezTo>
                    <a:pt x="537" y="4214"/>
                    <a:pt x="573" y="4209"/>
                    <a:pt x="609" y="4201"/>
                  </a:cubicBezTo>
                  <a:lnTo>
                    <a:pt x="980" y="4119"/>
                  </a:lnTo>
                  <a:cubicBezTo>
                    <a:pt x="1107" y="4392"/>
                    <a:pt x="1275" y="4636"/>
                    <a:pt x="1490" y="4844"/>
                  </a:cubicBezTo>
                  <a:lnTo>
                    <a:pt x="1281" y="5163"/>
                  </a:lnTo>
                  <a:cubicBezTo>
                    <a:pt x="1136" y="5396"/>
                    <a:pt x="1206" y="5698"/>
                    <a:pt x="1433" y="5843"/>
                  </a:cubicBezTo>
                  <a:cubicBezTo>
                    <a:pt x="1514" y="5895"/>
                    <a:pt x="1605" y="5920"/>
                    <a:pt x="1695" y="5920"/>
                  </a:cubicBezTo>
                  <a:cubicBezTo>
                    <a:pt x="1855" y="5920"/>
                    <a:pt x="2013" y="5840"/>
                    <a:pt x="2105" y="5692"/>
                  </a:cubicBezTo>
                  <a:lnTo>
                    <a:pt x="2314" y="5372"/>
                  </a:lnTo>
                  <a:cubicBezTo>
                    <a:pt x="2592" y="5477"/>
                    <a:pt x="2882" y="5529"/>
                    <a:pt x="3184" y="5529"/>
                  </a:cubicBezTo>
                  <a:lnTo>
                    <a:pt x="3265" y="5901"/>
                  </a:lnTo>
                  <a:cubicBezTo>
                    <a:pt x="3294" y="6028"/>
                    <a:pt x="3369" y="6138"/>
                    <a:pt x="3481" y="6207"/>
                  </a:cubicBezTo>
                  <a:cubicBezTo>
                    <a:pt x="3556" y="6255"/>
                    <a:pt x="3648" y="6284"/>
                    <a:pt x="3741" y="6284"/>
                  </a:cubicBezTo>
                  <a:cubicBezTo>
                    <a:pt x="3776" y="6284"/>
                    <a:pt x="3811" y="6277"/>
                    <a:pt x="3845" y="6271"/>
                  </a:cubicBezTo>
                  <a:cubicBezTo>
                    <a:pt x="3974" y="6242"/>
                    <a:pt x="4084" y="6167"/>
                    <a:pt x="4153" y="6057"/>
                  </a:cubicBezTo>
                  <a:cubicBezTo>
                    <a:pt x="4223" y="5947"/>
                    <a:pt x="4246" y="5813"/>
                    <a:pt x="4223" y="5685"/>
                  </a:cubicBezTo>
                  <a:lnTo>
                    <a:pt x="4135" y="5315"/>
                  </a:lnTo>
                  <a:cubicBezTo>
                    <a:pt x="4408" y="5193"/>
                    <a:pt x="4652" y="5024"/>
                    <a:pt x="4860" y="4810"/>
                  </a:cubicBezTo>
                  <a:lnTo>
                    <a:pt x="5186" y="5013"/>
                  </a:lnTo>
                  <a:cubicBezTo>
                    <a:pt x="5268" y="5067"/>
                    <a:pt x="5359" y="5093"/>
                    <a:pt x="5449" y="5093"/>
                  </a:cubicBezTo>
                  <a:cubicBezTo>
                    <a:pt x="5609" y="5093"/>
                    <a:pt x="5766" y="5012"/>
                    <a:pt x="5859" y="4868"/>
                  </a:cubicBezTo>
                  <a:cubicBezTo>
                    <a:pt x="5928" y="4758"/>
                    <a:pt x="5952" y="4624"/>
                    <a:pt x="5923" y="4496"/>
                  </a:cubicBezTo>
                  <a:cubicBezTo>
                    <a:pt x="5899" y="4370"/>
                    <a:pt x="5818" y="4258"/>
                    <a:pt x="5708" y="4189"/>
                  </a:cubicBezTo>
                  <a:lnTo>
                    <a:pt x="5388" y="3987"/>
                  </a:lnTo>
                  <a:cubicBezTo>
                    <a:pt x="5492" y="3708"/>
                    <a:pt x="5545" y="3417"/>
                    <a:pt x="5545" y="3117"/>
                  </a:cubicBezTo>
                  <a:lnTo>
                    <a:pt x="5917" y="3035"/>
                  </a:lnTo>
                  <a:cubicBezTo>
                    <a:pt x="6177" y="2978"/>
                    <a:pt x="6346" y="2716"/>
                    <a:pt x="6287" y="2448"/>
                  </a:cubicBezTo>
                  <a:cubicBezTo>
                    <a:pt x="6238" y="2223"/>
                    <a:pt x="6035" y="2067"/>
                    <a:pt x="5813" y="2067"/>
                  </a:cubicBezTo>
                  <a:cubicBezTo>
                    <a:pt x="5778" y="2067"/>
                    <a:pt x="5743" y="2070"/>
                    <a:pt x="5708" y="2078"/>
                  </a:cubicBezTo>
                  <a:lnTo>
                    <a:pt x="5331" y="2159"/>
                  </a:lnTo>
                  <a:cubicBezTo>
                    <a:pt x="5208" y="1886"/>
                    <a:pt x="5040" y="1642"/>
                    <a:pt x="4826" y="1439"/>
                  </a:cubicBezTo>
                  <a:lnTo>
                    <a:pt x="5034" y="1115"/>
                  </a:lnTo>
                  <a:cubicBezTo>
                    <a:pt x="5104" y="1005"/>
                    <a:pt x="5128" y="877"/>
                    <a:pt x="5098" y="750"/>
                  </a:cubicBezTo>
                  <a:cubicBezTo>
                    <a:pt x="5069" y="622"/>
                    <a:pt x="4994" y="512"/>
                    <a:pt x="4884" y="442"/>
                  </a:cubicBezTo>
                  <a:cubicBezTo>
                    <a:pt x="4805" y="388"/>
                    <a:pt x="4713" y="361"/>
                    <a:pt x="4620" y="361"/>
                  </a:cubicBezTo>
                  <a:cubicBezTo>
                    <a:pt x="4584" y="361"/>
                    <a:pt x="4548" y="365"/>
                    <a:pt x="4512" y="373"/>
                  </a:cubicBezTo>
                  <a:cubicBezTo>
                    <a:pt x="4386" y="402"/>
                    <a:pt x="4281" y="477"/>
                    <a:pt x="4205" y="587"/>
                  </a:cubicBezTo>
                  <a:lnTo>
                    <a:pt x="4003" y="912"/>
                  </a:lnTo>
                  <a:cubicBezTo>
                    <a:pt x="3738" y="807"/>
                    <a:pt x="3467" y="755"/>
                    <a:pt x="3177" y="755"/>
                  </a:cubicBezTo>
                  <a:cubicBezTo>
                    <a:pt x="3162" y="755"/>
                    <a:pt x="3148" y="755"/>
                    <a:pt x="3133" y="756"/>
                  </a:cubicBezTo>
                  <a:lnTo>
                    <a:pt x="3051" y="384"/>
                  </a:lnTo>
                  <a:cubicBezTo>
                    <a:pt x="3001" y="153"/>
                    <a:pt x="2799" y="1"/>
                    <a:pt x="25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4"/>
            <p:cNvSpPr/>
            <p:nvPr/>
          </p:nvSpPr>
          <p:spPr>
            <a:xfrm>
              <a:off x="2538075" y="2699425"/>
              <a:ext cx="155200" cy="153100"/>
            </a:xfrm>
            <a:custGeom>
              <a:avLst/>
              <a:gdLst/>
              <a:ahLst/>
              <a:cxnLst/>
              <a:rect l="l" t="t" r="r" b="b"/>
              <a:pathLst>
                <a:path w="6208" h="6124" extrusionOk="0">
                  <a:moveTo>
                    <a:pt x="3106" y="1739"/>
                  </a:moveTo>
                  <a:cubicBezTo>
                    <a:pt x="3350" y="1739"/>
                    <a:pt x="3597" y="1807"/>
                    <a:pt x="3817" y="1949"/>
                  </a:cubicBezTo>
                  <a:cubicBezTo>
                    <a:pt x="4433" y="2343"/>
                    <a:pt x="4612" y="3161"/>
                    <a:pt x="4218" y="3775"/>
                  </a:cubicBezTo>
                  <a:cubicBezTo>
                    <a:pt x="3965" y="4170"/>
                    <a:pt x="3538" y="4385"/>
                    <a:pt x="3102" y="4385"/>
                  </a:cubicBezTo>
                  <a:cubicBezTo>
                    <a:pt x="2858" y="4385"/>
                    <a:pt x="2611" y="4318"/>
                    <a:pt x="2390" y="4176"/>
                  </a:cubicBezTo>
                  <a:cubicBezTo>
                    <a:pt x="1775" y="3781"/>
                    <a:pt x="1596" y="2964"/>
                    <a:pt x="1991" y="2348"/>
                  </a:cubicBezTo>
                  <a:cubicBezTo>
                    <a:pt x="2243" y="1955"/>
                    <a:pt x="2670" y="1739"/>
                    <a:pt x="3106" y="1739"/>
                  </a:cubicBezTo>
                  <a:close/>
                  <a:moveTo>
                    <a:pt x="2524" y="0"/>
                  </a:moveTo>
                  <a:cubicBezTo>
                    <a:pt x="2493" y="0"/>
                    <a:pt x="2462" y="4"/>
                    <a:pt x="2431" y="11"/>
                  </a:cubicBezTo>
                  <a:cubicBezTo>
                    <a:pt x="2211" y="57"/>
                    <a:pt x="2072" y="278"/>
                    <a:pt x="2118" y="498"/>
                  </a:cubicBezTo>
                  <a:lnTo>
                    <a:pt x="2216" y="934"/>
                  </a:lnTo>
                  <a:cubicBezTo>
                    <a:pt x="1914" y="1061"/>
                    <a:pt x="1643" y="1247"/>
                    <a:pt x="1410" y="1496"/>
                  </a:cubicBezTo>
                  <a:lnTo>
                    <a:pt x="1033" y="1253"/>
                  </a:lnTo>
                  <a:cubicBezTo>
                    <a:pt x="967" y="1209"/>
                    <a:pt x="892" y="1188"/>
                    <a:pt x="818" y="1188"/>
                  </a:cubicBezTo>
                  <a:cubicBezTo>
                    <a:pt x="683" y="1188"/>
                    <a:pt x="549" y="1256"/>
                    <a:pt x="471" y="1379"/>
                  </a:cubicBezTo>
                  <a:cubicBezTo>
                    <a:pt x="348" y="1571"/>
                    <a:pt x="407" y="1821"/>
                    <a:pt x="592" y="1943"/>
                  </a:cubicBezTo>
                  <a:lnTo>
                    <a:pt x="969" y="2187"/>
                  </a:lnTo>
                  <a:cubicBezTo>
                    <a:pt x="842" y="2500"/>
                    <a:pt x="789" y="2824"/>
                    <a:pt x="801" y="3149"/>
                  </a:cubicBezTo>
                  <a:lnTo>
                    <a:pt x="366" y="3248"/>
                  </a:lnTo>
                  <a:cubicBezTo>
                    <a:pt x="146" y="3294"/>
                    <a:pt x="0" y="3515"/>
                    <a:pt x="53" y="3735"/>
                  </a:cubicBezTo>
                  <a:cubicBezTo>
                    <a:pt x="93" y="3927"/>
                    <a:pt x="266" y="4057"/>
                    <a:pt x="456" y="4057"/>
                  </a:cubicBezTo>
                  <a:cubicBezTo>
                    <a:pt x="484" y="4057"/>
                    <a:pt x="512" y="4054"/>
                    <a:pt x="540" y="4048"/>
                  </a:cubicBezTo>
                  <a:lnTo>
                    <a:pt x="975" y="3949"/>
                  </a:lnTo>
                  <a:cubicBezTo>
                    <a:pt x="1103" y="4251"/>
                    <a:pt x="1288" y="4524"/>
                    <a:pt x="1538" y="4755"/>
                  </a:cubicBezTo>
                  <a:lnTo>
                    <a:pt x="1295" y="5133"/>
                  </a:lnTo>
                  <a:cubicBezTo>
                    <a:pt x="1172" y="5319"/>
                    <a:pt x="1231" y="5574"/>
                    <a:pt x="1421" y="5695"/>
                  </a:cubicBezTo>
                  <a:cubicBezTo>
                    <a:pt x="1490" y="5739"/>
                    <a:pt x="1566" y="5760"/>
                    <a:pt x="1641" y="5760"/>
                  </a:cubicBezTo>
                  <a:cubicBezTo>
                    <a:pt x="1775" y="5760"/>
                    <a:pt x="1906" y="5693"/>
                    <a:pt x="1984" y="5574"/>
                  </a:cubicBezTo>
                  <a:lnTo>
                    <a:pt x="2228" y="5197"/>
                  </a:lnTo>
                  <a:cubicBezTo>
                    <a:pt x="2513" y="5314"/>
                    <a:pt x="2809" y="5367"/>
                    <a:pt x="3105" y="5367"/>
                  </a:cubicBezTo>
                  <a:cubicBezTo>
                    <a:pt x="3134" y="5367"/>
                    <a:pt x="3162" y="5366"/>
                    <a:pt x="3191" y="5365"/>
                  </a:cubicBezTo>
                  <a:lnTo>
                    <a:pt x="3290" y="5800"/>
                  </a:lnTo>
                  <a:cubicBezTo>
                    <a:pt x="3329" y="5994"/>
                    <a:pt x="3497" y="6124"/>
                    <a:pt x="3683" y="6124"/>
                  </a:cubicBezTo>
                  <a:cubicBezTo>
                    <a:pt x="3714" y="6124"/>
                    <a:pt x="3746" y="6120"/>
                    <a:pt x="3777" y="6113"/>
                  </a:cubicBezTo>
                  <a:cubicBezTo>
                    <a:pt x="3997" y="6067"/>
                    <a:pt x="4136" y="5847"/>
                    <a:pt x="4090" y="5626"/>
                  </a:cubicBezTo>
                  <a:lnTo>
                    <a:pt x="3991" y="5191"/>
                  </a:lnTo>
                  <a:cubicBezTo>
                    <a:pt x="4294" y="5063"/>
                    <a:pt x="4566" y="4878"/>
                    <a:pt x="4798" y="4629"/>
                  </a:cubicBezTo>
                  <a:lnTo>
                    <a:pt x="5175" y="4872"/>
                  </a:lnTo>
                  <a:cubicBezTo>
                    <a:pt x="5241" y="4915"/>
                    <a:pt x="5315" y="4936"/>
                    <a:pt x="5390" y="4936"/>
                  </a:cubicBezTo>
                  <a:cubicBezTo>
                    <a:pt x="5525" y="4936"/>
                    <a:pt x="5659" y="4868"/>
                    <a:pt x="5737" y="4744"/>
                  </a:cubicBezTo>
                  <a:cubicBezTo>
                    <a:pt x="5860" y="4554"/>
                    <a:pt x="5801" y="4303"/>
                    <a:pt x="5616" y="4182"/>
                  </a:cubicBezTo>
                  <a:lnTo>
                    <a:pt x="5239" y="3938"/>
                  </a:lnTo>
                  <a:cubicBezTo>
                    <a:pt x="5367" y="3625"/>
                    <a:pt x="5418" y="3301"/>
                    <a:pt x="5407" y="2975"/>
                  </a:cubicBezTo>
                  <a:lnTo>
                    <a:pt x="5842" y="2876"/>
                  </a:lnTo>
                  <a:cubicBezTo>
                    <a:pt x="6069" y="2830"/>
                    <a:pt x="6208" y="2610"/>
                    <a:pt x="6155" y="2389"/>
                  </a:cubicBezTo>
                  <a:cubicBezTo>
                    <a:pt x="6115" y="2197"/>
                    <a:pt x="5943" y="2067"/>
                    <a:pt x="5753" y="2067"/>
                  </a:cubicBezTo>
                  <a:cubicBezTo>
                    <a:pt x="5725" y="2067"/>
                    <a:pt x="5696" y="2070"/>
                    <a:pt x="5668" y="2075"/>
                  </a:cubicBezTo>
                  <a:lnTo>
                    <a:pt x="5233" y="2174"/>
                  </a:lnTo>
                  <a:cubicBezTo>
                    <a:pt x="5105" y="1874"/>
                    <a:pt x="4920" y="1601"/>
                    <a:pt x="4671" y="1368"/>
                  </a:cubicBezTo>
                  <a:lnTo>
                    <a:pt x="4914" y="991"/>
                  </a:lnTo>
                  <a:cubicBezTo>
                    <a:pt x="5036" y="806"/>
                    <a:pt x="4977" y="551"/>
                    <a:pt x="4786" y="428"/>
                  </a:cubicBezTo>
                  <a:cubicBezTo>
                    <a:pt x="4718" y="385"/>
                    <a:pt x="4642" y="365"/>
                    <a:pt x="4567" y="365"/>
                  </a:cubicBezTo>
                  <a:cubicBezTo>
                    <a:pt x="4433" y="365"/>
                    <a:pt x="4302" y="431"/>
                    <a:pt x="4224" y="551"/>
                  </a:cubicBezTo>
                  <a:lnTo>
                    <a:pt x="3980" y="927"/>
                  </a:lnTo>
                  <a:cubicBezTo>
                    <a:pt x="3697" y="812"/>
                    <a:pt x="3403" y="758"/>
                    <a:pt x="3110" y="758"/>
                  </a:cubicBezTo>
                  <a:cubicBezTo>
                    <a:pt x="3079" y="758"/>
                    <a:pt x="3048" y="759"/>
                    <a:pt x="3017" y="760"/>
                  </a:cubicBezTo>
                  <a:lnTo>
                    <a:pt x="2918" y="324"/>
                  </a:lnTo>
                  <a:cubicBezTo>
                    <a:pt x="2879" y="130"/>
                    <a:pt x="2711" y="0"/>
                    <a:pt x="2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4"/>
            <p:cNvSpPr/>
            <p:nvPr/>
          </p:nvSpPr>
          <p:spPr>
            <a:xfrm>
              <a:off x="2535900" y="2697375"/>
              <a:ext cx="158800" cy="157225"/>
            </a:xfrm>
            <a:custGeom>
              <a:avLst/>
              <a:gdLst/>
              <a:ahLst/>
              <a:cxnLst/>
              <a:rect l="l" t="t" r="r" b="b"/>
              <a:pathLst>
                <a:path w="6352" h="6289" extrusionOk="0">
                  <a:moveTo>
                    <a:pt x="3195" y="1901"/>
                  </a:moveTo>
                  <a:cubicBezTo>
                    <a:pt x="3429" y="1901"/>
                    <a:pt x="3658" y="1969"/>
                    <a:pt x="3859" y="2095"/>
                  </a:cubicBezTo>
                  <a:cubicBezTo>
                    <a:pt x="4143" y="2274"/>
                    <a:pt x="4333" y="2553"/>
                    <a:pt x="4403" y="2877"/>
                  </a:cubicBezTo>
                  <a:cubicBezTo>
                    <a:pt x="4479" y="3202"/>
                    <a:pt x="4415" y="3533"/>
                    <a:pt x="4241" y="3811"/>
                  </a:cubicBezTo>
                  <a:cubicBezTo>
                    <a:pt x="4002" y="4185"/>
                    <a:pt x="3598" y="4387"/>
                    <a:pt x="3187" y="4387"/>
                  </a:cubicBezTo>
                  <a:cubicBezTo>
                    <a:pt x="2959" y="4387"/>
                    <a:pt x="2729" y="4324"/>
                    <a:pt x="2523" y="4194"/>
                  </a:cubicBezTo>
                  <a:cubicBezTo>
                    <a:pt x="2239" y="4015"/>
                    <a:pt x="2049" y="3736"/>
                    <a:pt x="1979" y="3410"/>
                  </a:cubicBezTo>
                  <a:cubicBezTo>
                    <a:pt x="1909" y="3086"/>
                    <a:pt x="1967" y="2756"/>
                    <a:pt x="2141" y="2478"/>
                  </a:cubicBezTo>
                  <a:cubicBezTo>
                    <a:pt x="2322" y="2192"/>
                    <a:pt x="2600" y="2001"/>
                    <a:pt x="2924" y="1932"/>
                  </a:cubicBezTo>
                  <a:cubicBezTo>
                    <a:pt x="3015" y="1911"/>
                    <a:pt x="3105" y="1901"/>
                    <a:pt x="3195" y="1901"/>
                  </a:cubicBezTo>
                  <a:close/>
                  <a:moveTo>
                    <a:pt x="3198" y="1741"/>
                  </a:moveTo>
                  <a:cubicBezTo>
                    <a:pt x="3095" y="1741"/>
                    <a:pt x="2992" y="1752"/>
                    <a:pt x="2890" y="1775"/>
                  </a:cubicBezTo>
                  <a:cubicBezTo>
                    <a:pt x="2523" y="1857"/>
                    <a:pt x="2210" y="2071"/>
                    <a:pt x="2008" y="2390"/>
                  </a:cubicBezTo>
                  <a:cubicBezTo>
                    <a:pt x="1811" y="2703"/>
                    <a:pt x="1741" y="3080"/>
                    <a:pt x="1822" y="3445"/>
                  </a:cubicBezTo>
                  <a:cubicBezTo>
                    <a:pt x="1904" y="3811"/>
                    <a:pt x="2118" y="4125"/>
                    <a:pt x="2437" y="4328"/>
                  </a:cubicBezTo>
                  <a:cubicBezTo>
                    <a:pt x="2670" y="4473"/>
                    <a:pt x="2930" y="4548"/>
                    <a:pt x="3192" y="4548"/>
                  </a:cubicBezTo>
                  <a:cubicBezTo>
                    <a:pt x="3650" y="4548"/>
                    <a:pt x="4108" y="4315"/>
                    <a:pt x="4375" y="3898"/>
                  </a:cubicBezTo>
                  <a:cubicBezTo>
                    <a:pt x="4577" y="3584"/>
                    <a:pt x="4641" y="3209"/>
                    <a:pt x="4560" y="2842"/>
                  </a:cubicBezTo>
                  <a:cubicBezTo>
                    <a:pt x="4479" y="2478"/>
                    <a:pt x="4264" y="2164"/>
                    <a:pt x="3945" y="1961"/>
                  </a:cubicBezTo>
                  <a:cubicBezTo>
                    <a:pt x="3719" y="1815"/>
                    <a:pt x="3461" y="1741"/>
                    <a:pt x="3198" y="1741"/>
                  </a:cubicBezTo>
                  <a:close/>
                  <a:moveTo>
                    <a:pt x="2602" y="162"/>
                  </a:moveTo>
                  <a:cubicBezTo>
                    <a:pt x="2757" y="162"/>
                    <a:pt x="2895" y="266"/>
                    <a:pt x="2930" y="424"/>
                  </a:cubicBezTo>
                  <a:lnTo>
                    <a:pt x="3023" y="859"/>
                  </a:lnTo>
                  <a:cubicBezTo>
                    <a:pt x="3034" y="893"/>
                    <a:pt x="3069" y="923"/>
                    <a:pt x="3104" y="923"/>
                  </a:cubicBezTo>
                  <a:cubicBezTo>
                    <a:pt x="3143" y="920"/>
                    <a:pt x="3181" y="919"/>
                    <a:pt x="3220" y="919"/>
                  </a:cubicBezTo>
                  <a:cubicBezTo>
                    <a:pt x="3503" y="919"/>
                    <a:pt x="3777" y="978"/>
                    <a:pt x="4038" y="1085"/>
                  </a:cubicBezTo>
                  <a:cubicBezTo>
                    <a:pt x="4048" y="1090"/>
                    <a:pt x="4058" y="1092"/>
                    <a:pt x="4067" y="1092"/>
                  </a:cubicBezTo>
                  <a:cubicBezTo>
                    <a:pt x="4094" y="1092"/>
                    <a:pt x="4120" y="1077"/>
                    <a:pt x="4137" y="1056"/>
                  </a:cubicBezTo>
                  <a:lnTo>
                    <a:pt x="4375" y="679"/>
                  </a:lnTo>
                  <a:cubicBezTo>
                    <a:pt x="4437" y="579"/>
                    <a:pt x="4541" y="526"/>
                    <a:pt x="4649" y="526"/>
                  </a:cubicBezTo>
                  <a:cubicBezTo>
                    <a:pt x="4712" y="526"/>
                    <a:pt x="4776" y="544"/>
                    <a:pt x="4833" y="580"/>
                  </a:cubicBezTo>
                  <a:cubicBezTo>
                    <a:pt x="4908" y="626"/>
                    <a:pt x="4954" y="696"/>
                    <a:pt x="4978" y="783"/>
                  </a:cubicBezTo>
                  <a:cubicBezTo>
                    <a:pt x="4995" y="870"/>
                    <a:pt x="4978" y="957"/>
                    <a:pt x="4932" y="1033"/>
                  </a:cubicBezTo>
                  <a:lnTo>
                    <a:pt x="4694" y="1410"/>
                  </a:lnTo>
                  <a:cubicBezTo>
                    <a:pt x="4670" y="1445"/>
                    <a:pt x="4676" y="1485"/>
                    <a:pt x="4705" y="1509"/>
                  </a:cubicBezTo>
                  <a:cubicBezTo>
                    <a:pt x="4937" y="1729"/>
                    <a:pt x="5123" y="1990"/>
                    <a:pt x="5245" y="2286"/>
                  </a:cubicBezTo>
                  <a:cubicBezTo>
                    <a:pt x="5259" y="2314"/>
                    <a:pt x="5284" y="2335"/>
                    <a:pt x="5315" y="2335"/>
                  </a:cubicBezTo>
                  <a:cubicBezTo>
                    <a:pt x="5322" y="2335"/>
                    <a:pt x="5330" y="2334"/>
                    <a:pt x="5337" y="2331"/>
                  </a:cubicBezTo>
                  <a:lnTo>
                    <a:pt x="5773" y="2240"/>
                  </a:lnTo>
                  <a:cubicBezTo>
                    <a:pt x="5799" y="2233"/>
                    <a:pt x="5824" y="2229"/>
                    <a:pt x="5850" y="2229"/>
                  </a:cubicBezTo>
                  <a:cubicBezTo>
                    <a:pt x="5910" y="2229"/>
                    <a:pt x="5969" y="2248"/>
                    <a:pt x="6022" y="2280"/>
                  </a:cubicBezTo>
                  <a:cubicBezTo>
                    <a:pt x="6097" y="2331"/>
                    <a:pt x="6150" y="2401"/>
                    <a:pt x="6167" y="2489"/>
                  </a:cubicBezTo>
                  <a:cubicBezTo>
                    <a:pt x="6185" y="2575"/>
                    <a:pt x="6167" y="2663"/>
                    <a:pt x="6121" y="2738"/>
                  </a:cubicBezTo>
                  <a:cubicBezTo>
                    <a:pt x="6073" y="2813"/>
                    <a:pt x="5998" y="2866"/>
                    <a:pt x="5918" y="2883"/>
                  </a:cubicBezTo>
                  <a:lnTo>
                    <a:pt x="5476" y="2976"/>
                  </a:lnTo>
                  <a:cubicBezTo>
                    <a:pt x="5441" y="2987"/>
                    <a:pt x="5412" y="3022"/>
                    <a:pt x="5419" y="3057"/>
                  </a:cubicBezTo>
                  <a:cubicBezTo>
                    <a:pt x="5430" y="3383"/>
                    <a:pt x="5372" y="3696"/>
                    <a:pt x="5251" y="3991"/>
                  </a:cubicBezTo>
                  <a:cubicBezTo>
                    <a:pt x="5233" y="4026"/>
                    <a:pt x="5251" y="4066"/>
                    <a:pt x="5280" y="4090"/>
                  </a:cubicBezTo>
                  <a:lnTo>
                    <a:pt x="5656" y="4328"/>
                  </a:lnTo>
                  <a:cubicBezTo>
                    <a:pt x="5732" y="4374"/>
                    <a:pt x="5784" y="4449"/>
                    <a:pt x="5802" y="4537"/>
                  </a:cubicBezTo>
                  <a:cubicBezTo>
                    <a:pt x="5819" y="4623"/>
                    <a:pt x="5808" y="4711"/>
                    <a:pt x="5760" y="4786"/>
                  </a:cubicBezTo>
                  <a:cubicBezTo>
                    <a:pt x="5698" y="4883"/>
                    <a:pt x="5589" y="4937"/>
                    <a:pt x="5479" y="4937"/>
                  </a:cubicBezTo>
                  <a:cubicBezTo>
                    <a:pt x="5418" y="4937"/>
                    <a:pt x="5356" y="4920"/>
                    <a:pt x="5302" y="4885"/>
                  </a:cubicBezTo>
                  <a:lnTo>
                    <a:pt x="4925" y="4647"/>
                  </a:lnTo>
                  <a:cubicBezTo>
                    <a:pt x="4910" y="4637"/>
                    <a:pt x="4895" y="4632"/>
                    <a:pt x="4880" y="4632"/>
                  </a:cubicBezTo>
                  <a:cubicBezTo>
                    <a:pt x="4859" y="4632"/>
                    <a:pt x="4840" y="4641"/>
                    <a:pt x="4827" y="4658"/>
                  </a:cubicBezTo>
                  <a:cubicBezTo>
                    <a:pt x="4606" y="4890"/>
                    <a:pt x="4346" y="5075"/>
                    <a:pt x="4049" y="5198"/>
                  </a:cubicBezTo>
                  <a:cubicBezTo>
                    <a:pt x="4014" y="5215"/>
                    <a:pt x="3992" y="5249"/>
                    <a:pt x="4003" y="5290"/>
                  </a:cubicBezTo>
                  <a:lnTo>
                    <a:pt x="4097" y="5726"/>
                  </a:lnTo>
                  <a:cubicBezTo>
                    <a:pt x="4137" y="5905"/>
                    <a:pt x="4027" y="6079"/>
                    <a:pt x="3846" y="6120"/>
                  </a:cubicBezTo>
                  <a:cubicBezTo>
                    <a:pt x="3824" y="6124"/>
                    <a:pt x="3801" y="6126"/>
                    <a:pt x="3780" y="6126"/>
                  </a:cubicBezTo>
                  <a:cubicBezTo>
                    <a:pt x="3625" y="6126"/>
                    <a:pt x="3487" y="6022"/>
                    <a:pt x="3452" y="5865"/>
                  </a:cubicBezTo>
                  <a:lnTo>
                    <a:pt x="3359" y="5429"/>
                  </a:lnTo>
                  <a:cubicBezTo>
                    <a:pt x="3348" y="5394"/>
                    <a:pt x="3318" y="5366"/>
                    <a:pt x="3278" y="5366"/>
                  </a:cubicBezTo>
                  <a:cubicBezTo>
                    <a:pt x="3242" y="5368"/>
                    <a:pt x="3205" y="5369"/>
                    <a:pt x="3169" y="5369"/>
                  </a:cubicBezTo>
                  <a:cubicBezTo>
                    <a:pt x="2884" y="5369"/>
                    <a:pt x="2607" y="5311"/>
                    <a:pt x="2344" y="5204"/>
                  </a:cubicBezTo>
                  <a:cubicBezTo>
                    <a:pt x="2334" y="5199"/>
                    <a:pt x="2324" y="5196"/>
                    <a:pt x="2314" y="5196"/>
                  </a:cubicBezTo>
                  <a:cubicBezTo>
                    <a:pt x="2288" y="5196"/>
                    <a:pt x="2262" y="5212"/>
                    <a:pt x="2245" y="5233"/>
                  </a:cubicBezTo>
                  <a:lnTo>
                    <a:pt x="2008" y="5610"/>
                  </a:lnTo>
                  <a:cubicBezTo>
                    <a:pt x="1946" y="5709"/>
                    <a:pt x="1841" y="5761"/>
                    <a:pt x="1733" y="5761"/>
                  </a:cubicBezTo>
                  <a:cubicBezTo>
                    <a:pt x="1670" y="5761"/>
                    <a:pt x="1607" y="5744"/>
                    <a:pt x="1549" y="5708"/>
                  </a:cubicBezTo>
                  <a:cubicBezTo>
                    <a:pt x="1399" y="5616"/>
                    <a:pt x="1353" y="5407"/>
                    <a:pt x="1451" y="5255"/>
                  </a:cubicBezTo>
                  <a:lnTo>
                    <a:pt x="1688" y="4879"/>
                  </a:lnTo>
                  <a:cubicBezTo>
                    <a:pt x="1712" y="4844"/>
                    <a:pt x="1706" y="4803"/>
                    <a:pt x="1677" y="4780"/>
                  </a:cubicBezTo>
                  <a:cubicBezTo>
                    <a:pt x="1444" y="4559"/>
                    <a:pt x="1259" y="4299"/>
                    <a:pt x="1138" y="4002"/>
                  </a:cubicBezTo>
                  <a:cubicBezTo>
                    <a:pt x="1123" y="3973"/>
                    <a:pt x="1097" y="3953"/>
                    <a:pt x="1066" y="3953"/>
                  </a:cubicBezTo>
                  <a:cubicBezTo>
                    <a:pt x="1059" y="3953"/>
                    <a:pt x="1052" y="3954"/>
                    <a:pt x="1045" y="3956"/>
                  </a:cubicBezTo>
                  <a:lnTo>
                    <a:pt x="609" y="4049"/>
                  </a:lnTo>
                  <a:cubicBezTo>
                    <a:pt x="584" y="4055"/>
                    <a:pt x="559" y="4058"/>
                    <a:pt x="535" y="4058"/>
                  </a:cubicBezTo>
                  <a:cubicBezTo>
                    <a:pt x="384" y="4058"/>
                    <a:pt x="250" y="3955"/>
                    <a:pt x="215" y="3800"/>
                  </a:cubicBezTo>
                  <a:cubicBezTo>
                    <a:pt x="198" y="3713"/>
                    <a:pt x="215" y="3626"/>
                    <a:pt x="261" y="3550"/>
                  </a:cubicBezTo>
                  <a:cubicBezTo>
                    <a:pt x="308" y="3474"/>
                    <a:pt x="384" y="3423"/>
                    <a:pt x="470" y="3405"/>
                  </a:cubicBezTo>
                  <a:lnTo>
                    <a:pt x="906" y="3313"/>
                  </a:lnTo>
                  <a:cubicBezTo>
                    <a:pt x="940" y="3300"/>
                    <a:pt x="970" y="3266"/>
                    <a:pt x="970" y="3231"/>
                  </a:cubicBezTo>
                  <a:cubicBezTo>
                    <a:pt x="952" y="2906"/>
                    <a:pt x="1010" y="2593"/>
                    <a:pt x="1131" y="2297"/>
                  </a:cubicBezTo>
                  <a:cubicBezTo>
                    <a:pt x="1149" y="2262"/>
                    <a:pt x="1131" y="2221"/>
                    <a:pt x="1103" y="2199"/>
                  </a:cubicBezTo>
                  <a:lnTo>
                    <a:pt x="726" y="1961"/>
                  </a:lnTo>
                  <a:cubicBezTo>
                    <a:pt x="651" y="1914"/>
                    <a:pt x="598" y="1839"/>
                    <a:pt x="581" y="1752"/>
                  </a:cubicBezTo>
                  <a:cubicBezTo>
                    <a:pt x="563" y="1665"/>
                    <a:pt x="574" y="1578"/>
                    <a:pt x="627" y="1503"/>
                  </a:cubicBezTo>
                  <a:cubicBezTo>
                    <a:pt x="673" y="1433"/>
                    <a:pt x="743" y="1381"/>
                    <a:pt x="830" y="1357"/>
                  </a:cubicBezTo>
                  <a:cubicBezTo>
                    <a:pt x="852" y="1353"/>
                    <a:pt x="874" y="1351"/>
                    <a:pt x="896" y="1351"/>
                  </a:cubicBezTo>
                  <a:cubicBezTo>
                    <a:pt x="960" y="1351"/>
                    <a:pt x="1024" y="1369"/>
                    <a:pt x="1080" y="1404"/>
                  </a:cubicBezTo>
                  <a:lnTo>
                    <a:pt x="1457" y="1642"/>
                  </a:lnTo>
                  <a:cubicBezTo>
                    <a:pt x="1471" y="1652"/>
                    <a:pt x="1487" y="1656"/>
                    <a:pt x="1502" y="1656"/>
                  </a:cubicBezTo>
                  <a:cubicBezTo>
                    <a:pt x="1523" y="1656"/>
                    <a:pt x="1544" y="1647"/>
                    <a:pt x="1561" y="1630"/>
                  </a:cubicBezTo>
                  <a:cubicBezTo>
                    <a:pt x="1776" y="1399"/>
                    <a:pt x="2036" y="1212"/>
                    <a:pt x="2333" y="1091"/>
                  </a:cubicBezTo>
                  <a:cubicBezTo>
                    <a:pt x="2367" y="1073"/>
                    <a:pt x="2391" y="1038"/>
                    <a:pt x="2379" y="998"/>
                  </a:cubicBezTo>
                  <a:lnTo>
                    <a:pt x="2287" y="563"/>
                  </a:lnTo>
                  <a:cubicBezTo>
                    <a:pt x="2269" y="476"/>
                    <a:pt x="2280" y="389"/>
                    <a:pt x="2327" y="313"/>
                  </a:cubicBezTo>
                  <a:cubicBezTo>
                    <a:pt x="2379" y="238"/>
                    <a:pt x="2448" y="192"/>
                    <a:pt x="2536" y="168"/>
                  </a:cubicBezTo>
                  <a:cubicBezTo>
                    <a:pt x="2558" y="164"/>
                    <a:pt x="2580" y="162"/>
                    <a:pt x="2602" y="162"/>
                  </a:cubicBezTo>
                  <a:close/>
                  <a:moveTo>
                    <a:pt x="2606" y="0"/>
                  </a:moveTo>
                  <a:cubicBezTo>
                    <a:pt x="2571" y="0"/>
                    <a:pt x="2536" y="4"/>
                    <a:pt x="2501" y="12"/>
                  </a:cubicBezTo>
                  <a:cubicBezTo>
                    <a:pt x="2239" y="69"/>
                    <a:pt x="2071" y="331"/>
                    <a:pt x="2129" y="598"/>
                  </a:cubicBezTo>
                  <a:lnTo>
                    <a:pt x="2210" y="968"/>
                  </a:lnTo>
                  <a:cubicBezTo>
                    <a:pt x="1939" y="1091"/>
                    <a:pt x="1695" y="1259"/>
                    <a:pt x="1486" y="1474"/>
                  </a:cubicBezTo>
                  <a:lnTo>
                    <a:pt x="1166" y="1271"/>
                  </a:lnTo>
                  <a:cubicBezTo>
                    <a:pt x="1085" y="1219"/>
                    <a:pt x="993" y="1193"/>
                    <a:pt x="902" y="1193"/>
                  </a:cubicBezTo>
                  <a:cubicBezTo>
                    <a:pt x="740" y="1193"/>
                    <a:pt x="581" y="1273"/>
                    <a:pt x="488" y="1421"/>
                  </a:cubicBezTo>
                  <a:cubicBezTo>
                    <a:pt x="418" y="1525"/>
                    <a:pt x="395" y="1659"/>
                    <a:pt x="424" y="1787"/>
                  </a:cubicBezTo>
                  <a:cubicBezTo>
                    <a:pt x="453" y="1914"/>
                    <a:pt x="528" y="2025"/>
                    <a:pt x="638" y="2095"/>
                  </a:cubicBezTo>
                  <a:lnTo>
                    <a:pt x="957" y="2297"/>
                  </a:lnTo>
                  <a:cubicBezTo>
                    <a:pt x="853" y="2575"/>
                    <a:pt x="801" y="2872"/>
                    <a:pt x="807" y="3167"/>
                  </a:cubicBezTo>
                  <a:lnTo>
                    <a:pt x="435" y="3249"/>
                  </a:lnTo>
                  <a:cubicBezTo>
                    <a:pt x="169" y="3306"/>
                    <a:pt x="1" y="3568"/>
                    <a:pt x="59" y="3835"/>
                  </a:cubicBezTo>
                  <a:cubicBezTo>
                    <a:pt x="109" y="4060"/>
                    <a:pt x="316" y="4217"/>
                    <a:pt x="539" y="4217"/>
                  </a:cubicBezTo>
                  <a:cubicBezTo>
                    <a:pt x="574" y="4217"/>
                    <a:pt x="609" y="4213"/>
                    <a:pt x="644" y="4205"/>
                  </a:cubicBezTo>
                  <a:lnTo>
                    <a:pt x="1016" y="4125"/>
                  </a:lnTo>
                  <a:cubicBezTo>
                    <a:pt x="1138" y="4397"/>
                    <a:pt x="1305" y="4641"/>
                    <a:pt x="1521" y="4850"/>
                  </a:cubicBezTo>
                  <a:lnTo>
                    <a:pt x="1318" y="5169"/>
                  </a:lnTo>
                  <a:cubicBezTo>
                    <a:pt x="1173" y="5394"/>
                    <a:pt x="1236" y="5702"/>
                    <a:pt x="1468" y="5847"/>
                  </a:cubicBezTo>
                  <a:cubicBezTo>
                    <a:pt x="1549" y="5899"/>
                    <a:pt x="1639" y="5923"/>
                    <a:pt x="1728" y="5923"/>
                  </a:cubicBezTo>
                  <a:cubicBezTo>
                    <a:pt x="1889" y="5923"/>
                    <a:pt x="2047" y="5843"/>
                    <a:pt x="2141" y="5696"/>
                  </a:cubicBezTo>
                  <a:lnTo>
                    <a:pt x="2344" y="5378"/>
                  </a:lnTo>
                  <a:cubicBezTo>
                    <a:pt x="2609" y="5477"/>
                    <a:pt x="2885" y="5528"/>
                    <a:pt x="3170" y="5528"/>
                  </a:cubicBezTo>
                  <a:cubicBezTo>
                    <a:pt x="3185" y="5528"/>
                    <a:pt x="3199" y="5528"/>
                    <a:pt x="3214" y="5528"/>
                  </a:cubicBezTo>
                  <a:lnTo>
                    <a:pt x="3296" y="5900"/>
                  </a:lnTo>
                  <a:cubicBezTo>
                    <a:pt x="3348" y="6132"/>
                    <a:pt x="3551" y="6288"/>
                    <a:pt x="3776" y="6288"/>
                  </a:cubicBezTo>
                  <a:cubicBezTo>
                    <a:pt x="3811" y="6288"/>
                    <a:pt x="3846" y="6282"/>
                    <a:pt x="3881" y="6277"/>
                  </a:cubicBezTo>
                  <a:cubicBezTo>
                    <a:pt x="4143" y="6218"/>
                    <a:pt x="4311" y="5958"/>
                    <a:pt x="4252" y="5691"/>
                  </a:cubicBezTo>
                  <a:lnTo>
                    <a:pt x="4172" y="5319"/>
                  </a:lnTo>
                  <a:cubicBezTo>
                    <a:pt x="4445" y="5198"/>
                    <a:pt x="4688" y="5030"/>
                    <a:pt x="4897" y="4815"/>
                  </a:cubicBezTo>
                  <a:lnTo>
                    <a:pt x="5216" y="5018"/>
                  </a:lnTo>
                  <a:cubicBezTo>
                    <a:pt x="5297" y="5071"/>
                    <a:pt x="5389" y="5096"/>
                    <a:pt x="5481" y="5096"/>
                  </a:cubicBezTo>
                  <a:cubicBezTo>
                    <a:pt x="5642" y="5096"/>
                    <a:pt x="5801" y="5017"/>
                    <a:pt x="5894" y="4872"/>
                  </a:cubicBezTo>
                  <a:cubicBezTo>
                    <a:pt x="5963" y="4762"/>
                    <a:pt x="5987" y="4629"/>
                    <a:pt x="5958" y="4502"/>
                  </a:cubicBezTo>
                  <a:cubicBezTo>
                    <a:pt x="5929" y="4374"/>
                    <a:pt x="5854" y="4264"/>
                    <a:pt x="5744" y="4194"/>
                  </a:cubicBezTo>
                  <a:lnTo>
                    <a:pt x="5425" y="3991"/>
                  </a:lnTo>
                  <a:cubicBezTo>
                    <a:pt x="5529" y="3713"/>
                    <a:pt x="5581" y="3417"/>
                    <a:pt x="5575" y="3121"/>
                  </a:cubicBezTo>
                  <a:lnTo>
                    <a:pt x="5947" y="3040"/>
                  </a:lnTo>
                  <a:cubicBezTo>
                    <a:pt x="6073" y="3011"/>
                    <a:pt x="6185" y="2936"/>
                    <a:pt x="6254" y="2826"/>
                  </a:cubicBezTo>
                  <a:cubicBezTo>
                    <a:pt x="6330" y="2714"/>
                    <a:pt x="6352" y="2582"/>
                    <a:pt x="6324" y="2454"/>
                  </a:cubicBezTo>
                  <a:cubicBezTo>
                    <a:pt x="6295" y="2326"/>
                    <a:pt x="6220" y="2216"/>
                    <a:pt x="6108" y="2146"/>
                  </a:cubicBezTo>
                  <a:cubicBezTo>
                    <a:pt x="6029" y="2096"/>
                    <a:pt x="5938" y="2070"/>
                    <a:pt x="5846" y="2070"/>
                  </a:cubicBezTo>
                  <a:cubicBezTo>
                    <a:pt x="5810" y="2070"/>
                    <a:pt x="5774" y="2074"/>
                    <a:pt x="5738" y="2082"/>
                  </a:cubicBezTo>
                  <a:lnTo>
                    <a:pt x="5366" y="2164"/>
                  </a:lnTo>
                  <a:cubicBezTo>
                    <a:pt x="5245" y="1892"/>
                    <a:pt x="5077" y="1648"/>
                    <a:pt x="4862" y="1439"/>
                  </a:cubicBezTo>
                  <a:lnTo>
                    <a:pt x="5064" y="1120"/>
                  </a:lnTo>
                  <a:cubicBezTo>
                    <a:pt x="5134" y="1009"/>
                    <a:pt x="5157" y="877"/>
                    <a:pt x="5134" y="749"/>
                  </a:cubicBezTo>
                  <a:cubicBezTo>
                    <a:pt x="5106" y="620"/>
                    <a:pt x="5029" y="510"/>
                    <a:pt x="4919" y="441"/>
                  </a:cubicBezTo>
                  <a:cubicBezTo>
                    <a:pt x="4837" y="389"/>
                    <a:pt x="4746" y="365"/>
                    <a:pt x="4657" y="365"/>
                  </a:cubicBezTo>
                  <a:cubicBezTo>
                    <a:pt x="4494" y="365"/>
                    <a:pt x="4335" y="446"/>
                    <a:pt x="4241" y="591"/>
                  </a:cubicBezTo>
                  <a:lnTo>
                    <a:pt x="4038" y="911"/>
                  </a:lnTo>
                  <a:cubicBezTo>
                    <a:pt x="3760" y="807"/>
                    <a:pt x="3463" y="760"/>
                    <a:pt x="3168" y="760"/>
                  </a:cubicBezTo>
                  <a:lnTo>
                    <a:pt x="3087" y="389"/>
                  </a:lnTo>
                  <a:cubicBezTo>
                    <a:pt x="3037" y="158"/>
                    <a:pt x="2829" y="0"/>
                    <a:pt x="260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6"/>
          <p:cNvSpPr txBox="1">
            <a:spLocks noGrp="1"/>
          </p:cNvSpPr>
          <p:nvPr>
            <p:ph type="title" idx="2"/>
          </p:nvPr>
        </p:nvSpPr>
        <p:spPr>
          <a:xfrm>
            <a:off x="733803" y="1248564"/>
            <a:ext cx="149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/>
                </a:solidFill>
              </a:rPr>
              <a:t>01</a:t>
            </a:r>
            <a:endParaRPr sz="6600" dirty="0">
              <a:solidFill>
                <a:schemeClr val="accent4"/>
              </a:solidFill>
            </a:endParaRPr>
          </a:p>
        </p:txBody>
      </p:sp>
      <p:sp>
        <p:nvSpPr>
          <p:cNvPr id="1577" name="Google Shape;1577;p46"/>
          <p:cNvSpPr txBox="1">
            <a:spLocks noGrp="1"/>
          </p:cNvSpPr>
          <p:nvPr>
            <p:ph type="title"/>
          </p:nvPr>
        </p:nvSpPr>
        <p:spPr>
          <a:xfrm>
            <a:off x="733803" y="2308722"/>
            <a:ext cx="4134900" cy="7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READING</a:t>
            </a:r>
            <a:endParaRPr sz="6000" dirty="0"/>
          </a:p>
        </p:txBody>
      </p:sp>
      <p:grpSp>
        <p:nvGrpSpPr>
          <p:cNvPr id="1578" name="Google Shape;1578;p46"/>
          <p:cNvGrpSpPr/>
          <p:nvPr/>
        </p:nvGrpSpPr>
        <p:grpSpPr>
          <a:xfrm>
            <a:off x="4691950" y="1980954"/>
            <a:ext cx="2374868" cy="3162279"/>
            <a:chOff x="2320550" y="3004175"/>
            <a:chExt cx="601400" cy="800800"/>
          </a:xfrm>
        </p:grpSpPr>
        <p:sp>
          <p:nvSpPr>
            <p:cNvPr id="1579" name="Google Shape;1579;p46"/>
            <p:cNvSpPr/>
            <p:nvPr/>
          </p:nvSpPr>
          <p:spPr>
            <a:xfrm>
              <a:off x="2341875" y="3567125"/>
              <a:ext cx="454375" cy="236525"/>
            </a:xfrm>
            <a:custGeom>
              <a:avLst/>
              <a:gdLst/>
              <a:ahLst/>
              <a:cxnLst/>
              <a:rect l="l" t="t" r="r" b="b"/>
              <a:pathLst>
                <a:path w="18175" h="9461" extrusionOk="0">
                  <a:moveTo>
                    <a:pt x="1027" y="1"/>
                  </a:moveTo>
                  <a:lnTo>
                    <a:pt x="1" y="9439"/>
                  </a:lnTo>
                  <a:lnTo>
                    <a:pt x="18174" y="9461"/>
                  </a:lnTo>
                  <a:lnTo>
                    <a:pt x="13957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6"/>
            <p:cNvSpPr/>
            <p:nvPr/>
          </p:nvSpPr>
          <p:spPr>
            <a:xfrm>
              <a:off x="2340425" y="3565825"/>
              <a:ext cx="457275" cy="239150"/>
            </a:xfrm>
            <a:custGeom>
              <a:avLst/>
              <a:gdLst/>
              <a:ahLst/>
              <a:cxnLst/>
              <a:rect l="l" t="t" r="r" b="b"/>
              <a:pathLst>
                <a:path w="18291" h="9566" extrusionOk="0">
                  <a:moveTo>
                    <a:pt x="13980" y="110"/>
                  </a:moveTo>
                  <a:lnTo>
                    <a:pt x="18144" y="9456"/>
                  </a:lnTo>
                  <a:lnTo>
                    <a:pt x="123" y="9432"/>
                  </a:lnTo>
                  <a:lnTo>
                    <a:pt x="1132" y="110"/>
                  </a:lnTo>
                  <a:close/>
                  <a:moveTo>
                    <a:pt x="1085" y="0"/>
                  </a:moveTo>
                  <a:cubicBezTo>
                    <a:pt x="1055" y="0"/>
                    <a:pt x="1033" y="18"/>
                    <a:pt x="1027" y="46"/>
                  </a:cubicBezTo>
                  <a:lnTo>
                    <a:pt x="0" y="9485"/>
                  </a:lnTo>
                  <a:cubicBezTo>
                    <a:pt x="0" y="9496"/>
                    <a:pt x="6" y="9513"/>
                    <a:pt x="18" y="9525"/>
                  </a:cubicBezTo>
                  <a:cubicBezTo>
                    <a:pt x="29" y="9537"/>
                    <a:pt x="40" y="9542"/>
                    <a:pt x="59" y="9542"/>
                  </a:cubicBezTo>
                  <a:lnTo>
                    <a:pt x="18232" y="9566"/>
                  </a:lnTo>
                  <a:cubicBezTo>
                    <a:pt x="18249" y="9566"/>
                    <a:pt x="18267" y="9560"/>
                    <a:pt x="18278" y="9542"/>
                  </a:cubicBezTo>
                  <a:cubicBezTo>
                    <a:pt x="18291" y="9525"/>
                    <a:pt x="18291" y="9507"/>
                    <a:pt x="18284" y="9491"/>
                  </a:cubicBezTo>
                  <a:lnTo>
                    <a:pt x="14067" y="29"/>
                  </a:lnTo>
                  <a:cubicBezTo>
                    <a:pt x="14056" y="11"/>
                    <a:pt x="14038" y="0"/>
                    <a:pt x="1401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6"/>
            <p:cNvSpPr/>
            <p:nvPr/>
          </p:nvSpPr>
          <p:spPr>
            <a:xfrm>
              <a:off x="2321900" y="3214150"/>
              <a:ext cx="464775" cy="569225"/>
            </a:xfrm>
            <a:custGeom>
              <a:avLst/>
              <a:gdLst/>
              <a:ahLst/>
              <a:cxnLst/>
              <a:rect l="l" t="t" r="r" b="b"/>
              <a:pathLst>
                <a:path w="18591" h="22769" extrusionOk="0">
                  <a:moveTo>
                    <a:pt x="18590" y="22228"/>
                  </a:moveTo>
                  <a:cubicBezTo>
                    <a:pt x="18590" y="22228"/>
                    <a:pt x="18590" y="22229"/>
                    <a:pt x="18590" y="22229"/>
                  </a:cubicBezTo>
                  <a:cubicBezTo>
                    <a:pt x="18590" y="22229"/>
                    <a:pt x="18590" y="22228"/>
                    <a:pt x="18590" y="22228"/>
                  </a:cubicBezTo>
                  <a:close/>
                  <a:moveTo>
                    <a:pt x="8827" y="0"/>
                  </a:moveTo>
                  <a:cubicBezTo>
                    <a:pt x="5723" y="0"/>
                    <a:pt x="886" y="889"/>
                    <a:pt x="939" y="5076"/>
                  </a:cubicBezTo>
                  <a:cubicBezTo>
                    <a:pt x="939" y="5099"/>
                    <a:pt x="1065" y="14565"/>
                    <a:pt x="1065" y="14565"/>
                  </a:cubicBezTo>
                  <a:lnTo>
                    <a:pt x="5" y="22334"/>
                  </a:lnTo>
                  <a:cubicBezTo>
                    <a:pt x="1" y="22345"/>
                    <a:pt x="9" y="22353"/>
                    <a:pt x="19" y="22353"/>
                  </a:cubicBezTo>
                  <a:cubicBezTo>
                    <a:pt x="24" y="22353"/>
                    <a:pt x="29" y="22351"/>
                    <a:pt x="34" y="22345"/>
                  </a:cubicBezTo>
                  <a:cubicBezTo>
                    <a:pt x="210" y="22144"/>
                    <a:pt x="1060" y="21287"/>
                    <a:pt x="2581" y="21287"/>
                  </a:cubicBezTo>
                  <a:cubicBezTo>
                    <a:pt x="3207" y="21287"/>
                    <a:pt x="3948" y="21433"/>
                    <a:pt x="4802" y="21829"/>
                  </a:cubicBezTo>
                  <a:cubicBezTo>
                    <a:pt x="6428" y="22583"/>
                    <a:pt x="8008" y="22769"/>
                    <a:pt x="9169" y="22769"/>
                  </a:cubicBezTo>
                  <a:cubicBezTo>
                    <a:pt x="10294" y="22769"/>
                    <a:pt x="11027" y="22594"/>
                    <a:pt x="11027" y="22594"/>
                  </a:cubicBezTo>
                  <a:lnTo>
                    <a:pt x="9605" y="14305"/>
                  </a:lnTo>
                  <a:lnTo>
                    <a:pt x="12917" y="14305"/>
                  </a:lnTo>
                  <a:cubicBezTo>
                    <a:pt x="12917" y="14305"/>
                    <a:pt x="14355" y="22032"/>
                    <a:pt x="14361" y="22055"/>
                  </a:cubicBezTo>
                  <a:cubicBezTo>
                    <a:pt x="14333" y="21909"/>
                    <a:pt x="14657" y="21719"/>
                    <a:pt x="14744" y="21666"/>
                  </a:cubicBezTo>
                  <a:cubicBezTo>
                    <a:pt x="15095" y="21458"/>
                    <a:pt x="15493" y="21359"/>
                    <a:pt x="15893" y="21359"/>
                  </a:cubicBezTo>
                  <a:cubicBezTo>
                    <a:pt x="16062" y="21359"/>
                    <a:pt x="16231" y="21377"/>
                    <a:pt x="16398" y="21411"/>
                  </a:cubicBezTo>
                  <a:cubicBezTo>
                    <a:pt x="16867" y="21510"/>
                    <a:pt x="17319" y="21700"/>
                    <a:pt x="17766" y="21869"/>
                  </a:cubicBezTo>
                  <a:cubicBezTo>
                    <a:pt x="17848" y="21904"/>
                    <a:pt x="18576" y="22139"/>
                    <a:pt x="18590" y="22228"/>
                  </a:cubicBezTo>
                  <a:lnTo>
                    <a:pt x="18590" y="22228"/>
                  </a:lnTo>
                  <a:cubicBezTo>
                    <a:pt x="18358" y="20192"/>
                    <a:pt x="18127" y="18150"/>
                    <a:pt x="17889" y="16115"/>
                  </a:cubicBezTo>
                  <a:cubicBezTo>
                    <a:pt x="17709" y="14600"/>
                    <a:pt x="17354" y="11572"/>
                    <a:pt x="17354" y="11572"/>
                  </a:cubicBezTo>
                  <a:cubicBezTo>
                    <a:pt x="17354" y="11572"/>
                    <a:pt x="17030" y="8841"/>
                    <a:pt x="16861" y="7478"/>
                  </a:cubicBezTo>
                  <a:cubicBezTo>
                    <a:pt x="16780" y="6817"/>
                    <a:pt x="16647" y="6137"/>
                    <a:pt x="16606" y="5476"/>
                  </a:cubicBezTo>
                  <a:cubicBezTo>
                    <a:pt x="16542" y="4479"/>
                    <a:pt x="16427" y="3435"/>
                    <a:pt x="15934" y="2552"/>
                  </a:cubicBezTo>
                  <a:cubicBezTo>
                    <a:pt x="14912" y="720"/>
                    <a:pt x="12807" y="261"/>
                    <a:pt x="10939" y="99"/>
                  </a:cubicBezTo>
                  <a:cubicBezTo>
                    <a:pt x="10248" y="41"/>
                    <a:pt x="9552" y="0"/>
                    <a:pt x="8856" y="0"/>
                  </a:cubicBezTo>
                  <a:cubicBezTo>
                    <a:pt x="8846" y="0"/>
                    <a:pt x="8837" y="0"/>
                    <a:pt x="8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6"/>
            <p:cNvSpPr/>
            <p:nvPr/>
          </p:nvSpPr>
          <p:spPr>
            <a:xfrm>
              <a:off x="2320550" y="3212675"/>
              <a:ext cx="467575" cy="572025"/>
            </a:xfrm>
            <a:custGeom>
              <a:avLst/>
              <a:gdLst/>
              <a:ahLst/>
              <a:cxnLst/>
              <a:rect l="l" t="t" r="r" b="b"/>
              <a:pathLst>
                <a:path w="18703" h="22881" extrusionOk="0">
                  <a:moveTo>
                    <a:pt x="8910" y="111"/>
                  </a:moveTo>
                  <a:cubicBezTo>
                    <a:pt x="9560" y="118"/>
                    <a:pt x="10238" y="146"/>
                    <a:pt x="10993" y="210"/>
                  </a:cubicBezTo>
                  <a:cubicBezTo>
                    <a:pt x="12751" y="367"/>
                    <a:pt x="14902" y="779"/>
                    <a:pt x="15941" y="2640"/>
                  </a:cubicBezTo>
                  <a:cubicBezTo>
                    <a:pt x="16434" y="3529"/>
                    <a:pt x="16545" y="4601"/>
                    <a:pt x="16602" y="5540"/>
                  </a:cubicBezTo>
                  <a:cubicBezTo>
                    <a:pt x="16631" y="5965"/>
                    <a:pt x="16695" y="6399"/>
                    <a:pt x="16759" y="6823"/>
                  </a:cubicBezTo>
                  <a:cubicBezTo>
                    <a:pt x="16794" y="7061"/>
                    <a:pt x="16829" y="7304"/>
                    <a:pt x="16864" y="7542"/>
                  </a:cubicBezTo>
                  <a:cubicBezTo>
                    <a:pt x="17025" y="8905"/>
                    <a:pt x="17357" y="11638"/>
                    <a:pt x="17357" y="11638"/>
                  </a:cubicBezTo>
                  <a:cubicBezTo>
                    <a:pt x="17357" y="11638"/>
                    <a:pt x="17710" y="14666"/>
                    <a:pt x="17884" y="16180"/>
                  </a:cubicBezTo>
                  <a:cubicBezTo>
                    <a:pt x="18117" y="18175"/>
                    <a:pt x="18348" y="20171"/>
                    <a:pt x="18575" y="22166"/>
                  </a:cubicBezTo>
                  <a:cubicBezTo>
                    <a:pt x="18470" y="22108"/>
                    <a:pt x="18273" y="22027"/>
                    <a:pt x="17919" y="21906"/>
                  </a:cubicBezTo>
                  <a:cubicBezTo>
                    <a:pt x="17879" y="21893"/>
                    <a:pt x="17855" y="21882"/>
                    <a:pt x="17838" y="21876"/>
                  </a:cubicBezTo>
                  <a:cubicBezTo>
                    <a:pt x="17769" y="21853"/>
                    <a:pt x="17693" y="21824"/>
                    <a:pt x="17617" y="21794"/>
                  </a:cubicBezTo>
                  <a:cubicBezTo>
                    <a:pt x="17247" y="21649"/>
                    <a:pt x="16864" y="21499"/>
                    <a:pt x="16463" y="21418"/>
                  </a:cubicBezTo>
                  <a:cubicBezTo>
                    <a:pt x="16291" y="21383"/>
                    <a:pt x="16119" y="21366"/>
                    <a:pt x="15949" y="21366"/>
                  </a:cubicBezTo>
                  <a:cubicBezTo>
                    <a:pt x="15528" y="21366"/>
                    <a:pt x="15121" y="21472"/>
                    <a:pt x="14770" y="21679"/>
                  </a:cubicBezTo>
                  <a:cubicBezTo>
                    <a:pt x="14613" y="21772"/>
                    <a:pt x="14503" y="21853"/>
                    <a:pt x="14439" y="21928"/>
                  </a:cubicBezTo>
                  <a:cubicBezTo>
                    <a:pt x="14224" y="20809"/>
                    <a:pt x="13076" y="14643"/>
                    <a:pt x="13023" y="14353"/>
                  </a:cubicBezTo>
                  <a:cubicBezTo>
                    <a:pt x="13017" y="14329"/>
                    <a:pt x="12995" y="14311"/>
                    <a:pt x="12971" y="14311"/>
                  </a:cubicBezTo>
                  <a:lnTo>
                    <a:pt x="9659" y="14311"/>
                  </a:lnTo>
                  <a:cubicBezTo>
                    <a:pt x="9641" y="14311"/>
                    <a:pt x="9624" y="14318"/>
                    <a:pt x="9619" y="14329"/>
                  </a:cubicBezTo>
                  <a:cubicBezTo>
                    <a:pt x="9606" y="14340"/>
                    <a:pt x="9601" y="14359"/>
                    <a:pt x="9601" y="14375"/>
                  </a:cubicBezTo>
                  <a:lnTo>
                    <a:pt x="11017" y="22607"/>
                  </a:lnTo>
                  <a:cubicBezTo>
                    <a:pt x="10832" y="22646"/>
                    <a:pt x="10165" y="22768"/>
                    <a:pt x="9222" y="22768"/>
                  </a:cubicBezTo>
                  <a:cubicBezTo>
                    <a:pt x="8064" y="22768"/>
                    <a:pt x="6490" y="22584"/>
                    <a:pt x="4878" y="21836"/>
                  </a:cubicBezTo>
                  <a:cubicBezTo>
                    <a:pt x="4015" y="21435"/>
                    <a:pt x="3266" y="21290"/>
                    <a:pt x="2629" y="21290"/>
                  </a:cubicBezTo>
                  <a:cubicBezTo>
                    <a:pt x="1266" y="21290"/>
                    <a:pt x="430" y="21975"/>
                    <a:pt x="128" y="22282"/>
                  </a:cubicBezTo>
                  <a:lnTo>
                    <a:pt x="1172" y="14624"/>
                  </a:lnTo>
                  <a:cubicBezTo>
                    <a:pt x="1172" y="14527"/>
                    <a:pt x="1044" y="5165"/>
                    <a:pt x="1044" y="5135"/>
                  </a:cubicBezTo>
                  <a:cubicBezTo>
                    <a:pt x="1033" y="3946"/>
                    <a:pt x="1422" y="2943"/>
                    <a:pt x="2198" y="2153"/>
                  </a:cubicBezTo>
                  <a:cubicBezTo>
                    <a:pt x="4021" y="314"/>
                    <a:pt x="7466" y="111"/>
                    <a:pt x="8888" y="111"/>
                  </a:cubicBezTo>
                  <a:close/>
                  <a:moveTo>
                    <a:pt x="8888" y="1"/>
                  </a:moveTo>
                  <a:cubicBezTo>
                    <a:pt x="7454" y="1"/>
                    <a:pt x="3973" y="210"/>
                    <a:pt x="2123" y="2078"/>
                  </a:cubicBezTo>
                  <a:cubicBezTo>
                    <a:pt x="1323" y="2884"/>
                    <a:pt x="923" y="3917"/>
                    <a:pt x="934" y="5135"/>
                  </a:cubicBezTo>
                  <a:cubicBezTo>
                    <a:pt x="934" y="5158"/>
                    <a:pt x="1057" y="14236"/>
                    <a:pt x="1062" y="14619"/>
                  </a:cubicBezTo>
                  <a:lnTo>
                    <a:pt x="0" y="22386"/>
                  </a:lnTo>
                  <a:cubicBezTo>
                    <a:pt x="0" y="22415"/>
                    <a:pt x="13" y="22450"/>
                    <a:pt x="47" y="22463"/>
                  </a:cubicBezTo>
                  <a:cubicBezTo>
                    <a:pt x="55" y="22466"/>
                    <a:pt x="63" y="22468"/>
                    <a:pt x="73" y="22468"/>
                  </a:cubicBezTo>
                  <a:cubicBezTo>
                    <a:pt x="91" y="22468"/>
                    <a:pt x="112" y="22460"/>
                    <a:pt x="128" y="22444"/>
                  </a:cubicBezTo>
                  <a:cubicBezTo>
                    <a:pt x="324" y="22220"/>
                    <a:pt x="1155" y="21398"/>
                    <a:pt x="2634" y="21398"/>
                  </a:cubicBezTo>
                  <a:cubicBezTo>
                    <a:pt x="3253" y="21398"/>
                    <a:pt x="3986" y="21542"/>
                    <a:pt x="4832" y="21933"/>
                  </a:cubicBezTo>
                  <a:cubicBezTo>
                    <a:pt x="6463" y="22694"/>
                    <a:pt x="8058" y="22880"/>
                    <a:pt x="9229" y="22880"/>
                  </a:cubicBezTo>
                  <a:cubicBezTo>
                    <a:pt x="10343" y="22880"/>
                    <a:pt x="11074" y="22712"/>
                    <a:pt x="11092" y="22706"/>
                  </a:cubicBezTo>
                  <a:cubicBezTo>
                    <a:pt x="11121" y="22699"/>
                    <a:pt x="11138" y="22671"/>
                    <a:pt x="11132" y="22642"/>
                  </a:cubicBezTo>
                  <a:lnTo>
                    <a:pt x="9723" y="14423"/>
                  </a:lnTo>
                  <a:lnTo>
                    <a:pt x="12925" y="14423"/>
                  </a:lnTo>
                  <a:cubicBezTo>
                    <a:pt x="13041" y="15055"/>
                    <a:pt x="14345" y="22038"/>
                    <a:pt x="14358" y="22126"/>
                  </a:cubicBezTo>
                  <a:lnTo>
                    <a:pt x="14363" y="22126"/>
                  </a:lnTo>
                  <a:cubicBezTo>
                    <a:pt x="14363" y="22152"/>
                    <a:pt x="14391" y="22172"/>
                    <a:pt x="14418" y="22172"/>
                  </a:cubicBezTo>
                  <a:cubicBezTo>
                    <a:pt x="14421" y="22172"/>
                    <a:pt x="14424" y="22172"/>
                    <a:pt x="14427" y="22172"/>
                  </a:cubicBezTo>
                  <a:cubicBezTo>
                    <a:pt x="14457" y="22166"/>
                    <a:pt x="14473" y="22137"/>
                    <a:pt x="14468" y="22108"/>
                  </a:cubicBezTo>
                  <a:cubicBezTo>
                    <a:pt x="14468" y="22085"/>
                    <a:pt x="14468" y="21986"/>
                    <a:pt x="14821" y="21778"/>
                  </a:cubicBezTo>
                  <a:cubicBezTo>
                    <a:pt x="15156" y="21580"/>
                    <a:pt x="15544" y="21475"/>
                    <a:pt x="15948" y="21475"/>
                  </a:cubicBezTo>
                  <a:cubicBezTo>
                    <a:pt x="16112" y="21475"/>
                    <a:pt x="16279" y="21493"/>
                    <a:pt x="16446" y="21528"/>
                  </a:cubicBezTo>
                  <a:cubicBezTo>
                    <a:pt x="16829" y="21604"/>
                    <a:pt x="17212" y="21754"/>
                    <a:pt x="17577" y="21893"/>
                  </a:cubicBezTo>
                  <a:cubicBezTo>
                    <a:pt x="17652" y="21922"/>
                    <a:pt x="17728" y="21952"/>
                    <a:pt x="17803" y="21981"/>
                  </a:cubicBezTo>
                  <a:cubicBezTo>
                    <a:pt x="17815" y="21986"/>
                    <a:pt x="17844" y="21998"/>
                    <a:pt x="17884" y="22010"/>
                  </a:cubicBezTo>
                  <a:cubicBezTo>
                    <a:pt x="18417" y="22195"/>
                    <a:pt x="18564" y="22270"/>
                    <a:pt x="18591" y="22305"/>
                  </a:cubicBezTo>
                  <a:cubicBezTo>
                    <a:pt x="18602" y="22326"/>
                    <a:pt x="18621" y="22341"/>
                    <a:pt x="18641" y="22341"/>
                  </a:cubicBezTo>
                  <a:cubicBezTo>
                    <a:pt x="18644" y="22341"/>
                    <a:pt x="18647" y="22341"/>
                    <a:pt x="18650" y="22340"/>
                  </a:cubicBezTo>
                  <a:cubicBezTo>
                    <a:pt x="18685" y="22340"/>
                    <a:pt x="18703" y="22311"/>
                    <a:pt x="18703" y="22282"/>
                  </a:cubicBezTo>
                  <a:cubicBezTo>
                    <a:pt x="18470" y="20246"/>
                    <a:pt x="18232" y="18204"/>
                    <a:pt x="17994" y="16168"/>
                  </a:cubicBezTo>
                  <a:cubicBezTo>
                    <a:pt x="17820" y="14654"/>
                    <a:pt x="17461" y="11626"/>
                    <a:pt x="17461" y="11626"/>
                  </a:cubicBezTo>
                  <a:cubicBezTo>
                    <a:pt x="17461" y="11626"/>
                    <a:pt x="17137" y="8894"/>
                    <a:pt x="16968" y="7531"/>
                  </a:cubicBezTo>
                  <a:cubicBezTo>
                    <a:pt x="16939" y="7288"/>
                    <a:pt x="16904" y="7044"/>
                    <a:pt x="16869" y="6806"/>
                  </a:cubicBezTo>
                  <a:cubicBezTo>
                    <a:pt x="16805" y="6388"/>
                    <a:pt x="16741" y="5953"/>
                    <a:pt x="16712" y="5535"/>
                  </a:cubicBezTo>
                  <a:cubicBezTo>
                    <a:pt x="16655" y="4584"/>
                    <a:pt x="16545" y="3494"/>
                    <a:pt x="16040" y="2582"/>
                  </a:cubicBezTo>
                  <a:cubicBezTo>
                    <a:pt x="14972" y="680"/>
                    <a:pt x="12786" y="257"/>
                    <a:pt x="10998" y="100"/>
                  </a:cubicBezTo>
                  <a:cubicBezTo>
                    <a:pt x="10245" y="36"/>
                    <a:pt x="9560" y="6"/>
                    <a:pt x="891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6"/>
            <p:cNvSpPr/>
            <p:nvPr/>
          </p:nvSpPr>
          <p:spPr>
            <a:xfrm>
              <a:off x="2328100" y="3751750"/>
              <a:ext cx="425" cy="750"/>
            </a:xfrm>
            <a:custGeom>
              <a:avLst/>
              <a:gdLst/>
              <a:ahLst/>
              <a:cxnLst/>
              <a:rect l="l" t="t" r="r" b="b"/>
              <a:pathLst>
                <a:path w="17" h="30" extrusionOk="0">
                  <a:moveTo>
                    <a:pt x="17" y="0"/>
                  </a:moveTo>
                  <a:cubicBezTo>
                    <a:pt x="6" y="6"/>
                    <a:pt x="0" y="17"/>
                    <a:pt x="6" y="29"/>
                  </a:cubicBez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cubicBezTo>
                    <a:pt x="0" y="17"/>
                    <a:pt x="6" y="6"/>
                    <a:pt x="17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6"/>
            <p:cNvSpPr/>
            <p:nvPr/>
          </p:nvSpPr>
          <p:spPr>
            <a:xfrm>
              <a:off x="2326075" y="3752475"/>
              <a:ext cx="450" cy="575"/>
            </a:xfrm>
            <a:custGeom>
              <a:avLst/>
              <a:gdLst/>
              <a:ahLst/>
              <a:cxnLst/>
              <a:rect l="l" t="t" r="r" b="b"/>
              <a:pathLst>
                <a:path w="18" h="23" extrusionOk="0">
                  <a:moveTo>
                    <a:pt x="0" y="0"/>
                  </a:moveTo>
                  <a:lnTo>
                    <a:pt x="0" y="23"/>
                  </a:lnTo>
                  <a:lnTo>
                    <a:pt x="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6"/>
            <p:cNvSpPr/>
            <p:nvPr/>
          </p:nvSpPr>
          <p:spPr>
            <a:xfrm>
              <a:off x="2325350" y="375247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7" y="0"/>
                  </a:moveTo>
                  <a:cubicBezTo>
                    <a:pt x="6" y="6"/>
                    <a:pt x="0" y="12"/>
                    <a:pt x="0" y="23"/>
                  </a:cubicBezTo>
                  <a:lnTo>
                    <a:pt x="0" y="28"/>
                  </a:lnTo>
                  <a:lnTo>
                    <a:pt x="29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6"/>
            <p:cNvSpPr/>
            <p:nvPr/>
          </p:nvSpPr>
          <p:spPr>
            <a:xfrm>
              <a:off x="2328100" y="3751750"/>
              <a:ext cx="600" cy="750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17" y="0"/>
                  </a:moveTo>
                  <a:cubicBezTo>
                    <a:pt x="6" y="6"/>
                    <a:pt x="0" y="17"/>
                    <a:pt x="6" y="29"/>
                  </a:cubicBezTo>
                  <a:lnTo>
                    <a:pt x="24" y="2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6"/>
            <p:cNvSpPr/>
            <p:nvPr/>
          </p:nvSpPr>
          <p:spPr>
            <a:xfrm>
              <a:off x="2326225" y="3744200"/>
              <a:ext cx="750" cy="1025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17" y="0"/>
                  </a:moveTo>
                  <a:cubicBezTo>
                    <a:pt x="6" y="0"/>
                    <a:pt x="0" y="11"/>
                    <a:pt x="0" y="24"/>
                  </a:cubicBezTo>
                  <a:cubicBezTo>
                    <a:pt x="6" y="35"/>
                    <a:pt x="11" y="40"/>
                    <a:pt x="22" y="40"/>
                  </a:cubicBez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2" y="40"/>
                  </a:lnTo>
                  <a:cubicBezTo>
                    <a:pt x="11" y="40"/>
                    <a:pt x="6" y="35"/>
                    <a:pt x="0" y="24"/>
                  </a:cubicBezTo>
                  <a:cubicBezTo>
                    <a:pt x="0" y="11"/>
                    <a:pt x="6" y="0"/>
                    <a:pt x="17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6"/>
            <p:cNvSpPr/>
            <p:nvPr/>
          </p:nvSpPr>
          <p:spPr>
            <a:xfrm>
              <a:off x="2327225" y="3748400"/>
              <a:ext cx="750" cy="1025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17" y="1"/>
                  </a:moveTo>
                  <a:lnTo>
                    <a:pt x="17" y="1"/>
                  </a:lnTo>
                  <a:cubicBezTo>
                    <a:pt x="6" y="1"/>
                    <a:pt x="0" y="12"/>
                    <a:pt x="6" y="24"/>
                  </a:cubicBezTo>
                  <a:cubicBezTo>
                    <a:pt x="6" y="35"/>
                    <a:pt x="17" y="41"/>
                    <a:pt x="24" y="41"/>
                  </a:cubicBezTo>
                  <a:lnTo>
                    <a:pt x="30" y="41"/>
                  </a:lnTo>
                  <a:lnTo>
                    <a:pt x="24" y="41"/>
                  </a:lnTo>
                  <a:cubicBezTo>
                    <a:pt x="17" y="41"/>
                    <a:pt x="6" y="35"/>
                    <a:pt x="6" y="24"/>
                  </a:cubicBezTo>
                  <a:cubicBezTo>
                    <a:pt x="0" y="12"/>
                    <a:pt x="6" y="1"/>
                    <a:pt x="17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6"/>
            <p:cNvSpPr/>
            <p:nvPr/>
          </p:nvSpPr>
          <p:spPr>
            <a:xfrm>
              <a:off x="2324475" y="37490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0"/>
                  </a:moveTo>
                  <a:cubicBezTo>
                    <a:pt x="12" y="6"/>
                    <a:pt x="6" y="6"/>
                    <a:pt x="6" y="11"/>
                  </a:cubicBezTo>
                  <a:lnTo>
                    <a:pt x="0" y="28"/>
                  </a:lnTo>
                  <a:cubicBezTo>
                    <a:pt x="6" y="41"/>
                    <a:pt x="12" y="46"/>
                    <a:pt x="23" y="46"/>
                  </a:cubicBezTo>
                  <a:lnTo>
                    <a:pt x="30" y="46"/>
                  </a:lnTo>
                  <a:cubicBezTo>
                    <a:pt x="41" y="41"/>
                    <a:pt x="46" y="35"/>
                    <a:pt x="46" y="22"/>
                  </a:cubicBezTo>
                  <a:lnTo>
                    <a:pt x="46" y="17"/>
                  </a:lnTo>
                  <a:cubicBezTo>
                    <a:pt x="41" y="6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6"/>
            <p:cNvSpPr/>
            <p:nvPr/>
          </p:nvSpPr>
          <p:spPr>
            <a:xfrm>
              <a:off x="2326225" y="3744200"/>
              <a:ext cx="750" cy="1025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17" y="0"/>
                  </a:moveTo>
                  <a:cubicBezTo>
                    <a:pt x="6" y="0"/>
                    <a:pt x="0" y="11"/>
                    <a:pt x="0" y="24"/>
                  </a:cubicBezTo>
                  <a:cubicBezTo>
                    <a:pt x="6" y="35"/>
                    <a:pt x="11" y="40"/>
                    <a:pt x="22" y="40"/>
                  </a:cubicBezTo>
                  <a:lnTo>
                    <a:pt x="29" y="4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6"/>
            <p:cNvSpPr/>
            <p:nvPr/>
          </p:nvSpPr>
          <p:spPr>
            <a:xfrm>
              <a:off x="2327225" y="3748400"/>
              <a:ext cx="750" cy="1025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17" y="1"/>
                  </a:moveTo>
                  <a:cubicBezTo>
                    <a:pt x="6" y="1"/>
                    <a:pt x="0" y="12"/>
                    <a:pt x="6" y="24"/>
                  </a:cubicBezTo>
                  <a:cubicBezTo>
                    <a:pt x="6" y="35"/>
                    <a:pt x="17" y="41"/>
                    <a:pt x="24" y="41"/>
                  </a:cubicBezTo>
                  <a:lnTo>
                    <a:pt x="30" y="4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6"/>
            <p:cNvSpPr/>
            <p:nvPr/>
          </p:nvSpPr>
          <p:spPr>
            <a:xfrm>
              <a:off x="2328225" y="3752475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6" y="17"/>
                    <a:pt x="19" y="17"/>
                  </a:cubicBezTo>
                  <a:cubicBezTo>
                    <a:pt x="12" y="17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6"/>
            <p:cNvSpPr/>
            <p:nvPr/>
          </p:nvSpPr>
          <p:spPr>
            <a:xfrm>
              <a:off x="2325900" y="3752900"/>
              <a:ext cx="625" cy="750"/>
            </a:xfrm>
            <a:custGeom>
              <a:avLst/>
              <a:gdLst/>
              <a:ahLst/>
              <a:cxnLst/>
              <a:rect l="l" t="t" r="r" b="b"/>
              <a:pathLst>
                <a:path w="25" h="30" extrusionOk="0">
                  <a:moveTo>
                    <a:pt x="24" y="0"/>
                  </a:moveTo>
                  <a:lnTo>
                    <a:pt x="7" y="6"/>
                  </a:lnTo>
                  <a:lnTo>
                    <a:pt x="0" y="29"/>
                  </a:lnTo>
                  <a:lnTo>
                    <a:pt x="7" y="29"/>
                  </a:lnTo>
                  <a:cubicBezTo>
                    <a:pt x="19" y="24"/>
                    <a:pt x="24" y="18"/>
                    <a:pt x="24" y="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6"/>
            <p:cNvSpPr/>
            <p:nvPr/>
          </p:nvSpPr>
          <p:spPr>
            <a:xfrm>
              <a:off x="2325350" y="3753025"/>
              <a:ext cx="750" cy="625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29" y="1"/>
                  </a:moveTo>
                  <a:lnTo>
                    <a:pt x="0" y="6"/>
                  </a:lnTo>
                  <a:cubicBezTo>
                    <a:pt x="6" y="19"/>
                    <a:pt x="11" y="24"/>
                    <a:pt x="22" y="24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6"/>
            <p:cNvSpPr/>
            <p:nvPr/>
          </p:nvSpPr>
          <p:spPr>
            <a:xfrm>
              <a:off x="2328975" y="3755350"/>
              <a:ext cx="750" cy="1050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17" y="1"/>
                  </a:moveTo>
                  <a:cubicBezTo>
                    <a:pt x="6" y="7"/>
                    <a:pt x="0" y="18"/>
                    <a:pt x="6" y="30"/>
                  </a:cubicBezTo>
                  <a:cubicBezTo>
                    <a:pt x="6" y="36"/>
                    <a:pt x="17" y="41"/>
                    <a:pt x="24" y="41"/>
                  </a:cubicBez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4" y="41"/>
                  </a:lnTo>
                  <a:cubicBezTo>
                    <a:pt x="17" y="41"/>
                    <a:pt x="6" y="36"/>
                    <a:pt x="6" y="30"/>
                  </a:cubicBezTo>
                  <a:cubicBezTo>
                    <a:pt x="0" y="18"/>
                    <a:pt x="6" y="7"/>
                    <a:pt x="17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6"/>
            <p:cNvSpPr/>
            <p:nvPr/>
          </p:nvSpPr>
          <p:spPr>
            <a:xfrm>
              <a:off x="2326225" y="3756100"/>
              <a:ext cx="1150" cy="1025"/>
            </a:xfrm>
            <a:custGeom>
              <a:avLst/>
              <a:gdLst/>
              <a:ahLst/>
              <a:cxnLst/>
              <a:rect l="l" t="t" r="r" b="b"/>
              <a:pathLst>
                <a:path w="46" h="41" extrusionOk="0">
                  <a:moveTo>
                    <a:pt x="17" y="0"/>
                  </a:moveTo>
                  <a:cubicBezTo>
                    <a:pt x="6" y="0"/>
                    <a:pt x="0" y="11"/>
                    <a:pt x="0" y="17"/>
                  </a:cubicBezTo>
                  <a:lnTo>
                    <a:pt x="0" y="22"/>
                  </a:lnTo>
                  <a:cubicBezTo>
                    <a:pt x="6" y="35"/>
                    <a:pt x="11" y="41"/>
                    <a:pt x="22" y="41"/>
                  </a:cubicBezTo>
                  <a:lnTo>
                    <a:pt x="29" y="41"/>
                  </a:lnTo>
                  <a:cubicBezTo>
                    <a:pt x="40" y="41"/>
                    <a:pt x="46" y="29"/>
                    <a:pt x="46" y="17"/>
                  </a:cubicBezTo>
                  <a:lnTo>
                    <a:pt x="46" y="11"/>
                  </a:lnTo>
                  <a:cubicBezTo>
                    <a:pt x="40" y="6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6"/>
            <p:cNvSpPr/>
            <p:nvPr/>
          </p:nvSpPr>
          <p:spPr>
            <a:xfrm>
              <a:off x="2323600" y="3756650"/>
              <a:ext cx="900" cy="120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17" y="0"/>
                  </a:moveTo>
                  <a:cubicBezTo>
                    <a:pt x="12" y="0"/>
                    <a:pt x="12" y="0"/>
                    <a:pt x="12" y="7"/>
                  </a:cubicBezTo>
                  <a:lnTo>
                    <a:pt x="6" y="7"/>
                  </a:lnTo>
                  <a:lnTo>
                    <a:pt x="1" y="42"/>
                  </a:lnTo>
                  <a:cubicBezTo>
                    <a:pt x="6" y="48"/>
                    <a:pt x="12" y="48"/>
                    <a:pt x="17" y="48"/>
                  </a:cubicBezTo>
                  <a:lnTo>
                    <a:pt x="23" y="48"/>
                  </a:lnTo>
                  <a:cubicBezTo>
                    <a:pt x="30" y="42"/>
                    <a:pt x="35" y="35"/>
                    <a:pt x="35" y="24"/>
                  </a:cubicBezTo>
                  <a:lnTo>
                    <a:pt x="35" y="19"/>
                  </a:lnTo>
                  <a:cubicBezTo>
                    <a:pt x="35" y="13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6"/>
            <p:cNvSpPr/>
            <p:nvPr/>
          </p:nvSpPr>
          <p:spPr>
            <a:xfrm>
              <a:off x="2327225" y="3760300"/>
              <a:ext cx="1175" cy="1050"/>
            </a:xfrm>
            <a:custGeom>
              <a:avLst/>
              <a:gdLst/>
              <a:ahLst/>
              <a:cxnLst/>
              <a:rect l="l" t="t" r="r" b="b"/>
              <a:pathLst>
                <a:path w="47" h="42" extrusionOk="0">
                  <a:moveTo>
                    <a:pt x="17" y="1"/>
                  </a:moveTo>
                  <a:cubicBezTo>
                    <a:pt x="6" y="1"/>
                    <a:pt x="0" y="12"/>
                    <a:pt x="0" y="17"/>
                  </a:cubicBezTo>
                  <a:lnTo>
                    <a:pt x="0" y="23"/>
                  </a:lnTo>
                  <a:cubicBezTo>
                    <a:pt x="6" y="35"/>
                    <a:pt x="12" y="41"/>
                    <a:pt x="24" y="41"/>
                  </a:cubicBezTo>
                  <a:lnTo>
                    <a:pt x="30" y="41"/>
                  </a:lnTo>
                  <a:cubicBezTo>
                    <a:pt x="41" y="41"/>
                    <a:pt x="46" y="28"/>
                    <a:pt x="46" y="17"/>
                  </a:cubicBezTo>
                  <a:lnTo>
                    <a:pt x="46" y="12"/>
                  </a:lnTo>
                  <a:cubicBezTo>
                    <a:pt x="41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2324750" y="3760850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6" y="1"/>
                  </a:moveTo>
                  <a:lnTo>
                    <a:pt x="1" y="41"/>
                  </a:lnTo>
                  <a:cubicBezTo>
                    <a:pt x="6" y="48"/>
                    <a:pt x="6" y="48"/>
                    <a:pt x="12" y="48"/>
                  </a:cubicBezTo>
                  <a:lnTo>
                    <a:pt x="19" y="48"/>
                  </a:lnTo>
                  <a:cubicBezTo>
                    <a:pt x="24" y="41"/>
                    <a:pt x="35" y="36"/>
                    <a:pt x="35" y="25"/>
                  </a:cubicBezTo>
                  <a:cubicBezTo>
                    <a:pt x="35" y="25"/>
                    <a:pt x="35" y="19"/>
                    <a:pt x="30" y="19"/>
                  </a:cubicBezTo>
                  <a:cubicBezTo>
                    <a:pt x="30" y="6"/>
                    <a:pt x="19" y="1"/>
                    <a:pt x="12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2324475" y="3760850"/>
              <a:ext cx="450" cy="1050"/>
            </a:xfrm>
            <a:custGeom>
              <a:avLst/>
              <a:gdLst/>
              <a:ahLst/>
              <a:cxnLst/>
              <a:rect l="l" t="t" r="r" b="b"/>
              <a:pathLst>
                <a:path w="18" h="42" extrusionOk="0">
                  <a:moveTo>
                    <a:pt x="17" y="1"/>
                  </a:moveTo>
                  <a:lnTo>
                    <a:pt x="17" y="1"/>
                  </a:lnTo>
                  <a:cubicBezTo>
                    <a:pt x="6" y="6"/>
                    <a:pt x="0" y="13"/>
                    <a:pt x="0" y="25"/>
                  </a:cubicBezTo>
                  <a:lnTo>
                    <a:pt x="0" y="30"/>
                  </a:lnTo>
                  <a:cubicBezTo>
                    <a:pt x="0" y="36"/>
                    <a:pt x="6" y="41"/>
                    <a:pt x="12" y="4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2328225" y="37523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9" y="0"/>
                  </a:moveTo>
                  <a:lnTo>
                    <a:pt x="1" y="7"/>
                  </a:lnTo>
                  <a:cubicBezTo>
                    <a:pt x="1" y="19"/>
                    <a:pt x="12" y="24"/>
                    <a:pt x="19" y="24"/>
                  </a:cubicBezTo>
                  <a:lnTo>
                    <a:pt x="24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6"/>
            <p:cNvSpPr/>
            <p:nvPr/>
          </p:nvSpPr>
          <p:spPr>
            <a:xfrm>
              <a:off x="2328975" y="3755350"/>
              <a:ext cx="750" cy="1050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17" y="1"/>
                  </a:moveTo>
                  <a:cubicBezTo>
                    <a:pt x="6" y="7"/>
                    <a:pt x="0" y="18"/>
                    <a:pt x="6" y="30"/>
                  </a:cubicBezTo>
                  <a:cubicBezTo>
                    <a:pt x="6" y="36"/>
                    <a:pt x="17" y="41"/>
                    <a:pt x="24" y="41"/>
                  </a:cubicBezTo>
                  <a:lnTo>
                    <a:pt x="29" y="4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6"/>
            <p:cNvSpPr/>
            <p:nvPr/>
          </p:nvSpPr>
          <p:spPr>
            <a:xfrm>
              <a:off x="2328500" y="3751750"/>
              <a:ext cx="775" cy="575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1" y="0"/>
                  </a:moveTo>
                  <a:lnTo>
                    <a:pt x="8" y="22"/>
                  </a:lnTo>
                  <a:lnTo>
                    <a:pt x="30" y="17"/>
                  </a:lnTo>
                  <a:cubicBezTo>
                    <a:pt x="30" y="6"/>
                    <a:pt x="19" y="0"/>
                    <a:pt x="8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2326950" y="374520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2327650" y="3748250"/>
              <a:ext cx="200" cy="175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1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2329100" y="3743450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19" y="1"/>
                  </a:moveTo>
                  <a:cubicBezTo>
                    <a:pt x="6" y="1"/>
                    <a:pt x="1" y="13"/>
                    <a:pt x="1" y="19"/>
                  </a:cubicBezTo>
                  <a:lnTo>
                    <a:pt x="1" y="24"/>
                  </a:lnTo>
                  <a:cubicBezTo>
                    <a:pt x="1" y="36"/>
                    <a:pt x="12" y="41"/>
                    <a:pt x="19" y="41"/>
                  </a:cubicBezTo>
                  <a:lnTo>
                    <a:pt x="24" y="41"/>
                  </a:lnTo>
                  <a:cubicBezTo>
                    <a:pt x="35" y="41"/>
                    <a:pt x="41" y="30"/>
                    <a:pt x="41" y="24"/>
                  </a:cubicBezTo>
                  <a:lnTo>
                    <a:pt x="41" y="19"/>
                  </a:lnTo>
                  <a:cubicBezTo>
                    <a:pt x="41" y="6"/>
                    <a:pt x="30" y="1"/>
                    <a:pt x="19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2327075" y="3744325"/>
              <a:ext cx="300" cy="900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6" y="1"/>
                  </a:moveTo>
                  <a:lnTo>
                    <a:pt x="1" y="35"/>
                  </a:lnTo>
                  <a:cubicBezTo>
                    <a:pt x="6" y="30"/>
                    <a:pt x="12" y="19"/>
                    <a:pt x="12" y="6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2326625" y="3744200"/>
              <a:ext cx="625" cy="1025"/>
            </a:xfrm>
            <a:custGeom>
              <a:avLst/>
              <a:gdLst/>
              <a:ahLst/>
              <a:cxnLst/>
              <a:rect l="l" t="t" r="r" b="b"/>
              <a:pathLst>
                <a:path w="25" h="41" extrusionOk="0">
                  <a:moveTo>
                    <a:pt x="1" y="0"/>
                  </a:moveTo>
                  <a:lnTo>
                    <a:pt x="13" y="40"/>
                  </a:lnTo>
                  <a:lnTo>
                    <a:pt x="19" y="40"/>
                  </a:lnTo>
                  <a:lnTo>
                    <a:pt x="24" y="6"/>
                  </a:lnTo>
                  <a:cubicBezTo>
                    <a:pt x="19" y="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2327650" y="3748250"/>
              <a:ext cx="875" cy="1175"/>
            </a:xfrm>
            <a:custGeom>
              <a:avLst/>
              <a:gdLst/>
              <a:ahLst/>
              <a:cxnLst/>
              <a:rect l="l" t="t" r="r" b="b"/>
              <a:pathLst>
                <a:path w="35" h="47" extrusionOk="0">
                  <a:moveTo>
                    <a:pt x="7" y="1"/>
                  </a:moveTo>
                  <a:lnTo>
                    <a:pt x="0" y="7"/>
                  </a:lnTo>
                  <a:lnTo>
                    <a:pt x="13" y="47"/>
                  </a:lnTo>
                  <a:cubicBezTo>
                    <a:pt x="24" y="41"/>
                    <a:pt x="35" y="30"/>
                    <a:pt x="29" y="18"/>
                  </a:cubicBezTo>
                  <a:cubicBezTo>
                    <a:pt x="29" y="12"/>
                    <a:pt x="18" y="1"/>
                    <a:pt x="7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2329700" y="375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2328675" y="3752150"/>
              <a:ext cx="600" cy="775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23" y="1"/>
                  </a:moveTo>
                  <a:lnTo>
                    <a:pt x="1" y="6"/>
                  </a:lnTo>
                  <a:lnTo>
                    <a:pt x="6" y="30"/>
                  </a:lnTo>
                  <a:cubicBezTo>
                    <a:pt x="18" y="25"/>
                    <a:pt x="23" y="13"/>
                    <a:pt x="23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2329375" y="3755350"/>
              <a:ext cx="750" cy="1050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1" y="1"/>
                  </a:moveTo>
                  <a:lnTo>
                    <a:pt x="13" y="41"/>
                  </a:lnTo>
                  <a:cubicBezTo>
                    <a:pt x="24" y="41"/>
                    <a:pt x="30" y="30"/>
                    <a:pt x="30" y="18"/>
                  </a:cubicBezTo>
                  <a:cubicBezTo>
                    <a:pt x="30" y="7"/>
                    <a:pt x="19" y="1"/>
                    <a:pt x="8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2656275" y="3441975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2656000" y="3441100"/>
              <a:ext cx="425" cy="900"/>
            </a:xfrm>
            <a:custGeom>
              <a:avLst/>
              <a:gdLst/>
              <a:ahLst/>
              <a:cxnLst/>
              <a:rect l="l" t="t" r="r" b="b"/>
              <a:pathLst>
                <a:path w="17" h="36" extrusionOk="0">
                  <a:moveTo>
                    <a:pt x="6" y="1"/>
                  </a:moveTo>
                  <a:lnTo>
                    <a:pt x="0" y="18"/>
                  </a:lnTo>
                  <a:lnTo>
                    <a:pt x="11" y="36"/>
                  </a:lnTo>
                  <a:lnTo>
                    <a:pt x="17" y="3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2659475" y="3431825"/>
              <a:ext cx="1025" cy="750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7" y="0"/>
                  </a:moveTo>
                  <a:cubicBezTo>
                    <a:pt x="6" y="0"/>
                    <a:pt x="0" y="11"/>
                    <a:pt x="0" y="24"/>
                  </a:cubicBezTo>
                  <a:lnTo>
                    <a:pt x="0" y="29"/>
                  </a:lnTo>
                  <a:lnTo>
                    <a:pt x="41" y="18"/>
                  </a:lnTo>
                  <a:cubicBezTo>
                    <a:pt x="41" y="6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6"/>
            <p:cNvSpPr/>
            <p:nvPr/>
          </p:nvSpPr>
          <p:spPr>
            <a:xfrm>
              <a:off x="2661350" y="3427600"/>
              <a:ext cx="1175" cy="1200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17" y="1"/>
                  </a:moveTo>
                  <a:cubicBezTo>
                    <a:pt x="6" y="6"/>
                    <a:pt x="0" y="13"/>
                    <a:pt x="0" y="24"/>
                  </a:cubicBezTo>
                  <a:lnTo>
                    <a:pt x="0" y="30"/>
                  </a:lnTo>
                  <a:cubicBezTo>
                    <a:pt x="6" y="41"/>
                    <a:pt x="12" y="48"/>
                    <a:pt x="24" y="48"/>
                  </a:cubicBezTo>
                  <a:lnTo>
                    <a:pt x="30" y="48"/>
                  </a:lnTo>
                  <a:cubicBezTo>
                    <a:pt x="41" y="41"/>
                    <a:pt x="46" y="35"/>
                    <a:pt x="46" y="24"/>
                  </a:cubicBezTo>
                  <a:lnTo>
                    <a:pt x="46" y="19"/>
                  </a:lnTo>
                  <a:cubicBezTo>
                    <a:pt x="41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6"/>
            <p:cNvSpPr/>
            <p:nvPr/>
          </p:nvSpPr>
          <p:spPr>
            <a:xfrm>
              <a:off x="2659475" y="3443725"/>
              <a:ext cx="1025" cy="750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1" y="0"/>
                  </a:moveTo>
                  <a:cubicBezTo>
                    <a:pt x="6" y="0"/>
                    <a:pt x="0" y="11"/>
                    <a:pt x="0" y="23"/>
                  </a:cubicBezTo>
                  <a:lnTo>
                    <a:pt x="0" y="30"/>
                  </a:lnTo>
                  <a:lnTo>
                    <a:pt x="41" y="17"/>
                  </a:lnTo>
                  <a:cubicBezTo>
                    <a:pt x="41" y="6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6"/>
            <p:cNvSpPr/>
            <p:nvPr/>
          </p:nvSpPr>
          <p:spPr>
            <a:xfrm>
              <a:off x="2657275" y="3444450"/>
              <a:ext cx="475" cy="45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"/>
                  </a:moveTo>
                  <a:lnTo>
                    <a:pt x="13" y="17"/>
                  </a:lnTo>
                  <a:lnTo>
                    <a:pt x="19" y="17"/>
                  </a:lnTo>
                  <a:cubicBezTo>
                    <a:pt x="13" y="6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6"/>
            <p:cNvSpPr/>
            <p:nvPr/>
          </p:nvSpPr>
          <p:spPr>
            <a:xfrm>
              <a:off x="2659475" y="3432275"/>
              <a:ext cx="1025" cy="575"/>
            </a:xfrm>
            <a:custGeom>
              <a:avLst/>
              <a:gdLst/>
              <a:ahLst/>
              <a:cxnLst/>
              <a:rect l="l" t="t" r="r" b="b"/>
              <a:pathLst>
                <a:path w="41" h="23" extrusionOk="0">
                  <a:moveTo>
                    <a:pt x="41" y="0"/>
                  </a:moveTo>
                  <a:lnTo>
                    <a:pt x="0" y="11"/>
                  </a:lnTo>
                  <a:cubicBezTo>
                    <a:pt x="0" y="17"/>
                    <a:pt x="11" y="23"/>
                    <a:pt x="23" y="23"/>
                  </a:cubicBezTo>
                  <a:cubicBezTo>
                    <a:pt x="35" y="23"/>
                    <a:pt x="41" y="11"/>
                    <a:pt x="41" y="6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2660350" y="3435300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17" y="0"/>
                  </a:moveTo>
                  <a:cubicBezTo>
                    <a:pt x="6" y="6"/>
                    <a:pt x="0" y="11"/>
                    <a:pt x="0" y="24"/>
                  </a:cubicBezTo>
                  <a:lnTo>
                    <a:pt x="0" y="30"/>
                  </a:lnTo>
                  <a:cubicBezTo>
                    <a:pt x="0" y="41"/>
                    <a:pt x="11" y="46"/>
                    <a:pt x="22" y="46"/>
                  </a:cubicBezTo>
                  <a:lnTo>
                    <a:pt x="29" y="46"/>
                  </a:lnTo>
                  <a:cubicBezTo>
                    <a:pt x="35" y="41"/>
                    <a:pt x="40" y="35"/>
                    <a:pt x="40" y="24"/>
                  </a:cubicBezTo>
                  <a:lnTo>
                    <a:pt x="40" y="18"/>
                  </a:lnTo>
                  <a:cubicBezTo>
                    <a:pt x="40" y="11"/>
                    <a:pt x="29" y="0"/>
                    <a:pt x="22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6"/>
            <p:cNvSpPr/>
            <p:nvPr/>
          </p:nvSpPr>
          <p:spPr>
            <a:xfrm>
              <a:off x="2657725" y="3436025"/>
              <a:ext cx="900" cy="1175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12" y="1"/>
                  </a:moveTo>
                  <a:lnTo>
                    <a:pt x="1" y="41"/>
                  </a:lnTo>
                  <a:cubicBezTo>
                    <a:pt x="1" y="41"/>
                    <a:pt x="6" y="47"/>
                    <a:pt x="12" y="47"/>
                  </a:cubicBezTo>
                  <a:lnTo>
                    <a:pt x="17" y="47"/>
                  </a:lnTo>
                  <a:cubicBezTo>
                    <a:pt x="30" y="41"/>
                    <a:pt x="35" y="35"/>
                    <a:pt x="35" y="24"/>
                  </a:cubicBezTo>
                  <a:lnTo>
                    <a:pt x="35" y="17"/>
                  </a:lnTo>
                  <a:cubicBezTo>
                    <a:pt x="35" y="6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6"/>
            <p:cNvSpPr/>
            <p:nvPr/>
          </p:nvSpPr>
          <p:spPr>
            <a:xfrm>
              <a:off x="2661350" y="34395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1"/>
                  </a:moveTo>
                  <a:cubicBezTo>
                    <a:pt x="6" y="6"/>
                    <a:pt x="0" y="12"/>
                    <a:pt x="0" y="24"/>
                  </a:cubicBezTo>
                  <a:lnTo>
                    <a:pt x="0" y="30"/>
                  </a:lnTo>
                  <a:cubicBezTo>
                    <a:pt x="6" y="41"/>
                    <a:pt x="12" y="47"/>
                    <a:pt x="24" y="47"/>
                  </a:cubicBezTo>
                  <a:lnTo>
                    <a:pt x="30" y="47"/>
                  </a:lnTo>
                  <a:cubicBezTo>
                    <a:pt x="35" y="41"/>
                    <a:pt x="46" y="36"/>
                    <a:pt x="46" y="24"/>
                  </a:cubicBezTo>
                  <a:cubicBezTo>
                    <a:pt x="46" y="24"/>
                    <a:pt x="46" y="18"/>
                    <a:pt x="41" y="18"/>
                  </a:cubicBezTo>
                  <a:cubicBezTo>
                    <a:pt x="41" y="6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2658600" y="3440250"/>
              <a:ext cx="1025" cy="1150"/>
            </a:xfrm>
            <a:custGeom>
              <a:avLst/>
              <a:gdLst/>
              <a:ahLst/>
              <a:cxnLst/>
              <a:rect l="l" t="t" r="r" b="b"/>
              <a:pathLst>
                <a:path w="41" h="46" extrusionOk="0">
                  <a:moveTo>
                    <a:pt x="17" y="0"/>
                  </a:moveTo>
                  <a:cubicBezTo>
                    <a:pt x="6" y="6"/>
                    <a:pt x="0" y="11"/>
                    <a:pt x="0" y="22"/>
                  </a:cubicBezTo>
                  <a:lnTo>
                    <a:pt x="0" y="29"/>
                  </a:lnTo>
                  <a:cubicBezTo>
                    <a:pt x="0" y="35"/>
                    <a:pt x="12" y="46"/>
                    <a:pt x="17" y="46"/>
                  </a:cubicBezTo>
                  <a:lnTo>
                    <a:pt x="23" y="46"/>
                  </a:lnTo>
                  <a:cubicBezTo>
                    <a:pt x="35" y="40"/>
                    <a:pt x="41" y="35"/>
                    <a:pt x="41" y="22"/>
                  </a:cubicBezTo>
                  <a:lnTo>
                    <a:pt x="41" y="17"/>
                  </a:lnTo>
                  <a:cubicBezTo>
                    <a:pt x="41" y="6"/>
                    <a:pt x="30" y="0"/>
                    <a:pt x="17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6"/>
            <p:cNvSpPr/>
            <p:nvPr/>
          </p:nvSpPr>
          <p:spPr>
            <a:xfrm>
              <a:off x="2656125" y="3440975"/>
              <a:ext cx="750" cy="1025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6" y="0"/>
                  </a:moveTo>
                  <a:lnTo>
                    <a:pt x="1" y="6"/>
                  </a:lnTo>
                  <a:lnTo>
                    <a:pt x="12" y="41"/>
                  </a:lnTo>
                  <a:cubicBezTo>
                    <a:pt x="24" y="41"/>
                    <a:pt x="30" y="28"/>
                    <a:pt x="30" y="17"/>
                  </a:cubicBezTo>
                  <a:cubicBezTo>
                    <a:pt x="24" y="6"/>
                    <a:pt x="17" y="0"/>
                    <a:pt x="6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6"/>
            <p:cNvSpPr/>
            <p:nvPr/>
          </p:nvSpPr>
          <p:spPr>
            <a:xfrm>
              <a:off x="2659475" y="3444125"/>
              <a:ext cx="1025" cy="775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41" y="1"/>
                  </a:moveTo>
                  <a:lnTo>
                    <a:pt x="0" y="14"/>
                  </a:lnTo>
                  <a:cubicBezTo>
                    <a:pt x="0" y="19"/>
                    <a:pt x="11" y="30"/>
                    <a:pt x="17" y="30"/>
                  </a:cubicBezTo>
                  <a:cubicBezTo>
                    <a:pt x="23" y="30"/>
                    <a:pt x="23" y="30"/>
                    <a:pt x="23" y="25"/>
                  </a:cubicBezTo>
                  <a:cubicBezTo>
                    <a:pt x="35" y="25"/>
                    <a:pt x="41" y="14"/>
                    <a:pt x="41" y="7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6"/>
            <p:cNvSpPr/>
            <p:nvPr/>
          </p:nvSpPr>
          <p:spPr>
            <a:xfrm>
              <a:off x="2657600" y="344487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0" y="0"/>
                  </a:moveTo>
                  <a:lnTo>
                    <a:pt x="6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2660350" y="3447200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17" y="0"/>
                  </a:moveTo>
                  <a:lnTo>
                    <a:pt x="17" y="6"/>
                  </a:lnTo>
                  <a:cubicBezTo>
                    <a:pt x="6" y="6"/>
                    <a:pt x="0" y="17"/>
                    <a:pt x="0" y="23"/>
                  </a:cubicBezTo>
                  <a:lnTo>
                    <a:pt x="0" y="30"/>
                  </a:lnTo>
                  <a:cubicBezTo>
                    <a:pt x="0" y="41"/>
                    <a:pt x="11" y="46"/>
                    <a:pt x="17" y="46"/>
                  </a:cubicBezTo>
                  <a:lnTo>
                    <a:pt x="22" y="46"/>
                  </a:lnTo>
                  <a:cubicBezTo>
                    <a:pt x="35" y="46"/>
                    <a:pt x="40" y="35"/>
                    <a:pt x="40" y="23"/>
                  </a:cubicBezTo>
                  <a:lnTo>
                    <a:pt x="40" y="17"/>
                  </a:lnTo>
                  <a:cubicBezTo>
                    <a:pt x="40" y="12"/>
                    <a:pt x="29" y="0"/>
                    <a:pt x="17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2661350" y="3451400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17" y="1"/>
                  </a:moveTo>
                  <a:cubicBezTo>
                    <a:pt x="6" y="7"/>
                    <a:pt x="0" y="12"/>
                    <a:pt x="0" y="23"/>
                  </a:cubicBezTo>
                  <a:lnTo>
                    <a:pt x="0" y="29"/>
                  </a:lnTo>
                  <a:cubicBezTo>
                    <a:pt x="0" y="41"/>
                    <a:pt x="12" y="47"/>
                    <a:pt x="24" y="47"/>
                  </a:cubicBezTo>
                  <a:lnTo>
                    <a:pt x="30" y="47"/>
                  </a:lnTo>
                  <a:cubicBezTo>
                    <a:pt x="35" y="41"/>
                    <a:pt x="41" y="36"/>
                    <a:pt x="41" y="23"/>
                  </a:cubicBezTo>
                  <a:lnTo>
                    <a:pt x="41" y="18"/>
                  </a:lnTo>
                  <a:cubicBezTo>
                    <a:pt x="41" y="12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2704125" y="3504025"/>
              <a:ext cx="1025" cy="775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19" y="1"/>
                  </a:moveTo>
                  <a:cubicBezTo>
                    <a:pt x="6" y="1"/>
                    <a:pt x="0" y="12"/>
                    <a:pt x="0" y="25"/>
                  </a:cubicBezTo>
                  <a:lnTo>
                    <a:pt x="0" y="30"/>
                  </a:lnTo>
                  <a:lnTo>
                    <a:pt x="41" y="19"/>
                  </a:lnTo>
                  <a:cubicBezTo>
                    <a:pt x="41" y="7"/>
                    <a:pt x="30" y="1"/>
                    <a:pt x="19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2705000" y="3496350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0" y="0"/>
                  </a:moveTo>
                  <a:cubicBezTo>
                    <a:pt x="0" y="6"/>
                    <a:pt x="6" y="13"/>
                    <a:pt x="6" y="13"/>
                  </a:cubicBezTo>
                  <a:cubicBezTo>
                    <a:pt x="6" y="6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6"/>
            <p:cNvSpPr/>
            <p:nvPr/>
          </p:nvSpPr>
          <p:spPr>
            <a:xfrm>
              <a:off x="2703250" y="3500550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19" y="1"/>
                  </a:moveTo>
                  <a:cubicBezTo>
                    <a:pt x="6" y="6"/>
                    <a:pt x="1" y="12"/>
                    <a:pt x="1" y="24"/>
                  </a:cubicBezTo>
                  <a:lnTo>
                    <a:pt x="1" y="30"/>
                  </a:lnTo>
                  <a:cubicBezTo>
                    <a:pt x="1" y="36"/>
                    <a:pt x="12" y="47"/>
                    <a:pt x="24" y="47"/>
                  </a:cubicBezTo>
                  <a:cubicBezTo>
                    <a:pt x="35" y="41"/>
                    <a:pt x="41" y="36"/>
                    <a:pt x="41" y="24"/>
                  </a:cubicBezTo>
                  <a:lnTo>
                    <a:pt x="41" y="19"/>
                  </a:lnTo>
                  <a:cubicBezTo>
                    <a:pt x="41" y="6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6"/>
            <p:cNvSpPr/>
            <p:nvPr/>
          </p:nvSpPr>
          <p:spPr>
            <a:xfrm>
              <a:off x="2705000" y="3495925"/>
              <a:ext cx="150" cy="750"/>
            </a:xfrm>
            <a:custGeom>
              <a:avLst/>
              <a:gdLst/>
              <a:ahLst/>
              <a:cxnLst/>
              <a:rect l="l" t="t" r="r" b="b"/>
              <a:pathLst>
                <a:path w="6" h="30" extrusionOk="0">
                  <a:moveTo>
                    <a:pt x="6" y="1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0" y="23"/>
                    <a:pt x="6" y="23"/>
                    <a:pt x="6" y="3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2704125" y="3504500"/>
              <a:ext cx="1025" cy="700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41" y="0"/>
                  </a:moveTo>
                  <a:lnTo>
                    <a:pt x="0" y="11"/>
                  </a:lnTo>
                  <a:cubicBezTo>
                    <a:pt x="0" y="17"/>
                    <a:pt x="12" y="28"/>
                    <a:pt x="19" y="28"/>
                  </a:cubicBezTo>
                  <a:cubicBezTo>
                    <a:pt x="24" y="28"/>
                    <a:pt x="24" y="28"/>
                    <a:pt x="24" y="22"/>
                  </a:cubicBezTo>
                  <a:cubicBezTo>
                    <a:pt x="35" y="22"/>
                    <a:pt x="41" y="11"/>
                    <a:pt x="41" y="6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6"/>
            <p:cNvSpPr/>
            <p:nvPr/>
          </p:nvSpPr>
          <p:spPr>
            <a:xfrm>
              <a:off x="2705000" y="3507525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24" y="0"/>
                  </a:moveTo>
                  <a:cubicBezTo>
                    <a:pt x="18" y="0"/>
                    <a:pt x="18" y="6"/>
                    <a:pt x="18" y="6"/>
                  </a:cubicBezTo>
                  <a:cubicBezTo>
                    <a:pt x="6" y="6"/>
                    <a:pt x="0" y="18"/>
                    <a:pt x="0" y="24"/>
                  </a:cubicBezTo>
                  <a:lnTo>
                    <a:pt x="0" y="29"/>
                  </a:lnTo>
                  <a:cubicBezTo>
                    <a:pt x="0" y="41"/>
                    <a:pt x="11" y="46"/>
                    <a:pt x="24" y="46"/>
                  </a:cubicBezTo>
                  <a:cubicBezTo>
                    <a:pt x="35" y="46"/>
                    <a:pt x="41" y="35"/>
                    <a:pt x="41" y="24"/>
                  </a:cubicBezTo>
                  <a:lnTo>
                    <a:pt x="41" y="18"/>
                  </a:lnTo>
                  <a:cubicBezTo>
                    <a:pt x="41" y="11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6"/>
            <p:cNvSpPr/>
            <p:nvPr/>
          </p:nvSpPr>
          <p:spPr>
            <a:xfrm>
              <a:off x="2706000" y="3511725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19" y="1"/>
                  </a:moveTo>
                  <a:cubicBezTo>
                    <a:pt x="6" y="6"/>
                    <a:pt x="1" y="12"/>
                    <a:pt x="1" y="24"/>
                  </a:cubicBezTo>
                  <a:lnTo>
                    <a:pt x="1" y="30"/>
                  </a:lnTo>
                  <a:cubicBezTo>
                    <a:pt x="1" y="41"/>
                    <a:pt x="13" y="47"/>
                    <a:pt x="24" y="47"/>
                  </a:cubicBezTo>
                  <a:lnTo>
                    <a:pt x="30" y="47"/>
                  </a:lnTo>
                  <a:cubicBezTo>
                    <a:pt x="30" y="47"/>
                    <a:pt x="35" y="41"/>
                    <a:pt x="41" y="41"/>
                  </a:cubicBezTo>
                  <a:lnTo>
                    <a:pt x="35" y="6"/>
                  </a:lnTo>
                  <a:cubicBezTo>
                    <a:pt x="30" y="6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2703250" y="3512450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12" y="1"/>
                  </a:moveTo>
                  <a:cubicBezTo>
                    <a:pt x="6" y="6"/>
                    <a:pt x="1" y="12"/>
                    <a:pt x="1" y="23"/>
                  </a:cubicBezTo>
                  <a:lnTo>
                    <a:pt x="1" y="30"/>
                  </a:lnTo>
                  <a:cubicBezTo>
                    <a:pt x="1" y="41"/>
                    <a:pt x="12" y="47"/>
                    <a:pt x="19" y="47"/>
                  </a:cubicBezTo>
                  <a:lnTo>
                    <a:pt x="24" y="47"/>
                  </a:lnTo>
                  <a:cubicBezTo>
                    <a:pt x="35" y="41"/>
                    <a:pt x="41" y="36"/>
                    <a:pt x="41" y="23"/>
                  </a:cubicBezTo>
                  <a:lnTo>
                    <a:pt x="41" y="18"/>
                  </a:lnTo>
                  <a:cubicBezTo>
                    <a:pt x="41" y="6"/>
                    <a:pt x="30" y="1"/>
                    <a:pt x="19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2712400" y="3561750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1" y="0"/>
                  </a:moveTo>
                  <a:lnTo>
                    <a:pt x="1" y="13"/>
                  </a:lnTo>
                  <a:lnTo>
                    <a:pt x="1" y="18"/>
                  </a:lnTo>
                  <a:lnTo>
                    <a:pt x="6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2711525" y="3557975"/>
              <a:ext cx="600" cy="1175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8" y="1"/>
                  </a:moveTo>
                  <a:cubicBezTo>
                    <a:pt x="7" y="6"/>
                    <a:pt x="1" y="12"/>
                    <a:pt x="1" y="24"/>
                  </a:cubicBezTo>
                  <a:lnTo>
                    <a:pt x="1" y="30"/>
                  </a:lnTo>
                  <a:cubicBezTo>
                    <a:pt x="1" y="41"/>
                    <a:pt x="12" y="47"/>
                    <a:pt x="23" y="47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2712400" y="3562200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1" y="0"/>
                  </a:moveTo>
                  <a:cubicBezTo>
                    <a:pt x="1" y="0"/>
                    <a:pt x="1" y="6"/>
                    <a:pt x="6" y="1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2430025" y="3354375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1" y="1"/>
                  </a:moveTo>
                  <a:cubicBezTo>
                    <a:pt x="1" y="6"/>
                    <a:pt x="1" y="6"/>
                    <a:pt x="6" y="12"/>
                  </a:cubicBezTo>
                  <a:lnTo>
                    <a:pt x="6" y="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2430175" y="3354525"/>
              <a:ext cx="350" cy="475"/>
            </a:xfrm>
            <a:custGeom>
              <a:avLst/>
              <a:gdLst/>
              <a:ahLst/>
              <a:cxnLst/>
              <a:rect l="l" t="t" r="r" b="b"/>
              <a:pathLst>
                <a:path w="14" h="19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3"/>
                    <a:pt x="6" y="13"/>
                    <a:pt x="1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2431925" y="3356975"/>
              <a:ext cx="1025" cy="1175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13" y="1"/>
                  </a:moveTo>
                  <a:cubicBezTo>
                    <a:pt x="0" y="6"/>
                    <a:pt x="0" y="12"/>
                    <a:pt x="0" y="25"/>
                  </a:cubicBezTo>
                  <a:lnTo>
                    <a:pt x="0" y="36"/>
                  </a:lnTo>
                  <a:cubicBezTo>
                    <a:pt x="6" y="41"/>
                    <a:pt x="13" y="47"/>
                    <a:pt x="18" y="47"/>
                  </a:cubicBezTo>
                  <a:cubicBezTo>
                    <a:pt x="24" y="47"/>
                    <a:pt x="29" y="41"/>
                    <a:pt x="29" y="41"/>
                  </a:cubicBezTo>
                  <a:cubicBezTo>
                    <a:pt x="35" y="36"/>
                    <a:pt x="40" y="30"/>
                    <a:pt x="40" y="2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6"/>
            <p:cNvSpPr/>
            <p:nvPr/>
          </p:nvSpPr>
          <p:spPr>
            <a:xfrm>
              <a:off x="2430325" y="3358575"/>
              <a:ext cx="200" cy="450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"/>
                  </a:moveTo>
                  <a:lnTo>
                    <a:pt x="0" y="7"/>
                  </a:lnTo>
                  <a:cubicBezTo>
                    <a:pt x="1" y="7"/>
                    <a:pt x="2" y="7"/>
                    <a:pt x="3" y="7"/>
                  </a:cubicBezTo>
                  <a:lnTo>
                    <a:pt x="3" y="7"/>
                  </a:lnTo>
                  <a:lnTo>
                    <a:pt x="0" y="1"/>
                  </a:lnTo>
                  <a:close/>
                  <a:moveTo>
                    <a:pt x="3" y="7"/>
                  </a:moveTo>
                  <a:lnTo>
                    <a:pt x="7" y="18"/>
                  </a:lnTo>
                  <a:cubicBezTo>
                    <a:pt x="7" y="13"/>
                    <a:pt x="7" y="8"/>
                    <a:pt x="3" y="7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2431775" y="3362200"/>
              <a:ext cx="900" cy="1050"/>
            </a:xfrm>
            <a:custGeom>
              <a:avLst/>
              <a:gdLst/>
              <a:ahLst/>
              <a:cxnLst/>
              <a:rect l="l" t="t" r="r" b="b"/>
              <a:pathLst>
                <a:path w="36" h="42" extrusionOk="0">
                  <a:moveTo>
                    <a:pt x="1" y="1"/>
                  </a:moveTo>
                  <a:lnTo>
                    <a:pt x="12" y="41"/>
                  </a:lnTo>
                  <a:lnTo>
                    <a:pt x="24" y="41"/>
                  </a:lnTo>
                  <a:cubicBezTo>
                    <a:pt x="30" y="36"/>
                    <a:pt x="35" y="30"/>
                    <a:pt x="35" y="19"/>
                  </a:cubicBezTo>
                  <a:cubicBezTo>
                    <a:pt x="35" y="19"/>
                    <a:pt x="35" y="12"/>
                    <a:pt x="30" y="12"/>
                  </a:cubicBezTo>
                  <a:cubicBezTo>
                    <a:pt x="30" y="1"/>
                    <a:pt x="19" y="1"/>
                    <a:pt x="12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2518200" y="3450100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0"/>
                  </a:moveTo>
                  <a:cubicBezTo>
                    <a:pt x="0" y="6"/>
                    <a:pt x="0" y="11"/>
                    <a:pt x="7" y="18"/>
                  </a:cubicBez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2515750" y="3451100"/>
              <a:ext cx="1050" cy="900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23" y="0"/>
                  </a:moveTo>
                  <a:cubicBezTo>
                    <a:pt x="18" y="0"/>
                    <a:pt x="12" y="6"/>
                    <a:pt x="12" y="6"/>
                  </a:cubicBezTo>
                  <a:cubicBezTo>
                    <a:pt x="1" y="13"/>
                    <a:pt x="1" y="19"/>
                    <a:pt x="1" y="24"/>
                  </a:cubicBezTo>
                  <a:lnTo>
                    <a:pt x="1" y="35"/>
                  </a:lnTo>
                  <a:lnTo>
                    <a:pt x="41" y="13"/>
                  </a:lnTo>
                  <a:cubicBezTo>
                    <a:pt x="36" y="6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2518200" y="345010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0"/>
                  </a:moveTo>
                  <a:cubicBezTo>
                    <a:pt x="0" y="6"/>
                    <a:pt x="0" y="11"/>
                    <a:pt x="7" y="18"/>
                  </a:cubicBez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2518375" y="3450550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0"/>
                  </a:moveTo>
                  <a:cubicBezTo>
                    <a:pt x="0" y="6"/>
                    <a:pt x="6" y="11"/>
                    <a:pt x="17" y="11"/>
                  </a:cubicBezTo>
                  <a:cubicBezTo>
                    <a:pt x="11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2515750" y="3451400"/>
              <a:ext cx="1050" cy="900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41" y="1"/>
                  </a:moveTo>
                  <a:lnTo>
                    <a:pt x="1" y="23"/>
                  </a:lnTo>
                  <a:cubicBezTo>
                    <a:pt x="6" y="29"/>
                    <a:pt x="12" y="36"/>
                    <a:pt x="23" y="36"/>
                  </a:cubicBezTo>
                  <a:lnTo>
                    <a:pt x="29" y="36"/>
                  </a:lnTo>
                  <a:cubicBezTo>
                    <a:pt x="41" y="29"/>
                    <a:pt x="41" y="23"/>
                    <a:pt x="41" y="12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6"/>
            <p:cNvSpPr/>
            <p:nvPr/>
          </p:nvSpPr>
          <p:spPr>
            <a:xfrm>
              <a:off x="2519925" y="3452975"/>
              <a:ext cx="900" cy="1075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1"/>
                  </a:moveTo>
                  <a:lnTo>
                    <a:pt x="13" y="1"/>
                  </a:lnTo>
                  <a:cubicBezTo>
                    <a:pt x="8" y="8"/>
                    <a:pt x="1" y="19"/>
                    <a:pt x="8" y="30"/>
                  </a:cubicBezTo>
                  <a:cubicBezTo>
                    <a:pt x="13" y="35"/>
                    <a:pt x="19" y="42"/>
                    <a:pt x="25" y="42"/>
                  </a:cubicBezTo>
                  <a:lnTo>
                    <a:pt x="36" y="42"/>
                  </a:lnTo>
                  <a:lnTo>
                    <a:pt x="25" y="42"/>
                  </a:lnTo>
                  <a:cubicBezTo>
                    <a:pt x="19" y="42"/>
                    <a:pt x="13" y="35"/>
                    <a:pt x="8" y="30"/>
                  </a:cubicBezTo>
                  <a:cubicBezTo>
                    <a:pt x="1" y="19"/>
                    <a:pt x="8" y="8"/>
                    <a:pt x="13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6"/>
            <p:cNvSpPr/>
            <p:nvPr/>
          </p:nvSpPr>
          <p:spPr>
            <a:xfrm>
              <a:off x="2517500" y="34543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3" y="0"/>
                  </a:moveTo>
                  <a:cubicBezTo>
                    <a:pt x="17" y="0"/>
                    <a:pt x="17" y="6"/>
                    <a:pt x="12" y="6"/>
                  </a:cubicBezTo>
                  <a:cubicBezTo>
                    <a:pt x="6" y="12"/>
                    <a:pt x="1" y="17"/>
                    <a:pt x="1" y="24"/>
                  </a:cubicBezTo>
                  <a:cubicBezTo>
                    <a:pt x="1" y="30"/>
                    <a:pt x="1" y="30"/>
                    <a:pt x="6" y="35"/>
                  </a:cubicBezTo>
                  <a:cubicBezTo>
                    <a:pt x="6" y="41"/>
                    <a:pt x="17" y="46"/>
                    <a:pt x="23" y="46"/>
                  </a:cubicBezTo>
                  <a:cubicBezTo>
                    <a:pt x="28" y="46"/>
                    <a:pt x="28" y="46"/>
                    <a:pt x="35" y="41"/>
                  </a:cubicBezTo>
                  <a:cubicBezTo>
                    <a:pt x="41" y="41"/>
                    <a:pt x="46" y="30"/>
                    <a:pt x="46" y="24"/>
                  </a:cubicBezTo>
                  <a:cubicBezTo>
                    <a:pt x="46" y="24"/>
                    <a:pt x="46" y="17"/>
                    <a:pt x="41" y="12"/>
                  </a:cubicBezTo>
                  <a:cubicBezTo>
                    <a:pt x="41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2518375" y="3450375"/>
              <a:ext cx="575" cy="475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11" y="0"/>
                  </a:moveTo>
                  <a:lnTo>
                    <a:pt x="0" y="7"/>
                  </a:lnTo>
                  <a:cubicBezTo>
                    <a:pt x="0" y="13"/>
                    <a:pt x="11" y="18"/>
                    <a:pt x="17" y="18"/>
                  </a:cubicBezTo>
                  <a:lnTo>
                    <a:pt x="23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2519925" y="3452975"/>
              <a:ext cx="900" cy="1075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1"/>
                  </a:moveTo>
                  <a:cubicBezTo>
                    <a:pt x="8" y="8"/>
                    <a:pt x="1" y="19"/>
                    <a:pt x="8" y="30"/>
                  </a:cubicBezTo>
                  <a:cubicBezTo>
                    <a:pt x="13" y="35"/>
                    <a:pt x="19" y="42"/>
                    <a:pt x="25" y="42"/>
                  </a:cubicBezTo>
                  <a:lnTo>
                    <a:pt x="36" y="4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6"/>
            <p:cNvSpPr/>
            <p:nvPr/>
          </p:nvSpPr>
          <p:spPr>
            <a:xfrm>
              <a:off x="2520250" y="3452975"/>
              <a:ext cx="175" cy="2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6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6"/>
            <p:cNvSpPr/>
            <p:nvPr/>
          </p:nvSpPr>
          <p:spPr>
            <a:xfrm>
              <a:off x="2520250" y="3452850"/>
              <a:ext cx="1025" cy="1200"/>
            </a:xfrm>
            <a:custGeom>
              <a:avLst/>
              <a:gdLst/>
              <a:ahLst/>
              <a:cxnLst/>
              <a:rect l="l" t="t" r="r" b="b"/>
              <a:pathLst>
                <a:path w="41" h="48" extrusionOk="0">
                  <a:moveTo>
                    <a:pt x="12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23" y="47"/>
                  </a:lnTo>
                  <a:cubicBezTo>
                    <a:pt x="35" y="35"/>
                    <a:pt x="41" y="24"/>
                    <a:pt x="35" y="13"/>
                  </a:cubicBezTo>
                  <a:cubicBezTo>
                    <a:pt x="30" y="6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2405400" y="3630325"/>
              <a:ext cx="91250" cy="27575"/>
            </a:xfrm>
            <a:custGeom>
              <a:avLst/>
              <a:gdLst/>
              <a:ahLst/>
              <a:cxnLst/>
              <a:rect l="l" t="t" r="r" b="b"/>
              <a:pathLst>
                <a:path w="3650" h="1103" extrusionOk="0">
                  <a:moveTo>
                    <a:pt x="61" y="1"/>
                  </a:moveTo>
                  <a:cubicBezTo>
                    <a:pt x="30" y="1"/>
                    <a:pt x="0" y="28"/>
                    <a:pt x="0" y="60"/>
                  </a:cubicBezTo>
                  <a:lnTo>
                    <a:pt x="0" y="814"/>
                  </a:lnTo>
                  <a:cubicBezTo>
                    <a:pt x="0" y="842"/>
                    <a:pt x="17" y="866"/>
                    <a:pt x="46" y="877"/>
                  </a:cubicBezTo>
                  <a:lnTo>
                    <a:pt x="255" y="924"/>
                  </a:lnTo>
                  <a:cubicBezTo>
                    <a:pt x="772" y="1043"/>
                    <a:pt x="1298" y="1103"/>
                    <a:pt x="1824" y="1103"/>
                  </a:cubicBezTo>
                  <a:cubicBezTo>
                    <a:pt x="2350" y="1103"/>
                    <a:pt x="2874" y="1043"/>
                    <a:pt x="3387" y="924"/>
                  </a:cubicBezTo>
                  <a:lnTo>
                    <a:pt x="3602" y="877"/>
                  </a:lnTo>
                  <a:cubicBezTo>
                    <a:pt x="3626" y="866"/>
                    <a:pt x="3649" y="842"/>
                    <a:pt x="3649" y="814"/>
                  </a:cubicBezTo>
                  <a:lnTo>
                    <a:pt x="3649" y="60"/>
                  </a:lnTo>
                  <a:cubicBezTo>
                    <a:pt x="3649" y="28"/>
                    <a:pt x="3620" y="1"/>
                    <a:pt x="3588" y="1"/>
                  </a:cubicBezTo>
                  <a:cubicBezTo>
                    <a:pt x="3585" y="1"/>
                    <a:pt x="3582" y="1"/>
                    <a:pt x="3580" y="1"/>
                  </a:cubicBezTo>
                  <a:cubicBezTo>
                    <a:pt x="2999" y="115"/>
                    <a:pt x="2412" y="171"/>
                    <a:pt x="1824" y="171"/>
                  </a:cubicBezTo>
                  <a:cubicBezTo>
                    <a:pt x="1237" y="171"/>
                    <a:pt x="650" y="115"/>
                    <a:pt x="70" y="1"/>
                  </a:cubicBezTo>
                  <a:cubicBezTo>
                    <a:pt x="67" y="1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2404075" y="3629000"/>
              <a:ext cx="93850" cy="30225"/>
            </a:xfrm>
            <a:custGeom>
              <a:avLst/>
              <a:gdLst/>
              <a:ahLst/>
              <a:cxnLst/>
              <a:rect l="l" t="t" r="r" b="b"/>
              <a:pathLst>
                <a:path w="3754" h="1209" extrusionOk="0">
                  <a:moveTo>
                    <a:pt x="110" y="107"/>
                  </a:moveTo>
                  <a:cubicBezTo>
                    <a:pt x="700" y="221"/>
                    <a:pt x="1294" y="277"/>
                    <a:pt x="1888" y="277"/>
                  </a:cubicBezTo>
                  <a:cubicBezTo>
                    <a:pt x="2475" y="277"/>
                    <a:pt x="3061" y="222"/>
                    <a:pt x="3644" y="113"/>
                  </a:cubicBezTo>
                  <a:lnTo>
                    <a:pt x="3644" y="873"/>
                  </a:lnTo>
                  <a:lnTo>
                    <a:pt x="3429" y="924"/>
                  </a:lnTo>
                  <a:cubicBezTo>
                    <a:pt x="2922" y="1043"/>
                    <a:pt x="2400" y="1103"/>
                    <a:pt x="1877" y="1103"/>
                  </a:cubicBezTo>
                  <a:cubicBezTo>
                    <a:pt x="1354" y="1103"/>
                    <a:pt x="830" y="1043"/>
                    <a:pt x="319" y="924"/>
                  </a:cubicBezTo>
                  <a:lnTo>
                    <a:pt x="110" y="867"/>
                  </a:lnTo>
                  <a:lnTo>
                    <a:pt x="110" y="113"/>
                  </a:lnTo>
                  <a:lnTo>
                    <a:pt x="110" y="107"/>
                  </a:lnTo>
                  <a:close/>
                  <a:moveTo>
                    <a:pt x="109" y="1"/>
                  </a:moveTo>
                  <a:cubicBezTo>
                    <a:pt x="83" y="1"/>
                    <a:pt x="59" y="8"/>
                    <a:pt x="41" y="25"/>
                  </a:cubicBezTo>
                  <a:cubicBezTo>
                    <a:pt x="13" y="49"/>
                    <a:pt x="0" y="78"/>
                    <a:pt x="0" y="113"/>
                  </a:cubicBezTo>
                  <a:lnTo>
                    <a:pt x="0" y="867"/>
                  </a:lnTo>
                  <a:cubicBezTo>
                    <a:pt x="0" y="924"/>
                    <a:pt x="35" y="972"/>
                    <a:pt x="88" y="983"/>
                  </a:cubicBezTo>
                  <a:lnTo>
                    <a:pt x="297" y="1029"/>
                  </a:lnTo>
                  <a:cubicBezTo>
                    <a:pt x="813" y="1151"/>
                    <a:pt x="1347" y="1208"/>
                    <a:pt x="1874" y="1208"/>
                  </a:cubicBezTo>
                  <a:cubicBezTo>
                    <a:pt x="2407" y="1208"/>
                    <a:pt x="2942" y="1151"/>
                    <a:pt x="3459" y="1029"/>
                  </a:cubicBezTo>
                  <a:lnTo>
                    <a:pt x="3667" y="983"/>
                  </a:lnTo>
                  <a:cubicBezTo>
                    <a:pt x="3719" y="972"/>
                    <a:pt x="3754" y="924"/>
                    <a:pt x="3754" y="867"/>
                  </a:cubicBezTo>
                  <a:lnTo>
                    <a:pt x="3754" y="113"/>
                  </a:lnTo>
                  <a:cubicBezTo>
                    <a:pt x="3754" y="78"/>
                    <a:pt x="3737" y="49"/>
                    <a:pt x="3713" y="25"/>
                  </a:cubicBezTo>
                  <a:cubicBezTo>
                    <a:pt x="3691" y="8"/>
                    <a:pt x="3669" y="1"/>
                    <a:pt x="3644" y="1"/>
                  </a:cubicBezTo>
                  <a:cubicBezTo>
                    <a:pt x="3636" y="1"/>
                    <a:pt x="3628" y="1"/>
                    <a:pt x="3620" y="3"/>
                  </a:cubicBezTo>
                  <a:cubicBezTo>
                    <a:pt x="3040" y="113"/>
                    <a:pt x="2457" y="168"/>
                    <a:pt x="1875" y="168"/>
                  </a:cubicBezTo>
                  <a:cubicBezTo>
                    <a:pt x="1293" y="168"/>
                    <a:pt x="711" y="113"/>
                    <a:pt x="134" y="3"/>
                  </a:cubicBezTo>
                  <a:cubicBezTo>
                    <a:pt x="126" y="1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2719775" y="3656450"/>
              <a:ext cx="11075" cy="91525"/>
            </a:xfrm>
            <a:custGeom>
              <a:avLst/>
              <a:gdLst/>
              <a:ahLst/>
              <a:cxnLst/>
              <a:rect l="l" t="t" r="r" b="b"/>
              <a:pathLst>
                <a:path w="443" h="3661" extrusionOk="0">
                  <a:moveTo>
                    <a:pt x="1" y="0"/>
                  </a:moveTo>
                  <a:lnTo>
                    <a:pt x="442" y="366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2718325" y="3655025"/>
              <a:ext cx="13950" cy="94400"/>
            </a:xfrm>
            <a:custGeom>
              <a:avLst/>
              <a:gdLst/>
              <a:ahLst/>
              <a:cxnLst/>
              <a:rect l="l" t="t" r="r" b="b"/>
              <a:pathLst>
                <a:path w="558" h="3776" extrusionOk="0">
                  <a:moveTo>
                    <a:pt x="53" y="0"/>
                  </a:moveTo>
                  <a:cubicBezTo>
                    <a:pt x="24" y="6"/>
                    <a:pt x="0" y="35"/>
                    <a:pt x="7" y="63"/>
                  </a:cubicBezTo>
                  <a:lnTo>
                    <a:pt x="442" y="3724"/>
                  </a:lnTo>
                  <a:cubicBezTo>
                    <a:pt x="447" y="3752"/>
                    <a:pt x="471" y="3776"/>
                    <a:pt x="500" y="3776"/>
                  </a:cubicBezTo>
                  <a:cubicBezTo>
                    <a:pt x="500" y="3776"/>
                    <a:pt x="506" y="3776"/>
                    <a:pt x="506" y="3770"/>
                  </a:cubicBezTo>
                  <a:cubicBezTo>
                    <a:pt x="535" y="3770"/>
                    <a:pt x="557" y="3741"/>
                    <a:pt x="552" y="3712"/>
                  </a:cubicBezTo>
                  <a:lnTo>
                    <a:pt x="117" y="52"/>
                  </a:lnTo>
                  <a:cubicBezTo>
                    <a:pt x="112" y="17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2693675" y="3367425"/>
              <a:ext cx="19175" cy="197675"/>
            </a:xfrm>
            <a:custGeom>
              <a:avLst/>
              <a:gdLst/>
              <a:ahLst/>
              <a:cxnLst/>
              <a:rect l="l" t="t" r="r" b="b"/>
              <a:pathLst>
                <a:path w="767" h="7907" extrusionOk="0">
                  <a:moveTo>
                    <a:pt x="766" y="790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2692225" y="3365975"/>
              <a:ext cx="22075" cy="200600"/>
            </a:xfrm>
            <a:custGeom>
              <a:avLst/>
              <a:gdLst/>
              <a:ahLst/>
              <a:cxnLst/>
              <a:rect l="l" t="t" r="r" b="b"/>
              <a:pathLst>
                <a:path w="883" h="8024" extrusionOk="0">
                  <a:moveTo>
                    <a:pt x="53" y="0"/>
                  </a:moveTo>
                  <a:cubicBezTo>
                    <a:pt x="24" y="7"/>
                    <a:pt x="0" y="29"/>
                    <a:pt x="7" y="64"/>
                  </a:cubicBezTo>
                  <a:lnTo>
                    <a:pt x="766" y="7970"/>
                  </a:lnTo>
                  <a:cubicBezTo>
                    <a:pt x="773" y="8000"/>
                    <a:pt x="795" y="8023"/>
                    <a:pt x="824" y="8023"/>
                  </a:cubicBezTo>
                  <a:lnTo>
                    <a:pt x="830" y="8018"/>
                  </a:lnTo>
                  <a:cubicBezTo>
                    <a:pt x="859" y="8018"/>
                    <a:pt x="883" y="7989"/>
                    <a:pt x="877" y="7959"/>
                  </a:cubicBezTo>
                  <a:lnTo>
                    <a:pt x="117" y="53"/>
                  </a:lnTo>
                  <a:cubicBezTo>
                    <a:pt x="112" y="18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2504450" y="3004175"/>
              <a:ext cx="136175" cy="122450"/>
            </a:xfrm>
            <a:custGeom>
              <a:avLst/>
              <a:gdLst/>
              <a:ahLst/>
              <a:cxnLst/>
              <a:rect l="l" t="t" r="r" b="b"/>
              <a:pathLst>
                <a:path w="5447" h="4898" extrusionOk="0">
                  <a:moveTo>
                    <a:pt x="2721" y="0"/>
                  </a:moveTo>
                  <a:cubicBezTo>
                    <a:pt x="1224" y="0"/>
                    <a:pt x="6" y="1270"/>
                    <a:pt x="0" y="2836"/>
                  </a:cubicBezTo>
                  <a:lnTo>
                    <a:pt x="0" y="3069"/>
                  </a:lnTo>
                  <a:cubicBezTo>
                    <a:pt x="0" y="3532"/>
                    <a:pt x="105" y="3961"/>
                    <a:pt x="290" y="4351"/>
                  </a:cubicBezTo>
                  <a:lnTo>
                    <a:pt x="290" y="4402"/>
                  </a:lnTo>
                  <a:lnTo>
                    <a:pt x="290" y="4414"/>
                  </a:lnTo>
                  <a:cubicBezTo>
                    <a:pt x="284" y="4530"/>
                    <a:pt x="365" y="4617"/>
                    <a:pt x="458" y="4675"/>
                  </a:cubicBezTo>
                  <a:cubicBezTo>
                    <a:pt x="598" y="4762"/>
                    <a:pt x="766" y="4803"/>
                    <a:pt x="928" y="4831"/>
                  </a:cubicBezTo>
                  <a:cubicBezTo>
                    <a:pt x="1155" y="4873"/>
                    <a:pt x="1386" y="4890"/>
                    <a:pt x="1613" y="4895"/>
                  </a:cubicBezTo>
                  <a:cubicBezTo>
                    <a:pt x="1681" y="4897"/>
                    <a:pt x="1749" y="4897"/>
                    <a:pt x="1816" y="4897"/>
                  </a:cubicBezTo>
                  <a:cubicBezTo>
                    <a:pt x="2019" y="4897"/>
                    <a:pt x="2220" y="4891"/>
                    <a:pt x="2424" y="4879"/>
                  </a:cubicBezTo>
                  <a:cubicBezTo>
                    <a:pt x="2708" y="4855"/>
                    <a:pt x="2994" y="4826"/>
                    <a:pt x="3272" y="4785"/>
                  </a:cubicBezTo>
                  <a:cubicBezTo>
                    <a:pt x="3538" y="4745"/>
                    <a:pt x="3805" y="4692"/>
                    <a:pt x="4073" y="4629"/>
                  </a:cubicBezTo>
                  <a:cubicBezTo>
                    <a:pt x="4293" y="4576"/>
                    <a:pt x="4513" y="4512"/>
                    <a:pt x="4727" y="4426"/>
                  </a:cubicBezTo>
                  <a:cubicBezTo>
                    <a:pt x="4879" y="4362"/>
                    <a:pt x="5040" y="4292"/>
                    <a:pt x="5163" y="4177"/>
                  </a:cubicBezTo>
                  <a:cubicBezTo>
                    <a:pt x="5179" y="4159"/>
                    <a:pt x="5197" y="4142"/>
                    <a:pt x="5214" y="4118"/>
                  </a:cubicBezTo>
                  <a:cubicBezTo>
                    <a:pt x="5243" y="4084"/>
                    <a:pt x="5262" y="4020"/>
                    <a:pt x="5307" y="4014"/>
                  </a:cubicBezTo>
                  <a:cubicBezTo>
                    <a:pt x="5326" y="4008"/>
                    <a:pt x="5342" y="4008"/>
                    <a:pt x="5348" y="4003"/>
                  </a:cubicBezTo>
                  <a:cubicBezTo>
                    <a:pt x="5360" y="3990"/>
                    <a:pt x="5360" y="3979"/>
                    <a:pt x="5360" y="3968"/>
                  </a:cubicBezTo>
                  <a:cubicBezTo>
                    <a:pt x="5383" y="3794"/>
                    <a:pt x="5401" y="3620"/>
                    <a:pt x="5417" y="3439"/>
                  </a:cubicBezTo>
                  <a:cubicBezTo>
                    <a:pt x="5441" y="3085"/>
                    <a:pt x="5447" y="2726"/>
                    <a:pt x="5395" y="2378"/>
                  </a:cubicBezTo>
                  <a:cubicBezTo>
                    <a:pt x="5377" y="2290"/>
                    <a:pt x="5360" y="2210"/>
                    <a:pt x="5342" y="2123"/>
                  </a:cubicBezTo>
                  <a:cubicBezTo>
                    <a:pt x="5249" y="1763"/>
                    <a:pt x="5093" y="1420"/>
                    <a:pt x="4873" y="1120"/>
                  </a:cubicBezTo>
                  <a:cubicBezTo>
                    <a:pt x="4664" y="829"/>
                    <a:pt x="4397" y="579"/>
                    <a:pt x="4089" y="389"/>
                  </a:cubicBezTo>
                  <a:cubicBezTo>
                    <a:pt x="3776" y="197"/>
                    <a:pt x="3428" y="75"/>
                    <a:pt x="3069" y="23"/>
                  </a:cubicBezTo>
                  <a:cubicBezTo>
                    <a:pt x="2952" y="11"/>
                    <a:pt x="2836" y="0"/>
                    <a:pt x="272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6"/>
            <p:cNvSpPr/>
            <p:nvPr/>
          </p:nvSpPr>
          <p:spPr>
            <a:xfrm>
              <a:off x="2511975" y="3159200"/>
              <a:ext cx="88350" cy="84550"/>
            </a:xfrm>
            <a:custGeom>
              <a:avLst/>
              <a:gdLst/>
              <a:ahLst/>
              <a:cxnLst/>
              <a:rect l="l" t="t" r="r" b="b"/>
              <a:pathLst>
                <a:path w="3534" h="3382" extrusionOk="0">
                  <a:moveTo>
                    <a:pt x="366" y="0"/>
                  </a:moveTo>
                  <a:lnTo>
                    <a:pt x="0" y="2512"/>
                  </a:lnTo>
                  <a:lnTo>
                    <a:pt x="3133" y="3382"/>
                  </a:lnTo>
                  <a:lnTo>
                    <a:pt x="3534" y="1206"/>
                  </a:lnTo>
                  <a:lnTo>
                    <a:pt x="3534" y="1206"/>
                  </a:lnTo>
                  <a:cubicBezTo>
                    <a:pt x="3315" y="1264"/>
                    <a:pt x="3086" y="1298"/>
                    <a:pt x="2844" y="1298"/>
                  </a:cubicBezTo>
                  <a:cubicBezTo>
                    <a:pt x="2796" y="1298"/>
                    <a:pt x="2747" y="1296"/>
                    <a:pt x="2698" y="1293"/>
                  </a:cubicBezTo>
                  <a:cubicBezTo>
                    <a:pt x="2624" y="1300"/>
                    <a:pt x="2550" y="1304"/>
                    <a:pt x="2477" y="1304"/>
                  </a:cubicBezTo>
                  <a:cubicBezTo>
                    <a:pt x="1567" y="1304"/>
                    <a:pt x="758" y="778"/>
                    <a:pt x="366" y="0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6"/>
            <p:cNvSpPr/>
            <p:nvPr/>
          </p:nvSpPr>
          <p:spPr>
            <a:xfrm>
              <a:off x="2510550" y="3157725"/>
              <a:ext cx="91200" cy="87500"/>
            </a:xfrm>
            <a:custGeom>
              <a:avLst/>
              <a:gdLst/>
              <a:ahLst/>
              <a:cxnLst/>
              <a:rect l="l" t="t" r="r" b="b"/>
              <a:pathLst>
                <a:path w="3648" h="3500" extrusionOk="0">
                  <a:moveTo>
                    <a:pt x="453" y="228"/>
                  </a:moveTo>
                  <a:cubicBezTo>
                    <a:pt x="889" y="974"/>
                    <a:pt x="1675" y="1421"/>
                    <a:pt x="2530" y="1421"/>
                  </a:cubicBezTo>
                  <a:cubicBezTo>
                    <a:pt x="2604" y="1421"/>
                    <a:pt x="2680" y="1418"/>
                    <a:pt x="2755" y="1411"/>
                  </a:cubicBezTo>
                  <a:cubicBezTo>
                    <a:pt x="2797" y="1413"/>
                    <a:pt x="2839" y="1414"/>
                    <a:pt x="2880" y="1414"/>
                  </a:cubicBezTo>
                  <a:cubicBezTo>
                    <a:pt x="3098" y="1414"/>
                    <a:pt x="3312" y="1389"/>
                    <a:pt x="3521" y="1341"/>
                  </a:cubicBezTo>
                  <a:lnTo>
                    <a:pt x="3521" y="1341"/>
                  </a:lnTo>
                  <a:lnTo>
                    <a:pt x="3149" y="3371"/>
                  </a:lnTo>
                  <a:lnTo>
                    <a:pt x="121" y="2530"/>
                  </a:lnTo>
                  <a:lnTo>
                    <a:pt x="453" y="228"/>
                  </a:lnTo>
                  <a:close/>
                  <a:moveTo>
                    <a:pt x="418" y="1"/>
                  </a:moveTo>
                  <a:cubicBezTo>
                    <a:pt x="388" y="6"/>
                    <a:pt x="370" y="24"/>
                    <a:pt x="370" y="47"/>
                  </a:cubicBezTo>
                  <a:lnTo>
                    <a:pt x="6" y="2565"/>
                  </a:lnTo>
                  <a:cubicBezTo>
                    <a:pt x="0" y="2594"/>
                    <a:pt x="17" y="2617"/>
                    <a:pt x="46" y="2622"/>
                  </a:cubicBezTo>
                  <a:lnTo>
                    <a:pt x="3178" y="3492"/>
                  </a:lnTo>
                  <a:cubicBezTo>
                    <a:pt x="3184" y="3499"/>
                    <a:pt x="3184" y="3499"/>
                    <a:pt x="3190" y="3499"/>
                  </a:cubicBezTo>
                  <a:cubicBezTo>
                    <a:pt x="3202" y="3499"/>
                    <a:pt x="3213" y="3492"/>
                    <a:pt x="3219" y="3487"/>
                  </a:cubicBezTo>
                  <a:cubicBezTo>
                    <a:pt x="3237" y="3481"/>
                    <a:pt x="3242" y="3470"/>
                    <a:pt x="3248" y="3452"/>
                  </a:cubicBezTo>
                  <a:lnTo>
                    <a:pt x="3642" y="1272"/>
                  </a:lnTo>
                  <a:cubicBezTo>
                    <a:pt x="3648" y="1254"/>
                    <a:pt x="3642" y="1237"/>
                    <a:pt x="3625" y="1224"/>
                  </a:cubicBezTo>
                  <a:cubicBezTo>
                    <a:pt x="3613" y="1208"/>
                    <a:pt x="3596" y="1208"/>
                    <a:pt x="3572" y="1208"/>
                  </a:cubicBezTo>
                  <a:cubicBezTo>
                    <a:pt x="3351" y="1272"/>
                    <a:pt x="3120" y="1302"/>
                    <a:pt x="2881" y="1302"/>
                  </a:cubicBezTo>
                  <a:cubicBezTo>
                    <a:pt x="2840" y="1302"/>
                    <a:pt x="2797" y="1301"/>
                    <a:pt x="2755" y="1300"/>
                  </a:cubicBezTo>
                  <a:cubicBezTo>
                    <a:pt x="2682" y="1306"/>
                    <a:pt x="2610" y="1309"/>
                    <a:pt x="2538" y="1309"/>
                  </a:cubicBezTo>
                  <a:cubicBezTo>
                    <a:pt x="1665" y="1309"/>
                    <a:pt x="872" y="824"/>
                    <a:pt x="475" y="30"/>
                  </a:cubicBezTo>
                  <a:cubicBezTo>
                    <a:pt x="464" y="12"/>
                    <a:pt x="440" y="1"/>
                    <a:pt x="41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2543000" y="3174725"/>
              <a:ext cx="59350" cy="42650"/>
            </a:xfrm>
            <a:custGeom>
              <a:avLst/>
              <a:gdLst/>
              <a:ahLst/>
              <a:cxnLst/>
              <a:rect l="l" t="t" r="r" b="b"/>
              <a:pathLst>
                <a:path w="2374" h="1706" extrusionOk="0">
                  <a:moveTo>
                    <a:pt x="2373" y="0"/>
                  </a:moveTo>
                  <a:lnTo>
                    <a:pt x="1" y="341"/>
                  </a:lnTo>
                  <a:cubicBezTo>
                    <a:pt x="1" y="341"/>
                    <a:pt x="1271" y="1490"/>
                    <a:pt x="2135" y="1705"/>
                  </a:cubicBezTo>
                  <a:lnTo>
                    <a:pt x="2373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2478175" y="3079050"/>
              <a:ext cx="36000" cy="53050"/>
            </a:xfrm>
            <a:custGeom>
              <a:avLst/>
              <a:gdLst/>
              <a:ahLst/>
              <a:cxnLst/>
              <a:rect l="l" t="t" r="r" b="b"/>
              <a:pathLst>
                <a:path w="1440" h="2122" extrusionOk="0">
                  <a:moveTo>
                    <a:pt x="1116" y="1"/>
                  </a:moveTo>
                  <a:cubicBezTo>
                    <a:pt x="598" y="1"/>
                    <a:pt x="146" y="385"/>
                    <a:pt x="77" y="909"/>
                  </a:cubicBezTo>
                  <a:cubicBezTo>
                    <a:pt x="0" y="1483"/>
                    <a:pt x="407" y="2010"/>
                    <a:pt x="987" y="2087"/>
                  </a:cubicBezTo>
                  <a:lnTo>
                    <a:pt x="1178" y="2109"/>
                  </a:lnTo>
                  <a:cubicBezTo>
                    <a:pt x="1218" y="2115"/>
                    <a:pt x="1260" y="2115"/>
                    <a:pt x="1301" y="2122"/>
                  </a:cubicBezTo>
                  <a:lnTo>
                    <a:pt x="1301" y="2039"/>
                  </a:lnTo>
                  <a:lnTo>
                    <a:pt x="1422" y="184"/>
                  </a:lnTo>
                  <a:cubicBezTo>
                    <a:pt x="1422" y="160"/>
                    <a:pt x="1427" y="138"/>
                    <a:pt x="1427" y="120"/>
                  </a:cubicBezTo>
                  <a:cubicBezTo>
                    <a:pt x="1434" y="90"/>
                    <a:pt x="1434" y="61"/>
                    <a:pt x="1440" y="33"/>
                  </a:cubicBezTo>
                  <a:lnTo>
                    <a:pt x="1253" y="10"/>
                  </a:lnTo>
                  <a:cubicBezTo>
                    <a:pt x="1207" y="4"/>
                    <a:pt x="1161" y="1"/>
                    <a:pt x="1116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6"/>
            <p:cNvSpPr/>
            <p:nvPr/>
          </p:nvSpPr>
          <p:spPr>
            <a:xfrm>
              <a:off x="2476750" y="3077700"/>
              <a:ext cx="38850" cy="55700"/>
            </a:xfrm>
            <a:custGeom>
              <a:avLst/>
              <a:gdLst/>
              <a:ahLst/>
              <a:cxnLst/>
              <a:rect l="l" t="t" r="r" b="b"/>
              <a:pathLst>
                <a:path w="1554" h="2228" extrusionOk="0">
                  <a:moveTo>
                    <a:pt x="1171" y="110"/>
                  </a:moveTo>
                  <a:cubicBezTo>
                    <a:pt x="1218" y="110"/>
                    <a:pt x="1259" y="110"/>
                    <a:pt x="1305" y="115"/>
                  </a:cubicBezTo>
                  <a:lnTo>
                    <a:pt x="1433" y="133"/>
                  </a:lnTo>
                  <a:lnTo>
                    <a:pt x="1427" y="192"/>
                  </a:lnTo>
                  <a:cubicBezTo>
                    <a:pt x="1427" y="203"/>
                    <a:pt x="1422" y="220"/>
                    <a:pt x="1422" y="232"/>
                  </a:cubicBezTo>
                  <a:lnTo>
                    <a:pt x="1305" y="2088"/>
                  </a:lnTo>
                  <a:lnTo>
                    <a:pt x="1305" y="2117"/>
                  </a:lnTo>
                  <a:cubicBezTo>
                    <a:pt x="1282" y="2112"/>
                    <a:pt x="1264" y="2112"/>
                    <a:pt x="1241" y="2112"/>
                  </a:cubicBezTo>
                  <a:lnTo>
                    <a:pt x="1050" y="2082"/>
                  </a:lnTo>
                  <a:cubicBezTo>
                    <a:pt x="504" y="2013"/>
                    <a:pt x="121" y="1514"/>
                    <a:pt x="191" y="974"/>
                  </a:cubicBezTo>
                  <a:cubicBezTo>
                    <a:pt x="226" y="707"/>
                    <a:pt x="359" y="476"/>
                    <a:pt x="568" y="313"/>
                  </a:cubicBezTo>
                  <a:cubicBezTo>
                    <a:pt x="742" y="179"/>
                    <a:pt x="957" y="110"/>
                    <a:pt x="1171" y="110"/>
                  </a:cubicBezTo>
                  <a:close/>
                  <a:moveTo>
                    <a:pt x="1164" y="0"/>
                  </a:moveTo>
                  <a:cubicBezTo>
                    <a:pt x="926" y="0"/>
                    <a:pt x="696" y="77"/>
                    <a:pt x="504" y="227"/>
                  </a:cubicBezTo>
                  <a:cubicBezTo>
                    <a:pt x="266" y="406"/>
                    <a:pt x="116" y="666"/>
                    <a:pt x="81" y="957"/>
                  </a:cubicBezTo>
                  <a:cubicBezTo>
                    <a:pt x="0" y="1560"/>
                    <a:pt x="429" y="2112"/>
                    <a:pt x="1032" y="2192"/>
                  </a:cubicBezTo>
                  <a:lnTo>
                    <a:pt x="1230" y="2222"/>
                  </a:lnTo>
                  <a:cubicBezTo>
                    <a:pt x="1270" y="2222"/>
                    <a:pt x="1317" y="2227"/>
                    <a:pt x="1358" y="2227"/>
                  </a:cubicBezTo>
                  <a:cubicBezTo>
                    <a:pt x="1387" y="2227"/>
                    <a:pt x="1415" y="2203"/>
                    <a:pt x="1415" y="2176"/>
                  </a:cubicBezTo>
                  <a:lnTo>
                    <a:pt x="1415" y="2141"/>
                  </a:lnTo>
                  <a:lnTo>
                    <a:pt x="1415" y="2093"/>
                  </a:lnTo>
                  <a:lnTo>
                    <a:pt x="1532" y="238"/>
                  </a:lnTo>
                  <a:cubicBezTo>
                    <a:pt x="1532" y="227"/>
                    <a:pt x="1537" y="220"/>
                    <a:pt x="1537" y="208"/>
                  </a:cubicBezTo>
                  <a:lnTo>
                    <a:pt x="1537" y="179"/>
                  </a:lnTo>
                  <a:lnTo>
                    <a:pt x="1548" y="93"/>
                  </a:lnTo>
                  <a:cubicBezTo>
                    <a:pt x="1554" y="64"/>
                    <a:pt x="1532" y="34"/>
                    <a:pt x="1502" y="34"/>
                  </a:cubicBezTo>
                  <a:lnTo>
                    <a:pt x="1317" y="11"/>
                  </a:lnTo>
                  <a:cubicBezTo>
                    <a:pt x="1266" y="4"/>
                    <a:pt x="1215" y="0"/>
                    <a:pt x="116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6"/>
            <p:cNvSpPr/>
            <p:nvPr/>
          </p:nvSpPr>
          <p:spPr>
            <a:xfrm>
              <a:off x="2511225" y="3056800"/>
              <a:ext cx="127950" cy="143725"/>
            </a:xfrm>
            <a:custGeom>
              <a:avLst/>
              <a:gdLst/>
              <a:ahLst/>
              <a:cxnLst/>
              <a:rect l="l" t="t" r="r" b="b"/>
              <a:pathLst>
                <a:path w="5118" h="5749" extrusionOk="0">
                  <a:moveTo>
                    <a:pt x="68" y="1795"/>
                  </a:moveTo>
                  <a:cubicBezTo>
                    <a:pt x="68" y="1795"/>
                    <a:pt x="68" y="1797"/>
                    <a:pt x="70" y="1802"/>
                  </a:cubicBezTo>
                  <a:lnTo>
                    <a:pt x="70" y="1802"/>
                  </a:lnTo>
                  <a:cubicBezTo>
                    <a:pt x="69" y="1798"/>
                    <a:pt x="68" y="1795"/>
                    <a:pt x="68" y="1795"/>
                  </a:cubicBezTo>
                  <a:close/>
                  <a:moveTo>
                    <a:pt x="4672" y="0"/>
                  </a:moveTo>
                  <a:cubicBezTo>
                    <a:pt x="4630" y="99"/>
                    <a:pt x="4549" y="198"/>
                    <a:pt x="4416" y="297"/>
                  </a:cubicBezTo>
                  <a:cubicBezTo>
                    <a:pt x="4145" y="492"/>
                    <a:pt x="3837" y="568"/>
                    <a:pt x="3522" y="568"/>
                  </a:cubicBezTo>
                  <a:cubicBezTo>
                    <a:pt x="2910" y="568"/>
                    <a:pt x="2271" y="282"/>
                    <a:pt x="1823" y="29"/>
                  </a:cubicBezTo>
                  <a:cubicBezTo>
                    <a:pt x="1736" y="784"/>
                    <a:pt x="1504" y="1172"/>
                    <a:pt x="1074" y="1462"/>
                  </a:cubicBezTo>
                  <a:cubicBezTo>
                    <a:pt x="627" y="1764"/>
                    <a:pt x="71" y="1805"/>
                    <a:pt x="71" y="1805"/>
                  </a:cubicBezTo>
                  <a:cubicBezTo>
                    <a:pt x="70" y="1804"/>
                    <a:pt x="70" y="1803"/>
                    <a:pt x="70" y="1802"/>
                  </a:cubicBezTo>
                  <a:lnTo>
                    <a:pt x="70" y="1802"/>
                  </a:lnTo>
                  <a:cubicBezTo>
                    <a:pt x="70" y="1804"/>
                    <a:pt x="71" y="1807"/>
                    <a:pt x="71" y="1810"/>
                  </a:cubicBezTo>
                  <a:cubicBezTo>
                    <a:pt x="54" y="2019"/>
                    <a:pt x="36" y="2274"/>
                    <a:pt x="30" y="2425"/>
                  </a:cubicBezTo>
                  <a:cubicBezTo>
                    <a:pt x="13" y="2645"/>
                    <a:pt x="1" y="2865"/>
                    <a:pt x="8" y="3087"/>
                  </a:cubicBezTo>
                  <a:cubicBezTo>
                    <a:pt x="13" y="3521"/>
                    <a:pt x="77" y="3957"/>
                    <a:pt x="268" y="4351"/>
                  </a:cubicBezTo>
                  <a:cubicBezTo>
                    <a:pt x="622" y="5087"/>
                    <a:pt x="1422" y="5511"/>
                    <a:pt x="2201" y="5673"/>
                  </a:cubicBezTo>
                  <a:cubicBezTo>
                    <a:pt x="2439" y="5722"/>
                    <a:pt x="2683" y="5748"/>
                    <a:pt x="2927" y="5748"/>
                  </a:cubicBezTo>
                  <a:cubicBezTo>
                    <a:pt x="3127" y="5748"/>
                    <a:pt x="3327" y="5730"/>
                    <a:pt x="3523" y="5692"/>
                  </a:cubicBezTo>
                  <a:cubicBezTo>
                    <a:pt x="4051" y="5580"/>
                    <a:pt x="4608" y="5309"/>
                    <a:pt x="4822" y="4787"/>
                  </a:cubicBezTo>
                  <a:cubicBezTo>
                    <a:pt x="4978" y="4415"/>
                    <a:pt x="4991" y="4003"/>
                    <a:pt x="5013" y="3609"/>
                  </a:cubicBezTo>
                  <a:cubicBezTo>
                    <a:pt x="5036" y="3186"/>
                    <a:pt x="5048" y="2761"/>
                    <a:pt x="5066" y="2338"/>
                  </a:cubicBezTo>
                  <a:cubicBezTo>
                    <a:pt x="5077" y="2013"/>
                    <a:pt x="5117" y="1660"/>
                    <a:pt x="5117" y="1323"/>
                  </a:cubicBezTo>
                  <a:cubicBezTo>
                    <a:pt x="5117" y="1154"/>
                    <a:pt x="5106" y="993"/>
                    <a:pt x="5071" y="836"/>
                  </a:cubicBezTo>
                  <a:cubicBezTo>
                    <a:pt x="5007" y="522"/>
                    <a:pt x="4868" y="238"/>
                    <a:pt x="4672" y="0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6"/>
            <p:cNvSpPr/>
            <p:nvPr/>
          </p:nvSpPr>
          <p:spPr>
            <a:xfrm>
              <a:off x="2509950" y="3055450"/>
              <a:ext cx="130675" cy="146400"/>
            </a:xfrm>
            <a:custGeom>
              <a:avLst/>
              <a:gdLst/>
              <a:ahLst/>
              <a:cxnLst/>
              <a:rect l="l" t="t" r="r" b="b"/>
              <a:pathLst>
                <a:path w="5227" h="5856" extrusionOk="0">
                  <a:moveTo>
                    <a:pt x="4734" y="159"/>
                  </a:moveTo>
                  <a:cubicBezTo>
                    <a:pt x="4902" y="379"/>
                    <a:pt x="5018" y="635"/>
                    <a:pt x="5071" y="895"/>
                  </a:cubicBezTo>
                  <a:cubicBezTo>
                    <a:pt x="5099" y="1040"/>
                    <a:pt x="5111" y="1197"/>
                    <a:pt x="5117" y="1377"/>
                  </a:cubicBezTo>
                  <a:cubicBezTo>
                    <a:pt x="5117" y="1580"/>
                    <a:pt x="5099" y="1794"/>
                    <a:pt x="5082" y="1998"/>
                  </a:cubicBezTo>
                  <a:cubicBezTo>
                    <a:pt x="5076" y="2131"/>
                    <a:pt x="5064" y="2265"/>
                    <a:pt x="5058" y="2392"/>
                  </a:cubicBezTo>
                  <a:cubicBezTo>
                    <a:pt x="5053" y="2537"/>
                    <a:pt x="5047" y="2683"/>
                    <a:pt x="5042" y="2828"/>
                  </a:cubicBezTo>
                  <a:cubicBezTo>
                    <a:pt x="5036" y="3100"/>
                    <a:pt x="5023" y="3384"/>
                    <a:pt x="5007" y="3663"/>
                  </a:cubicBezTo>
                  <a:lnTo>
                    <a:pt x="5001" y="3738"/>
                  </a:lnTo>
                  <a:cubicBezTo>
                    <a:pt x="4983" y="4103"/>
                    <a:pt x="4959" y="4480"/>
                    <a:pt x="4820" y="4823"/>
                  </a:cubicBezTo>
                  <a:cubicBezTo>
                    <a:pt x="4583" y="5403"/>
                    <a:pt x="3928" y="5612"/>
                    <a:pt x="3562" y="5687"/>
                  </a:cubicBezTo>
                  <a:cubicBezTo>
                    <a:pt x="3366" y="5726"/>
                    <a:pt x="3160" y="5746"/>
                    <a:pt x="2949" y="5746"/>
                  </a:cubicBezTo>
                  <a:cubicBezTo>
                    <a:pt x="2724" y="5746"/>
                    <a:pt x="2493" y="5723"/>
                    <a:pt x="2263" y="5676"/>
                  </a:cubicBezTo>
                  <a:cubicBezTo>
                    <a:pt x="1369" y="5489"/>
                    <a:pt x="678" y="5020"/>
                    <a:pt x="365" y="4381"/>
                  </a:cubicBezTo>
                  <a:cubicBezTo>
                    <a:pt x="204" y="4046"/>
                    <a:pt x="122" y="3639"/>
                    <a:pt x="110" y="3141"/>
                  </a:cubicBezTo>
                  <a:cubicBezTo>
                    <a:pt x="110" y="2908"/>
                    <a:pt x="122" y="2676"/>
                    <a:pt x="134" y="2479"/>
                  </a:cubicBezTo>
                  <a:cubicBezTo>
                    <a:pt x="145" y="2346"/>
                    <a:pt x="156" y="2108"/>
                    <a:pt x="174" y="1910"/>
                  </a:cubicBezTo>
                  <a:cubicBezTo>
                    <a:pt x="319" y="1893"/>
                    <a:pt x="777" y="1818"/>
                    <a:pt x="1160" y="1562"/>
                  </a:cubicBezTo>
                  <a:cubicBezTo>
                    <a:pt x="1601" y="1267"/>
                    <a:pt x="1821" y="860"/>
                    <a:pt x="1920" y="170"/>
                  </a:cubicBezTo>
                  <a:cubicBezTo>
                    <a:pt x="2341" y="402"/>
                    <a:pt x="2970" y="678"/>
                    <a:pt x="3578" y="678"/>
                  </a:cubicBezTo>
                  <a:cubicBezTo>
                    <a:pt x="3901" y="678"/>
                    <a:pt x="4218" y="600"/>
                    <a:pt x="4496" y="397"/>
                  </a:cubicBezTo>
                  <a:cubicBezTo>
                    <a:pt x="4600" y="322"/>
                    <a:pt x="4681" y="239"/>
                    <a:pt x="4734" y="159"/>
                  </a:cubicBezTo>
                  <a:close/>
                  <a:moveTo>
                    <a:pt x="4725" y="0"/>
                  </a:moveTo>
                  <a:cubicBezTo>
                    <a:pt x="4720" y="0"/>
                    <a:pt x="4715" y="1"/>
                    <a:pt x="4710" y="3"/>
                  </a:cubicBezTo>
                  <a:cubicBezTo>
                    <a:pt x="4693" y="3"/>
                    <a:pt x="4675" y="14"/>
                    <a:pt x="4670" y="38"/>
                  </a:cubicBezTo>
                  <a:cubicBezTo>
                    <a:pt x="4635" y="129"/>
                    <a:pt x="4554" y="223"/>
                    <a:pt x="4432" y="309"/>
                  </a:cubicBezTo>
                  <a:cubicBezTo>
                    <a:pt x="4175" y="496"/>
                    <a:pt x="3880" y="568"/>
                    <a:pt x="3578" y="568"/>
                  </a:cubicBezTo>
                  <a:cubicBezTo>
                    <a:pt x="2960" y="568"/>
                    <a:pt x="2312" y="267"/>
                    <a:pt x="1904" y="38"/>
                  </a:cubicBezTo>
                  <a:cubicBezTo>
                    <a:pt x="1894" y="31"/>
                    <a:pt x="1886" y="28"/>
                    <a:pt x="1877" y="28"/>
                  </a:cubicBezTo>
                  <a:cubicBezTo>
                    <a:pt x="1868" y="28"/>
                    <a:pt x="1860" y="31"/>
                    <a:pt x="1851" y="38"/>
                  </a:cubicBezTo>
                  <a:cubicBezTo>
                    <a:pt x="1834" y="43"/>
                    <a:pt x="1821" y="60"/>
                    <a:pt x="1821" y="78"/>
                  </a:cubicBezTo>
                  <a:cubicBezTo>
                    <a:pt x="1735" y="785"/>
                    <a:pt x="1532" y="1179"/>
                    <a:pt x="1096" y="1470"/>
                  </a:cubicBezTo>
                  <a:cubicBezTo>
                    <a:pt x="726" y="1719"/>
                    <a:pt x="279" y="1789"/>
                    <a:pt x="145" y="1800"/>
                  </a:cubicBezTo>
                  <a:lnTo>
                    <a:pt x="140" y="1800"/>
                  </a:lnTo>
                  <a:cubicBezTo>
                    <a:pt x="133" y="1796"/>
                    <a:pt x="126" y="1794"/>
                    <a:pt x="118" y="1794"/>
                  </a:cubicBezTo>
                  <a:cubicBezTo>
                    <a:pt x="104" y="1794"/>
                    <a:pt x="89" y="1801"/>
                    <a:pt x="81" y="1813"/>
                  </a:cubicBezTo>
                  <a:cubicBezTo>
                    <a:pt x="70" y="1824"/>
                    <a:pt x="64" y="1847"/>
                    <a:pt x="64" y="1864"/>
                  </a:cubicBezTo>
                  <a:cubicBezTo>
                    <a:pt x="52" y="2073"/>
                    <a:pt x="35" y="2328"/>
                    <a:pt x="24" y="2474"/>
                  </a:cubicBezTo>
                  <a:cubicBezTo>
                    <a:pt x="12" y="2676"/>
                    <a:pt x="0" y="2908"/>
                    <a:pt x="0" y="3141"/>
                  </a:cubicBezTo>
                  <a:cubicBezTo>
                    <a:pt x="12" y="3657"/>
                    <a:pt x="99" y="4075"/>
                    <a:pt x="268" y="4429"/>
                  </a:cubicBezTo>
                  <a:cubicBezTo>
                    <a:pt x="592" y="5095"/>
                    <a:pt x="1312" y="5588"/>
                    <a:pt x="2239" y="5780"/>
                  </a:cubicBezTo>
                  <a:cubicBezTo>
                    <a:pt x="2483" y="5832"/>
                    <a:pt x="2726" y="5856"/>
                    <a:pt x="2964" y="5856"/>
                  </a:cubicBezTo>
                  <a:cubicBezTo>
                    <a:pt x="3179" y="5856"/>
                    <a:pt x="3388" y="5837"/>
                    <a:pt x="3585" y="5797"/>
                  </a:cubicBezTo>
                  <a:cubicBezTo>
                    <a:pt x="3974" y="5716"/>
                    <a:pt x="4664" y="5489"/>
                    <a:pt x="4925" y="4863"/>
                  </a:cubicBezTo>
                  <a:cubicBezTo>
                    <a:pt x="5071" y="4509"/>
                    <a:pt x="5093" y="4121"/>
                    <a:pt x="5111" y="3744"/>
                  </a:cubicBezTo>
                  <a:lnTo>
                    <a:pt x="5117" y="3668"/>
                  </a:lnTo>
                  <a:cubicBezTo>
                    <a:pt x="5133" y="3390"/>
                    <a:pt x="5146" y="3106"/>
                    <a:pt x="5152" y="2828"/>
                  </a:cubicBezTo>
                  <a:cubicBezTo>
                    <a:pt x="5157" y="2683"/>
                    <a:pt x="5163" y="2543"/>
                    <a:pt x="5168" y="2397"/>
                  </a:cubicBezTo>
                  <a:cubicBezTo>
                    <a:pt x="5175" y="2271"/>
                    <a:pt x="5186" y="2137"/>
                    <a:pt x="5192" y="2009"/>
                  </a:cubicBezTo>
                  <a:cubicBezTo>
                    <a:pt x="5210" y="1800"/>
                    <a:pt x="5227" y="1586"/>
                    <a:pt x="5227" y="1371"/>
                  </a:cubicBezTo>
                  <a:cubicBezTo>
                    <a:pt x="5221" y="1186"/>
                    <a:pt x="5210" y="1023"/>
                    <a:pt x="5181" y="878"/>
                  </a:cubicBezTo>
                  <a:cubicBezTo>
                    <a:pt x="5117" y="565"/>
                    <a:pt x="4972" y="269"/>
                    <a:pt x="4763" y="19"/>
                  </a:cubicBezTo>
                  <a:cubicBezTo>
                    <a:pt x="4754" y="7"/>
                    <a:pt x="4739" y="0"/>
                    <a:pt x="472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6"/>
            <p:cNvSpPr/>
            <p:nvPr/>
          </p:nvSpPr>
          <p:spPr>
            <a:xfrm>
              <a:off x="2586250" y="3108600"/>
              <a:ext cx="10150" cy="9250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05" y="0"/>
                  </a:moveTo>
                  <a:cubicBezTo>
                    <a:pt x="122" y="0"/>
                    <a:pt x="47" y="55"/>
                    <a:pt x="22" y="139"/>
                  </a:cubicBezTo>
                  <a:cubicBezTo>
                    <a:pt x="0" y="237"/>
                    <a:pt x="57" y="341"/>
                    <a:pt x="156" y="365"/>
                  </a:cubicBezTo>
                  <a:cubicBezTo>
                    <a:pt x="171" y="368"/>
                    <a:pt x="186" y="370"/>
                    <a:pt x="201" y="370"/>
                  </a:cubicBezTo>
                  <a:cubicBezTo>
                    <a:pt x="284" y="370"/>
                    <a:pt x="363" y="315"/>
                    <a:pt x="383" y="231"/>
                  </a:cubicBezTo>
                  <a:cubicBezTo>
                    <a:pt x="405" y="132"/>
                    <a:pt x="348" y="35"/>
                    <a:pt x="249" y="5"/>
                  </a:cubicBezTo>
                  <a:cubicBezTo>
                    <a:pt x="234" y="2"/>
                    <a:pt x="220" y="0"/>
                    <a:pt x="20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6"/>
            <p:cNvSpPr/>
            <p:nvPr/>
          </p:nvSpPr>
          <p:spPr>
            <a:xfrm>
              <a:off x="2602600" y="3097250"/>
              <a:ext cx="19025" cy="37150"/>
            </a:xfrm>
            <a:custGeom>
              <a:avLst/>
              <a:gdLst/>
              <a:ahLst/>
              <a:cxnLst/>
              <a:rect l="l" t="t" r="r" b="b"/>
              <a:pathLst>
                <a:path w="761" h="1486" extrusionOk="0">
                  <a:moveTo>
                    <a:pt x="557" y="0"/>
                  </a:moveTo>
                  <a:cubicBezTo>
                    <a:pt x="553" y="0"/>
                    <a:pt x="550" y="1"/>
                    <a:pt x="546" y="1"/>
                  </a:cubicBezTo>
                  <a:cubicBezTo>
                    <a:pt x="517" y="1"/>
                    <a:pt x="495" y="29"/>
                    <a:pt x="500" y="58"/>
                  </a:cubicBezTo>
                  <a:lnTo>
                    <a:pt x="634" y="1051"/>
                  </a:lnTo>
                  <a:cubicBezTo>
                    <a:pt x="645" y="1137"/>
                    <a:pt x="621" y="1220"/>
                    <a:pt x="564" y="1282"/>
                  </a:cubicBezTo>
                  <a:cubicBezTo>
                    <a:pt x="506" y="1346"/>
                    <a:pt x="425" y="1375"/>
                    <a:pt x="337" y="1375"/>
                  </a:cubicBezTo>
                  <a:lnTo>
                    <a:pt x="59" y="1364"/>
                  </a:lnTo>
                  <a:cubicBezTo>
                    <a:pt x="30" y="1364"/>
                    <a:pt x="0" y="1387"/>
                    <a:pt x="0" y="1416"/>
                  </a:cubicBezTo>
                  <a:cubicBezTo>
                    <a:pt x="0" y="1451"/>
                    <a:pt x="24" y="1474"/>
                    <a:pt x="53" y="1474"/>
                  </a:cubicBezTo>
                  <a:lnTo>
                    <a:pt x="337" y="1485"/>
                  </a:lnTo>
                  <a:lnTo>
                    <a:pt x="348" y="1485"/>
                  </a:lnTo>
                  <a:cubicBezTo>
                    <a:pt x="465" y="1485"/>
                    <a:pt x="570" y="1440"/>
                    <a:pt x="645" y="1359"/>
                  </a:cubicBezTo>
                  <a:cubicBezTo>
                    <a:pt x="720" y="1271"/>
                    <a:pt x="761" y="1156"/>
                    <a:pt x="744" y="1033"/>
                  </a:cubicBezTo>
                  <a:lnTo>
                    <a:pt x="605" y="47"/>
                  </a:lnTo>
                  <a:cubicBezTo>
                    <a:pt x="605" y="22"/>
                    <a:pt x="582" y="0"/>
                    <a:pt x="55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6"/>
            <p:cNvSpPr/>
            <p:nvPr/>
          </p:nvSpPr>
          <p:spPr>
            <a:xfrm>
              <a:off x="2625225" y="3111525"/>
              <a:ext cx="8575" cy="7800"/>
            </a:xfrm>
            <a:custGeom>
              <a:avLst/>
              <a:gdLst/>
              <a:ahLst/>
              <a:cxnLst/>
              <a:rect l="l" t="t" r="r" b="b"/>
              <a:pathLst>
                <a:path w="343" h="312" extrusionOk="0">
                  <a:moveTo>
                    <a:pt x="176" y="1"/>
                  </a:moveTo>
                  <a:cubicBezTo>
                    <a:pt x="106" y="1"/>
                    <a:pt x="40" y="45"/>
                    <a:pt x="24" y="120"/>
                  </a:cubicBezTo>
                  <a:cubicBezTo>
                    <a:pt x="0" y="202"/>
                    <a:pt x="53" y="288"/>
                    <a:pt x="134" y="306"/>
                  </a:cubicBezTo>
                  <a:cubicBezTo>
                    <a:pt x="148" y="310"/>
                    <a:pt x="162" y="311"/>
                    <a:pt x="175" y="311"/>
                  </a:cubicBezTo>
                  <a:cubicBezTo>
                    <a:pt x="246" y="311"/>
                    <a:pt x="306" y="264"/>
                    <a:pt x="326" y="196"/>
                  </a:cubicBezTo>
                  <a:cubicBezTo>
                    <a:pt x="343" y="114"/>
                    <a:pt x="297" y="28"/>
                    <a:pt x="209" y="4"/>
                  </a:cubicBezTo>
                  <a:cubicBezTo>
                    <a:pt x="198" y="2"/>
                    <a:pt x="187" y="1"/>
                    <a:pt x="17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6"/>
            <p:cNvSpPr/>
            <p:nvPr/>
          </p:nvSpPr>
          <p:spPr>
            <a:xfrm>
              <a:off x="2498175" y="3100050"/>
              <a:ext cx="8325" cy="10300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31" y="1"/>
                  </a:moveTo>
                  <a:cubicBezTo>
                    <a:pt x="120" y="1"/>
                    <a:pt x="109" y="4"/>
                    <a:pt x="100" y="10"/>
                  </a:cubicBezTo>
                  <a:cubicBezTo>
                    <a:pt x="77" y="34"/>
                    <a:pt x="70" y="69"/>
                    <a:pt x="89" y="91"/>
                  </a:cubicBezTo>
                  <a:lnTo>
                    <a:pt x="204" y="237"/>
                  </a:lnTo>
                  <a:lnTo>
                    <a:pt x="43" y="307"/>
                  </a:lnTo>
                  <a:cubicBezTo>
                    <a:pt x="19" y="318"/>
                    <a:pt x="1" y="347"/>
                    <a:pt x="13" y="377"/>
                  </a:cubicBezTo>
                  <a:cubicBezTo>
                    <a:pt x="25" y="399"/>
                    <a:pt x="43" y="411"/>
                    <a:pt x="65" y="411"/>
                  </a:cubicBezTo>
                  <a:cubicBezTo>
                    <a:pt x="70" y="411"/>
                    <a:pt x="83" y="411"/>
                    <a:pt x="89" y="404"/>
                  </a:cubicBezTo>
                  <a:lnTo>
                    <a:pt x="279" y="324"/>
                  </a:lnTo>
                  <a:cubicBezTo>
                    <a:pt x="303" y="318"/>
                    <a:pt x="321" y="295"/>
                    <a:pt x="327" y="272"/>
                  </a:cubicBezTo>
                  <a:cubicBezTo>
                    <a:pt x="332" y="243"/>
                    <a:pt x="327" y="219"/>
                    <a:pt x="309" y="196"/>
                  </a:cubicBezTo>
                  <a:lnTo>
                    <a:pt x="175" y="22"/>
                  </a:lnTo>
                  <a:cubicBezTo>
                    <a:pt x="165" y="8"/>
                    <a:pt x="148" y="1"/>
                    <a:pt x="13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6"/>
            <p:cNvSpPr/>
            <p:nvPr/>
          </p:nvSpPr>
          <p:spPr>
            <a:xfrm>
              <a:off x="2578225" y="3089125"/>
              <a:ext cx="26000" cy="10475"/>
            </a:xfrm>
            <a:custGeom>
              <a:avLst/>
              <a:gdLst/>
              <a:ahLst/>
              <a:cxnLst/>
              <a:rect l="l" t="t" r="r" b="b"/>
              <a:pathLst>
                <a:path w="1040" h="419" extrusionOk="0">
                  <a:moveTo>
                    <a:pt x="588" y="0"/>
                  </a:moveTo>
                  <a:cubicBezTo>
                    <a:pt x="558" y="0"/>
                    <a:pt x="527" y="2"/>
                    <a:pt x="495" y="6"/>
                  </a:cubicBezTo>
                  <a:cubicBezTo>
                    <a:pt x="268" y="30"/>
                    <a:pt x="112" y="140"/>
                    <a:pt x="59" y="233"/>
                  </a:cubicBezTo>
                  <a:cubicBezTo>
                    <a:pt x="1" y="326"/>
                    <a:pt x="30" y="389"/>
                    <a:pt x="94" y="407"/>
                  </a:cubicBezTo>
                  <a:cubicBezTo>
                    <a:pt x="115" y="416"/>
                    <a:pt x="139" y="419"/>
                    <a:pt x="164" y="419"/>
                  </a:cubicBezTo>
                  <a:cubicBezTo>
                    <a:pt x="210" y="419"/>
                    <a:pt x="260" y="409"/>
                    <a:pt x="309" y="402"/>
                  </a:cubicBezTo>
                  <a:cubicBezTo>
                    <a:pt x="384" y="389"/>
                    <a:pt x="460" y="378"/>
                    <a:pt x="530" y="367"/>
                  </a:cubicBezTo>
                  <a:cubicBezTo>
                    <a:pt x="600" y="361"/>
                    <a:pt x="675" y="354"/>
                    <a:pt x="750" y="349"/>
                  </a:cubicBezTo>
                  <a:cubicBezTo>
                    <a:pt x="825" y="343"/>
                    <a:pt x="906" y="343"/>
                    <a:pt x="964" y="308"/>
                  </a:cubicBezTo>
                  <a:cubicBezTo>
                    <a:pt x="1023" y="279"/>
                    <a:pt x="1039" y="204"/>
                    <a:pt x="964" y="129"/>
                  </a:cubicBezTo>
                  <a:cubicBezTo>
                    <a:pt x="900" y="64"/>
                    <a:pt x="764" y="0"/>
                    <a:pt x="58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6"/>
            <p:cNvSpPr/>
            <p:nvPr/>
          </p:nvSpPr>
          <p:spPr>
            <a:xfrm>
              <a:off x="2622925" y="3094125"/>
              <a:ext cx="20175" cy="10825"/>
            </a:xfrm>
            <a:custGeom>
              <a:avLst/>
              <a:gdLst/>
              <a:ahLst/>
              <a:cxnLst/>
              <a:rect l="l" t="t" r="r" b="b"/>
              <a:pathLst>
                <a:path w="807" h="433" extrusionOk="0">
                  <a:moveTo>
                    <a:pt x="277" y="0"/>
                  </a:moveTo>
                  <a:cubicBezTo>
                    <a:pt x="188" y="0"/>
                    <a:pt x="115" y="22"/>
                    <a:pt x="70" y="50"/>
                  </a:cubicBezTo>
                  <a:cubicBezTo>
                    <a:pt x="0" y="97"/>
                    <a:pt x="0" y="161"/>
                    <a:pt x="41" y="196"/>
                  </a:cubicBezTo>
                  <a:cubicBezTo>
                    <a:pt x="81" y="231"/>
                    <a:pt x="140" y="247"/>
                    <a:pt x="204" y="266"/>
                  </a:cubicBezTo>
                  <a:cubicBezTo>
                    <a:pt x="261" y="282"/>
                    <a:pt x="325" y="300"/>
                    <a:pt x="378" y="317"/>
                  </a:cubicBezTo>
                  <a:cubicBezTo>
                    <a:pt x="429" y="341"/>
                    <a:pt x="488" y="363"/>
                    <a:pt x="545" y="387"/>
                  </a:cubicBezTo>
                  <a:cubicBezTo>
                    <a:pt x="609" y="410"/>
                    <a:pt x="667" y="433"/>
                    <a:pt x="719" y="433"/>
                  </a:cubicBezTo>
                  <a:cubicBezTo>
                    <a:pt x="772" y="427"/>
                    <a:pt x="807" y="381"/>
                    <a:pt x="777" y="293"/>
                  </a:cubicBezTo>
                  <a:cubicBezTo>
                    <a:pt x="748" y="213"/>
                    <a:pt x="644" y="97"/>
                    <a:pt x="470" y="33"/>
                  </a:cubicBezTo>
                  <a:cubicBezTo>
                    <a:pt x="401" y="10"/>
                    <a:pt x="335" y="0"/>
                    <a:pt x="2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6"/>
            <p:cNvSpPr/>
            <p:nvPr/>
          </p:nvSpPr>
          <p:spPr>
            <a:xfrm>
              <a:off x="2579425" y="3132900"/>
              <a:ext cx="20900" cy="16000"/>
            </a:xfrm>
            <a:custGeom>
              <a:avLst/>
              <a:gdLst/>
              <a:ahLst/>
              <a:cxnLst/>
              <a:rect l="l" t="t" r="r" b="b"/>
              <a:pathLst>
                <a:path w="836" h="640" extrusionOk="0">
                  <a:moveTo>
                    <a:pt x="59" y="1"/>
                  </a:moveTo>
                  <a:cubicBezTo>
                    <a:pt x="55" y="1"/>
                    <a:pt x="50" y="1"/>
                    <a:pt x="46" y="2"/>
                  </a:cubicBezTo>
                  <a:cubicBezTo>
                    <a:pt x="11" y="14"/>
                    <a:pt x="0" y="43"/>
                    <a:pt x="6" y="72"/>
                  </a:cubicBezTo>
                  <a:cubicBezTo>
                    <a:pt x="81" y="327"/>
                    <a:pt x="203" y="501"/>
                    <a:pt x="371" y="582"/>
                  </a:cubicBezTo>
                  <a:cubicBezTo>
                    <a:pt x="458" y="629"/>
                    <a:pt x="539" y="640"/>
                    <a:pt x="609" y="640"/>
                  </a:cubicBezTo>
                  <a:cubicBezTo>
                    <a:pt x="713" y="640"/>
                    <a:pt x="783" y="611"/>
                    <a:pt x="788" y="611"/>
                  </a:cubicBezTo>
                  <a:cubicBezTo>
                    <a:pt x="817" y="600"/>
                    <a:pt x="836" y="565"/>
                    <a:pt x="823" y="536"/>
                  </a:cubicBezTo>
                  <a:cubicBezTo>
                    <a:pt x="814" y="517"/>
                    <a:pt x="791" y="503"/>
                    <a:pt x="767" y="503"/>
                  </a:cubicBezTo>
                  <a:cubicBezTo>
                    <a:pt x="761" y="503"/>
                    <a:pt x="754" y="504"/>
                    <a:pt x="748" y="506"/>
                  </a:cubicBezTo>
                  <a:cubicBezTo>
                    <a:pt x="748" y="506"/>
                    <a:pt x="692" y="527"/>
                    <a:pt x="613" y="527"/>
                  </a:cubicBezTo>
                  <a:cubicBezTo>
                    <a:pt x="558" y="527"/>
                    <a:pt x="491" y="517"/>
                    <a:pt x="423" y="483"/>
                  </a:cubicBezTo>
                  <a:cubicBezTo>
                    <a:pt x="284" y="413"/>
                    <a:pt x="180" y="263"/>
                    <a:pt x="110" y="43"/>
                  </a:cubicBezTo>
                  <a:cubicBezTo>
                    <a:pt x="105" y="18"/>
                    <a:pt x="83" y="1"/>
                    <a:pt x="5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6"/>
            <p:cNvSpPr/>
            <p:nvPr/>
          </p:nvSpPr>
          <p:spPr>
            <a:xfrm>
              <a:off x="2620175" y="3094425"/>
              <a:ext cx="38300" cy="37500"/>
            </a:xfrm>
            <a:custGeom>
              <a:avLst/>
              <a:gdLst/>
              <a:ahLst/>
              <a:cxnLst/>
              <a:rect l="l" t="t" r="r" b="b"/>
              <a:pathLst>
                <a:path w="1532" h="1500" extrusionOk="0">
                  <a:moveTo>
                    <a:pt x="774" y="111"/>
                  </a:moveTo>
                  <a:cubicBezTo>
                    <a:pt x="923" y="111"/>
                    <a:pt x="1062" y="163"/>
                    <a:pt x="1177" y="259"/>
                  </a:cubicBezTo>
                  <a:cubicBezTo>
                    <a:pt x="1305" y="369"/>
                    <a:pt x="1386" y="520"/>
                    <a:pt x="1404" y="694"/>
                  </a:cubicBezTo>
                  <a:cubicBezTo>
                    <a:pt x="1421" y="862"/>
                    <a:pt x="1369" y="1030"/>
                    <a:pt x="1259" y="1159"/>
                  </a:cubicBezTo>
                  <a:cubicBezTo>
                    <a:pt x="1155" y="1291"/>
                    <a:pt x="997" y="1373"/>
                    <a:pt x="829" y="1390"/>
                  </a:cubicBezTo>
                  <a:cubicBezTo>
                    <a:pt x="811" y="1391"/>
                    <a:pt x="793" y="1392"/>
                    <a:pt x="775" y="1392"/>
                  </a:cubicBezTo>
                  <a:cubicBezTo>
                    <a:pt x="621" y="1392"/>
                    <a:pt x="479" y="1343"/>
                    <a:pt x="360" y="1245"/>
                  </a:cubicBezTo>
                  <a:cubicBezTo>
                    <a:pt x="226" y="1135"/>
                    <a:pt x="145" y="978"/>
                    <a:pt x="133" y="810"/>
                  </a:cubicBezTo>
                  <a:cubicBezTo>
                    <a:pt x="116" y="642"/>
                    <a:pt x="168" y="474"/>
                    <a:pt x="279" y="340"/>
                  </a:cubicBezTo>
                  <a:cubicBezTo>
                    <a:pt x="383" y="212"/>
                    <a:pt x="539" y="131"/>
                    <a:pt x="708" y="114"/>
                  </a:cubicBezTo>
                  <a:cubicBezTo>
                    <a:pt x="730" y="112"/>
                    <a:pt x="752" y="111"/>
                    <a:pt x="774" y="111"/>
                  </a:cubicBezTo>
                  <a:close/>
                  <a:moveTo>
                    <a:pt x="764" y="0"/>
                  </a:moveTo>
                  <a:cubicBezTo>
                    <a:pt x="742" y="0"/>
                    <a:pt x="719" y="1"/>
                    <a:pt x="697" y="3"/>
                  </a:cubicBezTo>
                  <a:cubicBezTo>
                    <a:pt x="499" y="21"/>
                    <a:pt x="319" y="120"/>
                    <a:pt x="191" y="270"/>
                  </a:cubicBezTo>
                  <a:cubicBezTo>
                    <a:pt x="63" y="428"/>
                    <a:pt x="0" y="618"/>
                    <a:pt x="23" y="822"/>
                  </a:cubicBezTo>
                  <a:cubicBezTo>
                    <a:pt x="41" y="1019"/>
                    <a:pt x="133" y="1199"/>
                    <a:pt x="290" y="1326"/>
                  </a:cubicBezTo>
                  <a:cubicBezTo>
                    <a:pt x="424" y="1443"/>
                    <a:pt x="592" y="1500"/>
                    <a:pt x="766" y="1500"/>
                  </a:cubicBezTo>
                  <a:lnTo>
                    <a:pt x="836" y="1500"/>
                  </a:lnTo>
                  <a:cubicBezTo>
                    <a:pt x="1038" y="1477"/>
                    <a:pt x="1219" y="1384"/>
                    <a:pt x="1345" y="1228"/>
                  </a:cubicBezTo>
                  <a:cubicBezTo>
                    <a:pt x="1473" y="1076"/>
                    <a:pt x="1532" y="880"/>
                    <a:pt x="1514" y="682"/>
                  </a:cubicBezTo>
                  <a:cubicBezTo>
                    <a:pt x="1497" y="479"/>
                    <a:pt x="1404" y="300"/>
                    <a:pt x="1246" y="171"/>
                  </a:cubicBezTo>
                  <a:cubicBezTo>
                    <a:pt x="1108" y="59"/>
                    <a:pt x="941" y="0"/>
                    <a:pt x="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2563900" y="3090025"/>
              <a:ext cx="44250" cy="42775"/>
            </a:xfrm>
            <a:custGeom>
              <a:avLst/>
              <a:gdLst/>
              <a:ahLst/>
              <a:cxnLst/>
              <a:rect l="l" t="t" r="r" b="b"/>
              <a:pathLst>
                <a:path w="1770" h="1711" extrusionOk="0">
                  <a:moveTo>
                    <a:pt x="905" y="112"/>
                  </a:moveTo>
                  <a:cubicBezTo>
                    <a:pt x="1074" y="112"/>
                    <a:pt x="1239" y="174"/>
                    <a:pt x="1369" y="283"/>
                  </a:cubicBezTo>
                  <a:cubicBezTo>
                    <a:pt x="1526" y="411"/>
                    <a:pt x="1618" y="586"/>
                    <a:pt x="1636" y="789"/>
                  </a:cubicBezTo>
                  <a:cubicBezTo>
                    <a:pt x="1653" y="986"/>
                    <a:pt x="1596" y="1177"/>
                    <a:pt x="1468" y="1335"/>
                  </a:cubicBezTo>
                  <a:cubicBezTo>
                    <a:pt x="1340" y="1485"/>
                    <a:pt x="1160" y="1578"/>
                    <a:pt x="964" y="1595"/>
                  </a:cubicBezTo>
                  <a:cubicBezTo>
                    <a:pt x="939" y="1597"/>
                    <a:pt x="914" y="1598"/>
                    <a:pt x="890" y="1598"/>
                  </a:cubicBezTo>
                  <a:cubicBezTo>
                    <a:pt x="509" y="1598"/>
                    <a:pt x="189" y="1310"/>
                    <a:pt x="151" y="928"/>
                  </a:cubicBezTo>
                  <a:cubicBezTo>
                    <a:pt x="116" y="516"/>
                    <a:pt x="418" y="151"/>
                    <a:pt x="824" y="116"/>
                  </a:cubicBezTo>
                  <a:cubicBezTo>
                    <a:pt x="851" y="113"/>
                    <a:pt x="879" y="112"/>
                    <a:pt x="905" y="112"/>
                  </a:cubicBezTo>
                  <a:close/>
                  <a:moveTo>
                    <a:pt x="897" y="1"/>
                  </a:moveTo>
                  <a:cubicBezTo>
                    <a:pt x="869" y="1"/>
                    <a:pt x="840" y="2"/>
                    <a:pt x="812" y="5"/>
                  </a:cubicBezTo>
                  <a:cubicBezTo>
                    <a:pt x="343" y="47"/>
                    <a:pt x="0" y="464"/>
                    <a:pt x="41" y="934"/>
                  </a:cubicBezTo>
                  <a:cubicBezTo>
                    <a:pt x="81" y="1380"/>
                    <a:pt x="458" y="1710"/>
                    <a:pt x="894" y="1710"/>
                  </a:cubicBezTo>
                  <a:cubicBezTo>
                    <a:pt x="922" y="1710"/>
                    <a:pt x="946" y="1710"/>
                    <a:pt x="975" y="1705"/>
                  </a:cubicBezTo>
                  <a:cubicBezTo>
                    <a:pt x="1200" y="1688"/>
                    <a:pt x="1409" y="1578"/>
                    <a:pt x="1555" y="1404"/>
                  </a:cubicBezTo>
                  <a:cubicBezTo>
                    <a:pt x="1700" y="1223"/>
                    <a:pt x="1770" y="1003"/>
                    <a:pt x="1746" y="778"/>
                  </a:cubicBezTo>
                  <a:cubicBezTo>
                    <a:pt x="1722" y="551"/>
                    <a:pt x="1618" y="342"/>
                    <a:pt x="1438" y="197"/>
                  </a:cubicBezTo>
                  <a:cubicBezTo>
                    <a:pt x="1286" y="70"/>
                    <a:pt x="1098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2605200" y="3106925"/>
              <a:ext cx="18300" cy="5575"/>
            </a:xfrm>
            <a:custGeom>
              <a:avLst/>
              <a:gdLst/>
              <a:ahLst/>
              <a:cxnLst/>
              <a:rect l="l" t="t" r="r" b="b"/>
              <a:pathLst>
                <a:path w="732" h="223" extrusionOk="0">
                  <a:moveTo>
                    <a:pt x="382" y="1"/>
                  </a:moveTo>
                  <a:cubicBezTo>
                    <a:pt x="285" y="1"/>
                    <a:pt x="168" y="28"/>
                    <a:pt x="36" y="107"/>
                  </a:cubicBezTo>
                  <a:cubicBezTo>
                    <a:pt x="8" y="124"/>
                    <a:pt x="1" y="159"/>
                    <a:pt x="13" y="182"/>
                  </a:cubicBezTo>
                  <a:cubicBezTo>
                    <a:pt x="25" y="202"/>
                    <a:pt x="45" y="211"/>
                    <a:pt x="66" y="211"/>
                  </a:cubicBezTo>
                  <a:cubicBezTo>
                    <a:pt x="75" y="211"/>
                    <a:pt x="85" y="210"/>
                    <a:pt x="94" y="206"/>
                  </a:cubicBezTo>
                  <a:cubicBezTo>
                    <a:pt x="210" y="136"/>
                    <a:pt x="308" y="113"/>
                    <a:pt x="388" y="113"/>
                  </a:cubicBezTo>
                  <a:cubicBezTo>
                    <a:pt x="541" y="113"/>
                    <a:pt x="626" y="198"/>
                    <a:pt x="634" y="206"/>
                  </a:cubicBezTo>
                  <a:cubicBezTo>
                    <a:pt x="645" y="217"/>
                    <a:pt x="657" y="223"/>
                    <a:pt x="675" y="223"/>
                  </a:cubicBezTo>
                  <a:cubicBezTo>
                    <a:pt x="686" y="223"/>
                    <a:pt x="697" y="217"/>
                    <a:pt x="709" y="206"/>
                  </a:cubicBezTo>
                  <a:cubicBezTo>
                    <a:pt x="732" y="188"/>
                    <a:pt x="732" y="153"/>
                    <a:pt x="715" y="129"/>
                  </a:cubicBezTo>
                  <a:cubicBezTo>
                    <a:pt x="711" y="126"/>
                    <a:pt x="591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2509800" y="3214425"/>
              <a:ext cx="135050" cy="358100"/>
            </a:xfrm>
            <a:custGeom>
              <a:avLst/>
              <a:gdLst/>
              <a:ahLst/>
              <a:cxnLst/>
              <a:rect l="l" t="t" r="r" b="b"/>
              <a:pathLst>
                <a:path w="5402" h="14324" extrusionOk="0">
                  <a:moveTo>
                    <a:pt x="3313" y="0"/>
                  </a:moveTo>
                  <a:cubicBezTo>
                    <a:pt x="2796" y="276"/>
                    <a:pt x="2228" y="414"/>
                    <a:pt x="1659" y="414"/>
                  </a:cubicBezTo>
                  <a:cubicBezTo>
                    <a:pt x="1090" y="414"/>
                    <a:pt x="520" y="276"/>
                    <a:pt x="1" y="0"/>
                  </a:cubicBezTo>
                  <a:lnTo>
                    <a:pt x="1" y="0"/>
                  </a:lnTo>
                  <a:lnTo>
                    <a:pt x="2089" y="14323"/>
                  </a:lnTo>
                  <a:lnTo>
                    <a:pt x="5401" y="14323"/>
                  </a:lnTo>
                  <a:lnTo>
                    <a:pt x="3313" y="0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2508350" y="3213075"/>
              <a:ext cx="137950" cy="360725"/>
            </a:xfrm>
            <a:custGeom>
              <a:avLst/>
              <a:gdLst/>
              <a:ahLst/>
              <a:cxnLst/>
              <a:rect l="l" t="t" r="r" b="b"/>
              <a:pathLst>
                <a:path w="5518" h="14429" extrusionOk="0">
                  <a:moveTo>
                    <a:pt x="3330" y="142"/>
                  </a:moveTo>
                  <a:lnTo>
                    <a:pt x="5395" y="14319"/>
                  </a:lnTo>
                  <a:lnTo>
                    <a:pt x="2193" y="14319"/>
                  </a:lnTo>
                  <a:lnTo>
                    <a:pt x="128" y="153"/>
                  </a:lnTo>
                  <a:lnTo>
                    <a:pt x="128" y="153"/>
                  </a:lnTo>
                  <a:cubicBezTo>
                    <a:pt x="630" y="398"/>
                    <a:pt x="1175" y="522"/>
                    <a:pt x="1720" y="522"/>
                  </a:cubicBezTo>
                  <a:cubicBezTo>
                    <a:pt x="2272" y="522"/>
                    <a:pt x="2823" y="396"/>
                    <a:pt x="3330" y="142"/>
                  </a:cubicBezTo>
                  <a:close/>
                  <a:moveTo>
                    <a:pt x="53" y="0"/>
                  </a:moveTo>
                  <a:cubicBezTo>
                    <a:pt x="42" y="0"/>
                    <a:pt x="32" y="3"/>
                    <a:pt x="24" y="9"/>
                  </a:cubicBezTo>
                  <a:cubicBezTo>
                    <a:pt x="6" y="20"/>
                    <a:pt x="0" y="43"/>
                    <a:pt x="0" y="60"/>
                  </a:cubicBezTo>
                  <a:lnTo>
                    <a:pt x="2089" y="14383"/>
                  </a:lnTo>
                  <a:cubicBezTo>
                    <a:pt x="2094" y="14412"/>
                    <a:pt x="2118" y="14429"/>
                    <a:pt x="2147" y="14429"/>
                  </a:cubicBezTo>
                  <a:lnTo>
                    <a:pt x="5459" y="14429"/>
                  </a:lnTo>
                  <a:cubicBezTo>
                    <a:pt x="5470" y="14429"/>
                    <a:pt x="5488" y="14423"/>
                    <a:pt x="5500" y="14412"/>
                  </a:cubicBezTo>
                  <a:cubicBezTo>
                    <a:pt x="5511" y="14400"/>
                    <a:pt x="5518" y="14383"/>
                    <a:pt x="5511" y="14365"/>
                  </a:cubicBezTo>
                  <a:lnTo>
                    <a:pt x="3429" y="49"/>
                  </a:lnTo>
                  <a:cubicBezTo>
                    <a:pt x="3422" y="32"/>
                    <a:pt x="3411" y="14"/>
                    <a:pt x="3400" y="9"/>
                  </a:cubicBezTo>
                  <a:cubicBezTo>
                    <a:pt x="3391" y="3"/>
                    <a:pt x="3382" y="0"/>
                    <a:pt x="3374" y="0"/>
                  </a:cubicBezTo>
                  <a:cubicBezTo>
                    <a:pt x="3365" y="0"/>
                    <a:pt x="3356" y="3"/>
                    <a:pt x="3347" y="9"/>
                  </a:cubicBezTo>
                  <a:cubicBezTo>
                    <a:pt x="2837" y="278"/>
                    <a:pt x="2276" y="413"/>
                    <a:pt x="1715" y="413"/>
                  </a:cubicBezTo>
                  <a:cubicBezTo>
                    <a:pt x="1153" y="413"/>
                    <a:pt x="592" y="278"/>
                    <a:pt x="81" y="9"/>
                  </a:cubicBezTo>
                  <a:cubicBezTo>
                    <a:pt x="73" y="3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2509800" y="3212675"/>
              <a:ext cx="87475" cy="25025"/>
            </a:xfrm>
            <a:custGeom>
              <a:avLst/>
              <a:gdLst/>
              <a:ahLst/>
              <a:cxnLst/>
              <a:rect l="l" t="t" r="r" b="b"/>
              <a:pathLst>
                <a:path w="3499" h="1001" extrusionOk="0">
                  <a:moveTo>
                    <a:pt x="3469" y="1"/>
                  </a:moveTo>
                  <a:lnTo>
                    <a:pt x="3399" y="59"/>
                  </a:lnTo>
                  <a:cubicBezTo>
                    <a:pt x="2869" y="341"/>
                    <a:pt x="2284" y="481"/>
                    <a:pt x="1700" y="481"/>
                  </a:cubicBezTo>
                  <a:cubicBezTo>
                    <a:pt x="1116" y="481"/>
                    <a:pt x="531" y="341"/>
                    <a:pt x="1" y="59"/>
                  </a:cubicBezTo>
                  <a:lnTo>
                    <a:pt x="1" y="593"/>
                  </a:lnTo>
                  <a:cubicBezTo>
                    <a:pt x="518" y="867"/>
                    <a:pt x="1108" y="1001"/>
                    <a:pt x="1701" y="1001"/>
                  </a:cubicBezTo>
                  <a:cubicBezTo>
                    <a:pt x="2325" y="1001"/>
                    <a:pt x="2951" y="852"/>
                    <a:pt x="3498" y="563"/>
                  </a:cubicBezTo>
                  <a:lnTo>
                    <a:pt x="3469" y="1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2508350" y="3211225"/>
              <a:ext cx="90225" cy="27725"/>
            </a:xfrm>
            <a:custGeom>
              <a:avLst/>
              <a:gdLst/>
              <a:ahLst/>
              <a:cxnLst/>
              <a:rect l="l" t="t" r="r" b="b"/>
              <a:pathLst>
                <a:path w="3609" h="1109" extrusionOk="0">
                  <a:moveTo>
                    <a:pt x="3475" y="169"/>
                  </a:moveTo>
                  <a:lnTo>
                    <a:pt x="3499" y="587"/>
                  </a:lnTo>
                  <a:cubicBezTo>
                    <a:pt x="2963" y="862"/>
                    <a:pt x="2357" y="1000"/>
                    <a:pt x="1757" y="1000"/>
                  </a:cubicBezTo>
                  <a:cubicBezTo>
                    <a:pt x="1180" y="1000"/>
                    <a:pt x="608" y="872"/>
                    <a:pt x="110" y="616"/>
                  </a:cubicBezTo>
                  <a:lnTo>
                    <a:pt x="110" y="211"/>
                  </a:lnTo>
                  <a:cubicBezTo>
                    <a:pt x="627" y="467"/>
                    <a:pt x="1188" y="595"/>
                    <a:pt x="1749" y="595"/>
                  </a:cubicBezTo>
                  <a:cubicBezTo>
                    <a:pt x="2343" y="595"/>
                    <a:pt x="2936" y="452"/>
                    <a:pt x="3475" y="169"/>
                  </a:cubicBezTo>
                  <a:close/>
                  <a:moveTo>
                    <a:pt x="3525" y="1"/>
                  </a:moveTo>
                  <a:cubicBezTo>
                    <a:pt x="3512" y="1"/>
                    <a:pt x="3498" y="8"/>
                    <a:pt x="3486" y="19"/>
                  </a:cubicBezTo>
                  <a:lnTo>
                    <a:pt x="3429" y="71"/>
                  </a:lnTo>
                  <a:cubicBezTo>
                    <a:pt x="2904" y="346"/>
                    <a:pt x="2329" y="484"/>
                    <a:pt x="1755" y="484"/>
                  </a:cubicBezTo>
                  <a:cubicBezTo>
                    <a:pt x="1181" y="484"/>
                    <a:pt x="607" y="346"/>
                    <a:pt x="81" y="71"/>
                  </a:cubicBezTo>
                  <a:cubicBezTo>
                    <a:pt x="73" y="65"/>
                    <a:pt x="64" y="62"/>
                    <a:pt x="55" y="62"/>
                  </a:cubicBezTo>
                  <a:cubicBezTo>
                    <a:pt x="47" y="62"/>
                    <a:pt x="38" y="65"/>
                    <a:pt x="30" y="71"/>
                  </a:cubicBezTo>
                  <a:cubicBezTo>
                    <a:pt x="11" y="83"/>
                    <a:pt x="0" y="99"/>
                    <a:pt x="0" y="117"/>
                  </a:cubicBezTo>
                  <a:lnTo>
                    <a:pt x="0" y="651"/>
                  </a:lnTo>
                  <a:cubicBezTo>
                    <a:pt x="0" y="674"/>
                    <a:pt x="11" y="691"/>
                    <a:pt x="30" y="698"/>
                  </a:cubicBezTo>
                  <a:cubicBezTo>
                    <a:pt x="552" y="976"/>
                    <a:pt x="1154" y="1109"/>
                    <a:pt x="1759" y="1109"/>
                  </a:cubicBezTo>
                  <a:cubicBezTo>
                    <a:pt x="2391" y="1109"/>
                    <a:pt x="3023" y="964"/>
                    <a:pt x="3580" y="669"/>
                  </a:cubicBezTo>
                  <a:cubicBezTo>
                    <a:pt x="3596" y="656"/>
                    <a:pt x="3609" y="639"/>
                    <a:pt x="3609" y="616"/>
                  </a:cubicBezTo>
                  <a:lnTo>
                    <a:pt x="3580" y="53"/>
                  </a:lnTo>
                  <a:cubicBezTo>
                    <a:pt x="3580" y="30"/>
                    <a:pt x="3569" y="13"/>
                    <a:pt x="3545" y="7"/>
                  </a:cubicBezTo>
                  <a:cubicBezTo>
                    <a:pt x="3538" y="3"/>
                    <a:pt x="3532" y="1"/>
                    <a:pt x="35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2647575" y="3240650"/>
              <a:ext cx="128800" cy="152800"/>
            </a:xfrm>
            <a:custGeom>
              <a:avLst/>
              <a:gdLst/>
              <a:ahLst/>
              <a:cxnLst/>
              <a:rect l="l" t="t" r="r" b="b"/>
              <a:pathLst>
                <a:path w="5152" h="6112" extrusionOk="0">
                  <a:moveTo>
                    <a:pt x="4056" y="0"/>
                  </a:moveTo>
                  <a:cubicBezTo>
                    <a:pt x="4022" y="0"/>
                    <a:pt x="3988" y="15"/>
                    <a:pt x="3968" y="43"/>
                  </a:cubicBezTo>
                  <a:lnTo>
                    <a:pt x="40" y="5194"/>
                  </a:lnTo>
                  <a:cubicBezTo>
                    <a:pt x="0" y="5246"/>
                    <a:pt x="11" y="5315"/>
                    <a:pt x="59" y="5356"/>
                  </a:cubicBezTo>
                  <a:lnTo>
                    <a:pt x="1021" y="6086"/>
                  </a:lnTo>
                  <a:cubicBezTo>
                    <a:pt x="1043" y="6103"/>
                    <a:pt x="1068" y="6111"/>
                    <a:pt x="1093" y="6111"/>
                  </a:cubicBezTo>
                  <a:cubicBezTo>
                    <a:pt x="1127" y="6111"/>
                    <a:pt x="1160" y="6096"/>
                    <a:pt x="1183" y="6070"/>
                  </a:cubicBezTo>
                  <a:lnTo>
                    <a:pt x="5111" y="919"/>
                  </a:lnTo>
                  <a:cubicBezTo>
                    <a:pt x="5151" y="866"/>
                    <a:pt x="5140" y="796"/>
                    <a:pt x="5087" y="756"/>
                  </a:cubicBezTo>
                  <a:lnTo>
                    <a:pt x="4125" y="25"/>
                  </a:lnTo>
                  <a:cubicBezTo>
                    <a:pt x="4105" y="8"/>
                    <a:pt x="4081" y="0"/>
                    <a:pt x="405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2650175" y="3245325"/>
              <a:ext cx="121575" cy="143450"/>
            </a:xfrm>
            <a:custGeom>
              <a:avLst/>
              <a:gdLst/>
              <a:ahLst/>
              <a:cxnLst/>
              <a:rect l="l" t="t" r="r" b="b"/>
              <a:pathLst>
                <a:path w="4863" h="5738" extrusionOk="0">
                  <a:moveTo>
                    <a:pt x="4067" y="110"/>
                  </a:moveTo>
                  <a:cubicBezTo>
                    <a:pt x="4211" y="110"/>
                    <a:pt x="4352" y="159"/>
                    <a:pt x="4474" y="250"/>
                  </a:cubicBezTo>
                  <a:cubicBezTo>
                    <a:pt x="4613" y="354"/>
                    <a:pt x="4699" y="510"/>
                    <a:pt x="4728" y="684"/>
                  </a:cubicBezTo>
                  <a:cubicBezTo>
                    <a:pt x="4752" y="865"/>
                    <a:pt x="4705" y="1039"/>
                    <a:pt x="4595" y="1179"/>
                  </a:cubicBezTo>
                  <a:lnTo>
                    <a:pt x="1398" y="5366"/>
                  </a:lnTo>
                  <a:cubicBezTo>
                    <a:pt x="1268" y="5537"/>
                    <a:pt x="1069" y="5628"/>
                    <a:pt x="869" y="5628"/>
                  </a:cubicBezTo>
                  <a:cubicBezTo>
                    <a:pt x="730" y="5628"/>
                    <a:pt x="590" y="5584"/>
                    <a:pt x="471" y="5494"/>
                  </a:cubicBezTo>
                  <a:cubicBezTo>
                    <a:pt x="332" y="5383"/>
                    <a:pt x="239" y="5227"/>
                    <a:pt x="215" y="5053"/>
                  </a:cubicBezTo>
                  <a:cubicBezTo>
                    <a:pt x="193" y="4879"/>
                    <a:pt x="239" y="4699"/>
                    <a:pt x="349" y="4560"/>
                  </a:cubicBezTo>
                  <a:lnTo>
                    <a:pt x="3539" y="371"/>
                  </a:lnTo>
                  <a:cubicBezTo>
                    <a:pt x="3649" y="232"/>
                    <a:pt x="3805" y="140"/>
                    <a:pt x="3979" y="116"/>
                  </a:cubicBezTo>
                  <a:cubicBezTo>
                    <a:pt x="4009" y="112"/>
                    <a:pt x="4038" y="110"/>
                    <a:pt x="4067" y="110"/>
                  </a:cubicBezTo>
                  <a:close/>
                  <a:moveTo>
                    <a:pt x="4060" y="1"/>
                  </a:moveTo>
                  <a:cubicBezTo>
                    <a:pt x="4028" y="1"/>
                    <a:pt x="3995" y="3"/>
                    <a:pt x="3963" y="6"/>
                  </a:cubicBezTo>
                  <a:cubicBezTo>
                    <a:pt x="3759" y="36"/>
                    <a:pt x="3580" y="140"/>
                    <a:pt x="3452" y="308"/>
                  </a:cubicBezTo>
                  <a:lnTo>
                    <a:pt x="255" y="4496"/>
                  </a:lnTo>
                  <a:cubicBezTo>
                    <a:pt x="1" y="4833"/>
                    <a:pt x="65" y="5320"/>
                    <a:pt x="407" y="5581"/>
                  </a:cubicBezTo>
                  <a:cubicBezTo>
                    <a:pt x="546" y="5685"/>
                    <a:pt x="708" y="5738"/>
                    <a:pt x="871" y="5738"/>
                  </a:cubicBezTo>
                  <a:cubicBezTo>
                    <a:pt x="1109" y="5738"/>
                    <a:pt x="1334" y="5634"/>
                    <a:pt x="1492" y="5430"/>
                  </a:cubicBezTo>
                  <a:lnTo>
                    <a:pt x="4682" y="1241"/>
                  </a:lnTo>
                  <a:cubicBezTo>
                    <a:pt x="4809" y="1080"/>
                    <a:pt x="4862" y="876"/>
                    <a:pt x="4833" y="673"/>
                  </a:cubicBezTo>
                  <a:cubicBezTo>
                    <a:pt x="4809" y="464"/>
                    <a:pt x="4699" y="285"/>
                    <a:pt x="4536" y="157"/>
                  </a:cubicBezTo>
                  <a:cubicBezTo>
                    <a:pt x="4400" y="54"/>
                    <a:pt x="4234" y="1"/>
                    <a:pt x="406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2725875" y="3236975"/>
              <a:ext cx="56725" cy="53350"/>
            </a:xfrm>
            <a:custGeom>
              <a:avLst/>
              <a:gdLst/>
              <a:ahLst/>
              <a:cxnLst/>
              <a:rect l="l" t="t" r="r" b="b"/>
              <a:pathLst>
                <a:path w="2269" h="2134" extrusionOk="0">
                  <a:moveTo>
                    <a:pt x="744" y="1"/>
                  </a:moveTo>
                  <a:cubicBezTo>
                    <a:pt x="728" y="1"/>
                    <a:pt x="712" y="8"/>
                    <a:pt x="702" y="22"/>
                  </a:cubicBezTo>
                  <a:lnTo>
                    <a:pt x="19" y="879"/>
                  </a:lnTo>
                  <a:cubicBezTo>
                    <a:pt x="1" y="908"/>
                    <a:pt x="6" y="943"/>
                    <a:pt x="30" y="961"/>
                  </a:cubicBezTo>
                  <a:lnTo>
                    <a:pt x="1492" y="2121"/>
                  </a:lnTo>
                  <a:cubicBezTo>
                    <a:pt x="1502" y="2129"/>
                    <a:pt x="1515" y="2133"/>
                    <a:pt x="1527" y="2133"/>
                  </a:cubicBezTo>
                  <a:cubicBezTo>
                    <a:pt x="1543" y="2133"/>
                    <a:pt x="1560" y="2126"/>
                    <a:pt x="1572" y="2110"/>
                  </a:cubicBezTo>
                  <a:lnTo>
                    <a:pt x="2252" y="1256"/>
                  </a:lnTo>
                  <a:cubicBezTo>
                    <a:pt x="2268" y="1227"/>
                    <a:pt x="2268" y="1192"/>
                    <a:pt x="2239" y="1176"/>
                  </a:cubicBezTo>
                  <a:lnTo>
                    <a:pt x="784" y="16"/>
                  </a:lnTo>
                  <a:cubicBezTo>
                    <a:pt x="771" y="5"/>
                    <a:pt x="757" y="1"/>
                    <a:pt x="744" y="1"/>
                  </a:cubicBezTo>
                  <a:close/>
                </a:path>
              </a:pathLst>
            </a:custGeom>
            <a:solidFill>
              <a:srgbClr val="8AB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2725875" y="3237825"/>
              <a:ext cx="56850" cy="51775"/>
            </a:xfrm>
            <a:custGeom>
              <a:avLst/>
              <a:gdLst/>
              <a:ahLst/>
              <a:cxnLst/>
              <a:rect l="l" t="t" r="r" b="b"/>
              <a:pathLst>
                <a:path w="2274" h="2071" extrusionOk="0">
                  <a:moveTo>
                    <a:pt x="783" y="112"/>
                  </a:moveTo>
                  <a:cubicBezTo>
                    <a:pt x="830" y="112"/>
                    <a:pt x="878" y="127"/>
                    <a:pt x="917" y="156"/>
                  </a:cubicBezTo>
                  <a:lnTo>
                    <a:pt x="2037" y="1048"/>
                  </a:lnTo>
                  <a:cubicBezTo>
                    <a:pt x="2135" y="1124"/>
                    <a:pt x="2147" y="1263"/>
                    <a:pt x="2072" y="1356"/>
                  </a:cubicBezTo>
                  <a:lnTo>
                    <a:pt x="1666" y="1873"/>
                  </a:lnTo>
                  <a:cubicBezTo>
                    <a:pt x="1625" y="1918"/>
                    <a:pt x="1572" y="1948"/>
                    <a:pt x="1515" y="1953"/>
                  </a:cubicBezTo>
                  <a:cubicBezTo>
                    <a:pt x="1506" y="1954"/>
                    <a:pt x="1497" y="1955"/>
                    <a:pt x="1488" y="1955"/>
                  </a:cubicBezTo>
                  <a:cubicBezTo>
                    <a:pt x="1439" y="1955"/>
                    <a:pt x="1391" y="1941"/>
                    <a:pt x="1352" y="1907"/>
                  </a:cubicBezTo>
                  <a:lnTo>
                    <a:pt x="233" y="1019"/>
                  </a:lnTo>
                  <a:cubicBezTo>
                    <a:pt x="140" y="944"/>
                    <a:pt x="123" y="805"/>
                    <a:pt x="198" y="713"/>
                  </a:cubicBezTo>
                  <a:lnTo>
                    <a:pt x="610" y="196"/>
                  </a:lnTo>
                  <a:cubicBezTo>
                    <a:pt x="654" y="139"/>
                    <a:pt x="718" y="112"/>
                    <a:pt x="783" y="112"/>
                  </a:cubicBezTo>
                  <a:close/>
                  <a:moveTo>
                    <a:pt x="778" y="1"/>
                  </a:moveTo>
                  <a:cubicBezTo>
                    <a:pt x="681" y="1"/>
                    <a:pt x="586" y="44"/>
                    <a:pt x="523" y="127"/>
                  </a:cubicBezTo>
                  <a:lnTo>
                    <a:pt x="111" y="643"/>
                  </a:lnTo>
                  <a:cubicBezTo>
                    <a:pt x="1" y="788"/>
                    <a:pt x="24" y="991"/>
                    <a:pt x="163" y="1107"/>
                  </a:cubicBezTo>
                  <a:lnTo>
                    <a:pt x="1288" y="1994"/>
                  </a:lnTo>
                  <a:cubicBezTo>
                    <a:pt x="1347" y="2041"/>
                    <a:pt x="1416" y="2070"/>
                    <a:pt x="1492" y="2070"/>
                  </a:cubicBezTo>
                  <a:cubicBezTo>
                    <a:pt x="1503" y="2070"/>
                    <a:pt x="1515" y="2063"/>
                    <a:pt x="1526" y="2063"/>
                  </a:cubicBezTo>
                  <a:cubicBezTo>
                    <a:pt x="1613" y="2052"/>
                    <a:pt x="1695" y="2012"/>
                    <a:pt x="1746" y="1942"/>
                  </a:cubicBezTo>
                  <a:lnTo>
                    <a:pt x="2158" y="1426"/>
                  </a:lnTo>
                  <a:cubicBezTo>
                    <a:pt x="2274" y="1281"/>
                    <a:pt x="2252" y="1072"/>
                    <a:pt x="2107" y="962"/>
                  </a:cubicBezTo>
                  <a:lnTo>
                    <a:pt x="986" y="74"/>
                  </a:lnTo>
                  <a:cubicBezTo>
                    <a:pt x="924" y="25"/>
                    <a:pt x="851" y="1"/>
                    <a:pt x="77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2710500" y="3092775"/>
              <a:ext cx="211450" cy="187675"/>
            </a:xfrm>
            <a:custGeom>
              <a:avLst/>
              <a:gdLst/>
              <a:ahLst/>
              <a:cxnLst/>
              <a:rect l="l" t="t" r="r" b="b"/>
              <a:pathLst>
                <a:path w="8458" h="7507" extrusionOk="0">
                  <a:moveTo>
                    <a:pt x="4216" y="762"/>
                  </a:moveTo>
                  <a:cubicBezTo>
                    <a:pt x="4864" y="762"/>
                    <a:pt x="5516" y="974"/>
                    <a:pt x="6063" y="1410"/>
                  </a:cubicBezTo>
                  <a:cubicBezTo>
                    <a:pt x="7351" y="2430"/>
                    <a:pt x="7571" y="4304"/>
                    <a:pt x="6544" y="5592"/>
                  </a:cubicBezTo>
                  <a:cubicBezTo>
                    <a:pt x="5957" y="6332"/>
                    <a:pt x="5088" y="6718"/>
                    <a:pt x="4210" y="6718"/>
                  </a:cubicBezTo>
                  <a:cubicBezTo>
                    <a:pt x="3562" y="6718"/>
                    <a:pt x="2909" y="6507"/>
                    <a:pt x="2361" y="6074"/>
                  </a:cubicBezTo>
                  <a:cubicBezTo>
                    <a:pt x="1074" y="5053"/>
                    <a:pt x="859" y="3179"/>
                    <a:pt x="1880" y="1891"/>
                  </a:cubicBezTo>
                  <a:cubicBezTo>
                    <a:pt x="2468" y="1150"/>
                    <a:pt x="3338" y="762"/>
                    <a:pt x="4216" y="762"/>
                  </a:cubicBezTo>
                  <a:close/>
                  <a:moveTo>
                    <a:pt x="4238" y="0"/>
                  </a:moveTo>
                  <a:cubicBezTo>
                    <a:pt x="3131" y="0"/>
                    <a:pt x="2036" y="487"/>
                    <a:pt x="1295" y="1421"/>
                  </a:cubicBezTo>
                  <a:cubicBezTo>
                    <a:pt x="0" y="3046"/>
                    <a:pt x="273" y="5407"/>
                    <a:pt x="1898" y="6694"/>
                  </a:cubicBezTo>
                  <a:cubicBezTo>
                    <a:pt x="2588" y="7241"/>
                    <a:pt x="3410" y="7507"/>
                    <a:pt x="4227" y="7507"/>
                  </a:cubicBezTo>
                  <a:cubicBezTo>
                    <a:pt x="5333" y="7507"/>
                    <a:pt x="6429" y="7019"/>
                    <a:pt x="7170" y="6085"/>
                  </a:cubicBezTo>
                  <a:cubicBezTo>
                    <a:pt x="8458" y="4461"/>
                    <a:pt x="8192" y="2100"/>
                    <a:pt x="6567" y="812"/>
                  </a:cubicBezTo>
                  <a:cubicBezTo>
                    <a:pt x="5877" y="265"/>
                    <a:pt x="5054" y="0"/>
                    <a:pt x="4238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2709075" y="3091400"/>
              <a:ext cx="204775" cy="190350"/>
            </a:xfrm>
            <a:custGeom>
              <a:avLst/>
              <a:gdLst/>
              <a:ahLst/>
              <a:cxnLst/>
              <a:rect l="l" t="t" r="r" b="b"/>
              <a:pathLst>
                <a:path w="8191" h="7614" extrusionOk="0">
                  <a:moveTo>
                    <a:pt x="4276" y="873"/>
                  </a:moveTo>
                  <a:cubicBezTo>
                    <a:pt x="4930" y="873"/>
                    <a:pt x="5563" y="1093"/>
                    <a:pt x="6085" y="1505"/>
                  </a:cubicBezTo>
                  <a:cubicBezTo>
                    <a:pt x="7350" y="2509"/>
                    <a:pt x="7564" y="4348"/>
                    <a:pt x="6560" y="5612"/>
                  </a:cubicBezTo>
                  <a:cubicBezTo>
                    <a:pt x="5983" y="6336"/>
                    <a:pt x="5129" y="6715"/>
                    <a:pt x="4267" y="6715"/>
                  </a:cubicBezTo>
                  <a:cubicBezTo>
                    <a:pt x="3631" y="6715"/>
                    <a:pt x="2991" y="6508"/>
                    <a:pt x="2453" y="6083"/>
                  </a:cubicBezTo>
                  <a:cubicBezTo>
                    <a:pt x="1189" y="5084"/>
                    <a:pt x="980" y="3240"/>
                    <a:pt x="1984" y="1981"/>
                  </a:cubicBezTo>
                  <a:cubicBezTo>
                    <a:pt x="2466" y="1366"/>
                    <a:pt x="3162" y="983"/>
                    <a:pt x="3939" y="890"/>
                  </a:cubicBezTo>
                  <a:cubicBezTo>
                    <a:pt x="4049" y="879"/>
                    <a:pt x="4164" y="873"/>
                    <a:pt x="4276" y="873"/>
                  </a:cubicBezTo>
                  <a:close/>
                  <a:moveTo>
                    <a:pt x="4273" y="760"/>
                  </a:moveTo>
                  <a:cubicBezTo>
                    <a:pt x="4156" y="760"/>
                    <a:pt x="4038" y="766"/>
                    <a:pt x="3921" y="780"/>
                  </a:cubicBezTo>
                  <a:cubicBezTo>
                    <a:pt x="3120" y="873"/>
                    <a:pt x="2396" y="1273"/>
                    <a:pt x="1896" y="1912"/>
                  </a:cubicBezTo>
                  <a:cubicBezTo>
                    <a:pt x="852" y="3222"/>
                    <a:pt x="1074" y="5130"/>
                    <a:pt x="2384" y="6169"/>
                  </a:cubicBezTo>
                  <a:cubicBezTo>
                    <a:pt x="2940" y="6610"/>
                    <a:pt x="3607" y="6825"/>
                    <a:pt x="4269" y="6825"/>
                  </a:cubicBezTo>
                  <a:cubicBezTo>
                    <a:pt x="5162" y="6825"/>
                    <a:pt x="6051" y="6436"/>
                    <a:pt x="6648" y="5682"/>
                  </a:cubicBezTo>
                  <a:cubicBezTo>
                    <a:pt x="7686" y="4370"/>
                    <a:pt x="7465" y="2456"/>
                    <a:pt x="6155" y="1419"/>
                  </a:cubicBezTo>
                  <a:cubicBezTo>
                    <a:pt x="5614" y="987"/>
                    <a:pt x="4956" y="760"/>
                    <a:pt x="4273" y="760"/>
                  </a:cubicBezTo>
                  <a:close/>
                  <a:moveTo>
                    <a:pt x="4298" y="107"/>
                  </a:moveTo>
                  <a:cubicBezTo>
                    <a:pt x="5128" y="107"/>
                    <a:pt x="5928" y="386"/>
                    <a:pt x="6589" y="908"/>
                  </a:cubicBezTo>
                  <a:cubicBezTo>
                    <a:pt x="7361" y="1523"/>
                    <a:pt x="7848" y="2404"/>
                    <a:pt x="7965" y="3385"/>
                  </a:cubicBezTo>
                  <a:cubicBezTo>
                    <a:pt x="8075" y="4365"/>
                    <a:pt x="7802" y="5334"/>
                    <a:pt x="7187" y="6105"/>
                  </a:cubicBezTo>
                  <a:cubicBezTo>
                    <a:pt x="6457" y="7025"/>
                    <a:pt x="5378" y="7505"/>
                    <a:pt x="4288" y="7505"/>
                  </a:cubicBezTo>
                  <a:cubicBezTo>
                    <a:pt x="3482" y="7505"/>
                    <a:pt x="2670" y="7243"/>
                    <a:pt x="1990" y="6702"/>
                  </a:cubicBezTo>
                  <a:cubicBezTo>
                    <a:pt x="394" y="5438"/>
                    <a:pt x="121" y="3106"/>
                    <a:pt x="1392" y="1511"/>
                  </a:cubicBezTo>
                  <a:cubicBezTo>
                    <a:pt x="2006" y="734"/>
                    <a:pt x="2883" y="247"/>
                    <a:pt x="3863" y="131"/>
                  </a:cubicBezTo>
                  <a:cubicBezTo>
                    <a:pt x="4008" y="118"/>
                    <a:pt x="4153" y="107"/>
                    <a:pt x="4298" y="107"/>
                  </a:cubicBezTo>
                  <a:close/>
                  <a:moveTo>
                    <a:pt x="4301" y="0"/>
                  </a:moveTo>
                  <a:cubicBezTo>
                    <a:pt x="4152" y="0"/>
                    <a:pt x="4001" y="9"/>
                    <a:pt x="3851" y="27"/>
                  </a:cubicBezTo>
                  <a:cubicBezTo>
                    <a:pt x="2842" y="142"/>
                    <a:pt x="1937" y="641"/>
                    <a:pt x="1305" y="1441"/>
                  </a:cubicBezTo>
                  <a:cubicBezTo>
                    <a:pt x="0" y="3082"/>
                    <a:pt x="279" y="5484"/>
                    <a:pt x="1920" y="6790"/>
                  </a:cubicBezTo>
                  <a:cubicBezTo>
                    <a:pt x="2622" y="7347"/>
                    <a:pt x="3457" y="7614"/>
                    <a:pt x="4287" y="7614"/>
                  </a:cubicBezTo>
                  <a:cubicBezTo>
                    <a:pt x="5406" y="7614"/>
                    <a:pt x="6520" y="7120"/>
                    <a:pt x="7274" y="6174"/>
                  </a:cubicBezTo>
                  <a:cubicBezTo>
                    <a:pt x="7906" y="5380"/>
                    <a:pt x="8190" y="4383"/>
                    <a:pt x="8075" y="3373"/>
                  </a:cubicBezTo>
                  <a:cubicBezTo>
                    <a:pt x="7958" y="2358"/>
                    <a:pt x="7454" y="1454"/>
                    <a:pt x="6659" y="820"/>
                  </a:cubicBezTo>
                  <a:cubicBezTo>
                    <a:pt x="5978" y="282"/>
                    <a:pt x="5153" y="0"/>
                    <a:pt x="430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6"/>
            <p:cNvSpPr/>
            <p:nvPr/>
          </p:nvSpPr>
          <p:spPr>
            <a:xfrm>
              <a:off x="2742675" y="3113225"/>
              <a:ext cx="146225" cy="146050"/>
            </a:xfrm>
            <a:custGeom>
              <a:avLst/>
              <a:gdLst/>
              <a:ahLst/>
              <a:cxnLst/>
              <a:rect l="l" t="t" r="r" b="b"/>
              <a:pathLst>
                <a:path w="5849" h="5842" extrusionOk="0">
                  <a:moveTo>
                    <a:pt x="2166" y="621"/>
                  </a:moveTo>
                  <a:cubicBezTo>
                    <a:pt x="2333" y="621"/>
                    <a:pt x="2501" y="672"/>
                    <a:pt x="2641" y="782"/>
                  </a:cubicBezTo>
                  <a:cubicBezTo>
                    <a:pt x="2972" y="1050"/>
                    <a:pt x="3029" y="1531"/>
                    <a:pt x="2769" y="1861"/>
                  </a:cubicBezTo>
                  <a:cubicBezTo>
                    <a:pt x="2611" y="2053"/>
                    <a:pt x="2391" y="2152"/>
                    <a:pt x="2166" y="2152"/>
                  </a:cubicBezTo>
                  <a:cubicBezTo>
                    <a:pt x="1997" y="2152"/>
                    <a:pt x="1829" y="2099"/>
                    <a:pt x="1690" y="1984"/>
                  </a:cubicBezTo>
                  <a:cubicBezTo>
                    <a:pt x="1358" y="1722"/>
                    <a:pt x="1301" y="1242"/>
                    <a:pt x="1567" y="910"/>
                  </a:cubicBezTo>
                  <a:cubicBezTo>
                    <a:pt x="1719" y="720"/>
                    <a:pt x="1939" y="621"/>
                    <a:pt x="2166" y="621"/>
                  </a:cubicBezTo>
                  <a:close/>
                  <a:moveTo>
                    <a:pt x="2932" y="0"/>
                  </a:moveTo>
                  <a:cubicBezTo>
                    <a:pt x="2820" y="0"/>
                    <a:pt x="2705" y="6"/>
                    <a:pt x="2595" y="17"/>
                  </a:cubicBezTo>
                  <a:cubicBezTo>
                    <a:pt x="1818" y="110"/>
                    <a:pt x="1122" y="493"/>
                    <a:pt x="640" y="1108"/>
                  </a:cubicBezTo>
                  <a:cubicBezTo>
                    <a:pt x="210" y="1641"/>
                    <a:pt x="8" y="2279"/>
                    <a:pt x="8" y="2912"/>
                  </a:cubicBezTo>
                  <a:cubicBezTo>
                    <a:pt x="1" y="3776"/>
                    <a:pt x="384" y="4635"/>
                    <a:pt x="1109" y="5210"/>
                  </a:cubicBezTo>
                  <a:cubicBezTo>
                    <a:pt x="1115" y="5215"/>
                    <a:pt x="1115" y="5215"/>
                    <a:pt x="1122" y="5221"/>
                  </a:cubicBezTo>
                  <a:cubicBezTo>
                    <a:pt x="1127" y="5226"/>
                    <a:pt x="1138" y="5232"/>
                    <a:pt x="1144" y="5237"/>
                  </a:cubicBezTo>
                  <a:cubicBezTo>
                    <a:pt x="1283" y="5342"/>
                    <a:pt x="1428" y="5435"/>
                    <a:pt x="1580" y="5516"/>
                  </a:cubicBezTo>
                  <a:cubicBezTo>
                    <a:pt x="2003" y="5737"/>
                    <a:pt x="2461" y="5842"/>
                    <a:pt x="2925" y="5842"/>
                  </a:cubicBezTo>
                  <a:cubicBezTo>
                    <a:pt x="3784" y="5842"/>
                    <a:pt x="4643" y="5464"/>
                    <a:pt x="5216" y="4739"/>
                  </a:cubicBezTo>
                  <a:cubicBezTo>
                    <a:pt x="5639" y="4206"/>
                    <a:pt x="5848" y="3561"/>
                    <a:pt x="5848" y="2929"/>
                  </a:cubicBezTo>
                  <a:cubicBezTo>
                    <a:pt x="5848" y="2065"/>
                    <a:pt x="5472" y="1207"/>
                    <a:pt x="4741" y="632"/>
                  </a:cubicBezTo>
                  <a:cubicBezTo>
                    <a:pt x="4219" y="220"/>
                    <a:pt x="3586" y="0"/>
                    <a:pt x="2932" y="0"/>
                  </a:cubicBezTo>
                  <a:close/>
                </a:path>
              </a:pathLst>
            </a:custGeom>
            <a:solidFill>
              <a:srgbClr val="B7E5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6"/>
            <p:cNvSpPr/>
            <p:nvPr/>
          </p:nvSpPr>
          <p:spPr>
            <a:xfrm>
              <a:off x="2770400" y="3243450"/>
              <a:ext cx="11775" cy="7675"/>
            </a:xfrm>
            <a:custGeom>
              <a:avLst/>
              <a:gdLst/>
              <a:ahLst/>
              <a:cxnLst/>
              <a:rect l="l" t="t" r="r" b="b"/>
              <a:pathLst>
                <a:path w="471" h="307" extrusionOk="0">
                  <a:moveTo>
                    <a:pt x="35" y="28"/>
                  </a:moveTo>
                  <a:cubicBezTo>
                    <a:pt x="174" y="133"/>
                    <a:pt x="319" y="226"/>
                    <a:pt x="471" y="307"/>
                  </a:cubicBezTo>
                  <a:cubicBezTo>
                    <a:pt x="319" y="226"/>
                    <a:pt x="174" y="133"/>
                    <a:pt x="35" y="28"/>
                  </a:cubicBezTo>
                  <a:close/>
                  <a:moveTo>
                    <a:pt x="0" y="1"/>
                  </a:moveTo>
                  <a:cubicBezTo>
                    <a:pt x="6" y="6"/>
                    <a:pt x="6" y="6"/>
                    <a:pt x="13" y="12"/>
                  </a:cubicBezTo>
                  <a:cubicBezTo>
                    <a:pt x="6" y="6"/>
                    <a:pt x="6" y="6"/>
                    <a:pt x="0" y="1"/>
                  </a:cubicBezTo>
                  <a:close/>
                </a:path>
              </a:pathLst>
            </a:custGeom>
            <a:solidFill>
              <a:srgbClr val="A2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6"/>
            <p:cNvSpPr/>
            <p:nvPr/>
          </p:nvSpPr>
          <p:spPr>
            <a:xfrm>
              <a:off x="2770700" y="3186450"/>
              <a:ext cx="118200" cy="72825"/>
            </a:xfrm>
            <a:custGeom>
              <a:avLst/>
              <a:gdLst/>
              <a:ahLst/>
              <a:cxnLst/>
              <a:rect l="l" t="t" r="r" b="b"/>
              <a:pathLst>
                <a:path w="4728" h="2913" extrusionOk="0">
                  <a:moveTo>
                    <a:pt x="1" y="2292"/>
                  </a:moveTo>
                  <a:cubicBezTo>
                    <a:pt x="6" y="2297"/>
                    <a:pt x="17" y="2303"/>
                    <a:pt x="23" y="2308"/>
                  </a:cubicBezTo>
                  <a:cubicBezTo>
                    <a:pt x="17" y="2303"/>
                    <a:pt x="6" y="2297"/>
                    <a:pt x="1" y="2292"/>
                  </a:cubicBezTo>
                  <a:close/>
                  <a:moveTo>
                    <a:pt x="4727" y="0"/>
                  </a:moveTo>
                  <a:cubicBezTo>
                    <a:pt x="4727" y="632"/>
                    <a:pt x="4518" y="1277"/>
                    <a:pt x="4095" y="1810"/>
                  </a:cubicBezTo>
                  <a:cubicBezTo>
                    <a:pt x="3522" y="2535"/>
                    <a:pt x="2663" y="2913"/>
                    <a:pt x="1804" y="2913"/>
                  </a:cubicBezTo>
                  <a:cubicBezTo>
                    <a:pt x="1340" y="2913"/>
                    <a:pt x="882" y="2808"/>
                    <a:pt x="459" y="2587"/>
                  </a:cubicBezTo>
                  <a:cubicBezTo>
                    <a:pt x="882" y="2808"/>
                    <a:pt x="1340" y="2913"/>
                    <a:pt x="1804" y="2913"/>
                  </a:cubicBezTo>
                  <a:cubicBezTo>
                    <a:pt x="2663" y="2913"/>
                    <a:pt x="3522" y="2535"/>
                    <a:pt x="4095" y="1810"/>
                  </a:cubicBezTo>
                  <a:lnTo>
                    <a:pt x="4136" y="1845"/>
                  </a:lnTo>
                  <a:lnTo>
                    <a:pt x="4136" y="1845"/>
                  </a:lnTo>
                  <a:lnTo>
                    <a:pt x="4095" y="1810"/>
                  </a:lnTo>
                  <a:cubicBezTo>
                    <a:pt x="4518" y="1277"/>
                    <a:pt x="4727" y="632"/>
                    <a:pt x="4727" y="0"/>
                  </a:cubicBezTo>
                  <a:close/>
                </a:path>
              </a:pathLst>
            </a:custGeom>
            <a:solidFill>
              <a:srgbClr val="42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6"/>
            <p:cNvSpPr/>
            <p:nvPr/>
          </p:nvSpPr>
          <p:spPr>
            <a:xfrm>
              <a:off x="2739950" y="3110475"/>
              <a:ext cx="151725" cy="151550"/>
            </a:xfrm>
            <a:custGeom>
              <a:avLst/>
              <a:gdLst/>
              <a:ahLst/>
              <a:cxnLst/>
              <a:rect l="l" t="t" r="r" b="b"/>
              <a:pathLst>
                <a:path w="6069" h="6062" extrusionOk="0">
                  <a:moveTo>
                    <a:pt x="3041" y="110"/>
                  </a:moveTo>
                  <a:cubicBezTo>
                    <a:pt x="3695" y="110"/>
                    <a:pt x="4328" y="330"/>
                    <a:pt x="4850" y="742"/>
                  </a:cubicBezTo>
                  <a:cubicBezTo>
                    <a:pt x="5581" y="1317"/>
                    <a:pt x="5957" y="2175"/>
                    <a:pt x="5957" y="3039"/>
                  </a:cubicBezTo>
                  <a:cubicBezTo>
                    <a:pt x="5957" y="3671"/>
                    <a:pt x="5748" y="4316"/>
                    <a:pt x="5325" y="4849"/>
                  </a:cubicBezTo>
                  <a:cubicBezTo>
                    <a:pt x="4752" y="5574"/>
                    <a:pt x="3893" y="5952"/>
                    <a:pt x="3034" y="5952"/>
                  </a:cubicBezTo>
                  <a:cubicBezTo>
                    <a:pt x="2570" y="5952"/>
                    <a:pt x="2112" y="5847"/>
                    <a:pt x="1689" y="5626"/>
                  </a:cubicBezTo>
                  <a:cubicBezTo>
                    <a:pt x="1537" y="5545"/>
                    <a:pt x="1392" y="5452"/>
                    <a:pt x="1253" y="5347"/>
                  </a:cubicBezTo>
                  <a:cubicBezTo>
                    <a:pt x="1247" y="5342"/>
                    <a:pt x="1236" y="5336"/>
                    <a:pt x="1231" y="5331"/>
                  </a:cubicBezTo>
                  <a:cubicBezTo>
                    <a:pt x="1224" y="5325"/>
                    <a:pt x="1224" y="5325"/>
                    <a:pt x="1218" y="5320"/>
                  </a:cubicBezTo>
                  <a:cubicBezTo>
                    <a:pt x="493" y="4745"/>
                    <a:pt x="110" y="3886"/>
                    <a:pt x="117" y="3022"/>
                  </a:cubicBezTo>
                  <a:cubicBezTo>
                    <a:pt x="117" y="2389"/>
                    <a:pt x="319" y="1751"/>
                    <a:pt x="749" y="1218"/>
                  </a:cubicBezTo>
                  <a:cubicBezTo>
                    <a:pt x="1231" y="603"/>
                    <a:pt x="1927" y="220"/>
                    <a:pt x="2704" y="127"/>
                  </a:cubicBezTo>
                  <a:cubicBezTo>
                    <a:pt x="2814" y="116"/>
                    <a:pt x="2929" y="110"/>
                    <a:pt x="3041" y="110"/>
                  </a:cubicBezTo>
                  <a:close/>
                  <a:moveTo>
                    <a:pt x="3041" y="0"/>
                  </a:moveTo>
                  <a:cubicBezTo>
                    <a:pt x="2924" y="0"/>
                    <a:pt x="2808" y="6"/>
                    <a:pt x="2686" y="17"/>
                  </a:cubicBezTo>
                  <a:cubicBezTo>
                    <a:pt x="1885" y="110"/>
                    <a:pt x="1161" y="510"/>
                    <a:pt x="661" y="1149"/>
                  </a:cubicBezTo>
                  <a:cubicBezTo>
                    <a:pt x="221" y="1700"/>
                    <a:pt x="6" y="2367"/>
                    <a:pt x="6" y="3022"/>
                  </a:cubicBezTo>
                  <a:cubicBezTo>
                    <a:pt x="0" y="3920"/>
                    <a:pt x="395" y="4809"/>
                    <a:pt x="1149" y="5406"/>
                  </a:cubicBezTo>
                  <a:cubicBezTo>
                    <a:pt x="1705" y="5847"/>
                    <a:pt x="2372" y="6062"/>
                    <a:pt x="3034" y="6062"/>
                  </a:cubicBezTo>
                  <a:cubicBezTo>
                    <a:pt x="3927" y="6062"/>
                    <a:pt x="4816" y="5673"/>
                    <a:pt x="5413" y="4919"/>
                  </a:cubicBezTo>
                  <a:cubicBezTo>
                    <a:pt x="5853" y="4362"/>
                    <a:pt x="6069" y="3700"/>
                    <a:pt x="6069" y="3039"/>
                  </a:cubicBezTo>
                  <a:cubicBezTo>
                    <a:pt x="6069" y="2140"/>
                    <a:pt x="5673" y="1253"/>
                    <a:pt x="4920" y="656"/>
                  </a:cubicBezTo>
                  <a:cubicBezTo>
                    <a:pt x="4380" y="226"/>
                    <a:pt x="3724" y="0"/>
                    <a:pt x="304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6"/>
            <p:cNvSpPr/>
            <p:nvPr/>
          </p:nvSpPr>
          <p:spPr>
            <a:xfrm>
              <a:off x="2775200" y="3128725"/>
              <a:ext cx="43200" cy="38325"/>
            </a:xfrm>
            <a:custGeom>
              <a:avLst/>
              <a:gdLst/>
              <a:ahLst/>
              <a:cxnLst/>
              <a:rect l="l" t="t" r="r" b="b"/>
              <a:pathLst>
                <a:path w="1728" h="1533" extrusionOk="0">
                  <a:moveTo>
                    <a:pt x="865" y="1"/>
                  </a:moveTo>
                  <a:cubicBezTo>
                    <a:pt x="638" y="1"/>
                    <a:pt x="418" y="100"/>
                    <a:pt x="266" y="290"/>
                  </a:cubicBezTo>
                  <a:cubicBezTo>
                    <a:pt x="0" y="622"/>
                    <a:pt x="57" y="1102"/>
                    <a:pt x="389" y="1364"/>
                  </a:cubicBezTo>
                  <a:cubicBezTo>
                    <a:pt x="528" y="1479"/>
                    <a:pt x="696" y="1532"/>
                    <a:pt x="865" y="1532"/>
                  </a:cubicBezTo>
                  <a:cubicBezTo>
                    <a:pt x="1090" y="1532"/>
                    <a:pt x="1310" y="1433"/>
                    <a:pt x="1468" y="1241"/>
                  </a:cubicBezTo>
                  <a:cubicBezTo>
                    <a:pt x="1728" y="911"/>
                    <a:pt x="1671" y="430"/>
                    <a:pt x="1340" y="162"/>
                  </a:cubicBezTo>
                  <a:cubicBezTo>
                    <a:pt x="1200" y="52"/>
                    <a:pt x="1032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6"/>
            <p:cNvSpPr/>
            <p:nvPr/>
          </p:nvSpPr>
          <p:spPr>
            <a:xfrm>
              <a:off x="2613225" y="3309925"/>
              <a:ext cx="103825" cy="103300"/>
            </a:xfrm>
            <a:custGeom>
              <a:avLst/>
              <a:gdLst/>
              <a:ahLst/>
              <a:cxnLst/>
              <a:rect l="l" t="t" r="r" b="b"/>
              <a:pathLst>
                <a:path w="4153" h="4132" extrusionOk="0">
                  <a:moveTo>
                    <a:pt x="469" y="1"/>
                  </a:moveTo>
                  <a:cubicBezTo>
                    <a:pt x="397" y="1"/>
                    <a:pt x="339" y="19"/>
                    <a:pt x="295" y="56"/>
                  </a:cubicBezTo>
                  <a:cubicBezTo>
                    <a:pt x="0" y="322"/>
                    <a:pt x="550" y="1436"/>
                    <a:pt x="1537" y="2544"/>
                  </a:cubicBezTo>
                  <a:cubicBezTo>
                    <a:pt x="2376" y="3493"/>
                    <a:pt x="3258" y="4131"/>
                    <a:pt x="3683" y="4131"/>
                  </a:cubicBezTo>
                  <a:cubicBezTo>
                    <a:pt x="3755" y="4131"/>
                    <a:pt x="3813" y="4113"/>
                    <a:pt x="3856" y="4076"/>
                  </a:cubicBezTo>
                  <a:cubicBezTo>
                    <a:pt x="4153" y="3808"/>
                    <a:pt x="3596" y="2695"/>
                    <a:pt x="2616" y="1588"/>
                  </a:cubicBezTo>
                  <a:cubicBezTo>
                    <a:pt x="1777" y="639"/>
                    <a:pt x="895" y="1"/>
                    <a:pt x="46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2614500" y="3308525"/>
              <a:ext cx="105450" cy="106050"/>
            </a:xfrm>
            <a:custGeom>
              <a:avLst/>
              <a:gdLst/>
              <a:ahLst/>
              <a:cxnLst/>
              <a:rect l="l" t="t" r="r" b="b"/>
              <a:pathLst>
                <a:path w="4218" h="4242" extrusionOk="0">
                  <a:moveTo>
                    <a:pt x="420" y="111"/>
                  </a:moveTo>
                  <a:cubicBezTo>
                    <a:pt x="577" y="111"/>
                    <a:pt x="824" y="212"/>
                    <a:pt x="1120" y="408"/>
                  </a:cubicBezTo>
                  <a:cubicBezTo>
                    <a:pt x="1556" y="697"/>
                    <a:pt x="2054" y="1144"/>
                    <a:pt x="2525" y="1679"/>
                  </a:cubicBezTo>
                  <a:cubicBezTo>
                    <a:pt x="3551" y="2838"/>
                    <a:pt x="4003" y="3882"/>
                    <a:pt x="3765" y="4091"/>
                  </a:cubicBezTo>
                  <a:cubicBezTo>
                    <a:pt x="3734" y="4120"/>
                    <a:pt x="3689" y="4133"/>
                    <a:pt x="3631" y="4133"/>
                  </a:cubicBezTo>
                  <a:cubicBezTo>
                    <a:pt x="3267" y="4133"/>
                    <a:pt x="2413" y="3568"/>
                    <a:pt x="1526" y="2565"/>
                  </a:cubicBezTo>
                  <a:cubicBezTo>
                    <a:pt x="1050" y="2032"/>
                    <a:pt x="667" y="1481"/>
                    <a:pt x="436" y="1017"/>
                  </a:cubicBezTo>
                  <a:cubicBezTo>
                    <a:pt x="221" y="582"/>
                    <a:pt x="163" y="263"/>
                    <a:pt x="285" y="153"/>
                  </a:cubicBezTo>
                  <a:cubicBezTo>
                    <a:pt x="316" y="125"/>
                    <a:pt x="362" y="111"/>
                    <a:pt x="420" y="111"/>
                  </a:cubicBezTo>
                  <a:close/>
                  <a:moveTo>
                    <a:pt x="419" y="0"/>
                  </a:moveTo>
                  <a:cubicBezTo>
                    <a:pt x="337" y="0"/>
                    <a:pt x="265" y="21"/>
                    <a:pt x="209" y="71"/>
                  </a:cubicBezTo>
                  <a:cubicBezTo>
                    <a:pt x="1" y="257"/>
                    <a:pt x="163" y="715"/>
                    <a:pt x="337" y="1063"/>
                  </a:cubicBezTo>
                  <a:cubicBezTo>
                    <a:pt x="569" y="1539"/>
                    <a:pt x="964" y="2096"/>
                    <a:pt x="1446" y="2635"/>
                  </a:cubicBezTo>
                  <a:cubicBezTo>
                    <a:pt x="2204" y="3500"/>
                    <a:pt x="3144" y="4242"/>
                    <a:pt x="3631" y="4242"/>
                  </a:cubicBezTo>
                  <a:cubicBezTo>
                    <a:pt x="3714" y="4242"/>
                    <a:pt x="3789" y="4219"/>
                    <a:pt x="3840" y="4172"/>
                  </a:cubicBezTo>
                  <a:cubicBezTo>
                    <a:pt x="4217" y="3836"/>
                    <a:pt x="3487" y="2600"/>
                    <a:pt x="2605" y="1609"/>
                  </a:cubicBezTo>
                  <a:cubicBezTo>
                    <a:pt x="2129" y="1069"/>
                    <a:pt x="1620" y="611"/>
                    <a:pt x="1178" y="314"/>
                  </a:cubicBezTo>
                  <a:cubicBezTo>
                    <a:pt x="941" y="157"/>
                    <a:pt x="643" y="0"/>
                    <a:pt x="41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2605650" y="3242575"/>
              <a:ext cx="174475" cy="165625"/>
            </a:xfrm>
            <a:custGeom>
              <a:avLst/>
              <a:gdLst/>
              <a:ahLst/>
              <a:cxnLst/>
              <a:rect l="l" t="t" r="r" b="b"/>
              <a:pathLst>
                <a:path w="6979" h="6625" extrusionOk="0">
                  <a:moveTo>
                    <a:pt x="4485" y="1"/>
                  </a:moveTo>
                  <a:cubicBezTo>
                    <a:pt x="4343" y="1"/>
                    <a:pt x="4200" y="50"/>
                    <a:pt x="4084" y="151"/>
                  </a:cubicBezTo>
                  <a:lnTo>
                    <a:pt x="1672" y="2402"/>
                  </a:lnTo>
                  <a:cubicBezTo>
                    <a:pt x="917" y="3104"/>
                    <a:pt x="1" y="4670"/>
                    <a:pt x="818" y="5297"/>
                  </a:cubicBezTo>
                  <a:lnTo>
                    <a:pt x="1787" y="6625"/>
                  </a:lnTo>
                  <a:cubicBezTo>
                    <a:pt x="1787" y="6625"/>
                    <a:pt x="2656" y="5897"/>
                    <a:pt x="3057" y="5897"/>
                  </a:cubicBezTo>
                  <a:cubicBezTo>
                    <a:pt x="3095" y="5897"/>
                    <a:pt x="3129" y="5904"/>
                    <a:pt x="3157" y="5918"/>
                  </a:cubicBezTo>
                  <a:cubicBezTo>
                    <a:pt x="3337" y="6004"/>
                    <a:pt x="3597" y="6028"/>
                    <a:pt x="3789" y="6062"/>
                  </a:cubicBezTo>
                  <a:cubicBezTo>
                    <a:pt x="4044" y="6114"/>
                    <a:pt x="4306" y="6154"/>
                    <a:pt x="4566" y="6154"/>
                  </a:cubicBezTo>
                  <a:cubicBezTo>
                    <a:pt x="4670" y="6154"/>
                    <a:pt x="4780" y="6143"/>
                    <a:pt x="4885" y="6108"/>
                  </a:cubicBezTo>
                  <a:cubicBezTo>
                    <a:pt x="5216" y="5975"/>
                    <a:pt x="5233" y="5487"/>
                    <a:pt x="4879" y="5377"/>
                  </a:cubicBezTo>
                  <a:lnTo>
                    <a:pt x="4352" y="5203"/>
                  </a:lnTo>
                  <a:lnTo>
                    <a:pt x="4352" y="5203"/>
                  </a:lnTo>
                  <a:cubicBezTo>
                    <a:pt x="4746" y="5297"/>
                    <a:pt x="5106" y="5372"/>
                    <a:pt x="5361" y="5418"/>
                  </a:cubicBezTo>
                  <a:cubicBezTo>
                    <a:pt x="5385" y="5422"/>
                    <a:pt x="5409" y="5424"/>
                    <a:pt x="5433" y="5424"/>
                  </a:cubicBezTo>
                  <a:cubicBezTo>
                    <a:pt x="5610" y="5424"/>
                    <a:pt x="5776" y="5313"/>
                    <a:pt x="5837" y="5134"/>
                  </a:cubicBezTo>
                  <a:cubicBezTo>
                    <a:pt x="5900" y="4936"/>
                    <a:pt x="5795" y="4716"/>
                    <a:pt x="5599" y="4641"/>
                  </a:cubicBezTo>
                  <a:lnTo>
                    <a:pt x="4467" y="4212"/>
                  </a:lnTo>
                  <a:lnTo>
                    <a:pt x="4467" y="4212"/>
                  </a:lnTo>
                  <a:cubicBezTo>
                    <a:pt x="5187" y="4443"/>
                    <a:pt x="5691" y="4537"/>
                    <a:pt x="5998" y="4571"/>
                  </a:cubicBezTo>
                  <a:cubicBezTo>
                    <a:pt x="6018" y="4574"/>
                    <a:pt x="6038" y="4576"/>
                    <a:pt x="6058" y="4576"/>
                  </a:cubicBezTo>
                  <a:cubicBezTo>
                    <a:pt x="6244" y="4576"/>
                    <a:pt x="6412" y="4454"/>
                    <a:pt x="6475" y="4275"/>
                  </a:cubicBezTo>
                  <a:lnTo>
                    <a:pt x="6491" y="4229"/>
                  </a:lnTo>
                  <a:cubicBezTo>
                    <a:pt x="6568" y="3996"/>
                    <a:pt x="6486" y="3666"/>
                    <a:pt x="6255" y="3586"/>
                  </a:cubicBezTo>
                  <a:lnTo>
                    <a:pt x="6115" y="3527"/>
                  </a:lnTo>
                  <a:lnTo>
                    <a:pt x="6115" y="3527"/>
                  </a:lnTo>
                  <a:cubicBezTo>
                    <a:pt x="6175" y="3545"/>
                    <a:pt x="6235" y="3553"/>
                    <a:pt x="6294" y="3553"/>
                  </a:cubicBezTo>
                  <a:cubicBezTo>
                    <a:pt x="6546" y="3553"/>
                    <a:pt x="6779" y="3398"/>
                    <a:pt x="6869" y="3144"/>
                  </a:cubicBezTo>
                  <a:cubicBezTo>
                    <a:pt x="6979" y="2831"/>
                    <a:pt x="6812" y="2483"/>
                    <a:pt x="6491" y="2373"/>
                  </a:cubicBezTo>
                  <a:lnTo>
                    <a:pt x="4485" y="1595"/>
                  </a:lnTo>
                  <a:lnTo>
                    <a:pt x="4954" y="829"/>
                  </a:lnTo>
                  <a:cubicBezTo>
                    <a:pt x="5082" y="662"/>
                    <a:pt x="5117" y="476"/>
                    <a:pt x="5013" y="296"/>
                  </a:cubicBezTo>
                  <a:cubicBezTo>
                    <a:pt x="4896" y="104"/>
                    <a:pt x="4691" y="1"/>
                    <a:pt x="4485" y="1"/>
                  </a:cubicBez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2615825" y="3241150"/>
              <a:ext cx="164300" cy="168350"/>
            </a:xfrm>
            <a:custGeom>
              <a:avLst/>
              <a:gdLst/>
              <a:ahLst/>
              <a:cxnLst/>
              <a:rect l="l" t="t" r="r" b="b"/>
              <a:pathLst>
                <a:path w="6572" h="6734" extrusionOk="0">
                  <a:moveTo>
                    <a:pt x="4078" y="109"/>
                  </a:moveTo>
                  <a:cubicBezTo>
                    <a:pt x="4107" y="109"/>
                    <a:pt x="4135" y="115"/>
                    <a:pt x="4164" y="120"/>
                  </a:cubicBezTo>
                  <a:cubicBezTo>
                    <a:pt x="4327" y="144"/>
                    <a:pt x="4472" y="243"/>
                    <a:pt x="4553" y="382"/>
                  </a:cubicBezTo>
                  <a:cubicBezTo>
                    <a:pt x="4646" y="533"/>
                    <a:pt x="4629" y="690"/>
                    <a:pt x="4501" y="858"/>
                  </a:cubicBezTo>
                  <a:lnTo>
                    <a:pt x="4031" y="1624"/>
                  </a:lnTo>
                  <a:cubicBezTo>
                    <a:pt x="4025" y="1635"/>
                    <a:pt x="4025" y="1652"/>
                    <a:pt x="4025" y="1670"/>
                  </a:cubicBezTo>
                  <a:cubicBezTo>
                    <a:pt x="4031" y="1687"/>
                    <a:pt x="4043" y="1699"/>
                    <a:pt x="4060" y="1705"/>
                  </a:cubicBezTo>
                  <a:lnTo>
                    <a:pt x="6068" y="2482"/>
                  </a:lnTo>
                  <a:cubicBezTo>
                    <a:pt x="6207" y="2529"/>
                    <a:pt x="6317" y="2633"/>
                    <a:pt x="6381" y="2760"/>
                  </a:cubicBezTo>
                  <a:cubicBezTo>
                    <a:pt x="6450" y="2894"/>
                    <a:pt x="6456" y="3044"/>
                    <a:pt x="6410" y="3183"/>
                  </a:cubicBezTo>
                  <a:cubicBezTo>
                    <a:pt x="6330" y="3414"/>
                    <a:pt x="6118" y="3556"/>
                    <a:pt x="5889" y="3556"/>
                  </a:cubicBezTo>
                  <a:cubicBezTo>
                    <a:pt x="5835" y="3556"/>
                    <a:pt x="5780" y="3548"/>
                    <a:pt x="5725" y="3531"/>
                  </a:cubicBezTo>
                  <a:cubicBezTo>
                    <a:pt x="5719" y="3529"/>
                    <a:pt x="5713" y="3528"/>
                    <a:pt x="5707" y="3528"/>
                  </a:cubicBezTo>
                  <a:cubicBezTo>
                    <a:pt x="5684" y="3528"/>
                    <a:pt x="5664" y="3543"/>
                    <a:pt x="5656" y="3561"/>
                  </a:cubicBezTo>
                  <a:cubicBezTo>
                    <a:pt x="5650" y="3590"/>
                    <a:pt x="5661" y="3619"/>
                    <a:pt x="5690" y="3630"/>
                  </a:cubicBezTo>
                  <a:lnTo>
                    <a:pt x="5830" y="3694"/>
                  </a:lnTo>
                  <a:cubicBezTo>
                    <a:pt x="6027" y="3764"/>
                    <a:pt x="6102" y="4066"/>
                    <a:pt x="6033" y="4269"/>
                  </a:cubicBezTo>
                  <a:lnTo>
                    <a:pt x="6015" y="4315"/>
                  </a:lnTo>
                  <a:cubicBezTo>
                    <a:pt x="5958" y="4473"/>
                    <a:pt x="5813" y="4579"/>
                    <a:pt x="5647" y="4579"/>
                  </a:cubicBezTo>
                  <a:cubicBezTo>
                    <a:pt x="5631" y="4579"/>
                    <a:pt x="5614" y="4578"/>
                    <a:pt x="5597" y="4575"/>
                  </a:cubicBezTo>
                  <a:cubicBezTo>
                    <a:pt x="5302" y="4541"/>
                    <a:pt x="4804" y="4449"/>
                    <a:pt x="4078" y="4216"/>
                  </a:cubicBezTo>
                  <a:cubicBezTo>
                    <a:pt x="4073" y="4215"/>
                    <a:pt x="4068" y="4215"/>
                    <a:pt x="4063" y="4215"/>
                  </a:cubicBezTo>
                  <a:cubicBezTo>
                    <a:pt x="4038" y="4215"/>
                    <a:pt x="4013" y="4227"/>
                    <a:pt x="4009" y="4251"/>
                  </a:cubicBezTo>
                  <a:cubicBezTo>
                    <a:pt x="3996" y="4280"/>
                    <a:pt x="4009" y="4315"/>
                    <a:pt x="4038" y="4321"/>
                  </a:cubicBezTo>
                  <a:lnTo>
                    <a:pt x="5174" y="4749"/>
                  </a:lnTo>
                  <a:cubicBezTo>
                    <a:pt x="5342" y="4814"/>
                    <a:pt x="5436" y="5000"/>
                    <a:pt x="5377" y="5174"/>
                  </a:cubicBezTo>
                  <a:cubicBezTo>
                    <a:pt x="5321" y="5326"/>
                    <a:pt x="5182" y="5424"/>
                    <a:pt x="5032" y="5424"/>
                  </a:cubicBezTo>
                  <a:cubicBezTo>
                    <a:pt x="5010" y="5424"/>
                    <a:pt x="4987" y="5422"/>
                    <a:pt x="4965" y="5418"/>
                  </a:cubicBezTo>
                  <a:cubicBezTo>
                    <a:pt x="4727" y="5376"/>
                    <a:pt x="4362" y="5301"/>
                    <a:pt x="3956" y="5209"/>
                  </a:cubicBezTo>
                  <a:cubicBezTo>
                    <a:pt x="3949" y="5206"/>
                    <a:pt x="3943" y="5205"/>
                    <a:pt x="3937" y="5205"/>
                  </a:cubicBezTo>
                  <a:cubicBezTo>
                    <a:pt x="3915" y="5205"/>
                    <a:pt x="3897" y="5221"/>
                    <a:pt x="3892" y="5244"/>
                  </a:cubicBezTo>
                  <a:cubicBezTo>
                    <a:pt x="3886" y="5272"/>
                    <a:pt x="3899" y="5301"/>
                    <a:pt x="3926" y="5313"/>
                  </a:cubicBezTo>
                  <a:lnTo>
                    <a:pt x="4455" y="5487"/>
                  </a:lnTo>
                  <a:cubicBezTo>
                    <a:pt x="4588" y="5528"/>
                    <a:pt x="4670" y="5638"/>
                    <a:pt x="4675" y="5777"/>
                  </a:cubicBezTo>
                  <a:cubicBezTo>
                    <a:pt x="4681" y="5927"/>
                    <a:pt x="4595" y="6055"/>
                    <a:pt x="4455" y="6114"/>
                  </a:cubicBezTo>
                  <a:cubicBezTo>
                    <a:pt x="4362" y="6149"/>
                    <a:pt x="4252" y="6154"/>
                    <a:pt x="4159" y="6154"/>
                  </a:cubicBezTo>
                  <a:cubicBezTo>
                    <a:pt x="3933" y="6154"/>
                    <a:pt x="3690" y="6125"/>
                    <a:pt x="3393" y="6066"/>
                  </a:cubicBezTo>
                  <a:cubicBezTo>
                    <a:pt x="3342" y="6055"/>
                    <a:pt x="3283" y="6050"/>
                    <a:pt x="3225" y="6037"/>
                  </a:cubicBezTo>
                  <a:cubicBezTo>
                    <a:pt x="3069" y="6015"/>
                    <a:pt x="2895" y="5986"/>
                    <a:pt x="2772" y="5922"/>
                  </a:cubicBezTo>
                  <a:cubicBezTo>
                    <a:pt x="2739" y="5905"/>
                    <a:pt x="2700" y="5898"/>
                    <a:pt x="2656" y="5898"/>
                  </a:cubicBezTo>
                  <a:cubicBezTo>
                    <a:pt x="2284" y="5898"/>
                    <a:pt x="1590" y="6439"/>
                    <a:pt x="1393" y="6601"/>
                  </a:cubicBezTo>
                  <a:lnTo>
                    <a:pt x="453" y="5319"/>
                  </a:lnTo>
                  <a:cubicBezTo>
                    <a:pt x="453" y="5313"/>
                    <a:pt x="446" y="5313"/>
                    <a:pt x="440" y="5306"/>
                  </a:cubicBezTo>
                  <a:cubicBezTo>
                    <a:pt x="261" y="5167"/>
                    <a:pt x="156" y="4965"/>
                    <a:pt x="145" y="4709"/>
                  </a:cubicBezTo>
                  <a:cubicBezTo>
                    <a:pt x="110" y="4031"/>
                    <a:pt x="708" y="3057"/>
                    <a:pt x="1299" y="2500"/>
                  </a:cubicBezTo>
                  <a:lnTo>
                    <a:pt x="3712" y="249"/>
                  </a:lnTo>
                  <a:cubicBezTo>
                    <a:pt x="3816" y="162"/>
                    <a:pt x="3945" y="109"/>
                    <a:pt x="4078" y="109"/>
                  </a:cubicBezTo>
                  <a:close/>
                  <a:moveTo>
                    <a:pt x="4072" y="1"/>
                  </a:moveTo>
                  <a:cubicBezTo>
                    <a:pt x="3915" y="1"/>
                    <a:pt x="3760" y="60"/>
                    <a:pt x="3642" y="168"/>
                  </a:cubicBezTo>
                  <a:lnTo>
                    <a:pt x="1224" y="2418"/>
                  </a:lnTo>
                  <a:cubicBezTo>
                    <a:pt x="620" y="2981"/>
                    <a:pt x="0" y="3978"/>
                    <a:pt x="35" y="4715"/>
                  </a:cubicBezTo>
                  <a:cubicBezTo>
                    <a:pt x="52" y="5000"/>
                    <a:pt x="162" y="5231"/>
                    <a:pt x="371" y="5388"/>
                  </a:cubicBezTo>
                  <a:lnTo>
                    <a:pt x="1340" y="6711"/>
                  </a:lnTo>
                  <a:cubicBezTo>
                    <a:pt x="1345" y="6722"/>
                    <a:pt x="1358" y="6733"/>
                    <a:pt x="1375" y="6733"/>
                  </a:cubicBezTo>
                  <a:lnTo>
                    <a:pt x="1380" y="6733"/>
                  </a:lnTo>
                  <a:cubicBezTo>
                    <a:pt x="1393" y="6733"/>
                    <a:pt x="1409" y="6728"/>
                    <a:pt x="1415" y="6722"/>
                  </a:cubicBezTo>
                  <a:cubicBezTo>
                    <a:pt x="1771" y="6430"/>
                    <a:pt x="2371" y="6010"/>
                    <a:pt x="2648" y="6010"/>
                  </a:cubicBezTo>
                  <a:cubicBezTo>
                    <a:pt x="2678" y="6010"/>
                    <a:pt x="2705" y="6015"/>
                    <a:pt x="2726" y="6026"/>
                  </a:cubicBezTo>
                  <a:cubicBezTo>
                    <a:pt x="2860" y="6090"/>
                    <a:pt x="3045" y="6119"/>
                    <a:pt x="3202" y="6149"/>
                  </a:cubicBezTo>
                  <a:cubicBezTo>
                    <a:pt x="3265" y="6154"/>
                    <a:pt x="3318" y="6165"/>
                    <a:pt x="3370" y="6176"/>
                  </a:cubicBezTo>
                  <a:cubicBezTo>
                    <a:pt x="3656" y="6231"/>
                    <a:pt x="3891" y="6265"/>
                    <a:pt x="4110" y="6265"/>
                  </a:cubicBezTo>
                  <a:cubicBezTo>
                    <a:pt x="4126" y="6265"/>
                    <a:pt x="4143" y="6265"/>
                    <a:pt x="4159" y="6264"/>
                  </a:cubicBezTo>
                  <a:cubicBezTo>
                    <a:pt x="4263" y="6264"/>
                    <a:pt x="4386" y="6259"/>
                    <a:pt x="4496" y="6211"/>
                  </a:cubicBezTo>
                  <a:cubicBezTo>
                    <a:pt x="4675" y="6142"/>
                    <a:pt x="4791" y="5968"/>
                    <a:pt x="4785" y="5771"/>
                  </a:cubicBezTo>
                  <a:cubicBezTo>
                    <a:pt x="4785" y="5654"/>
                    <a:pt x="4734" y="5544"/>
                    <a:pt x="4646" y="5469"/>
                  </a:cubicBezTo>
                  <a:lnTo>
                    <a:pt x="4646" y="5469"/>
                  </a:lnTo>
                  <a:cubicBezTo>
                    <a:pt x="4762" y="5493"/>
                    <a:pt x="4861" y="5510"/>
                    <a:pt x="4943" y="5528"/>
                  </a:cubicBezTo>
                  <a:cubicBezTo>
                    <a:pt x="4970" y="5533"/>
                    <a:pt x="4998" y="5535"/>
                    <a:pt x="5025" y="5535"/>
                  </a:cubicBezTo>
                  <a:cubicBezTo>
                    <a:pt x="5227" y="5535"/>
                    <a:pt x="5415" y="5408"/>
                    <a:pt x="5482" y="5214"/>
                  </a:cubicBezTo>
                  <a:cubicBezTo>
                    <a:pt x="5557" y="4982"/>
                    <a:pt x="5441" y="4733"/>
                    <a:pt x="5214" y="4645"/>
                  </a:cubicBezTo>
                  <a:lnTo>
                    <a:pt x="5104" y="4605"/>
                  </a:lnTo>
                  <a:lnTo>
                    <a:pt x="5104" y="4605"/>
                  </a:lnTo>
                  <a:cubicBezTo>
                    <a:pt x="5302" y="4645"/>
                    <a:pt x="5458" y="4669"/>
                    <a:pt x="5586" y="4687"/>
                  </a:cubicBezTo>
                  <a:cubicBezTo>
                    <a:pt x="5606" y="4689"/>
                    <a:pt x="5625" y="4690"/>
                    <a:pt x="5645" y="4690"/>
                  </a:cubicBezTo>
                  <a:cubicBezTo>
                    <a:pt x="5855" y="4690"/>
                    <a:pt x="6045" y="4556"/>
                    <a:pt x="6119" y="4350"/>
                  </a:cubicBezTo>
                  <a:lnTo>
                    <a:pt x="6137" y="4304"/>
                  </a:lnTo>
                  <a:cubicBezTo>
                    <a:pt x="6207" y="4088"/>
                    <a:pt x="6154" y="3799"/>
                    <a:pt x="5987" y="3659"/>
                  </a:cubicBezTo>
                  <a:cubicBezTo>
                    <a:pt x="6224" y="3625"/>
                    <a:pt x="6427" y="3462"/>
                    <a:pt x="6515" y="3225"/>
                  </a:cubicBezTo>
                  <a:cubicBezTo>
                    <a:pt x="6572" y="3057"/>
                    <a:pt x="6560" y="2877"/>
                    <a:pt x="6485" y="2714"/>
                  </a:cubicBezTo>
                  <a:cubicBezTo>
                    <a:pt x="6405" y="2557"/>
                    <a:pt x="6271" y="2436"/>
                    <a:pt x="6102" y="2377"/>
                  </a:cubicBezTo>
                  <a:lnTo>
                    <a:pt x="4164" y="1624"/>
                  </a:lnTo>
                  <a:lnTo>
                    <a:pt x="4595" y="921"/>
                  </a:lnTo>
                  <a:cubicBezTo>
                    <a:pt x="4745" y="719"/>
                    <a:pt x="4762" y="516"/>
                    <a:pt x="4652" y="324"/>
                  </a:cubicBezTo>
                  <a:cubicBezTo>
                    <a:pt x="4547" y="155"/>
                    <a:pt x="4379" y="40"/>
                    <a:pt x="4183" y="10"/>
                  </a:cubicBezTo>
                  <a:cubicBezTo>
                    <a:pt x="4146" y="4"/>
                    <a:pt x="4109" y="1"/>
                    <a:pt x="407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2715025" y="3316825"/>
              <a:ext cx="46700" cy="14800"/>
            </a:xfrm>
            <a:custGeom>
              <a:avLst/>
              <a:gdLst/>
              <a:ahLst/>
              <a:cxnLst/>
              <a:rect l="l" t="t" r="r" b="b"/>
              <a:pathLst>
                <a:path w="1868" h="592" extrusionOk="0">
                  <a:moveTo>
                    <a:pt x="0" y="0"/>
                  </a:moveTo>
                  <a:lnTo>
                    <a:pt x="1867" y="592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6"/>
            <p:cNvSpPr/>
            <p:nvPr/>
          </p:nvSpPr>
          <p:spPr>
            <a:xfrm>
              <a:off x="2713550" y="3315425"/>
              <a:ext cx="49775" cy="17500"/>
            </a:xfrm>
            <a:custGeom>
              <a:avLst/>
              <a:gdLst/>
              <a:ahLst/>
              <a:cxnLst/>
              <a:rect l="l" t="t" r="r" b="b"/>
              <a:pathLst>
                <a:path w="1991" h="700" extrusionOk="0">
                  <a:moveTo>
                    <a:pt x="58" y="0"/>
                  </a:moveTo>
                  <a:cubicBezTo>
                    <a:pt x="35" y="0"/>
                    <a:pt x="15" y="16"/>
                    <a:pt x="6" y="38"/>
                  </a:cubicBezTo>
                  <a:cubicBezTo>
                    <a:pt x="1" y="67"/>
                    <a:pt x="17" y="97"/>
                    <a:pt x="47" y="108"/>
                  </a:cubicBezTo>
                  <a:lnTo>
                    <a:pt x="1909" y="700"/>
                  </a:lnTo>
                  <a:lnTo>
                    <a:pt x="1926" y="700"/>
                  </a:lnTo>
                  <a:cubicBezTo>
                    <a:pt x="1950" y="700"/>
                    <a:pt x="1973" y="688"/>
                    <a:pt x="1979" y="665"/>
                  </a:cubicBezTo>
                  <a:cubicBezTo>
                    <a:pt x="1990" y="637"/>
                    <a:pt x="1973" y="602"/>
                    <a:pt x="1944" y="595"/>
                  </a:cubicBezTo>
                  <a:lnTo>
                    <a:pt x="76" y="3"/>
                  </a:lnTo>
                  <a:cubicBezTo>
                    <a:pt x="70" y="1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2706600" y="3344525"/>
              <a:ext cx="35550" cy="10875"/>
            </a:xfrm>
            <a:custGeom>
              <a:avLst/>
              <a:gdLst/>
              <a:ahLst/>
              <a:cxnLst/>
              <a:rect l="l" t="t" r="r" b="b"/>
              <a:pathLst>
                <a:path w="1422" h="435" extrusionOk="0">
                  <a:moveTo>
                    <a:pt x="0" y="1"/>
                  </a:moveTo>
                  <a:lnTo>
                    <a:pt x="1422" y="435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6"/>
            <p:cNvSpPr/>
            <p:nvPr/>
          </p:nvSpPr>
          <p:spPr>
            <a:xfrm>
              <a:off x="2705000" y="3343175"/>
              <a:ext cx="38750" cy="13700"/>
            </a:xfrm>
            <a:custGeom>
              <a:avLst/>
              <a:gdLst/>
              <a:ahLst/>
              <a:cxnLst/>
              <a:rect l="l" t="t" r="r" b="b"/>
              <a:pathLst>
                <a:path w="1550" h="548" extrusionOk="0">
                  <a:moveTo>
                    <a:pt x="65" y="1"/>
                  </a:moveTo>
                  <a:cubicBezTo>
                    <a:pt x="40" y="1"/>
                    <a:pt x="17" y="18"/>
                    <a:pt x="6" y="42"/>
                  </a:cubicBezTo>
                  <a:cubicBezTo>
                    <a:pt x="0" y="71"/>
                    <a:pt x="18" y="100"/>
                    <a:pt x="46" y="112"/>
                  </a:cubicBezTo>
                  <a:lnTo>
                    <a:pt x="1468" y="542"/>
                  </a:lnTo>
                  <a:cubicBezTo>
                    <a:pt x="1473" y="547"/>
                    <a:pt x="1480" y="547"/>
                    <a:pt x="1486" y="547"/>
                  </a:cubicBezTo>
                  <a:cubicBezTo>
                    <a:pt x="1508" y="547"/>
                    <a:pt x="1532" y="529"/>
                    <a:pt x="1537" y="507"/>
                  </a:cubicBezTo>
                  <a:cubicBezTo>
                    <a:pt x="1550" y="478"/>
                    <a:pt x="1532" y="449"/>
                    <a:pt x="1502" y="437"/>
                  </a:cubicBezTo>
                  <a:lnTo>
                    <a:pt x="75" y="2"/>
                  </a:lnTo>
                  <a:cubicBezTo>
                    <a:pt x="72" y="1"/>
                    <a:pt x="68" y="1"/>
                    <a:pt x="6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6"/>
            <p:cNvSpPr/>
            <p:nvPr/>
          </p:nvSpPr>
          <p:spPr>
            <a:xfrm>
              <a:off x="2700775" y="3369025"/>
              <a:ext cx="27875" cy="7575"/>
            </a:xfrm>
            <a:custGeom>
              <a:avLst/>
              <a:gdLst/>
              <a:ahLst/>
              <a:cxnLst/>
              <a:rect l="l" t="t" r="r" b="b"/>
              <a:pathLst>
                <a:path w="1115" h="303" extrusionOk="0">
                  <a:moveTo>
                    <a:pt x="1" y="1"/>
                  </a:moveTo>
                  <a:lnTo>
                    <a:pt x="1115" y="303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6"/>
            <p:cNvSpPr/>
            <p:nvPr/>
          </p:nvSpPr>
          <p:spPr>
            <a:xfrm>
              <a:off x="2699175" y="3367625"/>
              <a:ext cx="30950" cy="10275"/>
            </a:xfrm>
            <a:custGeom>
              <a:avLst/>
              <a:gdLst/>
              <a:ahLst/>
              <a:cxnLst/>
              <a:rect l="l" t="t" r="r" b="b"/>
              <a:pathLst>
                <a:path w="1238" h="411" extrusionOk="0">
                  <a:moveTo>
                    <a:pt x="60" y="0"/>
                  </a:moveTo>
                  <a:cubicBezTo>
                    <a:pt x="37" y="0"/>
                    <a:pt x="17" y="16"/>
                    <a:pt x="8" y="39"/>
                  </a:cubicBezTo>
                  <a:cubicBezTo>
                    <a:pt x="1" y="68"/>
                    <a:pt x="19" y="103"/>
                    <a:pt x="48" y="108"/>
                  </a:cubicBezTo>
                  <a:lnTo>
                    <a:pt x="1162" y="410"/>
                  </a:lnTo>
                  <a:lnTo>
                    <a:pt x="1179" y="410"/>
                  </a:lnTo>
                  <a:cubicBezTo>
                    <a:pt x="1202" y="410"/>
                    <a:pt x="1226" y="394"/>
                    <a:pt x="1231" y="370"/>
                  </a:cubicBezTo>
                  <a:cubicBezTo>
                    <a:pt x="1237" y="341"/>
                    <a:pt x="1219" y="311"/>
                    <a:pt x="1191" y="300"/>
                  </a:cubicBezTo>
                  <a:lnTo>
                    <a:pt x="77" y="4"/>
                  </a:lnTo>
                  <a:cubicBezTo>
                    <a:pt x="71" y="1"/>
                    <a:pt x="65" y="0"/>
                    <a:pt x="6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6"/>
            <p:cNvSpPr/>
            <p:nvPr/>
          </p:nvSpPr>
          <p:spPr>
            <a:xfrm>
              <a:off x="2705725" y="3278825"/>
              <a:ext cx="20325" cy="6825"/>
            </a:xfrm>
            <a:custGeom>
              <a:avLst/>
              <a:gdLst/>
              <a:ahLst/>
              <a:cxnLst/>
              <a:rect l="l" t="t" r="r" b="b"/>
              <a:pathLst>
                <a:path w="813" h="273" extrusionOk="0">
                  <a:moveTo>
                    <a:pt x="0" y="0"/>
                  </a:moveTo>
                  <a:lnTo>
                    <a:pt x="812" y="273"/>
                  </a:lnTo>
                  <a:close/>
                </a:path>
              </a:pathLst>
            </a:custGeom>
            <a:solidFill>
              <a:srgbClr val="EC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6"/>
            <p:cNvSpPr/>
            <p:nvPr/>
          </p:nvSpPr>
          <p:spPr>
            <a:xfrm>
              <a:off x="2704125" y="3277425"/>
              <a:ext cx="23525" cy="9550"/>
            </a:xfrm>
            <a:custGeom>
              <a:avLst/>
              <a:gdLst/>
              <a:ahLst/>
              <a:cxnLst/>
              <a:rect l="l" t="t" r="r" b="b"/>
              <a:pathLst>
                <a:path w="941" h="382" extrusionOk="0">
                  <a:moveTo>
                    <a:pt x="63" y="1"/>
                  </a:moveTo>
                  <a:cubicBezTo>
                    <a:pt x="41" y="1"/>
                    <a:pt x="21" y="17"/>
                    <a:pt x="12" y="39"/>
                  </a:cubicBezTo>
                  <a:cubicBezTo>
                    <a:pt x="0" y="69"/>
                    <a:pt x="19" y="103"/>
                    <a:pt x="46" y="109"/>
                  </a:cubicBezTo>
                  <a:lnTo>
                    <a:pt x="859" y="382"/>
                  </a:lnTo>
                  <a:lnTo>
                    <a:pt x="876" y="382"/>
                  </a:lnTo>
                  <a:cubicBezTo>
                    <a:pt x="900" y="382"/>
                    <a:pt x="923" y="369"/>
                    <a:pt x="929" y="347"/>
                  </a:cubicBezTo>
                  <a:cubicBezTo>
                    <a:pt x="940" y="318"/>
                    <a:pt x="923" y="283"/>
                    <a:pt x="894" y="277"/>
                  </a:cubicBezTo>
                  <a:lnTo>
                    <a:pt x="81" y="5"/>
                  </a:ln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6"/>
            <p:cNvSpPr/>
            <p:nvPr/>
          </p:nvSpPr>
          <p:spPr>
            <a:xfrm>
              <a:off x="2367525" y="3310450"/>
              <a:ext cx="343875" cy="308475"/>
            </a:xfrm>
            <a:custGeom>
              <a:avLst/>
              <a:gdLst/>
              <a:ahLst/>
              <a:cxnLst/>
              <a:rect l="l" t="t" r="r" b="b"/>
              <a:pathLst>
                <a:path w="13755" h="12339" extrusionOk="0">
                  <a:moveTo>
                    <a:pt x="10141" y="1"/>
                  </a:moveTo>
                  <a:lnTo>
                    <a:pt x="2756" y="6317"/>
                  </a:lnTo>
                  <a:lnTo>
                    <a:pt x="3911" y="5326"/>
                  </a:lnTo>
                  <a:cubicBezTo>
                    <a:pt x="3911" y="5326"/>
                    <a:pt x="3215" y="3404"/>
                    <a:pt x="2362" y="1862"/>
                  </a:cubicBezTo>
                  <a:lnTo>
                    <a:pt x="1" y="10842"/>
                  </a:lnTo>
                  <a:cubicBezTo>
                    <a:pt x="971" y="11824"/>
                    <a:pt x="2085" y="12339"/>
                    <a:pt x="3283" y="12339"/>
                  </a:cubicBezTo>
                  <a:cubicBezTo>
                    <a:pt x="3897" y="12339"/>
                    <a:pt x="4532" y="12204"/>
                    <a:pt x="5181" y="11926"/>
                  </a:cubicBezTo>
                  <a:cubicBezTo>
                    <a:pt x="5796" y="11660"/>
                    <a:pt x="6370" y="11270"/>
                    <a:pt x="6857" y="10761"/>
                  </a:cubicBezTo>
                  <a:lnTo>
                    <a:pt x="13754" y="3991"/>
                  </a:lnTo>
                  <a:cubicBezTo>
                    <a:pt x="10894" y="2976"/>
                    <a:pt x="10141" y="1"/>
                    <a:pt x="10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6"/>
            <p:cNvSpPr/>
            <p:nvPr/>
          </p:nvSpPr>
          <p:spPr>
            <a:xfrm>
              <a:off x="2366100" y="3309025"/>
              <a:ext cx="346750" cy="311350"/>
            </a:xfrm>
            <a:custGeom>
              <a:avLst/>
              <a:gdLst/>
              <a:ahLst/>
              <a:cxnLst/>
              <a:rect l="l" t="t" r="r" b="b"/>
              <a:pathLst>
                <a:path w="13870" h="12454" extrusionOk="0">
                  <a:moveTo>
                    <a:pt x="10192" y="1"/>
                  </a:moveTo>
                  <a:cubicBezTo>
                    <a:pt x="10181" y="1"/>
                    <a:pt x="10170" y="4"/>
                    <a:pt x="10163" y="10"/>
                  </a:cubicBezTo>
                  <a:lnTo>
                    <a:pt x="3996" y="5295"/>
                  </a:lnTo>
                  <a:cubicBezTo>
                    <a:pt x="3864" y="4936"/>
                    <a:pt x="3225" y="3260"/>
                    <a:pt x="2472" y="1895"/>
                  </a:cubicBezTo>
                  <a:cubicBezTo>
                    <a:pt x="2459" y="1876"/>
                    <a:pt x="2439" y="1865"/>
                    <a:pt x="2420" y="1865"/>
                  </a:cubicBezTo>
                  <a:cubicBezTo>
                    <a:pt x="2411" y="1865"/>
                    <a:pt x="2403" y="1867"/>
                    <a:pt x="2395" y="1873"/>
                  </a:cubicBezTo>
                  <a:cubicBezTo>
                    <a:pt x="2367" y="1890"/>
                    <a:pt x="2360" y="1919"/>
                    <a:pt x="2373" y="1948"/>
                  </a:cubicBezTo>
                  <a:cubicBezTo>
                    <a:pt x="3150" y="3357"/>
                    <a:pt x="3805" y="5092"/>
                    <a:pt x="3904" y="5365"/>
                  </a:cubicBezTo>
                  <a:lnTo>
                    <a:pt x="2778" y="6334"/>
                  </a:lnTo>
                  <a:cubicBezTo>
                    <a:pt x="2756" y="6357"/>
                    <a:pt x="2756" y="6392"/>
                    <a:pt x="2772" y="6414"/>
                  </a:cubicBezTo>
                  <a:cubicBezTo>
                    <a:pt x="2785" y="6427"/>
                    <a:pt x="2801" y="6433"/>
                    <a:pt x="2816" y="6433"/>
                  </a:cubicBezTo>
                  <a:cubicBezTo>
                    <a:pt x="2830" y="6433"/>
                    <a:pt x="2843" y="6428"/>
                    <a:pt x="2854" y="6420"/>
                  </a:cubicBezTo>
                  <a:lnTo>
                    <a:pt x="10169" y="155"/>
                  </a:lnTo>
                  <a:cubicBezTo>
                    <a:pt x="10319" y="642"/>
                    <a:pt x="11190" y="3126"/>
                    <a:pt x="13714" y="4066"/>
                  </a:cubicBezTo>
                  <a:lnTo>
                    <a:pt x="6874" y="10783"/>
                  </a:lnTo>
                  <a:cubicBezTo>
                    <a:pt x="6405" y="11276"/>
                    <a:pt x="5841" y="11664"/>
                    <a:pt x="5214" y="11932"/>
                  </a:cubicBezTo>
                  <a:cubicBezTo>
                    <a:pt x="4574" y="12207"/>
                    <a:pt x="3945" y="12343"/>
                    <a:pt x="3335" y="12343"/>
                  </a:cubicBezTo>
                  <a:cubicBezTo>
                    <a:pt x="2170" y="12343"/>
                    <a:pt x="1073" y="11846"/>
                    <a:pt x="98" y="10864"/>
                  </a:cubicBezTo>
                  <a:cubicBezTo>
                    <a:pt x="87" y="10852"/>
                    <a:pt x="73" y="10846"/>
                    <a:pt x="58" y="10846"/>
                  </a:cubicBezTo>
                  <a:cubicBezTo>
                    <a:pt x="44" y="10846"/>
                    <a:pt x="29" y="10852"/>
                    <a:pt x="17" y="10864"/>
                  </a:cubicBezTo>
                  <a:cubicBezTo>
                    <a:pt x="0" y="10882"/>
                    <a:pt x="0" y="10917"/>
                    <a:pt x="17" y="10939"/>
                  </a:cubicBezTo>
                  <a:cubicBezTo>
                    <a:pt x="1015" y="11948"/>
                    <a:pt x="2135" y="12454"/>
                    <a:pt x="3329" y="12454"/>
                  </a:cubicBezTo>
                  <a:cubicBezTo>
                    <a:pt x="3956" y="12454"/>
                    <a:pt x="4600" y="12314"/>
                    <a:pt x="5256" y="12030"/>
                  </a:cubicBezTo>
                  <a:cubicBezTo>
                    <a:pt x="5899" y="11758"/>
                    <a:pt x="6467" y="11362"/>
                    <a:pt x="6954" y="10858"/>
                  </a:cubicBezTo>
                  <a:lnTo>
                    <a:pt x="13853" y="4082"/>
                  </a:lnTo>
                  <a:cubicBezTo>
                    <a:pt x="13864" y="4071"/>
                    <a:pt x="13869" y="4053"/>
                    <a:pt x="13869" y="4036"/>
                  </a:cubicBezTo>
                  <a:cubicBezTo>
                    <a:pt x="13864" y="4013"/>
                    <a:pt x="13853" y="4002"/>
                    <a:pt x="13829" y="3996"/>
                  </a:cubicBezTo>
                  <a:cubicBezTo>
                    <a:pt x="11034" y="2998"/>
                    <a:pt x="10255" y="69"/>
                    <a:pt x="10250" y="39"/>
                  </a:cubicBezTo>
                  <a:cubicBezTo>
                    <a:pt x="10244" y="23"/>
                    <a:pt x="10233" y="10"/>
                    <a:pt x="10215" y="5"/>
                  </a:cubicBezTo>
                  <a:cubicBezTo>
                    <a:pt x="10208" y="2"/>
                    <a:pt x="10200" y="1"/>
                    <a:pt x="1019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6"/>
            <p:cNvSpPr/>
            <p:nvPr/>
          </p:nvSpPr>
          <p:spPr>
            <a:xfrm>
              <a:off x="2613900" y="3382675"/>
              <a:ext cx="63425" cy="62500"/>
            </a:xfrm>
            <a:custGeom>
              <a:avLst/>
              <a:gdLst/>
              <a:ahLst/>
              <a:cxnLst/>
              <a:rect l="l" t="t" r="r" b="b"/>
              <a:pathLst>
                <a:path w="2537" h="2500" extrusionOk="0">
                  <a:moveTo>
                    <a:pt x="59" y="1"/>
                  </a:moveTo>
                  <a:cubicBezTo>
                    <a:pt x="52" y="1"/>
                    <a:pt x="44" y="3"/>
                    <a:pt x="36" y="6"/>
                  </a:cubicBezTo>
                  <a:cubicBezTo>
                    <a:pt x="8" y="23"/>
                    <a:pt x="1" y="57"/>
                    <a:pt x="13" y="81"/>
                  </a:cubicBezTo>
                  <a:cubicBezTo>
                    <a:pt x="1023" y="1902"/>
                    <a:pt x="2437" y="2488"/>
                    <a:pt x="2455" y="2494"/>
                  </a:cubicBezTo>
                  <a:cubicBezTo>
                    <a:pt x="2461" y="2499"/>
                    <a:pt x="2466" y="2499"/>
                    <a:pt x="2479" y="2499"/>
                  </a:cubicBezTo>
                  <a:cubicBezTo>
                    <a:pt x="2496" y="2499"/>
                    <a:pt x="2519" y="2488"/>
                    <a:pt x="2525" y="2465"/>
                  </a:cubicBezTo>
                  <a:cubicBezTo>
                    <a:pt x="2536" y="2437"/>
                    <a:pt x="2525" y="2407"/>
                    <a:pt x="2496" y="2395"/>
                  </a:cubicBezTo>
                  <a:cubicBezTo>
                    <a:pt x="2485" y="2389"/>
                    <a:pt x="1098" y="1810"/>
                    <a:pt x="112" y="28"/>
                  </a:cubicBezTo>
                  <a:cubicBezTo>
                    <a:pt x="99" y="12"/>
                    <a:pt x="80" y="1"/>
                    <a:pt x="5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6"/>
            <p:cNvSpPr/>
            <p:nvPr/>
          </p:nvSpPr>
          <p:spPr>
            <a:xfrm>
              <a:off x="2665975" y="3410025"/>
              <a:ext cx="16000" cy="14725"/>
            </a:xfrm>
            <a:custGeom>
              <a:avLst/>
              <a:gdLst/>
              <a:ahLst/>
              <a:cxnLst/>
              <a:rect l="l" t="t" r="r" b="b"/>
              <a:pathLst>
                <a:path w="640" h="589" extrusionOk="0">
                  <a:moveTo>
                    <a:pt x="324" y="113"/>
                  </a:moveTo>
                  <a:cubicBezTo>
                    <a:pt x="407" y="113"/>
                    <a:pt x="480" y="172"/>
                    <a:pt x="500" y="257"/>
                  </a:cubicBezTo>
                  <a:cubicBezTo>
                    <a:pt x="517" y="356"/>
                    <a:pt x="453" y="454"/>
                    <a:pt x="354" y="473"/>
                  </a:cubicBezTo>
                  <a:cubicBezTo>
                    <a:pt x="342" y="476"/>
                    <a:pt x="330" y="477"/>
                    <a:pt x="318" y="477"/>
                  </a:cubicBezTo>
                  <a:cubicBezTo>
                    <a:pt x="284" y="477"/>
                    <a:pt x="252" y="466"/>
                    <a:pt x="222" y="449"/>
                  </a:cubicBezTo>
                  <a:cubicBezTo>
                    <a:pt x="180" y="420"/>
                    <a:pt x="152" y="379"/>
                    <a:pt x="140" y="333"/>
                  </a:cubicBezTo>
                  <a:cubicBezTo>
                    <a:pt x="123" y="235"/>
                    <a:pt x="187" y="136"/>
                    <a:pt x="285" y="118"/>
                  </a:cubicBezTo>
                  <a:cubicBezTo>
                    <a:pt x="298" y="115"/>
                    <a:pt x="311" y="113"/>
                    <a:pt x="324" y="113"/>
                  </a:cubicBezTo>
                  <a:close/>
                  <a:moveTo>
                    <a:pt x="323" y="1"/>
                  </a:moveTo>
                  <a:cubicBezTo>
                    <a:pt x="303" y="1"/>
                    <a:pt x="283" y="3"/>
                    <a:pt x="262" y="8"/>
                  </a:cubicBezTo>
                  <a:cubicBezTo>
                    <a:pt x="105" y="37"/>
                    <a:pt x="1" y="194"/>
                    <a:pt x="30" y="350"/>
                  </a:cubicBezTo>
                  <a:cubicBezTo>
                    <a:pt x="48" y="431"/>
                    <a:pt x="94" y="495"/>
                    <a:pt x="158" y="542"/>
                  </a:cubicBezTo>
                  <a:cubicBezTo>
                    <a:pt x="204" y="570"/>
                    <a:pt x="262" y="588"/>
                    <a:pt x="319" y="588"/>
                  </a:cubicBezTo>
                  <a:cubicBezTo>
                    <a:pt x="338" y="588"/>
                    <a:pt x="361" y="588"/>
                    <a:pt x="378" y="583"/>
                  </a:cubicBezTo>
                  <a:cubicBezTo>
                    <a:pt x="535" y="548"/>
                    <a:pt x="640" y="396"/>
                    <a:pt x="605" y="235"/>
                  </a:cubicBezTo>
                  <a:cubicBezTo>
                    <a:pt x="579" y="98"/>
                    <a:pt x="457" y="1"/>
                    <a:pt x="3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46"/>
          <p:cNvGrpSpPr/>
          <p:nvPr/>
        </p:nvGrpSpPr>
        <p:grpSpPr>
          <a:xfrm>
            <a:off x="5349427" y="783422"/>
            <a:ext cx="1059930" cy="965948"/>
            <a:chOff x="2199025" y="969243"/>
            <a:chExt cx="1069879" cy="975016"/>
          </a:xfrm>
        </p:grpSpPr>
        <p:sp>
          <p:nvSpPr>
            <p:cNvPr id="1712" name="Google Shape;1712;p46"/>
            <p:cNvSpPr/>
            <p:nvPr/>
          </p:nvSpPr>
          <p:spPr>
            <a:xfrm>
              <a:off x="2484495" y="1297043"/>
              <a:ext cx="509074" cy="475131"/>
            </a:xfrm>
            <a:custGeom>
              <a:avLst/>
              <a:gdLst/>
              <a:ahLst/>
              <a:cxnLst/>
              <a:rect l="l" t="t" r="r" b="b"/>
              <a:pathLst>
                <a:path w="6434" h="6005" extrusionOk="0">
                  <a:moveTo>
                    <a:pt x="3218" y="1"/>
                  </a:moveTo>
                  <a:cubicBezTo>
                    <a:pt x="1762" y="1"/>
                    <a:pt x="482" y="1065"/>
                    <a:pt x="249" y="2548"/>
                  </a:cubicBezTo>
                  <a:cubicBezTo>
                    <a:pt x="0" y="4184"/>
                    <a:pt x="1126" y="5715"/>
                    <a:pt x="2762" y="5970"/>
                  </a:cubicBezTo>
                  <a:cubicBezTo>
                    <a:pt x="2916" y="5994"/>
                    <a:pt x="3068" y="6005"/>
                    <a:pt x="3218" y="6005"/>
                  </a:cubicBezTo>
                  <a:cubicBezTo>
                    <a:pt x="4679" y="6005"/>
                    <a:pt x="5958" y="4942"/>
                    <a:pt x="6184" y="3459"/>
                  </a:cubicBezTo>
                  <a:cubicBezTo>
                    <a:pt x="6433" y="1817"/>
                    <a:pt x="5309" y="286"/>
                    <a:pt x="3673" y="35"/>
                  </a:cubicBezTo>
                  <a:cubicBezTo>
                    <a:pt x="3520" y="12"/>
                    <a:pt x="3368" y="1"/>
                    <a:pt x="321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6"/>
            <p:cNvSpPr/>
            <p:nvPr/>
          </p:nvSpPr>
          <p:spPr>
            <a:xfrm>
              <a:off x="2489559" y="1291980"/>
              <a:ext cx="509549" cy="485337"/>
            </a:xfrm>
            <a:custGeom>
              <a:avLst/>
              <a:gdLst/>
              <a:ahLst/>
              <a:cxnLst/>
              <a:rect l="l" t="t" r="r" b="b"/>
              <a:pathLst>
                <a:path w="6440" h="6134" extrusionOk="0">
                  <a:moveTo>
                    <a:pt x="3151" y="129"/>
                  </a:moveTo>
                  <a:cubicBezTo>
                    <a:pt x="3301" y="129"/>
                    <a:pt x="3451" y="141"/>
                    <a:pt x="3596" y="163"/>
                  </a:cubicBezTo>
                  <a:cubicBezTo>
                    <a:pt x="4374" y="286"/>
                    <a:pt x="5058" y="698"/>
                    <a:pt x="5523" y="1330"/>
                  </a:cubicBezTo>
                  <a:cubicBezTo>
                    <a:pt x="5987" y="1962"/>
                    <a:pt x="6172" y="2739"/>
                    <a:pt x="6056" y="3510"/>
                  </a:cubicBezTo>
                  <a:cubicBezTo>
                    <a:pt x="5935" y="4288"/>
                    <a:pt x="5523" y="4966"/>
                    <a:pt x="4891" y="5431"/>
                  </a:cubicBezTo>
                  <a:cubicBezTo>
                    <a:pt x="4378" y="5807"/>
                    <a:pt x="3775" y="6003"/>
                    <a:pt x="3152" y="6003"/>
                  </a:cubicBezTo>
                  <a:cubicBezTo>
                    <a:pt x="3005" y="6003"/>
                    <a:pt x="2857" y="5992"/>
                    <a:pt x="2709" y="5970"/>
                  </a:cubicBezTo>
                  <a:cubicBezTo>
                    <a:pt x="1933" y="5849"/>
                    <a:pt x="1253" y="5437"/>
                    <a:pt x="790" y="4805"/>
                  </a:cubicBezTo>
                  <a:cubicBezTo>
                    <a:pt x="325" y="4171"/>
                    <a:pt x="134" y="3395"/>
                    <a:pt x="249" y="2623"/>
                  </a:cubicBezTo>
                  <a:cubicBezTo>
                    <a:pt x="476" y="1173"/>
                    <a:pt x="1729" y="129"/>
                    <a:pt x="3151" y="129"/>
                  </a:cubicBezTo>
                  <a:close/>
                  <a:moveTo>
                    <a:pt x="3153" y="1"/>
                  </a:moveTo>
                  <a:cubicBezTo>
                    <a:pt x="1666" y="1"/>
                    <a:pt x="359" y="1086"/>
                    <a:pt x="123" y="2600"/>
                  </a:cubicBezTo>
                  <a:cubicBezTo>
                    <a:pt x="0" y="3413"/>
                    <a:pt x="198" y="4219"/>
                    <a:pt x="685" y="4880"/>
                  </a:cubicBezTo>
                  <a:cubicBezTo>
                    <a:pt x="1167" y="5541"/>
                    <a:pt x="1880" y="5970"/>
                    <a:pt x="2691" y="6098"/>
                  </a:cubicBezTo>
                  <a:cubicBezTo>
                    <a:pt x="2849" y="6121"/>
                    <a:pt x="3005" y="6133"/>
                    <a:pt x="3162" y="6133"/>
                  </a:cubicBezTo>
                  <a:cubicBezTo>
                    <a:pt x="3805" y="6133"/>
                    <a:pt x="4438" y="5930"/>
                    <a:pt x="4966" y="5536"/>
                  </a:cubicBezTo>
                  <a:cubicBezTo>
                    <a:pt x="5627" y="5054"/>
                    <a:pt x="6062" y="4340"/>
                    <a:pt x="6184" y="3534"/>
                  </a:cubicBezTo>
                  <a:cubicBezTo>
                    <a:pt x="6439" y="1863"/>
                    <a:pt x="5290" y="291"/>
                    <a:pt x="3620" y="37"/>
                  </a:cubicBezTo>
                  <a:cubicBezTo>
                    <a:pt x="3463" y="13"/>
                    <a:pt x="3307" y="1"/>
                    <a:pt x="315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6"/>
            <p:cNvSpPr/>
            <p:nvPr/>
          </p:nvSpPr>
          <p:spPr>
            <a:xfrm>
              <a:off x="2508389" y="1282881"/>
              <a:ext cx="509074" cy="474814"/>
            </a:xfrm>
            <a:custGeom>
              <a:avLst/>
              <a:gdLst/>
              <a:ahLst/>
              <a:cxnLst/>
              <a:rect l="l" t="t" r="r" b="b"/>
              <a:pathLst>
                <a:path w="6434" h="6001" extrusionOk="0">
                  <a:moveTo>
                    <a:pt x="3215" y="0"/>
                  </a:moveTo>
                  <a:cubicBezTo>
                    <a:pt x="1760" y="0"/>
                    <a:pt x="481" y="1059"/>
                    <a:pt x="255" y="2546"/>
                  </a:cubicBezTo>
                  <a:cubicBezTo>
                    <a:pt x="0" y="4182"/>
                    <a:pt x="1125" y="5713"/>
                    <a:pt x="2761" y="5964"/>
                  </a:cubicBezTo>
                  <a:cubicBezTo>
                    <a:pt x="2917" y="5988"/>
                    <a:pt x="3072" y="6000"/>
                    <a:pt x="3226" y="6000"/>
                  </a:cubicBezTo>
                  <a:cubicBezTo>
                    <a:pt x="4682" y="6000"/>
                    <a:pt x="5958" y="4938"/>
                    <a:pt x="6184" y="3458"/>
                  </a:cubicBezTo>
                  <a:cubicBezTo>
                    <a:pt x="6434" y="1815"/>
                    <a:pt x="5314" y="284"/>
                    <a:pt x="3671" y="35"/>
                  </a:cubicBezTo>
                  <a:cubicBezTo>
                    <a:pt x="3518" y="11"/>
                    <a:pt x="3366" y="0"/>
                    <a:pt x="3215" y="0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6"/>
            <p:cNvSpPr/>
            <p:nvPr/>
          </p:nvSpPr>
          <p:spPr>
            <a:xfrm>
              <a:off x="2502851" y="1277738"/>
              <a:ext cx="510024" cy="485337"/>
            </a:xfrm>
            <a:custGeom>
              <a:avLst/>
              <a:gdLst/>
              <a:ahLst/>
              <a:cxnLst/>
              <a:rect l="l" t="t" r="r" b="b"/>
              <a:pathLst>
                <a:path w="6446" h="6134" extrusionOk="0">
                  <a:moveTo>
                    <a:pt x="3283" y="129"/>
                  </a:moveTo>
                  <a:cubicBezTo>
                    <a:pt x="3435" y="129"/>
                    <a:pt x="3586" y="140"/>
                    <a:pt x="3736" y="164"/>
                  </a:cubicBezTo>
                  <a:cubicBezTo>
                    <a:pt x="4507" y="279"/>
                    <a:pt x="5192" y="697"/>
                    <a:pt x="5656" y="1330"/>
                  </a:cubicBezTo>
                  <a:cubicBezTo>
                    <a:pt x="6121" y="1962"/>
                    <a:pt x="6311" y="2734"/>
                    <a:pt x="6190" y="3511"/>
                  </a:cubicBezTo>
                  <a:cubicBezTo>
                    <a:pt x="6073" y="4282"/>
                    <a:pt x="5656" y="4967"/>
                    <a:pt x="5024" y="5430"/>
                  </a:cubicBezTo>
                  <a:cubicBezTo>
                    <a:pt x="4516" y="5804"/>
                    <a:pt x="3918" y="6001"/>
                    <a:pt x="3300" y="6001"/>
                  </a:cubicBezTo>
                  <a:cubicBezTo>
                    <a:pt x="3149" y="6001"/>
                    <a:pt x="2996" y="5989"/>
                    <a:pt x="2843" y="5965"/>
                  </a:cubicBezTo>
                  <a:cubicBezTo>
                    <a:pt x="1242" y="5721"/>
                    <a:pt x="140" y="4219"/>
                    <a:pt x="389" y="2618"/>
                  </a:cubicBezTo>
                  <a:cubicBezTo>
                    <a:pt x="505" y="1846"/>
                    <a:pt x="917" y="1162"/>
                    <a:pt x="1549" y="697"/>
                  </a:cubicBezTo>
                  <a:cubicBezTo>
                    <a:pt x="2060" y="327"/>
                    <a:pt x="2662" y="129"/>
                    <a:pt x="3283" y="129"/>
                  </a:cubicBezTo>
                  <a:close/>
                  <a:moveTo>
                    <a:pt x="3289" y="0"/>
                  </a:moveTo>
                  <a:cubicBezTo>
                    <a:pt x="1802" y="0"/>
                    <a:pt x="493" y="1086"/>
                    <a:pt x="261" y="2600"/>
                  </a:cubicBezTo>
                  <a:cubicBezTo>
                    <a:pt x="1" y="4271"/>
                    <a:pt x="1155" y="5837"/>
                    <a:pt x="2825" y="6092"/>
                  </a:cubicBezTo>
                  <a:cubicBezTo>
                    <a:pt x="2983" y="6121"/>
                    <a:pt x="3139" y="6133"/>
                    <a:pt x="3296" y="6133"/>
                  </a:cubicBezTo>
                  <a:cubicBezTo>
                    <a:pt x="3945" y="6133"/>
                    <a:pt x="4571" y="5925"/>
                    <a:pt x="5099" y="5535"/>
                  </a:cubicBezTo>
                  <a:cubicBezTo>
                    <a:pt x="5760" y="5055"/>
                    <a:pt x="6196" y="4340"/>
                    <a:pt x="6317" y="3529"/>
                  </a:cubicBezTo>
                  <a:cubicBezTo>
                    <a:pt x="6445" y="2723"/>
                    <a:pt x="6242" y="1910"/>
                    <a:pt x="5760" y="1248"/>
                  </a:cubicBezTo>
                  <a:cubicBezTo>
                    <a:pt x="5273" y="593"/>
                    <a:pt x="4566" y="158"/>
                    <a:pt x="3754" y="36"/>
                  </a:cubicBezTo>
                  <a:cubicBezTo>
                    <a:pt x="3598" y="12"/>
                    <a:pt x="3442" y="0"/>
                    <a:pt x="328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6"/>
            <p:cNvSpPr/>
            <p:nvPr/>
          </p:nvSpPr>
          <p:spPr>
            <a:xfrm>
              <a:off x="2424837" y="974307"/>
              <a:ext cx="107923" cy="100881"/>
            </a:xfrm>
            <a:custGeom>
              <a:avLst/>
              <a:gdLst/>
              <a:ahLst/>
              <a:cxnLst/>
              <a:rect l="l" t="t" r="r" b="b"/>
              <a:pathLst>
                <a:path w="1364" h="1275" extrusionOk="0">
                  <a:moveTo>
                    <a:pt x="684" y="0"/>
                  </a:moveTo>
                  <a:cubicBezTo>
                    <a:pt x="378" y="0"/>
                    <a:pt x="106" y="226"/>
                    <a:pt x="52" y="542"/>
                  </a:cubicBezTo>
                  <a:cubicBezTo>
                    <a:pt x="1" y="884"/>
                    <a:pt x="238" y="1209"/>
                    <a:pt x="586" y="1267"/>
                  </a:cubicBezTo>
                  <a:cubicBezTo>
                    <a:pt x="618" y="1272"/>
                    <a:pt x="649" y="1274"/>
                    <a:pt x="680" y="1274"/>
                  </a:cubicBezTo>
                  <a:cubicBezTo>
                    <a:pt x="991" y="1274"/>
                    <a:pt x="1264" y="1049"/>
                    <a:pt x="1311" y="733"/>
                  </a:cubicBezTo>
                  <a:cubicBezTo>
                    <a:pt x="1364" y="385"/>
                    <a:pt x="1126" y="60"/>
                    <a:pt x="778" y="7"/>
                  </a:cubicBezTo>
                  <a:cubicBezTo>
                    <a:pt x="746" y="3"/>
                    <a:pt x="715" y="0"/>
                    <a:pt x="684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6"/>
            <p:cNvSpPr/>
            <p:nvPr/>
          </p:nvSpPr>
          <p:spPr>
            <a:xfrm>
              <a:off x="2419378" y="969243"/>
              <a:ext cx="116627" cy="110851"/>
            </a:xfrm>
            <a:custGeom>
              <a:avLst/>
              <a:gdLst/>
              <a:ahLst/>
              <a:cxnLst/>
              <a:rect l="l" t="t" r="r" b="b"/>
              <a:pathLst>
                <a:path w="1474" h="1401" extrusionOk="0">
                  <a:moveTo>
                    <a:pt x="754" y="130"/>
                  </a:moveTo>
                  <a:cubicBezTo>
                    <a:pt x="783" y="130"/>
                    <a:pt x="812" y="130"/>
                    <a:pt x="841" y="135"/>
                  </a:cubicBezTo>
                  <a:cubicBezTo>
                    <a:pt x="992" y="159"/>
                    <a:pt x="1125" y="240"/>
                    <a:pt x="1212" y="362"/>
                  </a:cubicBezTo>
                  <a:cubicBezTo>
                    <a:pt x="1305" y="483"/>
                    <a:pt x="1340" y="635"/>
                    <a:pt x="1316" y="786"/>
                  </a:cubicBezTo>
                  <a:cubicBezTo>
                    <a:pt x="1274" y="1070"/>
                    <a:pt x="1031" y="1273"/>
                    <a:pt x="752" y="1273"/>
                  </a:cubicBezTo>
                  <a:cubicBezTo>
                    <a:pt x="724" y="1273"/>
                    <a:pt x="696" y="1271"/>
                    <a:pt x="667" y="1267"/>
                  </a:cubicBezTo>
                  <a:cubicBezTo>
                    <a:pt x="354" y="1214"/>
                    <a:pt x="140" y="925"/>
                    <a:pt x="191" y="612"/>
                  </a:cubicBezTo>
                  <a:cubicBezTo>
                    <a:pt x="231" y="333"/>
                    <a:pt x="475" y="130"/>
                    <a:pt x="754" y="130"/>
                  </a:cubicBezTo>
                  <a:close/>
                  <a:moveTo>
                    <a:pt x="750" y="0"/>
                  </a:moveTo>
                  <a:cubicBezTo>
                    <a:pt x="410" y="0"/>
                    <a:pt x="110" y="247"/>
                    <a:pt x="57" y="593"/>
                  </a:cubicBezTo>
                  <a:cubicBezTo>
                    <a:pt x="0" y="976"/>
                    <a:pt x="266" y="1337"/>
                    <a:pt x="649" y="1394"/>
                  </a:cubicBezTo>
                  <a:cubicBezTo>
                    <a:pt x="684" y="1401"/>
                    <a:pt x="719" y="1401"/>
                    <a:pt x="754" y="1401"/>
                  </a:cubicBezTo>
                  <a:cubicBezTo>
                    <a:pt x="1096" y="1401"/>
                    <a:pt x="1393" y="1150"/>
                    <a:pt x="1444" y="809"/>
                  </a:cubicBezTo>
                  <a:cubicBezTo>
                    <a:pt x="1473" y="623"/>
                    <a:pt x="1427" y="437"/>
                    <a:pt x="1316" y="287"/>
                  </a:cubicBezTo>
                  <a:cubicBezTo>
                    <a:pt x="1206" y="135"/>
                    <a:pt x="1044" y="37"/>
                    <a:pt x="858" y="9"/>
                  </a:cubicBezTo>
                  <a:cubicBezTo>
                    <a:pt x="822" y="3"/>
                    <a:pt x="786" y="0"/>
                    <a:pt x="75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6"/>
            <p:cNvSpPr/>
            <p:nvPr/>
          </p:nvSpPr>
          <p:spPr>
            <a:xfrm>
              <a:off x="2871002" y="1106677"/>
              <a:ext cx="34023" cy="30146"/>
            </a:xfrm>
            <a:custGeom>
              <a:avLst/>
              <a:gdLst/>
              <a:ahLst/>
              <a:cxnLst/>
              <a:rect l="l" t="t" r="r" b="b"/>
              <a:pathLst>
                <a:path w="430" h="381" extrusionOk="0">
                  <a:moveTo>
                    <a:pt x="212" y="1"/>
                  </a:moveTo>
                  <a:cubicBezTo>
                    <a:pt x="173" y="1"/>
                    <a:pt x="133" y="12"/>
                    <a:pt x="98" y="34"/>
                  </a:cubicBezTo>
                  <a:cubicBezTo>
                    <a:pt x="17" y="98"/>
                    <a:pt x="0" y="221"/>
                    <a:pt x="57" y="302"/>
                  </a:cubicBezTo>
                  <a:cubicBezTo>
                    <a:pt x="96" y="353"/>
                    <a:pt x="155" y="380"/>
                    <a:pt x="213" y="380"/>
                  </a:cubicBezTo>
                  <a:cubicBezTo>
                    <a:pt x="253" y="380"/>
                    <a:pt x="292" y="368"/>
                    <a:pt x="325" y="342"/>
                  </a:cubicBezTo>
                  <a:cubicBezTo>
                    <a:pt x="411" y="283"/>
                    <a:pt x="429" y="162"/>
                    <a:pt x="365" y="75"/>
                  </a:cubicBezTo>
                  <a:cubicBezTo>
                    <a:pt x="330" y="26"/>
                    <a:pt x="272" y="1"/>
                    <a:pt x="21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6"/>
            <p:cNvSpPr/>
            <p:nvPr/>
          </p:nvSpPr>
          <p:spPr>
            <a:xfrm>
              <a:off x="2864910" y="1101455"/>
              <a:ext cx="46049" cy="40590"/>
            </a:xfrm>
            <a:custGeom>
              <a:avLst/>
              <a:gdLst/>
              <a:ahLst/>
              <a:cxnLst/>
              <a:rect l="l" t="t" r="r" b="b"/>
              <a:pathLst>
                <a:path w="582" h="513" extrusionOk="0">
                  <a:moveTo>
                    <a:pt x="308" y="129"/>
                  </a:moveTo>
                  <a:cubicBezTo>
                    <a:pt x="343" y="135"/>
                    <a:pt x="372" y="153"/>
                    <a:pt x="391" y="182"/>
                  </a:cubicBezTo>
                  <a:cubicBezTo>
                    <a:pt x="431" y="239"/>
                    <a:pt x="418" y="315"/>
                    <a:pt x="367" y="356"/>
                  </a:cubicBezTo>
                  <a:cubicBezTo>
                    <a:pt x="343" y="373"/>
                    <a:pt x="316" y="380"/>
                    <a:pt x="289" y="380"/>
                  </a:cubicBezTo>
                  <a:cubicBezTo>
                    <a:pt x="250" y="380"/>
                    <a:pt x="211" y="363"/>
                    <a:pt x="187" y="333"/>
                  </a:cubicBezTo>
                  <a:cubicBezTo>
                    <a:pt x="147" y="274"/>
                    <a:pt x="158" y="193"/>
                    <a:pt x="217" y="153"/>
                  </a:cubicBezTo>
                  <a:cubicBezTo>
                    <a:pt x="239" y="141"/>
                    <a:pt x="262" y="129"/>
                    <a:pt x="292" y="129"/>
                  </a:cubicBezTo>
                  <a:close/>
                  <a:moveTo>
                    <a:pt x="289" y="0"/>
                  </a:moveTo>
                  <a:cubicBezTo>
                    <a:pt x="237" y="0"/>
                    <a:pt x="184" y="16"/>
                    <a:pt x="140" y="49"/>
                  </a:cubicBezTo>
                  <a:cubicBezTo>
                    <a:pt x="24" y="135"/>
                    <a:pt x="1" y="292"/>
                    <a:pt x="83" y="408"/>
                  </a:cubicBezTo>
                  <a:cubicBezTo>
                    <a:pt x="134" y="478"/>
                    <a:pt x="210" y="512"/>
                    <a:pt x="292" y="512"/>
                  </a:cubicBezTo>
                  <a:cubicBezTo>
                    <a:pt x="343" y="512"/>
                    <a:pt x="396" y="496"/>
                    <a:pt x="442" y="461"/>
                  </a:cubicBezTo>
                  <a:cubicBezTo>
                    <a:pt x="552" y="379"/>
                    <a:pt x="581" y="217"/>
                    <a:pt x="495" y="106"/>
                  </a:cubicBezTo>
                  <a:cubicBezTo>
                    <a:pt x="446" y="36"/>
                    <a:pt x="367" y="0"/>
                    <a:pt x="28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6"/>
            <p:cNvSpPr/>
            <p:nvPr/>
          </p:nvSpPr>
          <p:spPr>
            <a:xfrm>
              <a:off x="2321980" y="1873286"/>
              <a:ext cx="74454" cy="65909"/>
            </a:xfrm>
            <a:custGeom>
              <a:avLst/>
              <a:gdLst/>
              <a:ahLst/>
              <a:cxnLst/>
              <a:rect l="l" t="t" r="r" b="b"/>
              <a:pathLst>
                <a:path w="941" h="833" extrusionOk="0">
                  <a:moveTo>
                    <a:pt x="466" y="1"/>
                  </a:moveTo>
                  <a:cubicBezTo>
                    <a:pt x="381" y="1"/>
                    <a:pt x="295" y="26"/>
                    <a:pt x="222" y="79"/>
                  </a:cubicBezTo>
                  <a:cubicBezTo>
                    <a:pt x="35" y="219"/>
                    <a:pt x="1" y="479"/>
                    <a:pt x="134" y="666"/>
                  </a:cubicBezTo>
                  <a:cubicBezTo>
                    <a:pt x="214" y="776"/>
                    <a:pt x="338" y="833"/>
                    <a:pt x="465" y="833"/>
                  </a:cubicBezTo>
                  <a:cubicBezTo>
                    <a:pt x="551" y="833"/>
                    <a:pt x="639" y="806"/>
                    <a:pt x="715" y="752"/>
                  </a:cubicBezTo>
                  <a:cubicBezTo>
                    <a:pt x="900" y="618"/>
                    <a:pt x="940" y="358"/>
                    <a:pt x="807" y="173"/>
                  </a:cubicBezTo>
                  <a:cubicBezTo>
                    <a:pt x="723" y="60"/>
                    <a:pt x="595" y="1"/>
                    <a:pt x="466" y="1"/>
                  </a:cubicBezTo>
                  <a:close/>
                </a:path>
              </a:pathLst>
            </a:custGeom>
            <a:solidFill>
              <a:srgbClr val="FF5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6"/>
            <p:cNvSpPr/>
            <p:nvPr/>
          </p:nvSpPr>
          <p:spPr>
            <a:xfrm>
              <a:off x="2316045" y="1868143"/>
              <a:ext cx="82287" cy="76116"/>
            </a:xfrm>
            <a:custGeom>
              <a:avLst/>
              <a:gdLst/>
              <a:ahLst/>
              <a:cxnLst/>
              <a:rect l="l" t="t" r="r" b="b"/>
              <a:pathLst>
                <a:path w="1040" h="962" extrusionOk="0">
                  <a:moveTo>
                    <a:pt x="598" y="133"/>
                  </a:moveTo>
                  <a:cubicBezTo>
                    <a:pt x="691" y="150"/>
                    <a:pt x="772" y="196"/>
                    <a:pt x="830" y="273"/>
                  </a:cubicBezTo>
                  <a:cubicBezTo>
                    <a:pt x="882" y="348"/>
                    <a:pt x="905" y="440"/>
                    <a:pt x="894" y="533"/>
                  </a:cubicBezTo>
                  <a:cubicBezTo>
                    <a:pt x="876" y="626"/>
                    <a:pt x="830" y="707"/>
                    <a:pt x="755" y="765"/>
                  </a:cubicBezTo>
                  <a:cubicBezTo>
                    <a:pt x="692" y="812"/>
                    <a:pt x="619" y="834"/>
                    <a:pt x="547" y="834"/>
                  </a:cubicBezTo>
                  <a:cubicBezTo>
                    <a:pt x="439" y="834"/>
                    <a:pt x="332" y="784"/>
                    <a:pt x="262" y="690"/>
                  </a:cubicBezTo>
                  <a:cubicBezTo>
                    <a:pt x="204" y="614"/>
                    <a:pt x="180" y="522"/>
                    <a:pt x="198" y="428"/>
                  </a:cubicBezTo>
                  <a:cubicBezTo>
                    <a:pt x="209" y="335"/>
                    <a:pt x="262" y="254"/>
                    <a:pt x="337" y="196"/>
                  </a:cubicBezTo>
                  <a:cubicBezTo>
                    <a:pt x="394" y="156"/>
                    <a:pt x="471" y="133"/>
                    <a:pt x="546" y="133"/>
                  </a:cubicBezTo>
                  <a:close/>
                  <a:moveTo>
                    <a:pt x="543" y="0"/>
                  </a:moveTo>
                  <a:cubicBezTo>
                    <a:pt x="442" y="0"/>
                    <a:pt x="347" y="31"/>
                    <a:pt x="262" y="92"/>
                  </a:cubicBezTo>
                  <a:cubicBezTo>
                    <a:pt x="46" y="249"/>
                    <a:pt x="0" y="551"/>
                    <a:pt x="158" y="765"/>
                  </a:cubicBezTo>
                  <a:cubicBezTo>
                    <a:pt x="250" y="892"/>
                    <a:pt x="394" y="962"/>
                    <a:pt x="546" y="962"/>
                  </a:cubicBezTo>
                  <a:cubicBezTo>
                    <a:pt x="645" y="962"/>
                    <a:pt x="742" y="934"/>
                    <a:pt x="830" y="870"/>
                  </a:cubicBezTo>
                  <a:cubicBezTo>
                    <a:pt x="935" y="795"/>
                    <a:pt x="999" y="683"/>
                    <a:pt x="1021" y="557"/>
                  </a:cubicBezTo>
                  <a:cubicBezTo>
                    <a:pt x="1039" y="428"/>
                    <a:pt x="1010" y="300"/>
                    <a:pt x="935" y="196"/>
                  </a:cubicBezTo>
                  <a:cubicBezTo>
                    <a:pt x="859" y="92"/>
                    <a:pt x="742" y="29"/>
                    <a:pt x="616" y="5"/>
                  </a:cubicBezTo>
                  <a:cubicBezTo>
                    <a:pt x="591" y="2"/>
                    <a:pt x="567" y="0"/>
                    <a:pt x="54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6"/>
            <p:cNvSpPr/>
            <p:nvPr/>
          </p:nvSpPr>
          <p:spPr>
            <a:xfrm>
              <a:off x="2204010" y="1574760"/>
              <a:ext cx="262291" cy="33548"/>
            </a:xfrm>
            <a:custGeom>
              <a:avLst/>
              <a:gdLst/>
              <a:ahLst/>
              <a:cxnLst/>
              <a:rect l="l" t="t" r="r" b="b"/>
              <a:pathLst>
                <a:path w="3315" h="424" extrusionOk="0">
                  <a:moveTo>
                    <a:pt x="1" y="0"/>
                  </a:moveTo>
                  <a:lnTo>
                    <a:pt x="1" y="423"/>
                  </a:lnTo>
                  <a:lnTo>
                    <a:pt x="3314" y="42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6"/>
            <p:cNvSpPr/>
            <p:nvPr/>
          </p:nvSpPr>
          <p:spPr>
            <a:xfrm>
              <a:off x="2199025" y="1569696"/>
              <a:ext cx="272181" cy="43676"/>
            </a:xfrm>
            <a:custGeom>
              <a:avLst/>
              <a:gdLst/>
              <a:ahLst/>
              <a:cxnLst/>
              <a:rect l="l" t="t" r="r" b="b"/>
              <a:pathLst>
                <a:path w="3440" h="552" extrusionOk="0">
                  <a:moveTo>
                    <a:pt x="3313" y="128"/>
                  </a:moveTo>
                  <a:lnTo>
                    <a:pt x="3313" y="425"/>
                  </a:lnTo>
                  <a:lnTo>
                    <a:pt x="128" y="425"/>
                  </a:lnTo>
                  <a:lnTo>
                    <a:pt x="133" y="128"/>
                  </a:lnTo>
                  <a:close/>
                  <a:moveTo>
                    <a:pt x="64" y="0"/>
                  </a:moveTo>
                  <a:cubicBezTo>
                    <a:pt x="47" y="0"/>
                    <a:pt x="29" y="7"/>
                    <a:pt x="18" y="18"/>
                  </a:cubicBezTo>
                  <a:cubicBezTo>
                    <a:pt x="7" y="29"/>
                    <a:pt x="1" y="48"/>
                    <a:pt x="1" y="64"/>
                  </a:cubicBezTo>
                  <a:lnTo>
                    <a:pt x="1" y="487"/>
                  </a:lnTo>
                  <a:cubicBezTo>
                    <a:pt x="1" y="522"/>
                    <a:pt x="29" y="551"/>
                    <a:pt x="64" y="551"/>
                  </a:cubicBezTo>
                  <a:lnTo>
                    <a:pt x="3377" y="551"/>
                  </a:lnTo>
                  <a:cubicBezTo>
                    <a:pt x="3394" y="551"/>
                    <a:pt x="3412" y="546"/>
                    <a:pt x="3423" y="535"/>
                  </a:cubicBezTo>
                  <a:cubicBezTo>
                    <a:pt x="3434" y="522"/>
                    <a:pt x="3440" y="506"/>
                    <a:pt x="3440" y="487"/>
                  </a:cubicBezTo>
                  <a:lnTo>
                    <a:pt x="3440" y="64"/>
                  </a:lnTo>
                  <a:cubicBezTo>
                    <a:pt x="3440" y="29"/>
                    <a:pt x="3412" y="0"/>
                    <a:pt x="3377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6"/>
            <p:cNvSpPr/>
            <p:nvPr/>
          </p:nvSpPr>
          <p:spPr>
            <a:xfrm>
              <a:off x="2315571" y="1512412"/>
              <a:ext cx="150728" cy="21521"/>
            </a:xfrm>
            <a:custGeom>
              <a:avLst/>
              <a:gdLst/>
              <a:ahLst/>
              <a:cxnLst/>
              <a:rect l="l" t="t" r="r" b="b"/>
              <a:pathLst>
                <a:path w="1905" h="272" extrusionOk="0">
                  <a:moveTo>
                    <a:pt x="1" y="0"/>
                  </a:moveTo>
                  <a:lnTo>
                    <a:pt x="1" y="272"/>
                  </a:lnTo>
                  <a:lnTo>
                    <a:pt x="1904" y="272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6"/>
            <p:cNvSpPr/>
            <p:nvPr/>
          </p:nvSpPr>
          <p:spPr>
            <a:xfrm>
              <a:off x="2310507" y="1506874"/>
              <a:ext cx="160698" cy="32124"/>
            </a:xfrm>
            <a:custGeom>
              <a:avLst/>
              <a:gdLst/>
              <a:ahLst/>
              <a:cxnLst/>
              <a:rect l="l" t="t" r="r" b="b"/>
              <a:pathLst>
                <a:path w="2031" h="406" extrusionOk="0">
                  <a:moveTo>
                    <a:pt x="1904" y="133"/>
                  </a:moveTo>
                  <a:lnTo>
                    <a:pt x="1904" y="279"/>
                  </a:lnTo>
                  <a:lnTo>
                    <a:pt x="134" y="279"/>
                  </a:lnTo>
                  <a:lnTo>
                    <a:pt x="134" y="133"/>
                  </a:lnTo>
                  <a:close/>
                  <a:moveTo>
                    <a:pt x="65" y="1"/>
                  </a:moveTo>
                  <a:cubicBezTo>
                    <a:pt x="30" y="1"/>
                    <a:pt x="1" y="28"/>
                    <a:pt x="1" y="70"/>
                  </a:cubicBezTo>
                  <a:lnTo>
                    <a:pt x="1" y="342"/>
                  </a:lnTo>
                  <a:cubicBezTo>
                    <a:pt x="1" y="360"/>
                    <a:pt x="6" y="377"/>
                    <a:pt x="19" y="389"/>
                  </a:cubicBezTo>
                  <a:cubicBezTo>
                    <a:pt x="36" y="400"/>
                    <a:pt x="47" y="406"/>
                    <a:pt x="65" y="406"/>
                  </a:cubicBezTo>
                  <a:lnTo>
                    <a:pt x="1968" y="406"/>
                  </a:lnTo>
                  <a:cubicBezTo>
                    <a:pt x="2003" y="406"/>
                    <a:pt x="2031" y="377"/>
                    <a:pt x="2031" y="342"/>
                  </a:cubicBezTo>
                  <a:lnTo>
                    <a:pt x="2031" y="70"/>
                  </a:lnTo>
                  <a:cubicBezTo>
                    <a:pt x="2031" y="52"/>
                    <a:pt x="2025" y="35"/>
                    <a:pt x="2014" y="23"/>
                  </a:cubicBezTo>
                  <a:cubicBezTo>
                    <a:pt x="2003" y="12"/>
                    <a:pt x="1985" y="6"/>
                    <a:pt x="1968" y="6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6"/>
            <p:cNvSpPr/>
            <p:nvPr/>
          </p:nvSpPr>
          <p:spPr>
            <a:xfrm>
              <a:off x="2315571" y="1449511"/>
              <a:ext cx="150728" cy="22075"/>
            </a:xfrm>
            <a:custGeom>
              <a:avLst/>
              <a:gdLst/>
              <a:ahLst/>
              <a:cxnLst/>
              <a:rect l="l" t="t" r="r" b="b"/>
              <a:pathLst>
                <a:path w="1905" h="279" extrusionOk="0">
                  <a:moveTo>
                    <a:pt x="1" y="0"/>
                  </a:moveTo>
                  <a:lnTo>
                    <a:pt x="1" y="279"/>
                  </a:lnTo>
                  <a:lnTo>
                    <a:pt x="1904" y="279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6"/>
            <p:cNvSpPr/>
            <p:nvPr/>
          </p:nvSpPr>
          <p:spPr>
            <a:xfrm>
              <a:off x="2310507" y="1444447"/>
              <a:ext cx="160698" cy="32203"/>
            </a:xfrm>
            <a:custGeom>
              <a:avLst/>
              <a:gdLst/>
              <a:ahLst/>
              <a:cxnLst/>
              <a:rect l="l" t="t" r="r" b="b"/>
              <a:pathLst>
                <a:path w="2031" h="407" extrusionOk="0">
                  <a:moveTo>
                    <a:pt x="1904" y="134"/>
                  </a:moveTo>
                  <a:lnTo>
                    <a:pt x="1904" y="279"/>
                  </a:lnTo>
                  <a:lnTo>
                    <a:pt x="134" y="279"/>
                  </a:lnTo>
                  <a:lnTo>
                    <a:pt x="134" y="134"/>
                  </a:lnTo>
                  <a:close/>
                  <a:moveTo>
                    <a:pt x="65" y="0"/>
                  </a:moveTo>
                  <a:cubicBezTo>
                    <a:pt x="30" y="0"/>
                    <a:pt x="1" y="30"/>
                    <a:pt x="1" y="64"/>
                  </a:cubicBezTo>
                  <a:lnTo>
                    <a:pt x="1" y="343"/>
                  </a:lnTo>
                  <a:cubicBezTo>
                    <a:pt x="1" y="359"/>
                    <a:pt x="6" y="378"/>
                    <a:pt x="19" y="389"/>
                  </a:cubicBezTo>
                  <a:cubicBezTo>
                    <a:pt x="36" y="400"/>
                    <a:pt x="47" y="407"/>
                    <a:pt x="65" y="407"/>
                  </a:cubicBezTo>
                  <a:lnTo>
                    <a:pt x="1968" y="407"/>
                  </a:lnTo>
                  <a:cubicBezTo>
                    <a:pt x="1985" y="407"/>
                    <a:pt x="2003" y="400"/>
                    <a:pt x="2014" y="389"/>
                  </a:cubicBezTo>
                  <a:cubicBezTo>
                    <a:pt x="2025" y="378"/>
                    <a:pt x="2031" y="359"/>
                    <a:pt x="2031" y="343"/>
                  </a:cubicBezTo>
                  <a:lnTo>
                    <a:pt x="2031" y="64"/>
                  </a:lnTo>
                  <a:cubicBezTo>
                    <a:pt x="2031" y="30"/>
                    <a:pt x="2003" y="0"/>
                    <a:pt x="196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6"/>
            <p:cNvSpPr/>
            <p:nvPr/>
          </p:nvSpPr>
          <p:spPr>
            <a:xfrm>
              <a:off x="2979715" y="1310336"/>
              <a:ext cx="254300" cy="109426"/>
            </a:xfrm>
            <a:custGeom>
              <a:avLst/>
              <a:gdLst/>
              <a:ahLst/>
              <a:cxnLst/>
              <a:rect l="l" t="t" r="r" b="b"/>
              <a:pathLst>
                <a:path w="3214" h="1383" extrusionOk="0">
                  <a:moveTo>
                    <a:pt x="0" y="1382"/>
                  </a:moveTo>
                  <a:lnTo>
                    <a:pt x="3214" y="1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6"/>
            <p:cNvSpPr/>
            <p:nvPr/>
          </p:nvSpPr>
          <p:spPr>
            <a:xfrm>
              <a:off x="2973781" y="1304956"/>
              <a:ext cx="266326" cy="119871"/>
            </a:xfrm>
            <a:custGeom>
              <a:avLst/>
              <a:gdLst/>
              <a:ahLst/>
              <a:cxnLst/>
              <a:rect l="l" t="t" r="r" b="b"/>
              <a:pathLst>
                <a:path w="3366" h="1515" extrusionOk="0">
                  <a:moveTo>
                    <a:pt x="3287" y="1"/>
                  </a:moveTo>
                  <a:cubicBezTo>
                    <a:pt x="3278" y="1"/>
                    <a:pt x="3269" y="2"/>
                    <a:pt x="3261" y="5"/>
                  </a:cubicBezTo>
                  <a:lnTo>
                    <a:pt x="52" y="1392"/>
                  </a:lnTo>
                  <a:cubicBezTo>
                    <a:pt x="17" y="1404"/>
                    <a:pt x="0" y="1444"/>
                    <a:pt x="17" y="1474"/>
                  </a:cubicBezTo>
                  <a:cubicBezTo>
                    <a:pt x="29" y="1502"/>
                    <a:pt x="52" y="1514"/>
                    <a:pt x="75" y="1514"/>
                  </a:cubicBezTo>
                  <a:cubicBezTo>
                    <a:pt x="87" y="1514"/>
                    <a:pt x="94" y="1514"/>
                    <a:pt x="105" y="1508"/>
                  </a:cubicBezTo>
                  <a:lnTo>
                    <a:pt x="3312" y="127"/>
                  </a:lnTo>
                  <a:cubicBezTo>
                    <a:pt x="3347" y="109"/>
                    <a:pt x="3365" y="75"/>
                    <a:pt x="3347" y="40"/>
                  </a:cubicBezTo>
                  <a:cubicBezTo>
                    <a:pt x="3339" y="14"/>
                    <a:pt x="3314" y="1"/>
                    <a:pt x="328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6"/>
            <p:cNvSpPr/>
            <p:nvPr/>
          </p:nvSpPr>
          <p:spPr>
            <a:xfrm>
              <a:off x="3221589" y="1285175"/>
              <a:ext cx="41381" cy="41381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140" y="0"/>
                  </a:moveTo>
                  <a:lnTo>
                    <a:pt x="1" y="383"/>
                  </a:lnTo>
                  <a:lnTo>
                    <a:pt x="384" y="522"/>
                  </a:lnTo>
                  <a:lnTo>
                    <a:pt x="523" y="13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6"/>
            <p:cNvSpPr/>
            <p:nvPr/>
          </p:nvSpPr>
          <p:spPr>
            <a:xfrm>
              <a:off x="3216130" y="1280270"/>
              <a:ext cx="52775" cy="51746"/>
            </a:xfrm>
            <a:custGeom>
              <a:avLst/>
              <a:gdLst/>
              <a:ahLst/>
              <a:cxnLst/>
              <a:rect l="l" t="t" r="r" b="b"/>
              <a:pathLst>
                <a:path w="667" h="654" extrusionOk="0">
                  <a:moveTo>
                    <a:pt x="249" y="150"/>
                  </a:moveTo>
                  <a:lnTo>
                    <a:pt x="511" y="242"/>
                  </a:lnTo>
                  <a:lnTo>
                    <a:pt x="418" y="503"/>
                  </a:lnTo>
                  <a:lnTo>
                    <a:pt x="156" y="410"/>
                  </a:lnTo>
                  <a:lnTo>
                    <a:pt x="249" y="150"/>
                  </a:lnTo>
                  <a:close/>
                  <a:moveTo>
                    <a:pt x="211" y="0"/>
                  </a:moveTo>
                  <a:cubicBezTo>
                    <a:pt x="184" y="0"/>
                    <a:pt x="160" y="16"/>
                    <a:pt x="150" y="38"/>
                  </a:cubicBezTo>
                  <a:lnTo>
                    <a:pt x="11" y="428"/>
                  </a:lnTo>
                  <a:cubicBezTo>
                    <a:pt x="0" y="456"/>
                    <a:pt x="17" y="498"/>
                    <a:pt x="46" y="509"/>
                  </a:cubicBezTo>
                  <a:lnTo>
                    <a:pt x="434" y="648"/>
                  </a:lnTo>
                  <a:cubicBezTo>
                    <a:pt x="441" y="648"/>
                    <a:pt x="447" y="654"/>
                    <a:pt x="453" y="654"/>
                  </a:cubicBezTo>
                  <a:cubicBezTo>
                    <a:pt x="482" y="654"/>
                    <a:pt x="504" y="637"/>
                    <a:pt x="517" y="608"/>
                  </a:cubicBezTo>
                  <a:lnTo>
                    <a:pt x="656" y="225"/>
                  </a:lnTo>
                  <a:cubicBezTo>
                    <a:pt x="667" y="190"/>
                    <a:pt x="650" y="155"/>
                    <a:pt x="615" y="143"/>
                  </a:cubicBezTo>
                  <a:lnTo>
                    <a:pt x="233" y="4"/>
                  </a:lnTo>
                  <a:cubicBezTo>
                    <a:pt x="225" y="1"/>
                    <a:pt x="218" y="0"/>
                    <a:pt x="21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6"/>
            <p:cNvSpPr/>
            <p:nvPr/>
          </p:nvSpPr>
          <p:spPr>
            <a:xfrm>
              <a:off x="2632293" y="1420552"/>
              <a:ext cx="262133" cy="189498"/>
            </a:xfrm>
            <a:custGeom>
              <a:avLst/>
              <a:gdLst/>
              <a:ahLst/>
              <a:cxnLst/>
              <a:rect l="l" t="t" r="r" b="b"/>
              <a:pathLst>
                <a:path w="3313" h="2395" extrusionOk="0">
                  <a:moveTo>
                    <a:pt x="2036" y="0"/>
                  </a:moveTo>
                  <a:cubicBezTo>
                    <a:pt x="2030" y="0"/>
                    <a:pt x="2025" y="0"/>
                    <a:pt x="2019" y="6"/>
                  </a:cubicBezTo>
                  <a:lnTo>
                    <a:pt x="1549" y="511"/>
                  </a:lnTo>
                  <a:cubicBezTo>
                    <a:pt x="1543" y="517"/>
                    <a:pt x="1543" y="522"/>
                    <a:pt x="1549" y="528"/>
                  </a:cubicBezTo>
                  <a:lnTo>
                    <a:pt x="1851" y="813"/>
                  </a:lnTo>
                  <a:cubicBezTo>
                    <a:pt x="1862" y="824"/>
                    <a:pt x="1856" y="835"/>
                    <a:pt x="1845" y="835"/>
                  </a:cubicBezTo>
                  <a:lnTo>
                    <a:pt x="418" y="835"/>
                  </a:lnTo>
                  <a:cubicBezTo>
                    <a:pt x="239" y="835"/>
                    <a:pt x="76" y="958"/>
                    <a:pt x="41" y="1132"/>
                  </a:cubicBezTo>
                  <a:cubicBezTo>
                    <a:pt x="0" y="1358"/>
                    <a:pt x="174" y="1555"/>
                    <a:pt x="394" y="1555"/>
                  </a:cubicBezTo>
                  <a:lnTo>
                    <a:pt x="1845" y="1555"/>
                  </a:lnTo>
                  <a:cubicBezTo>
                    <a:pt x="1856" y="1555"/>
                    <a:pt x="1862" y="1572"/>
                    <a:pt x="1851" y="1579"/>
                  </a:cubicBezTo>
                  <a:lnTo>
                    <a:pt x="1549" y="1863"/>
                  </a:lnTo>
                  <a:cubicBezTo>
                    <a:pt x="1543" y="1868"/>
                    <a:pt x="1543" y="1874"/>
                    <a:pt x="1549" y="1880"/>
                  </a:cubicBezTo>
                  <a:lnTo>
                    <a:pt x="2019" y="2391"/>
                  </a:lnTo>
                  <a:cubicBezTo>
                    <a:pt x="2022" y="2393"/>
                    <a:pt x="2025" y="2395"/>
                    <a:pt x="2027" y="2395"/>
                  </a:cubicBezTo>
                  <a:cubicBezTo>
                    <a:pt x="2030" y="2395"/>
                    <a:pt x="2033" y="2393"/>
                    <a:pt x="2036" y="2391"/>
                  </a:cubicBezTo>
                  <a:lnTo>
                    <a:pt x="3307" y="1207"/>
                  </a:lnTo>
                  <a:cubicBezTo>
                    <a:pt x="3312" y="1202"/>
                    <a:pt x="3312" y="1189"/>
                    <a:pt x="3307" y="1184"/>
                  </a:cubicBezTo>
                  <a:lnTo>
                    <a:pt x="2036" y="0"/>
                  </a:lnTo>
                  <a:close/>
                </a:path>
              </a:pathLst>
            </a:custGeom>
            <a:solidFill>
              <a:srgbClr val="F8F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6"/>
            <p:cNvSpPr/>
            <p:nvPr/>
          </p:nvSpPr>
          <p:spPr>
            <a:xfrm>
              <a:off x="2628654" y="1415172"/>
              <a:ext cx="270836" cy="200101"/>
            </a:xfrm>
            <a:custGeom>
              <a:avLst/>
              <a:gdLst/>
              <a:ahLst/>
              <a:cxnLst/>
              <a:rect l="l" t="t" r="r" b="b"/>
              <a:pathLst>
                <a:path w="3423" h="2529" extrusionOk="0">
                  <a:moveTo>
                    <a:pt x="2076" y="156"/>
                  </a:moveTo>
                  <a:lnTo>
                    <a:pt x="3272" y="1264"/>
                  </a:lnTo>
                  <a:lnTo>
                    <a:pt x="2076" y="2371"/>
                  </a:lnTo>
                  <a:lnTo>
                    <a:pt x="1677" y="1942"/>
                  </a:lnTo>
                  <a:lnTo>
                    <a:pt x="1943" y="1693"/>
                  </a:lnTo>
                  <a:cubicBezTo>
                    <a:pt x="1966" y="1669"/>
                    <a:pt x="1972" y="1640"/>
                    <a:pt x="1961" y="1605"/>
                  </a:cubicBezTo>
                  <a:cubicBezTo>
                    <a:pt x="1950" y="1577"/>
                    <a:pt x="1920" y="1559"/>
                    <a:pt x="1891" y="1559"/>
                  </a:cubicBezTo>
                  <a:lnTo>
                    <a:pt x="440" y="1559"/>
                  </a:lnTo>
                  <a:cubicBezTo>
                    <a:pt x="354" y="1559"/>
                    <a:pt x="272" y="1519"/>
                    <a:pt x="215" y="1455"/>
                  </a:cubicBezTo>
                  <a:cubicBezTo>
                    <a:pt x="162" y="1385"/>
                    <a:pt x="140" y="1299"/>
                    <a:pt x="151" y="1211"/>
                  </a:cubicBezTo>
                  <a:cubicBezTo>
                    <a:pt x="175" y="1072"/>
                    <a:pt x="307" y="968"/>
                    <a:pt x="464" y="968"/>
                  </a:cubicBezTo>
                  <a:lnTo>
                    <a:pt x="1891" y="968"/>
                  </a:lnTo>
                  <a:cubicBezTo>
                    <a:pt x="1920" y="968"/>
                    <a:pt x="1950" y="951"/>
                    <a:pt x="1961" y="922"/>
                  </a:cubicBezTo>
                  <a:cubicBezTo>
                    <a:pt x="1972" y="892"/>
                    <a:pt x="1966" y="858"/>
                    <a:pt x="1943" y="834"/>
                  </a:cubicBezTo>
                  <a:lnTo>
                    <a:pt x="1677" y="585"/>
                  </a:lnTo>
                  <a:lnTo>
                    <a:pt x="2076" y="156"/>
                  </a:lnTo>
                  <a:close/>
                  <a:moveTo>
                    <a:pt x="2074" y="1"/>
                  </a:moveTo>
                  <a:cubicBezTo>
                    <a:pt x="2054" y="1"/>
                    <a:pt x="2034" y="10"/>
                    <a:pt x="2019" y="28"/>
                  </a:cubicBezTo>
                  <a:lnTo>
                    <a:pt x="1543" y="533"/>
                  </a:lnTo>
                  <a:cubicBezTo>
                    <a:pt x="1514" y="568"/>
                    <a:pt x="1519" y="614"/>
                    <a:pt x="1549" y="643"/>
                  </a:cubicBezTo>
                  <a:lnTo>
                    <a:pt x="1757" y="839"/>
                  </a:lnTo>
                  <a:lnTo>
                    <a:pt x="464" y="839"/>
                  </a:lnTo>
                  <a:cubicBezTo>
                    <a:pt x="250" y="839"/>
                    <a:pt x="58" y="991"/>
                    <a:pt x="23" y="1187"/>
                  </a:cubicBezTo>
                  <a:cubicBezTo>
                    <a:pt x="0" y="1310"/>
                    <a:pt x="35" y="1438"/>
                    <a:pt x="116" y="1536"/>
                  </a:cubicBezTo>
                  <a:cubicBezTo>
                    <a:pt x="197" y="1634"/>
                    <a:pt x="319" y="1687"/>
                    <a:pt x="440" y="1687"/>
                  </a:cubicBezTo>
                  <a:lnTo>
                    <a:pt x="1757" y="1687"/>
                  </a:lnTo>
                  <a:lnTo>
                    <a:pt x="1549" y="1884"/>
                  </a:lnTo>
                  <a:cubicBezTo>
                    <a:pt x="1519" y="1913"/>
                    <a:pt x="1514" y="1966"/>
                    <a:pt x="1543" y="1995"/>
                  </a:cubicBezTo>
                  <a:lnTo>
                    <a:pt x="2019" y="2499"/>
                  </a:lnTo>
                  <a:cubicBezTo>
                    <a:pt x="2030" y="2517"/>
                    <a:pt x="2054" y="2528"/>
                    <a:pt x="2076" y="2528"/>
                  </a:cubicBezTo>
                  <a:cubicBezTo>
                    <a:pt x="2094" y="2528"/>
                    <a:pt x="2111" y="2517"/>
                    <a:pt x="2129" y="2504"/>
                  </a:cubicBezTo>
                  <a:lnTo>
                    <a:pt x="3399" y="1321"/>
                  </a:lnTo>
                  <a:cubicBezTo>
                    <a:pt x="3417" y="1304"/>
                    <a:pt x="3423" y="1286"/>
                    <a:pt x="3423" y="1264"/>
                  </a:cubicBezTo>
                  <a:cubicBezTo>
                    <a:pt x="3423" y="1246"/>
                    <a:pt x="3411" y="1217"/>
                    <a:pt x="3399" y="1206"/>
                  </a:cubicBezTo>
                  <a:lnTo>
                    <a:pt x="2129" y="22"/>
                  </a:lnTo>
                  <a:cubicBezTo>
                    <a:pt x="2113" y="8"/>
                    <a:pt x="2093" y="1"/>
                    <a:pt x="207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46"/>
          <p:cNvGrpSpPr/>
          <p:nvPr/>
        </p:nvGrpSpPr>
        <p:grpSpPr>
          <a:xfrm>
            <a:off x="2676334" y="3866928"/>
            <a:ext cx="1636069" cy="806330"/>
            <a:chOff x="4525850" y="3072860"/>
            <a:chExt cx="1456873" cy="717950"/>
          </a:xfrm>
        </p:grpSpPr>
        <p:sp>
          <p:nvSpPr>
            <p:cNvPr id="1735" name="Google Shape;1735;p46"/>
            <p:cNvSpPr/>
            <p:nvPr/>
          </p:nvSpPr>
          <p:spPr>
            <a:xfrm>
              <a:off x="5127093" y="3114161"/>
              <a:ext cx="706960" cy="621191"/>
            </a:xfrm>
            <a:custGeom>
              <a:avLst/>
              <a:gdLst/>
              <a:ahLst/>
              <a:cxnLst/>
              <a:rect l="l" t="t" r="r" b="b"/>
              <a:pathLst>
                <a:path w="8935" h="7851" extrusionOk="0">
                  <a:moveTo>
                    <a:pt x="198" y="1"/>
                  </a:moveTo>
                  <a:cubicBezTo>
                    <a:pt x="88" y="1"/>
                    <a:pt x="0" y="89"/>
                    <a:pt x="0" y="199"/>
                  </a:cubicBezTo>
                  <a:lnTo>
                    <a:pt x="0" y="7652"/>
                  </a:lnTo>
                  <a:cubicBezTo>
                    <a:pt x="0" y="7762"/>
                    <a:pt x="88" y="7850"/>
                    <a:pt x="198" y="7850"/>
                  </a:cubicBezTo>
                  <a:lnTo>
                    <a:pt x="8075" y="7850"/>
                  </a:lnTo>
                  <a:cubicBezTo>
                    <a:pt x="8163" y="7850"/>
                    <a:pt x="8238" y="7797"/>
                    <a:pt x="8267" y="7722"/>
                  </a:cubicBezTo>
                  <a:lnTo>
                    <a:pt x="8905" y="5953"/>
                  </a:lnTo>
                  <a:cubicBezTo>
                    <a:pt x="8934" y="5877"/>
                    <a:pt x="8910" y="5791"/>
                    <a:pt x="8846" y="5733"/>
                  </a:cubicBezTo>
                  <a:lnTo>
                    <a:pt x="3162" y="1069"/>
                  </a:lnTo>
                  <a:cubicBezTo>
                    <a:pt x="3133" y="1045"/>
                    <a:pt x="3116" y="1016"/>
                    <a:pt x="3104" y="981"/>
                  </a:cubicBezTo>
                  <a:lnTo>
                    <a:pt x="2797" y="135"/>
                  </a:lnTo>
                  <a:cubicBezTo>
                    <a:pt x="2768" y="54"/>
                    <a:pt x="2693" y="1"/>
                    <a:pt x="261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6"/>
            <p:cNvSpPr/>
            <p:nvPr/>
          </p:nvSpPr>
          <p:spPr>
            <a:xfrm>
              <a:off x="5121555" y="3109097"/>
              <a:ext cx="718432" cy="631714"/>
            </a:xfrm>
            <a:custGeom>
              <a:avLst/>
              <a:gdLst/>
              <a:ahLst/>
              <a:cxnLst/>
              <a:rect l="l" t="t" r="r" b="b"/>
              <a:pathLst>
                <a:path w="9080" h="7984" extrusionOk="0">
                  <a:moveTo>
                    <a:pt x="2681" y="129"/>
                  </a:moveTo>
                  <a:cubicBezTo>
                    <a:pt x="2739" y="129"/>
                    <a:pt x="2785" y="164"/>
                    <a:pt x="2809" y="217"/>
                  </a:cubicBezTo>
                  <a:lnTo>
                    <a:pt x="3111" y="1069"/>
                  </a:lnTo>
                  <a:cubicBezTo>
                    <a:pt x="3128" y="1115"/>
                    <a:pt x="3157" y="1156"/>
                    <a:pt x="3192" y="1184"/>
                  </a:cubicBezTo>
                  <a:lnTo>
                    <a:pt x="8876" y="5848"/>
                  </a:lnTo>
                  <a:cubicBezTo>
                    <a:pt x="8916" y="5883"/>
                    <a:pt x="8934" y="5941"/>
                    <a:pt x="8916" y="6000"/>
                  </a:cubicBezTo>
                  <a:lnTo>
                    <a:pt x="8273" y="7762"/>
                  </a:lnTo>
                  <a:cubicBezTo>
                    <a:pt x="8255" y="7815"/>
                    <a:pt x="8204" y="7850"/>
                    <a:pt x="8145" y="7850"/>
                  </a:cubicBezTo>
                  <a:lnTo>
                    <a:pt x="268" y="7850"/>
                  </a:lnTo>
                  <a:cubicBezTo>
                    <a:pt x="193" y="7850"/>
                    <a:pt x="134" y="7792"/>
                    <a:pt x="134" y="7716"/>
                  </a:cubicBezTo>
                  <a:lnTo>
                    <a:pt x="134" y="263"/>
                  </a:lnTo>
                  <a:cubicBezTo>
                    <a:pt x="134" y="187"/>
                    <a:pt x="193" y="129"/>
                    <a:pt x="268" y="129"/>
                  </a:cubicBezTo>
                  <a:close/>
                  <a:moveTo>
                    <a:pt x="268" y="1"/>
                  </a:moveTo>
                  <a:cubicBezTo>
                    <a:pt x="123" y="1"/>
                    <a:pt x="1" y="118"/>
                    <a:pt x="1" y="263"/>
                  </a:cubicBezTo>
                  <a:lnTo>
                    <a:pt x="1" y="7716"/>
                  </a:lnTo>
                  <a:cubicBezTo>
                    <a:pt x="1" y="7861"/>
                    <a:pt x="123" y="7984"/>
                    <a:pt x="268" y="7984"/>
                  </a:cubicBezTo>
                  <a:lnTo>
                    <a:pt x="8145" y="7984"/>
                  </a:lnTo>
                  <a:cubicBezTo>
                    <a:pt x="8255" y="7984"/>
                    <a:pt x="8359" y="7914"/>
                    <a:pt x="8394" y="7810"/>
                  </a:cubicBezTo>
                  <a:lnTo>
                    <a:pt x="9039" y="6040"/>
                  </a:lnTo>
                  <a:cubicBezTo>
                    <a:pt x="9079" y="5936"/>
                    <a:pt x="9044" y="5820"/>
                    <a:pt x="8958" y="5751"/>
                  </a:cubicBezTo>
                  <a:lnTo>
                    <a:pt x="3272" y="1087"/>
                  </a:lnTo>
                  <a:cubicBezTo>
                    <a:pt x="3256" y="1069"/>
                    <a:pt x="3243" y="1045"/>
                    <a:pt x="3232" y="1028"/>
                  </a:cubicBezTo>
                  <a:lnTo>
                    <a:pt x="2930" y="175"/>
                  </a:lnTo>
                  <a:cubicBezTo>
                    <a:pt x="2890" y="71"/>
                    <a:pt x="2791" y="1"/>
                    <a:pt x="268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6"/>
            <p:cNvSpPr/>
            <p:nvPr/>
          </p:nvSpPr>
          <p:spPr>
            <a:xfrm>
              <a:off x="5152887" y="3077923"/>
              <a:ext cx="624197" cy="621586"/>
            </a:xfrm>
            <a:custGeom>
              <a:avLst/>
              <a:gdLst/>
              <a:ahLst/>
              <a:cxnLst/>
              <a:rect l="l" t="t" r="r" b="b"/>
              <a:pathLst>
                <a:path w="7889" h="7856" extrusionOk="0">
                  <a:moveTo>
                    <a:pt x="202" y="1"/>
                  </a:moveTo>
                  <a:cubicBezTo>
                    <a:pt x="92" y="1"/>
                    <a:pt x="0" y="94"/>
                    <a:pt x="0" y="199"/>
                  </a:cubicBezTo>
                  <a:lnTo>
                    <a:pt x="0" y="7658"/>
                  </a:lnTo>
                  <a:cubicBezTo>
                    <a:pt x="0" y="7762"/>
                    <a:pt x="92" y="7856"/>
                    <a:pt x="202" y="7856"/>
                  </a:cubicBezTo>
                  <a:lnTo>
                    <a:pt x="7692" y="7856"/>
                  </a:lnTo>
                  <a:cubicBezTo>
                    <a:pt x="7802" y="7856"/>
                    <a:pt x="7888" y="7762"/>
                    <a:pt x="7888" y="7658"/>
                  </a:cubicBezTo>
                  <a:lnTo>
                    <a:pt x="7888" y="1237"/>
                  </a:lnTo>
                  <a:cubicBezTo>
                    <a:pt x="7888" y="1126"/>
                    <a:pt x="7802" y="1040"/>
                    <a:pt x="7692" y="1040"/>
                  </a:cubicBezTo>
                  <a:lnTo>
                    <a:pt x="3265" y="1040"/>
                  </a:lnTo>
                  <a:cubicBezTo>
                    <a:pt x="3178" y="1040"/>
                    <a:pt x="3103" y="987"/>
                    <a:pt x="3080" y="906"/>
                  </a:cubicBezTo>
                  <a:lnTo>
                    <a:pt x="2801" y="135"/>
                  </a:lnTo>
                  <a:cubicBezTo>
                    <a:pt x="2772" y="54"/>
                    <a:pt x="2697" y="1"/>
                    <a:pt x="2616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6"/>
            <p:cNvSpPr/>
            <p:nvPr/>
          </p:nvSpPr>
          <p:spPr>
            <a:xfrm>
              <a:off x="5147823" y="3072860"/>
              <a:ext cx="634721" cy="631714"/>
            </a:xfrm>
            <a:custGeom>
              <a:avLst/>
              <a:gdLst/>
              <a:ahLst/>
              <a:cxnLst/>
              <a:rect l="l" t="t" r="r" b="b"/>
              <a:pathLst>
                <a:path w="8022" h="7984" extrusionOk="0">
                  <a:moveTo>
                    <a:pt x="2680" y="129"/>
                  </a:moveTo>
                  <a:cubicBezTo>
                    <a:pt x="2737" y="129"/>
                    <a:pt x="2784" y="169"/>
                    <a:pt x="2807" y="222"/>
                  </a:cubicBezTo>
                  <a:lnTo>
                    <a:pt x="3080" y="994"/>
                  </a:lnTo>
                  <a:cubicBezTo>
                    <a:pt x="3114" y="1098"/>
                    <a:pt x="3219" y="1168"/>
                    <a:pt x="3329" y="1168"/>
                  </a:cubicBezTo>
                  <a:lnTo>
                    <a:pt x="7756" y="1168"/>
                  </a:lnTo>
                  <a:cubicBezTo>
                    <a:pt x="7831" y="1168"/>
                    <a:pt x="7888" y="1225"/>
                    <a:pt x="7888" y="1301"/>
                  </a:cubicBezTo>
                  <a:lnTo>
                    <a:pt x="7888" y="7722"/>
                  </a:lnTo>
                  <a:cubicBezTo>
                    <a:pt x="7888" y="7792"/>
                    <a:pt x="7831" y="7856"/>
                    <a:pt x="7756" y="7856"/>
                  </a:cubicBezTo>
                  <a:lnTo>
                    <a:pt x="266" y="7856"/>
                  </a:lnTo>
                  <a:cubicBezTo>
                    <a:pt x="191" y="7856"/>
                    <a:pt x="134" y="7792"/>
                    <a:pt x="134" y="7722"/>
                  </a:cubicBezTo>
                  <a:lnTo>
                    <a:pt x="134" y="263"/>
                  </a:lnTo>
                  <a:cubicBezTo>
                    <a:pt x="134" y="193"/>
                    <a:pt x="191" y="129"/>
                    <a:pt x="266" y="129"/>
                  </a:cubicBezTo>
                  <a:close/>
                  <a:moveTo>
                    <a:pt x="266" y="1"/>
                  </a:moveTo>
                  <a:cubicBezTo>
                    <a:pt x="121" y="1"/>
                    <a:pt x="0" y="118"/>
                    <a:pt x="0" y="263"/>
                  </a:cubicBezTo>
                  <a:lnTo>
                    <a:pt x="0" y="7722"/>
                  </a:lnTo>
                  <a:cubicBezTo>
                    <a:pt x="0" y="7867"/>
                    <a:pt x="121" y="7984"/>
                    <a:pt x="266" y="7984"/>
                  </a:cubicBezTo>
                  <a:lnTo>
                    <a:pt x="7756" y="7984"/>
                  </a:lnTo>
                  <a:cubicBezTo>
                    <a:pt x="7901" y="7984"/>
                    <a:pt x="8022" y="7867"/>
                    <a:pt x="8022" y="7722"/>
                  </a:cubicBezTo>
                  <a:lnTo>
                    <a:pt x="8022" y="1301"/>
                  </a:lnTo>
                  <a:cubicBezTo>
                    <a:pt x="8022" y="1155"/>
                    <a:pt x="7901" y="1034"/>
                    <a:pt x="7756" y="1034"/>
                  </a:cubicBezTo>
                  <a:lnTo>
                    <a:pt x="3329" y="1034"/>
                  </a:lnTo>
                  <a:cubicBezTo>
                    <a:pt x="3272" y="1034"/>
                    <a:pt x="3219" y="999"/>
                    <a:pt x="3202" y="946"/>
                  </a:cubicBezTo>
                  <a:lnTo>
                    <a:pt x="2929" y="175"/>
                  </a:lnTo>
                  <a:cubicBezTo>
                    <a:pt x="2889" y="71"/>
                    <a:pt x="2790" y="1"/>
                    <a:pt x="268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6"/>
            <p:cNvSpPr/>
            <p:nvPr/>
          </p:nvSpPr>
          <p:spPr>
            <a:xfrm>
              <a:off x="4580049" y="3246373"/>
              <a:ext cx="688999" cy="219961"/>
            </a:xfrm>
            <a:custGeom>
              <a:avLst/>
              <a:gdLst/>
              <a:ahLst/>
              <a:cxnLst/>
              <a:rect l="l" t="t" r="r" b="b"/>
              <a:pathLst>
                <a:path w="8708" h="2780" extrusionOk="0">
                  <a:moveTo>
                    <a:pt x="5372" y="1"/>
                  </a:moveTo>
                  <a:lnTo>
                    <a:pt x="2599" y="2600"/>
                  </a:lnTo>
                  <a:lnTo>
                    <a:pt x="122" y="41"/>
                  </a:lnTo>
                  <a:cubicBezTo>
                    <a:pt x="106" y="26"/>
                    <a:pt x="88" y="19"/>
                    <a:pt x="70" y="19"/>
                  </a:cubicBezTo>
                  <a:cubicBezTo>
                    <a:pt x="55" y="19"/>
                    <a:pt x="40" y="25"/>
                    <a:pt x="29" y="35"/>
                  </a:cubicBezTo>
                  <a:cubicBezTo>
                    <a:pt x="6" y="65"/>
                    <a:pt x="1" y="105"/>
                    <a:pt x="29" y="129"/>
                  </a:cubicBezTo>
                  <a:lnTo>
                    <a:pt x="2599" y="2779"/>
                  </a:lnTo>
                  <a:lnTo>
                    <a:pt x="5377" y="169"/>
                  </a:lnTo>
                  <a:lnTo>
                    <a:pt x="8591" y="2664"/>
                  </a:lnTo>
                  <a:cubicBezTo>
                    <a:pt x="8602" y="2670"/>
                    <a:pt x="8615" y="2673"/>
                    <a:pt x="8628" y="2673"/>
                  </a:cubicBezTo>
                  <a:cubicBezTo>
                    <a:pt x="8649" y="2673"/>
                    <a:pt x="8669" y="2666"/>
                    <a:pt x="8684" y="2651"/>
                  </a:cubicBezTo>
                  <a:cubicBezTo>
                    <a:pt x="8707" y="2623"/>
                    <a:pt x="8702" y="2582"/>
                    <a:pt x="8673" y="2559"/>
                  </a:cubicBezTo>
                  <a:lnTo>
                    <a:pt x="5372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6"/>
            <p:cNvSpPr/>
            <p:nvPr/>
          </p:nvSpPr>
          <p:spPr>
            <a:xfrm>
              <a:off x="4531389" y="3198267"/>
              <a:ext cx="109347" cy="109743"/>
            </a:xfrm>
            <a:custGeom>
              <a:avLst/>
              <a:gdLst/>
              <a:ahLst/>
              <a:cxnLst/>
              <a:rect l="l" t="t" r="r" b="b"/>
              <a:pathLst>
                <a:path w="1382" h="1387" extrusionOk="0">
                  <a:moveTo>
                    <a:pt x="691" y="0"/>
                  </a:moveTo>
                  <a:cubicBezTo>
                    <a:pt x="308" y="0"/>
                    <a:pt x="0" y="313"/>
                    <a:pt x="0" y="691"/>
                  </a:cubicBezTo>
                  <a:cubicBezTo>
                    <a:pt x="0" y="1074"/>
                    <a:pt x="308" y="1387"/>
                    <a:pt x="691" y="1387"/>
                  </a:cubicBezTo>
                  <a:cubicBezTo>
                    <a:pt x="1074" y="1387"/>
                    <a:pt x="1381" y="1074"/>
                    <a:pt x="1381" y="691"/>
                  </a:cubicBezTo>
                  <a:cubicBezTo>
                    <a:pt x="1381" y="313"/>
                    <a:pt x="1074" y="0"/>
                    <a:pt x="691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6"/>
            <p:cNvSpPr/>
            <p:nvPr/>
          </p:nvSpPr>
          <p:spPr>
            <a:xfrm>
              <a:off x="4525850" y="3193203"/>
              <a:ext cx="119871" cy="119791"/>
            </a:xfrm>
            <a:custGeom>
              <a:avLst/>
              <a:gdLst/>
              <a:ahLst/>
              <a:cxnLst/>
              <a:rect l="l" t="t" r="r" b="b"/>
              <a:pathLst>
                <a:path w="1515" h="1514" extrusionOk="0">
                  <a:moveTo>
                    <a:pt x="761" y="128"/>
                  </a:moveTo>
                  <a:cubicBezTo>
                    <a:pt x="1103" y="128"/>
                    <a:pt x="1387" y="412"/>
                    <a:pt x="1387" y="755"/>
                  </a:cubicBezTo>
                  <a:cubicBezTo>
                    <a:pt x="1387" y="1103"/>
                    <a:pt x="1103" y="1381"/>
                    <a:pt x="761" y="1381"/>
                  </a:cubicBezTo>
                  <a:cubicBezTo>
                    <a:pt x="413" y="1381"/>
                    <a:pt x="134" y="1103"/>
                    <a:pt x="134" y="755"/>
                  </a:cubicBezTo>
                  <a:cubicBezTo>
                    <a:pt x="134" y="412"/>
                    <a:pt x="413" y="128"/>
                    <a:pt x="761" y="128"/>
                  </a:cubicBezTo>
                  <a:close/>
                  <a:moveTo>
                    <a:pt x="761" y="0"/>
                  </a:moveTo>
                  <a:cubicBezTo>
                    <a:pt x="343" y="0"/>
                    <a:pt x="1" y="343"/>
                    <a:pt x="1" y="755"/>
                  </a:cubicBezTo>
                  <a:cubicBezTo>
                    <a:pt x="1" y="1172"/>
                    <a:pt x="343" y="1513"/>
                    <a:pt x="761" y="1513"/>
                  </a:cubicBezTo>
                  <a:cubicBezTo>
                    <a:pt x="1179" y="1513"/>
                    <a:pt x="1514" y="1172"/>
                    <a:pt x="1514" y="755"/>
                  </a:cubicBezTo>
                  <a:cubicBezTo>
                    <a:pt x="1514" y="343"/>
                    <a:pt x="1179" y="0"/>
                    <a:pt x="76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6"/>
            <p:cNvSpPr/>
            <p:nvPr/>
          </p:nvSpPr>
          <p:spPr>
            <a:xfrm>
              <a:off x="4950416" y="3198267"/>
              <a:ext cx="109743" cy="109743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6" y="0"/>
                  </a:moveTo>
                  <a:cubicBezTo>
                    <a:pt x="313" y="0"/>
                    <a:pt x="0" y="313"/>
                    <a:pt x="0" y="691"/>
                  </a:cubicBezTo>
                  <a:cubicBezTo>
                    <a:pt x="0" y="1074"/>
                    <a:pt x="313" y="1387"/>
                    <a:pt x="696" y="1387"/>
                  </a:cubicBezTo>
                  <a:cubicBezTo>
                    <a:pt x="1074" y="1387"/>
                    <a:pt x="1387" y="1074"/>
                    <a:pt x="1387" y="691"/>
                  </a:cubicBezTo>
                  <a:cubicBezTo>
                    <a:pt x="1387" y="313"/>
                    <a:pt x="1074" y="0"/>
                    <a:pt x="696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6"/>
            <p:cNvSpPr/>
            <p:nvPr/>
          </p:nvSpPr>
          <p:spPr>
            <a:xfrm>
              <a:off x="4945352" y="3193203"/>
              <a:ext cx="119871" cy="119791"/>
            </a:xfrm>
            <a:custGeom>
              <a:avLst/>
              <a:gdLst/>
              <a:ahLst/>
              <a:cxnLst/>
              <a:rect l="l" t="t" r="r" b="b"/>
              <a:pathLst>
                <a:path w="1515" h="1514" extrusionOk="0">
                  <a:moveTo>
                    <a:pt x="760" y="128"/>
                  </a:moveTo>
                  <a:cubicBezTo>
                    <a:pt x="1103" y="128"/>
                    <a:pt x="1387" y="412"/>
                    <a:pt x="1387" y="755"/>
                  </a:cubicBezTo>
                  <a:cubicBezTo>
                    <a:pt x="1387" y="1103"/>
                    <a:pt x="1103" y="1381"/>
                    <a:pt x="760" y="1381"/>
                  </a:cubicBezTo>
                  <a:cubicBezTo>
                    <a:pt x="412" y="1381"/>
                    <a:pt x="134" y="1103"/>
                    <a:pt x="134" y="755"/>
                  </a:cubicBezTo>
                  <a:cubicBezTo>
                    <a:pt x="134" y="412"/>
                    <a:pt x="412" y="128"/>
                    <a:pt x="760" y="128"/>
                  </a:cubicBezTo>
                  <a:close/>
                  <a:moveTo>
                    <a:pt x="760" y="0"/>
                  </a:moveTo>
                  <a:cubicBezTo>
                    <a:pt x="343" y="0"/>
                    <a:pt x="0" y="343"/>
                    <a:pt x="0" y="755"/>
                  </a:cubicBezTo>
                  <a:cubicBezTo>
                    <a:pt x="0" y="1172"/>
                    <a:pt x="343" y="1513"/>
                    <a:pt x="760" y="1513"/>
                  </a:cubicBezTo>
                  <a:cubicBezTo>
                    <a:pt x="1178" y="1513"/>
                    <a:pt x="1515" y="1172"/>
                    <a:pt x="1515" y="755"/>
                  </a:cubicBezTo>
                  <a:cubicBezTo>
                    <a:pt x="1515" y="343"/>
                    <a:pt x="1178" y="0"/>
                    <a:pt x="760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6"/>
            <p:cNvSpPr/>
            <p:nvPr/>
          </p:nvSpPr>
          <p:spPr>
            <a:xfrm>
              <a:off x="4730933" y="3398286"/>
              <a:ext cx="109426" cy="109347"/>
            </a:xfrm>
            <a:custGeom>
              <a:avLst/>
              <a:gdLst/>
              <a:ahLst/>
              <a:cxnLst/>
              <a:rect l="l" t="t" r="r" b="b"/>
              <a:pathLst>
                <a:path w="1383" h="1382" extrusionOk="0">
                  <a:moveTo>
                    <a:pt x="692" y="0"/>
                  </a:moveTo>
                  <a:cubicBezTo>
                    <a:pt x="309" y="0"/>
                    <a:pt x="1" y="308"/>
                    <a:pt x="1" y="691"/>
                  </a:cubicBezTo>
                  <a:cubicBezTo>
                    <a:pt x="1" y="1074"/>
                    <a:pt x="309" y="1381"/>
                    <a:pt x="692" y="1381"/>
                  </a:cubicBezTo>
                  <a:cubicBezTo>
                    <a:pt x="1074" y="1381"/>
                    <a:pt x="1382" y="1074"/>
                    <a:pt x="1382" y="691"/>
                  </a:cubicBezTo>
                  <a:cubicBezTo>
                    <a:pt x="1382" y="308"/>
                    <a:pt x="1074" y="0"/>
                    <a:pt x="69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6"/>
            <p:cNvSpPr/>
            <p:nvPr/>
          </p:nvSpPr>
          <p:spPr>
            <a:xfrm>
              <a:off x="4726027" y="3392748"/>
              <a:ext cx="119396" cy="119950"/>
            </a:xfrm>
            <a:custGeom>
              <a:avLst/>
              <a:gdLst/>
              <a:ahLst/>
              <a:cxnLst/>
              <a:rect l="l" t="t" r="r" b="b"/>
              <a:pathLst>
                <a:path w="1509" h="1516" extrusionOk="0">
                  <a:moveTo>
                    <a:pt x="754" y="134"/>
                  </a:moveTo>
                  <a:cubicBezTo>
                    <a:pt x="1102" y="134"/>
                    <a:pt x="1380" y="413"/>
                    <a:pt x="1380" y="761"/>
                  </a:cubicBezTo>
                  <a:cubicBezTo>
                    <a:pt x="1380" y="1103"/>
                    <a:pt x="1102" y="1387"/>
                    <a:pt x="754" y="1387"/>
                  </a:cubicBezTo>
                  <a:cubicBezTo>
                    <a:pt x="405" y="1387"/>
                    <a:pt x="127" y="1103"/>
                    <a:pt x="127" y="761"/>
                  </a:cubicBezTo>
                  <a:cubicBezTo>
                    <a:pt x="127" y="413"/>
                    <a:pt x="405" y="134"/>
                    <a:pt x="754" y="134"/>
                  </a:cubicBezTo>
                  <a:close/>
                  <a:moveTo>
                    <a:pt x="754" y="1"/>
                  </a:moveTo>
                  <a:cubicBezTo>
                    <a:pt x="336" y="1"/>
                    <a:pt x="0" y="343"/>
                    <a:pt x="0" y="761"/>
                  </a:cubicBezTo>
                  <a:cubicBezTo>
                    <a:pt x="0" y="1179"/>
                    <a:pt x="336" y="1516"/>
                    <a:pt x="754" y="1516"/>
                  </a:cubicBezTo>
                  <a:cubicBezTo>
                    <a:pt x="1171" y="1516"/>
                    <a:pt x="1508" y="1179"/>
                    <a:pt x="1508" y="761"/>
                  </a:cubicBezTo>
                  <a:cubicBezTo>
                    <a:pt x="1508" y="343"/>
                    <a:pt x="1171" y="1"/>
                    <a:pt x="75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6"/>
            <p:cNvSpPr/>
            <p:nvPr/>
          </p:nvSpPr>
          <p:spPr>
            <a:xfrm>
              <a:off x="5208351" y="3398286"/>
              <a:ext cx="109268" cy="109347"/>
            </a:xfrm>
            <a:custGeom>
              <a:avLst/>
              <a:gdLst/>
              <a:ahLst/>
              <a:cxnLst/>
              <a:rect l="l" t="t" r="r" b="b"/>
              <a:pathLst>
                <a:path w="1381" h="1382" extrusionOk="0">
                  <a:moveTo>
                    <a:pt x="691" y="0"/>
                  </a:moveTo>
                  <a:cubicBezTo>
                    <a:pt x="308" y="0"/>
                    <a:pt x="1" y="308"/>
                    <a:pt x="1" y="691"/>
                  </a:cubicBezTo>
                  <a:cubicBezTo>
                    <a:pt x="1" y="1074"/>
                    <a:pt x="308" y="1381"/>
                    <a:pt x="691" y="1381"/>
                  </a:cubicBezTo>
                  <a:cubicBezTo>
                    <a:pt x="1074" y="1381"/>
                    <a:pt x="1380" y="1074"/>
                    <a:pt x="1380" y="691"/>
                  </a:cubicBezTo>
                  <a:cubicBezTo>
                    <a:pt x="1380" y="308"/>
                    <a:pt x="1074" y="0"/>
                    <a:pt x="691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6"/>
            <p:cNvSpPr/>
            <p:nvPr/>
          </p:nvSpPr>
          <p:spPr>
            <a:xfrm>
              <a:off x="5203287" y="3392748"/>
              <a:ext cx="119396" cy="119950"/>
            </a:xfrm>
            <a:custGeom>
              <a:avLst/>
              <a:gdLst/>
              <a:ahLst/>
              <a:cxnLst/>
              <a:rect l="l" t="t" r="r" b="b"/>
              <a:pathLst>
                <a:path w="1509" h="1516" extrusionOk="0">
                  <a:moveTo>
                    <a:pt x="755" y="134"/>
                  </a:moveTo>
                  <a:cubicBezTo>
                    <a:pt x="1103" y="134"/>
                    <a:pt x="1382" y="413"/>
                    <a:pt x="1382" y="761"/>
                  </a:cubicBezTo>
                  <a:cubicBezTo>
                    <a:pt x="1382" y="1103"/>
                    <a:pt x="1103" y="1387"/>
                    <a:pt x="755" y="1387"/>
                  </a:cubicBezTo>
                  <a:cubicBezTo>
                    <a:pt x="407" y="1387"/>
                    <a:pt x="129" y="1103"/>
                    <a:pt x="129" y="761"/>
                  </a:cubicBezTo>
                  <a:cubicBezTo>
                    <a:pt x="129" y="413"/>
                    <a:pt x="407" y="134"/>
                    <a:pt x="755" y="134"/>
                  </a:cubicBezTo>
                  <a:close/>
                  <a:moveTo>
                    <a:pt x="755" y="1"/>
                  </a:moveTo>
                  <a:cubicBezTo>
                    <a:pt x="338" y="1"/>
                    <a:pt x="1" y="343"/>
                    <a:pt x="1" y="761"/>
                  </a:cubicBezTo>
                  <a:cubicBezTo>
                    <a:pt x="1" y="1179"/>
                    <a:pt x="338" y="1516"/>
                    <a:pt x="755" y="1516"/>
                  </a:cubicBezTo>
                  <a:cubicBezTo>
                    <a:pt x="1173" y="1516"/>
                    <a:pt x="1508" y="1179"/>
                    <a:pt x="1508" y="761"/>
                  </a:cubicBezTo>
                  <a:cubicBezTo>
                    <a:pt x="1508" y="343"/>
                    <a:pt x="1173" y="1"/>
                    <a:pt x="75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6"/>
            <p:cNvSpPr/>
            <p:nvPr/>
          </p:nvSpPr>
          <p:spPr>
            <a:xfrm>
              <a:off x="5158346" y="3323517"/>
              <a:ext cx="821608" cy="375990"/>
            </a:xfrm>
            <a:custGeom>
              <a:avLst/>
              <a:gdLst/>
              <a:ahLst/>
              <a:cxnLst/>
              <a:rect l="l" t="t" r="r" b="b"/>
              <a:pathLst>
                <a:path w="10384" h="4752" extrusionOk="0">
                  <a:moveTo>
                    <a:pt x="2164" y="0"/>
                  </a:moveTo>
                  <a:cubicBezTo>
                    <a:pt x="2082" y="0"/>
                    <a:pt x="2012" y="47"/>
                    <a:pt x="1978" y="123"/>
                  </a:cubicBezTo>
                  <a:lnTo>
                    <a:pt x="58" y="4473"/>
                  </a:lnTo>
                  <a:cubicBezTo>
                    <a:pt x="1" y="4600"/>
                    <a:pt x="93" y="4752"/>
                    <a:pt x="237" y="4752"/>
                  </a:cubicBezTo>
                  <a:lnTo>
                    <a:pt x="8185" y="4752"/>
                  </a:lnTo>
                  <a:cubicBezTo>
                    <a:pt x="8261" y="4752"/>
                    <a:pt x="8330" y="4704"/>
                    <a:pt x="8365" y="4635"/>
                  </a:cubicBezTo>
                  <a:lnTo>
                    <a:pt x="10325" y="284"/>
                  </a:lnTo>
                  <a:cubicBezTo>
                    <a:pt x="10384" y="152"/>
                    <a:pt x="10290" y="0"/>
                    <a:pt x="10146" y="0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6"/>
            <p:cNvSpPr/>
            <p:nvPr/>
          </p:nvSpPr>
          <p:spPr>
            <a:xfrm>
              <a:off x="5155023" y="3318453"/>
              <a:ext cx="827700" cy="386118"/>
            </a:xfrm>
            <a:custGeom>
              <a:avLst/>
              <a:gdLst/>
              <a:ahLst/>
              <a:cxnLst/>
              <a:rect l="l" t="t" r="r" b="b"/>
              <a:pathLst>
                <a:path w="10461" h="4880" extrusionOk="0">
                  <a:moveTo>
                    <a:pt x="10188" y="128"/>
                  </a:moveTo>
                  <a:cubicBezTo>
                    <a:pt x="10234" y="128"/>
                    <a:pt x="10275" y="152"/>
                    <a:pt x="10298" y="192"/>
                  </a:cubicBezTo>
                  <a:cubicBezTo>
                    <a:pt x="10321" y="233"/>
                    <a:pt x="10327" y="279"/>
                    <a:pt x="10310" y="320"/>
                  </a:cubicBezTo>
                  <a:lnTo>
                    <a:pt x="8349" y="4671"/>
                  </a:lnTo>
                  <a:cubicBezTo>
                    <a:pt x="8326" y="4717"/>
                    <a:pt x="8279" y="4752"/>
                    <a:pt x="8227" y="4752"/>
                  </a:cubicBezTo>
                  <a:lnTo>
                    <a:pt x="279" y="4752"/>
                  </a:lnTo>
                  <a:cubicBezTo>
                    <a:pt x="233" y="4752"/>
                    <a:pt x="193" y="4728"/>
                    <a:pt x="169" y="4688"/>
                  </a:cubicBezTo>
                  <a:cubicBezTo>
                    <a:pt x="140" y="4647"/>
                    <a:pt x="140" y="4601"/>
                    <a:pt x="158" y="4560"/>
                  </a:cubicBezTo>
                  <a:lnTo>
                    <a:pt x="2084" y="209"/>
                  </a:lnTo>
                  <a:cubicBezTo>
                    <a:pt x="2102" y="163"/>
                    <a:pt x="2153" y="128"/>
                    <a:pt x="2206" y="128"/>
                  </a:cubicBezTo>
                  <a:close/>
                  <a:moveTo>
                    <a:pt x="2206" y="0"/>
                  </a:moveTo>
                  <a:cubicBezTo>
                    <a:pt x="2102" y="0"/>
                    <a:pt x="2003" y="64"/>
                    <a:pt x="1963" y="157"/>
                  </a:cubicBezTo>
                  <a:lnTo>
                    <a:pt x="43" y="4508"/>
                  </a:lnTo>
                  <a:cubicBezTo>
                    <a:pt x="1" y="4589"/>
                    <a:pt x="13" y="4682"/>
                    <a:pt x="59" y="4757"/>
                  </a:cubicBezTo>
                  <a:cubicBezTo>
                    <a:pt x="105" y="4832"/>
                    <a:pt x="193" y="4880"/>
                    <a:pt x="279" y="4880"/>
                  </a:cubicBezTo>
                  <a:lnTo>
                    <a:pt x="8227" y="4880"/>
                  </a:lnTo>
                  <a:cubicBezTo>
                    <a:pt x="8332" y="4880"/>
                    <a:pt x="8424" y="4816"/>
                    <a:pt x="8465" y="4722"/>
                  </a:cubicBezTo>
                  <a:lnTo>
                    <a:pt x="10426" y="372"/>
                  </a:lnTo>
                  <a:cubicBezTo>
                    <a:pt x="10460" y="291"/>
                    <a:pt x="10455" y="198"/>
                    <a:pt x="10408" y="123"/>
                  </a:cubicBezTo>
                  <a:cubicBezTo>
                    <a:pt x="10356" y="47"/>
                    <a:pt x="10275" y="0"/>
                    <a:pt x="1018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6"/>
            <p:cNvSpPr/>
            <p:nvPr/>
          </p:nvSpPr>
          <p:spPr>
            <a:xfrm>
              <a:off x="5461698" y="3323517"/>
              <a:ext cx="377810" cy="461838"/>
            </a:xfrm>
            <a:custGeom>
              <a:avLst/>
              <a:gdLst/>
              <a:ahLst/>
              <a:cxnLst/>
              <a:rect l="l" t="t" r="r" b="b"/>
              <a:pathLst>
                <a:path w="4775" h="5837" extrusionOk="0">
                  <a:moveTo>
                    <a:pt x="87" y="0"/>
                  </a:moveTo>
                  <a:cubicBezTo>
                    <a:pt x="70" y="0"/>
                    <a:pt x="52" y="6"/>
                    <a:pt x="36" y="6"/>
                  </a:cubicBezTo>
                  <a:lnTo>
                    <a:pt x="1" y="6"/>
                  </a:lnTo>
                  <a:cubicBezTo>
                    <a:pt x="366" y="59"/>
                    <a:pt x="650" y="354"/>
                    <a:pt x="679" y="725"/>
                  </a:cubicBezTo>
                  <a:lnTo>
                    <a:pt x="679" y="4768"/>
                  </a:lnTo>
                  <a:cubicBezTo>
                    <a:pt x="679" y="5360"/>
                    <a:pt x="1160" y="5836"/>
                    <a:pt x="1747" y="5836"/>
                  </a:cubicBezTo>
                  <a:lnTo>
                    <a:pt x="4775" y="5836"/>
                  </a:lnTo>
                  <a:lnTo>
                    <a:pt x="4775" y="1074"/>
                  </a:lnTo>
                  <a:cubicBezTo>
                    <a:pt x="4775" y="685"/>
                    <a:pt x="4566" y="348"/>
                    <a:pt x="4264" y="163"/>
                  </a:cubicBezTo>
                  <a:cubicBezTo>
                    <a:pt x="4130" y="64"/>
                    <a:pt x="3969" y="0"/>
                    <a:pt x="3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6"/>
            <p:cNvSpPr/>
            <p:nvPr/>
          </p:nvSpPr>
          <p:spPr>
            <a:xfrm>
              <a:off x="5455763" y="3318453"/>
              <a:ext cx="388808" cy="471966"/>
            </a:xfrm>
            <a:custGeom>
              <a:avLst/>
              <a:gdLst/>
              <a:ahLst/>
              <a:cxnLst/>
              <a:rect l="l" t="t" r="r" b="b"/>
              <a:pathLst>
                <a:path w="4914" h="5965" extrusionOk="0">
                  <a:moveTo>
                    <a:pt x="3864" y="128"/>
                  </a:moveTo>
                  <a:cubicBezTo>
                    <a:pt x="4020" y="128"/>
                    <a:pt x="4170" y="181"/>
                    <a:pt x="4298" y="279"/>
                  </a:cubicBezTo>
                  <a:lnTo>
                    <a:pt x="4304" y="279"/>
                  </a:lnTo>
                  <a:cubicBezTo>
                    <a:pt x="4606" y="465"/>
                    <a:pt x="4786" y="784"/>
                    <a:pt x="4786" y="1138"/>
                  </a:cubicBezTo>
                  <a:lnTo>
                    <a:pt x="4786" y="5836"/>
                  </a:lnTo>
                  <a:lnTo>
                    <a:pt x="1822" y="5836"/>
                  </a:lnTo>
                  <a:cubicBezTo>
                    <a:pt x="1270" y="5836"/>
                    <a:pt x="818" y="5384"/>
                    <a:pt x="818" y="4832"/>
                  </a:cubicBezTo>
                  <a:lnTo>
                    <a:pt x="818" y="784"/>
                  </a:lnTo>
                  <a:cubicBezTo>
                    <a:pt x="794" y="511"/>
                    <a:pt x="644" y="273"/>
                    <a:pt x="424" y="134"/>
                  </a:cubicBezTo>
                  <a:lnTo>
                    <a:pt x="1468" y="134"/>
                  </a:lnTo>
                  <a:lnTo>
                    <a:pt x="3864" y="128"/>
                  </a:lnTo>
                  <a:close/>
                  <a:moveTo>
                    <a:pt x="162" y="0"/>
                  </a:moveTo>
                  <a:cubicBezTo>
                    <a:pt x="145" y="0"/>
                    <a:pt x="127" y="0"/>
                    <a:pt x="111" y="7"/>
                  </a:cubicBezTo>
                  <a:lnTo>
                    <a:pt x="70" y="7"/>
                  </a:lnTo>
                  <a:cubicBezTo>
                    <a:pt x="28" y="7"/>
                    <a:pt x="1" y="35"/>
                    <a:pt x="1" y="70"/>
                  </a:cubicBezTo>
                  <a:cubicBezTo>
                    <a:pt x="1" y="105"/>
                    <a:pt x="35" y="134"/>
                    <a:pt x="70" y="134"/>
                  </a:cubicBezTo>
                  <a:cubicBezTo>
                    <a:pt x="400" y="181"/>
                    <a:pt x="662" y="460"/>
                    <a:pt x="690" y="789"/>
                  </a:cubicBezTo>
                  <a:lnTo>
                    <a:pt x="690" y="4832"/>
                  </a:lnTo>
                  <a:cubicBezTo>
                    <a:pt x="690" y="5459"/>
                    <a:pt x="1201" y="5964"/>
                    <a:pt x="1822" y="5964"/>
                  </a:cubicBezTo>
                  <a:lnTo>
                    <a:pt x="4850" y="5964"/>
                  </a:lnTo>
                  <a:cubicBezTo>
                    <a:pt x="4884" y="5964"/>
                    <a:pt x="4914" y="5935"/>
                    <a:pt x="4914" y="5900"/>
                  </a:cubicBezTo>
                  <a:lnTo>
                    <a:pt x="4914" y="1138"/>
                  </a:lnTo>
                  <a:cubicBezTo>
                    <a:pt x="4914" y="744"/>
                    <a:pt x="4710" y="383"/>
                    <a:pt x="4373" y="174"/>
                  </a:cubicBezTo>
                  <a:cubicBezTo>
                    <a:pt x="4223" y="59"/>
                    <a:pt x="4049" y="0"/>
                    <a:pt x="386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6"/>
            <p:cNvSpPr/>
            <p:nvPr/>
          </p:nvSpPr>
          <p:spPr>
            <a:xfrm>
              <a:off x="5592881" y="3687397"/>
              <a:ext cx="358662" cy="98349"/>
            </a:xfrm>
            <a:custGeom>
              <a:avLst/>
              <a:gdLst/>
              <a:ahLst/>
              <a:cxnLst/>
              <a:rect l="l" t="t" r="r" b="b"/>
              <a:pathLst>
                <a:path w="4533" h="1243" extrusionOk="0">
                  <a:moveTo>
                    <a:pt x="4526" y="1"/>
                  </a:moveTo>
                  <a:lnTo>
                    <a:pt x="3580" y="8"/>
                  </a:lnTo>
                  <a:lnTo>
                    <a:pt x="640" y="8"/>
                  </a:lnTo>
                  <a:lnTo>
                    <a:pt x="645" y="448"/>
                  </a:lnTo>
                  <a:cubicBezTo>
                    <a:pt x="645" y="831"/>
                    <a:pt x="367" y="1162"/>
                    <a:pt x="1" y="1237"/>
                  </a:cubicBezTo>
                  <a:lnTo>
                    <a:pt x="210" y="1237"/>
                  </a:lnTo>
                  <a:lnTo>
                    <a:pt x="3749" y="1243"/>
                  </a:lnTo>
                  <a:cubicBezTo>
                    <a:pt x="4184" y="1237"/>
                    <a:pt x="4532" y="884"/>
                    <a:pt x="4532" y="448"/>
                  </a:cubicBezTo>
                  <a:lnTo>
                    <a:pt x="4526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6"/>
            <p:cNvSpPr/>
            <p:nvPr/>
          </p:nvSpPr>
          <p:spPr>
            <a:xfrm>
              <a:off x="5587421" y="3681937"/>
              <a:ext cx="369106" cy="108873"/>
            </a:xfrm>
            <a:custGeom>
              <a:avLst/>
              <a:gdLst/>
              <a:ahLst/>
              <a:cxnLst/>
              <a:rect l="l" t="t" r="r" b="b"/>
              <a:pathLst>
                <a:path w="4665" h="1376" extrusionOk="0">
                  <a:moveTo>
                    <a:pt x="4532" y="134"/>
                  </a:moveTo>
                  <a:lnTo>
                    <a:pt x="4537" y="517"/>
                  </a:lnTo>
                  <a:cubicBezTo>
                    <a:pt x="4537" y="709"/>
                    <a:pt x="4462" y="894"/>
                    <a:pt x="4329" y="1033"/>
                  </a:cubicBezTo>
                  <a:cubicBezTo>
                    <a:pt x="4189" y="1167"/>
                    <a:pt x="4010" y="1248"/>
                    <a:pt x="3818" y="1248"/>
                  </a:cubicBezTo>
                  <a:lnTo>
                    <a:pt x="383" y="1242"/>
                  </a:lnTo>
                  <a:cubicBezTo>
                    <a:pt x="621" y="1086"/>
                    <a:pt x="779" y="813"/>
                    <a:pt x="779" y="517"/>
                  </a:cubicBezTo>
                  <a:lnTo>
                    <a:pt x="773" y="140"/>
                  </a:lnTo>
                  <a:lnTo>
                    <a:pt x="3649" y="140"/>
                  </a:lnTo>
                  <a:lnTo>
                    <a:pt x="4532" y="134"/>
                  </a:lnTo>
                  <a:close/>
                  <a:moveTo>
                    <a:pt x="4595" y="0"/>
                  </a:moveTo>
                  <a:lnTo>
                    <a:pt x="3649" y="7"/>
                  </a:lnTo>
                  <a:lnTo>
                    <a:pt x="709" y="7"/>
                  </a:lnTo>
                  <a:cubicBezTo>
                    <a:pt x="691" y="7"/>
                    <a:pt x="674" y="18"/>
                    <a:pt x="662" y="30"/>
                  </a:cubicBezTo>
                  <a:cubicBezTo>
                    <a:pt x="650" y="42"/>
                    <a:pt x="645" y="59"/>
                    <a:pt x="645" y="77"/>
                  </a:cubicBezTo>
                  <a:lnTo>
                    <a:pt x="650" y="517"/>
                  </a:lnTo>
                  <a:cubicBezTo>
                    <a:pt x="650" y="865"/>
                    <a:pt x="396" y="1173"/>
                    <a:pt x="59" y="1242"/>
                  </a:cubicBezTo>
                  <a:cubicBezTo>
                    <a:pt x="24" y="1248"/>
                    <a:pt x="0" y="1277"/>
                    <a:pt x="7" y="1312"/>
                  </a:cubicBezTo>
                  <a:cubicBezTo>
                    <a:pt x="7" y="1370"/>
                    <a:pt x="53" y="1370"/>
                    <a:pt x="134" y="1370"/>
                  </a:cubicBezTo>
                  <a:lnTo>
                    <a:pt x="158" y="1370"/>
                  </a:lnTo>
                  <a:cubicBezTo>
                    <a:pt x="179" y="1372"/>
                    <a:pt x="200" y="1373"/>
                    <a:pt x="217" y="1373"/>
                  </a:cubicBezTo>
                  <a:cubicBezTo>
                    <a:pt x="253" y="1373"/>
                    <a:pt x="279" y="1370"/>
                    <a:pt x="279" y="1370"/>
                  </a:cubicBezTo>
                  <a:lnTo>
                    <a:pt x="3818" y="1376"/>
                  </a:lnTo>
                  <a:cubicBezTo>
                    <a:pt x="4288" y="1376"/>
                    <a:pt x="4664" y="987"/>
                    <a:pt x="4664" y="517"/>
                  </a:cubicBezTo>
                  <a:lnTo>
                    <a:pt x="4659" y="70"/>
                  </a:lnTo>
                  <a:cubicBezTo>
                    <a:pt x="4659" y="30"/>
                    <a:pt x="4629" y="0"/>
                    <a:pt x="459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6"/>
            <p:cNvSpPr/>
            <p:nvPr/>
          </p:nvSpPr>
          <p:spPr>
            <a:xfrm>
              <a:off x="5580538" y="3460713"/>
              <a:ext cx="189261" cy="79"/>
            </a:xfrm>
            <a:custGeom>
              <a:avLst/>
              <a:gdLst/>
              <a:ahLst/>
              <a:cxnLst/>
              <a:rect l="l" t="t" r="r" b="b"/>
              <a:pathLst>
                <a:path w="2392" h="1" extrusionOk="0">
                  <a:moveTo>
                    <a:pt x="1" y="1"/>
                  </a:moveTo>
                  <a:lnTo>
                    <a:pt x="2391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6"/>
            <p:cNvSpPr/>
            <p:nvPr/>
          </p:nvSpPr>
          <p:spPr>
            <a:xfrm>
              <a:off x="5575474" y="3455650"/>
              <a:ext cx="199310" cy="10682"/>
            </a:xfrm>
            <a:custGeom>
              <a:avLst/>
              <a:gdLst/>
              <a:ahLst/>
              <a:cxnLst/>
              <a:rect l="l" t="t" r="r" b="b"/>
              <a:pathLst>
                <a:path w="2519" h="135" extrusionOk="0">
                  <a:moveTo>
                    <a:pt x="65" y="1"/>
                  </a:moveTo>
                  <a:cubicBezTo>
                    <a:pt x="30" y="1"/>
                    <a:pt x="1" y="30"/>
                    <a:pt x="1" y="65"/>
                  </a:cubicBezTo>
                  <a:cubicBezTo>
                    <a:pt x="1" y="105"/>
                    <a:pt x="30" y="134"/>
                    <a:pt x="65" y="134"/>
                  </a:cubicBezTo>
                  <a:lnTo>
                    <a:pt x="2455" y="134"/>
                  </a:lnTo>
                  <a:cubicBezTo>
                    <a:pt x="2490" y="134"/>
                    <a:pt x="2518" y="105"/>
                    <a:pt x="2518" y="65"/>
                  </a:cubicBezTo>
                  <a:cubicBezTo>
                    <a:pt x="2518" y="30"/>
                    <a:pt x="2490" y="1"/>
                    <a:pt x="245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6"/>
            <p:cNvSpPr/>
            <p:nvPr/>
          </p:nvSpPr>
          <p:spPr>
            <a:xfrm>
              <a:off x="5583307" y="3529549"/>
              <a:ext cx="189261" cy="79"/>
            </a:xfrm>
            <a:custGeom>
              <a:avLst/>
              <a:gdLst/>
              <a:ahLst/>
              <a:cxnLst/>
              <a:rect l="l" t="t" r="r" b="b"/>
              <a:pathLst>
                <a:path w="2392" h="1" extrusionOk="0">
                  <a:moveTo>
                    <a:pt x="1" y="1"/>
                  </a:moveTo>
                  <a:lnTo>
                    <a:pt x="2391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6"/>
            <p:cNvSpPr/>
            <p:nvPr/>
          </p:nvSpPr>
          <p:spPr>
            <a:xfrm>
              <a:off x="5578243" y="3524485"/>
              <a:ext cx="199230" cy="10682"/>
            </a:xfrm>
            <a:custGeom>
              <a:avLst/>
              <a:gdLst/>
              <a:ahLst/>
              <a:cxnLst/>
              <a:rect l="l" t="t" r="r" b="b"/>
              <a:pathLst>
                <a:path w="2518" h="135" extrusionOk="0">
                  <a:moveTo>
                    <a:pt x="65" y="1"/>
                  </a:moveTo>
                  <a:cubicBezTo>
                    <a:pt x="30" y="1"/>
                    <a:pt x="1" y="30"/>
                    <a:pt x="1" y="65"/>
                  </a:cubicBezTo>
                  <a:cubicBezTo>
                    <a:pt x="1" y="105"/>
                    <a:pt x="30" y="135"/>
                    <a:pt x="65" y="135"/>
                  </a:cubicBezTo>
                  <a:lnTo>
                    <a:pt x="2455" y="135"/>
                  </a:lnTo>
                  <a:cubicBezTo>
                    <a:pt x="2490" y="135"/>
                    <a:pt x="2518" y="105"/>
                    <a:pt x="2518" y="65"/>
                  </a:cubicBezTo>
                  <a:cubicBezTo>
                    <a:pt x="2518" y="30"/>
                    <a:pt x="2490" y="1"/>
                    <a:pt x="245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6"/>
            <p:cNvSpPr/>
            <p:nvPr/>
          </p:nvSpPr>
          <p:spPr>
            <a:xfrm>
              <a:off x="5581883" y="3597514"/>
              <a:ext cx="189261" cy="79"/>
            </a:xfrm>
            <a:custGeom>
              <a:avLst/>
              <a:gdLst/>
              <a:ahLst/>
              <a:cxnLst/>
              <a:rect l="l" t="t" r="r" b="b"/>
              <a:pathLst>
                <a:path w="2392" h="1" extrusionOk="0">
                  <a:moveTo>
                    <a:pt x="1" y="1"/>
                  </a:moveTo>
                  <a:lnTo>
                    <a:pt x="2391" y="1"/>
                  </a:ln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6"/>
            <p:cNvSpPr/>
            <p:nvPr/>
          </p:nvSpPr>
          <p:spPr>
            <a:xfrm>
              <a:off x="5576977" y="3592055"/>
              <a:ext cx="199230" cy="10602"/>
            </a:xfrm>
            <a:custGeom>
              <a:avLst/>
              <a:gdLst/>
              <a:ahLst/>
              <a:cxnLst/>
              <a:rect l="l" t="t" r="r" b="b"/>
              <a:pathLst>
                <a:path w="2518" h="134" extrusionOk="0">
                  <a:moveTo>
                    <a:pt x="63" y="0"/>
                  </a:moveTo>
                  <a:cubicBezTo>
                    <a:pt x="28" y="0"/>
                    <a:pt x="0" y="30"/>
                    <a:pt x="0" y="64"/>
                  </a:cubicBezTo>
                  <a:cubicBezTo>
                    <a:pt x="0" y="105"/>
                    <a:pt x="28" y="134"/>
                    <a:pt x="63" y="134"/>
                  </a:cubicBezTo>
                  <a:lnTo>
                    <a:pt x="2453" y="134"/>
                  </a:lnTo>
                  <a:cubicBezTo>
                    <a:pt x="2488" y="134"/>
                    <a:pt x="2517" y="105"/>
                    <a:pt x="2517" y="64"/>
                  </a:cubicBezTo>
                  <a:cubicBezTo>
                    <a:pt x="2517" y="30"/>
                    <a:pt x="2488" y="0"/>
                    <a:pt x="245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6"/>
          <p:cNvGrpSpPr/>
          <p:nvPr/>
        </p:nvGrpSpPr>
        <p:grpSpPr>
          <a:xfrm>
            <a:off x="6633799" y="783420"/>
            <a:ext cx="1737095" cy="1242987"/>
            <a:chOff x="6094199" y="660595"/>
            <a:chExt cx="1737095" cy="1242987"/>
          </a:xfrm>
        </p:grpSpPr>
        <p:sp>
          <p:nvSpPr>
            <p:cNvPr id="1761" name="Google Shape;1761;p46"/>
            <p:cNvSpPr/>
            <p:nvPr/>
          </p:nvSpPr>
          <p:spPr>
            <a:xfrm rot="-769908">
              <a:off x="6182368" y="847900"/>
              <a:ext cx="1567309" cy="888499"/>
            </a:xfrm>
            <a:custGeom>
              <a:avLst/>
              <a:gdLst/>
              <a:ahLst/>
              <a:cxnLst/>
              <a:rect l="l" t="t" r="r" b="b"/>
              <a:pathLst>
                <a:path w="36737" h="20826" extrusionOk="0">
                  <a:moveTo>
                    <a:pt x="35456" y="1"/>
                  </a:moveTo>
                  <a:lnTo>
                    <a:pt x="30107" y="2083"/>
                  </a:lnTo>
                  <a:cubicBezTo>
                    <a:pt x="29713" y="2234"/>
                    <a:pt x="29515" y="2675"/>
                    <a:pt x="29671" y="3069"/>
                  </a:cubicBezTo>
                  <a:cubicBezTo>
                    <a:pt x="29788" y="3372"/>
                    <a:pt x="30074" y="3558"/>
                    <a:pt x="30379" y="3558"/>
                  </a:cubicBezTo>
                  <a:cubicBezTo>
                    <a:pt x="30472" y="3558"/>
                    <a:pt x="30566" y="3541"/>
                    <a:pt x="30658" y="3505"/>
                  </a:cubicBezTo>
                  <a:lnTo>
                    <a:pt x="33194" y="2519"/>
                  </a:lnTo>
                  <a:lnTo>
                    <a:pt x="31684" y="5256"/>
                  </a:lnTo>
                  <a:lnTo>
                    <a:pt x="29794" y="8720"/>
                  </a:lnTo>
                  <a:cubicBezTo>
                    <a:pt x="28535" y="11028"/>
                    <a:pt x="27264" y="13337"/>
                    <a:pt x="26011" y="15652"/>
                  </a:cubicBezTo>
                  <a:lnTo>
                    <a:pt x="25901" y="15861"/>
                  </a:lnTo>
                  <a:lnTo>
                    <a:pt x="24938" y="14498"/>
                  </a:lnTo>
                  <a:lnTo>
                    <a:pt x="22659" y="11272"/>
                  </a:lnTo>
                  <a:lnTo>
                    <a:pt x="20385" y="8046"/>
                  </a:lnTo>
                  <a:lnTo>
                    <a:pt x="19242" y="6440"/>
                  </a:lnTo>
                  <a:lnTo>
                    <a:pt x="18673" y="5634"/>
                  </a:lnTo>
                  <a:lnTo>
                    <a:pt x="18598" y="5535"/>
                  </a:lnTo>
                  <a:lnTo>
                    <a:pt x="18563" y="5483"/>
                  </a:lnTo>
                  <a:lnTo>
                    <a:pt x="18534" y="5443"/>
                  </a:lnTo>
                  <a:lnTo>
                    <a:pt x="18482" y="5379"/>
                  </a:lnTo>
                  <a:cubicBezTo>
                    <a:pt x="18354" y="5221"/>
                    <a:pt x="18175" y="5088"/>
                    <a:pt x="17977" y="5002"/>
                  </a:cubicBezTo>
                  <a:cubicBezTo>
                    <a:pt x="17801" y="4923"/>
                    <a:pt x="17612" y="4884"/>
                    <a:pt x="17422" y="4884"/>
                  </a:cubicBezTo>
                  <a:cubicBezTo>
                    <a:pt x="17194" y="4884"/>
                    <a:pt x="16965" y="4940"/>
                    <a:pt x="16759" y="5047"/>
                  </a:cubicBezTo>
                  <a:cubicBezTo>
                    <a:pt x="16574" y="5152"/>
                    <a:pt x="16405" y="5297"/>
                    <a:pt x="16290" y="5471"/>
                  </a:cubicBezTo>
                  <a:cubicBezTo>
                    <a:pt x="16255" y="5512"/>
                    <a:pt x="16231" y="5558"/>
                    <a:pt x="16202" y="5604"/>
                  </a:cubicBezTo>
                  <a:lnTo>
                    <a:pt x="16174" y="5663"/>
                  </a:lnTo>
                  <a:lnTo>
                    <a:pt x="16162" y="5692"/>
                  </a:lnTo>
                  <a:lnTo>
                    <a:pt x="16104" y="5802"/>
                  </a:lnTo>
                  <a:lnTo>
                    <a:pt x="15889" y="6243"/>
                  </a:lnTo>
                  <a:lnTo>
                    <a:pt x="15449" y="7125"/>
                  </a:lnTo>
                  <a:lnTo>
                    <a:pt x="14579" y="8900"/>
                  </a:lnTo>
                  <a:lnTo>
                    <a:pt x="12833" y="12439"/>
                  </a:lnTo>
                  <a:lnTo>
                    <a:pt x="11963" y="14207"/>
                  </a:lnTo>
                  <a:lnTo>
                    <a:pt x="11527" y="15095"/>
                  </a:lnTo>
                  <a:lnTo>
                    <a:pt x="11388" y="15384"/>
                  </a:lnTo>
                  <a:lnTo>
                    <a:pt x="10703" y="14747"/>
                  </a:lnTo>
                  <a:lnTo>
                    <a:pt x="9259" y="13401"/>
                  </a:lnTo>
                  <a:lnTo>
                    <a:pt x="6370" y="10709"/>
                  </a:lnTo>
                  <a:lnTo>
                    <a:pt x="6011" y="10373"/>
                  </a:lnTo>
                  <a:lnTo>
                    <a:pt x="5964" y="10332"/>
                  </a:lnTo>
                  <a:cubicBezTo>
                    <a:pt x="5923" y="10297"/>
                    <a:pt x="5889" y="10263"/>
                    <a:pt x="5848" y="10233"/>
                  </a:cubicBezTo>
                  <a:cubicBezTo>
                    <a:pt x="5760" y="10176"/>
                    <a:pt x="5674" y="10123"/>
                    <a:pt x="5575" y="10083"/>
                  </a:cubicBezTo>
                  <a:cubicBezTo>
                    <a:pt x="5426" y="10020"/>
                    <a:pt x="5261" y="9988"/>
                    <a:pt x="5099" y="9988"/>
                  </a:cubicBezTo>
                  <a:cubicBezTo>
                    <a:pt x="5055" y="9988"/>
                    <a:pt x="5011" y="9990"/>
                    <a:pt x="4967" y="9995"/>
                  </a:cubicBezTo>
                  <a:cubicBezTo>
                    <a:pt x="4764" y="10013"/>
                    <a:pt x="4566" y="10089"/>
                    <a:pt x="4392" y="10199"/>
                  </a:cubicBezTo>
                  <a:cubicBezTo>
                    <a:pt x="4218" y="10316"/>
                    <a:pt x="4079" y="10477"/>
                    <a:pt x="3980" y="10657"/>
                  </a:cubicBezTo>
                  <a:cubicBezTo>
                    <a:pt x="3923" y="10768"/>
                    <a:pt x="3923" y="10774"/>
                    <a:pt x="3905" y="10819"/>
                  </a:cubicBezTo>
                  <a:lnTo>
                    <a:pt x="3853" y="10935"/>
                  </a:lnTo>
                  <a:lnTo>
                    <a:pt x="3754" y="11162"/>
                  </a:lnTo>
                  <a:cubicBezTo>
                    <a:pt x="3493" y="11765"/>
                    <a:pt x="3227" y="12362"/>
                    <a:pt x="2976" y="12972"/>
                  </a:cubicBezTo>
                  <a:lnTo>
                    <a:pt x="2210" y="14793"/>
                  </a:lnTo>
                  <a:cubicBezTo>
                    <a:pt x="1961" y="15403"/>
                    <a:pt x="1712" y="16011"/>
                    <a:pt x="1468" y="16621"/>
                  </a:cubicBezTo>
                  <a:cubicBezTo>
                    <a:pt x="981" y="17844"/>
                    <a:pt x="505" y="19074"/>
                    <a:pt x="65" y="20316"/>
                  </a:cubicBezTo>
                  <a:cubicBezTo>
                    <a:pt x="1" y="20490"/>
                    <a:pt x="76" y="20687"/>
                    <a:pt x="239" y="20779"/>
                  </a:cubicBezTo>
                  <a:cubicBezTo>
                    <a:pt x="298" y="20810"/>
                    <a:pt x="361" y="20825"/>
                    <a:pt x="423" y="20825"/>
                  </a:cubicBezTo>
                  <a:cubicBezTo>
                    <a:pt x="558" y="20825"/>
                    <a:pt x="688" y="20755"/>
                    <a:pt x="756" y="20629"/>
                  </a:cubicBezTo>
                  <a:cubicBezTo>
                    <a:pt x="1393" y="19469"/>
                    <a:pt x="1990" y="18297"/>
                    <a:pt x="2582" y="17119"/>
                  </a:cubicBezTo>
                  <a:cubicBezTo>
                    <a:pt x="2879" y="16533"/>
                    <a:pt x="3163" y="15936"/>
                    <a:pt x="3452" y="15350"/>
                  </a:cubicBezTo>
                  <a:lnTo>
                    <a:pt x="4299" y="13563"/>
                  </a:lnTo>
                  <a:cubicBezTo>
                    <a:pt x="4584" y="12972"/>
                    <a:pt x="4856" y="12375"/>
                    <a:pt x="5134" y="11777"/>
                  </a:cubicBezTo>
                  <a:lnTo>
                    <a:pt x="5169" y="11695"/>
                  </a:lnTo>
                  <a:lnTo>
                    <a:pt x="5315" y="11834"/>
                  </a:lnTo>
                  <a:lnTo>
                    <a:pt x="8175" y="14549"/>
                  </a:lnTo>
                  <a:lnTo>
                    <a:pt x="9607" y="15912"/>
                  </a:lnTo>
                  <a:lnTo>
                    <a:pt x="10320" y="16592"/>
                  </a:lnTo>
                  <a:lnTo>
                    <a:pt x="10501" y="16760"/>
                  </a:lnTo>
                  <a:cubicBezTo>
                    <a:pt x="10506" y="16766"/>
                    <a:pt x="10552" y="16811"/>
                    <a:pt x="10587" y="16841"/>
                  </a:cubicBezTo>
                  <a:cubicBezTo>
                    <a:pt x="10628" y="16870"/>
                    <a:pt x="10662" y="16899"/>
                    <a:pt x="10710" y="16928"/>
                  </a:cubicBezTo>
                  <a:cubicBezTo>
                    <a:pt x="10790" y="16980"/>
                    <a:pt x="10877" y="17026"/>
                    <a:pt x="10970" y="17061"/>
                  </a:cubicBezTo>
                  <a:cubicBezTo>
                    <a:pt x="11130" y="17123"/>
                    <a:pt x="11297" y="17153"/>
                    <a:pt x="11464" y="17153"/>
                  </a:cubicBezTo>
                  <a:cubicBezTo>
                    <a:pt x="11692" y="17153"/>
                    <a:pt x="11918" y="17096"/>
                    <a:pt x="12119" y="16985"/>
                  </a:cubicBezTo>
                  <a:cubicBezTo>
                    <a:pt x="12298" y="16894"/>
                    <a:pt x="12450" y="16760"/>
                    <a:pt x="12571" y="16597"/>
                  </a:cubicBezTo>
                  <a:cubicBezTo>
                    <a:pt x="12600" y="16557"/>
                    <a:pt x="12630" y="16516"/>
                    <a:pt x="12652" y="16476"/>
                  </a:cubicBezTo>
                  <a:cubicBezTo>
                    <a:pt x="12675" y="16434"/>
                    <a:pt x="12705" y="16377"/>
                    <a:pt x="12710" y="16372"/>
                  </a:cubicBezTo>
                  <a:lnTo>
                    <a:pt x="12763" y="16260"/>
                  </a:lnTo>
                  <a:lnTo>
                    <a:pt x="12989" y="15820"/>
                  </a:lnTo>
                  <a:lnTo>
                    <a:pt x="13430" y="14938"/>
                  </a:lnTo>
                  <a:lnTo>
                    <a:pt x="14311" y="13175"/>
                  </a:lnTo>
                  <a:lnTo>
                    <a:pt x="16075" y="9642"/>
                  </a:lnTo>
                  <a:lnTo>
                    <a:pt x="16962" y="7879"/>
                  </a:lnTo>
                  <a:lnTo>
                    <a:pt x="17403" y="6991"/>
                  </a:lnTo>
                  <a:lnTo>
                    <a:pt x="17462" y="6870"/>
                  </a:lnTo>
                  <a:lnTo>
                    <a:pt x="17850" y="7420"/>
                  </a:lnTo>
                  <a:lnTo>
                    <a:pt x="18993" y="9033"/>
                  </a:lnTo>
                  <a:lnTo>
                    <a:pt x="21278" y="12252"/>
                  </a:lnTo>
                  <a:lnTo>
                    <a:pt x="23558" y="15472"/>
                  </a:lnTo>
                  <a:lnTo>
                    <a:pt x="24701" y="17084"/>
                  </a:lnTo>
                  <a:lnTo>
                    <a:pt x="24771" y="17183"/>
                  </a:lnTo>
                  <a:lnTo>
                    <a:pt x="24799" y="17224"/>
                  </a:lnTo>
                  <a:lnTo>
                    <a:pt x="24846" y="17282"/>
                  </a:lnTo>
                  <a:cubicBezTo>
                    <a:pt x="24881" y="17322"/>
                    <a:pt x="24910" y="17357"/>
                    <a:pt x="24950" y="17398"/>
                  </a:cubicBezTo>
                  <a:cubicBezTo>
                    <a:pt x="25095" y="17537"/>
                    <a:pt x="25280" y="17652"/>
                    <a:pt x="25472" y="17716"/>
                  </a:cubicBezTo>
                  <a:cubicBezTo>
                    <a:pt x="25622" y="17768"/>
                    <a:pt x="25778" y="17793"/>
                    <a:pt x="25933" y="17793"/>
                  </a:cubicBezTo>
                  <a:cubicBezTo>
                    <a:pt x="26183" y="17793"/>
                    <a:pt x="26432" y="17727"/>
                    <a:pt x="26650" y="17595"/>
                  </a:cubicBezTo>
                  <a:cubicBezTo>
                    <a:pt x="26830" y="17491"/>
                    <a:pt x="26986" y="17346"/>
                    <a:pt x="27096" y="17178"/>
                  </a:cubicBezTo>
                  <a:cubicBezTo>
                    <a:pt x="27125" y="17137"/>
                    <a:pt x="27154" y="17090"/>
                    <a:pt x="27178" y="17050"/>
                  </a:cubicBezTo>
                  <a:lnTo>
                    <a:pt x="27207" y="16998"/>
                  </a:lnTo>
                  <a:lnTo>
                    <a:pt x="27264" y="16887"/>
                  </a:lnTo>
                  <a:lnTo>
                    <a:pt x="27497" y="16452"/>
                  </a:lnTo>
                  <a:cubicBezTo>
                    <a:pt x="28755" y="14144"/>
                    <a:pt x="29985" y="11818"/>
                    <a:pt x="31226" y="9497"/>
                  </a:cubicBezTo>
                  <a:lnTo>
                    <a:pt x="33089" y="6016"/>
                  </a:lnTo>
                  <a:lnTo>
                    <a:pt x="34533" y="3291"/>
                  </a:lnTo>
                  <a:lnTo>
                    <a:pt x="35154" y="6498"/>
                  </a:lnTo>
                  <a:cubicBezTo>
                    <a:pt x="35223" y="6870"/>
                    <a:pt x="35542" y="7119"/>
                    <a:pt x="35901" y="7119"/>
                  </a:cubicBezTo>
                  <a:cubicBezTo>
                    <a:pt x="35954" y="7119"/>
                    <a:pt x="36000" y="7119"/>
                    <a:pt x="36048" y="7107"/>
                  </a:cubicBezTo>
                  <a:cubicBezTo>
                    <a:pt x="36465" y="7026"/>
                    <a:pt x="36737" y="6626"/>
                    <a:pt x="36656" y="6214"/>
                  </a:cubicBezTo>
                  <a:lnTo>
                    <a:pt x="35456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6"/>
            <p:cNvSpPr/>
            <p:nvPr/>
          </p:nvSpPr>
          <p:spPr>
            <a:xfrm rot="-769908">
              <a:off x="6178685" y="844657"/>
              <a:ext cx="1572812" cy="895453"/>
            </a:xfrm>
            <a:custGeom>
              <a:avLst/>
              <a:gdLst/>
              <a:ahLst/>
              <a:cxnLst/>
              <a:rect l="l" t="t" r="r" b="b"/>
              <a:pathLst>
                <a:path w="36866" h="20989" extrusionOk="0">
                  <a:moveTo>
                    <a:pt x="35484" y="192"/>
                  </a:moveTo>
                  <a:lnTo>
                    <a:pt x="36662" y="6306"/>
                  </a:lnTo>
                  <a:cubicBezTo>
                    <a:pt x="36697" y="6486"/>
                    <a:pt x="36662" y="6672"/>
                    <a:pt x="36558" y="6823"/>
                  </a:cubicBezTo>
                  <a:cubicBezTo>
                    <a:pt x="36459" y="6973"/>
                    <a:pt x="36302" y="7072"/>
                    <a:pt x="36122" y="7107"/>
                  </a:cubicBezTo>
                  <a:cubicBezTo>
                    <a:pt x="36076" y="7118"/>
                    <a:pt x="36036" y="7125"/>
                    <a:pt x="35988" y="7125"/>
                  </a:cubicBezTo>
                  <a:cubicBezTo>
                    <a:pt x="35664" y="7125"/>
                    <a:pt x="35380" y="6887"/>
                    <a:pt x="35316" y="6568"/>
                  </a:cubicBezTo>
                  <a:lnTo>
                    <a:pt x="34701" y="3353"/>
                  </a:lnTo>
                  <a:cubicBezTo>
                    <a:pt x="34695" y="3319"/>
                    <a:pt x="34666" y="3296"/>
                    <a:pt x="34631" y="3289"/>
                  </a:cubicBezTo>
                  <a:cubicBezTo>
                    <a:pt x="34627" y="3289"/>
                    <a:pt x="34623" y="3288"/>
                    <a:pt x="34619" y="3288"/>
                  </a:cubicBezTo>
                  <a:cubicBezTo>
                    <a:pt x="34590" y="3288"/>
                    <a:pt x="34566" y="3305"/>
                    <a:pt x="34550" y="3331"/>
                  </a:cubicBezTo>
                  <a:lnTo>
                    <a:pt x="33107" y="6057"/>
                  </a:lnTo>
                  <a:lnTo>
                    <a:pt x="31244" y="9543"/>
                  </a:lnTo>
                  <a:cubicBezTo>
                    <a:pt x="30867" y="10245"/>
                    <a:pt x="30496" y="10946"/>
                    <a:pt x="30119" y="11649"/>
                  </a:cubicBezTo>
                  <a:cubicBezTo>
                    <a:pt x="29266" y="13238"/>
                    <a:pt x="28390" y="14886"/>
                    <a:pt x="27514" y="16498"/>
                  </a:cubicBezTo>
                  <a:lnTo>
                    <a:pt x="27195" y="17096"/>
                  </a:lnTo>
                  <a:cubicBezTo>
                    <a:pt x="27172" y="17131"/>
                    <a:pt x="27142" y="17176"/>
                    <a:pt x="27120" y="17211"/>
                  </a:cubicBezTo>
                  <a:cubicBezTo>
                    <a:pt x="27009" y="17374"/>
                    <a:pt x="26864" y="17513"/>
                    <a:pt x="26696" y="17612"/>
                  </a:cubicBezTo>
                  <a:cubicBezTo>
                    <a:pt x="26493" y="17734"/>
                    <a:pt x="26261" y="17796"/>
                    <a:pt x="26026" y="17796"/>
                  </a:cubicBezTo>
                  <a:cubicBezTo>
                    <a:pt x="25879" y="17796"/>
                    <a:pt x="25731" y="17772"/>
                    <a:pt x="25589" y="17722"/>
                  </a:cubicBezTo>
                  <a:cubicBezTo>
                    <a:pt x="25408" y="17664"/>
                    <a:pt x="25228" y="17554"/>
                    <a:pt x="25089" y="17415"/>
                  </a:cubicBezTo>
                  <a:cubicBezTo>
                    <a:pt x="25060" y="17385"/>
                    <a:pt x="25025" y="17351"/>
                    <a:pt x="24997" y="17316"/>
                  </a:cubicBezTo>
                  <a:lnTo>
                    <a:pt x="19143" y="9067"/>
                  </a:lnTo>
                  <a:lnTo>
                    <a:pt x="17611" y="6903"/>
                  </a:lnTo>
                  <a:cubicBezTo>
                    <a:pt x="17600" y="6881"/>
                    <a:pt x="17571" y="6869"/>
                    <a:pt x="17542" y="6869"/>
                  </a:cubicBezTo>
                  <a:cubicBezTo>
                    <a:pt x="17514" y="6874"/>
                    <a:pt x="17490" y="6892"/>
                    <a:pt x="17479" y="6916"/>
                  </a:cubicBezTo>
                  <a:lnTo>
                    <a:pt x="14329" y="13216"/>
                  </a:lnTo>
                  <a:lnTo>
                    <a:pt x="12722" y="16418"/>
                  </a:lnTo>
                  <a:cubicBezTo>
                    <a:pt x="12717" y="16429"/>
                    <a:pt x="12693" y="16480"/>
                    <a:pt x="12669" y="16515"/>
                  </a:cubicBezTo>
                  <a:cubicBezTo>
                    <a:pt x="12647" y="16557"/>
                    <a:pt x="12623" y="16592"/>
                    <a:pt x="12594" y="16632"/>
                  </a:cubicBezTo>
                  <a:cubicBezTo>
                    <a:pt x="12478" y="16782"/>
                    <a:pt x="12334" y="16911"/>
                    <a:pt x="12171" y="16997"/>
                  </a:cubicBezTo>
                  <a:cubicBezTo>
                    <a:pt x="11980" y="17101"/>
                    <a:pt x="11766" y="17154"/>
                    <a:pt x="11551" y="17154"/>
                  </a:cubicBezTo>
                  <a:cubicBezTo>
                    <a:pt x="11394" y="17154"/>
                    <a:pt x="11236" y="17125"/>
                    <a:pt x="11086" y="17066"/>
                  </a:cubicBezTo>
                  <a:cubicBezTo>
                    <a:pt x="10993" y="17032"/>
                    <a:pt x="10912" y="16991"/>
                    <a:pt x="10837" y="16940"/>
                  </a:cubicBezTo>
                  <a:cubicBezTo>
                    <a:pt x="10797" y="16916"/>
                    <a:pt x="10762" y="16887"/>
                    <a:pt x="10727" y="16858"/>
                  </a:cubicBezTo>
                  <a:cubicBezTo>
                    <a:pt x="10698" y="16835"/>
                    <a:pt x="10651" y="16801"/>
                    <a:pt x="10639" y="16782"/>
                  </a:cubicBezTo>
                  <a:lnTo>
                    <a:pt x="5314" y="11719"/>
                  </a:lnTo>
                  <a:cubicBezTo>
                    <a:pt x="5300" y="11704"/>
                    <a:pt x="5278" y="11694"/>
                    <a:pt x="5258" y="11694"/>
                  </a:cubicBezTo>
                  <a:cubicBezTo>
                    <a:pt x="5253" y="11694"/>
                    <a:pt x="5249" y="11694"/>
                    <a:pt x="5245" y="11695"/>
                  </a:cubicBezTo>
                  <a:cubicBezTo>
                    <a:pt x="5215" y="11701"/>
                    <a:pt x="5199" y="11719"/>
                    <a:pt x="5186" y="11741"/>
                  </a:cubicBezTo>
                  <a:lnTo>
                    <a:pt x="5146" y="11824"/>
                  </a:lnTo>
                  <a:cubicBezTo>
                    <a:pt x="5047" y="12038"/>
                    <a:pt x="4949" y="12252"/>
                    <a:pt x="4851" y="12461"/>
                  </a:cubicBezTo>
                  <a:cubicBezTo>
                    <a:pt x="4677" y="12850"/>
                    <a:pt x="4497" y="13232"/>
                    <a:pt x="4316" y="13610"/>
                  </a:cubicBezTo>
                  <a:lnTo>
                    <a:pt x="3464" y="15390"/>
                  </a:lnTo>
                  <a:cubicBezTo>
                    <a:pt x="3365" y="15599"/>
                    <a:pt x="3261" y="15814"/>
                    <a:pt x="3162" y="16022"/>
                  </a:cubicBezTo>
                  <a:cubicBezTo>
                    <a:pt x="2971" y="16400"/>
                    <a:pt x="2785" y="16782"/>
                    <a:pt x="2594" y="17165"/>
                  </a:cubicBezTo>
                  <a:cubicBezTo>
                    <a:pt x="1887" y="18581"/>
                    <a:pt x="1330" y="19660"/>
                    <a:pt x="773" y="20669"/>
                  </a:cubicBezTo>
                  <a:cubicBezTo>
                    <a:pt x="720" y="20769"/>
                    <a:pt x="616" y="20828"/>
                    <a:pt x="509" y="20828"/>
                  </a:cubicBezTo>
                  <a:cubicBezTo>
                    <a:pt x="460" y="20828"/>
                    <a:pt x="411" y="20816"/>
                    <a:pt x="366" y="20791"/>
                  </a:cubicBezTo>
                  <a:cubicBezTo>
                    <a:pt x="233" y="20721"/>
                    <a:pt x="174" y="20565"/>
                    <a:pt x="227" y="20426"/>
                  </a:cubicBezTo>
                  <a:cubicBezTo>
                    <a:pt x="610" y="19341"/>
                    <a:pt x="1044" y="18204"/>
                    <a:pt x="1631" y="16731"/>
                  </a:cubicBezTo>
                  <a:cubicBezTo>
                    <a:pt x="1788" y="16336"/>
                    <a:pt x="1949" y="15942"/>
                    <a:pt x="2107" y="15548"/>
                  </a:cubicBezTo>
                  <a:cubicBezTo>
                    <a:pt x="2200" y="15332"/>
                    <a:pt x="2286" y="15117"/>
                    <a:pt x="2374" y="14903"/>
                  </a:cubicBezTo>
                  <a:lnTo>
                    <a:pt x="3133" y="13082"/>
                  </a:lnTo>
                  <a:cubicBezTo>
                    <a:pt x="3296" y="12694"/>
                    <a:pt x="3470" y="12304"/>
                    <a:pt x="3638" y="11915"/>
                  </a:cubicBezTo>
                  <a:cubicBezTo>
                    <a:pt x="3731" y="11701"/>
                    <a:pt x="3823" y="11487"/>
                    <a:pt x="3916" y="11272"/>
                  </a:cubicBezTo>
                  <a:lnTo>
                    <a:pt x="4061" y="10935"/>
                  </a:lnTo>
                  <a:cubicBezTo>
                    <a:pt x="4067" y="10919"/>
                    <a:pt x="4072" y="10906"/>
                    <a:pt x="4079" y="10895"/>
                  </a:cubicBezTo>
                  <a:cubicBezTo>
                    <a:pt x="4091" y="10871"/>
                    <a:pt x="4096" y="10849"/>
                    <a:pt x="4136" y="10772"/>
                  </a:cubicBezTo>
                  <a:cubicBezTo>
                    <a:pt x="4230" y="10605"/>
                    <a:pt x="4363" y="10454"/>
                    <a:pt x="4525" y="10349"/>
                  </a:cubicBezTo>
                  <a:cubicBezTo>
                    <a:pt x="4682" y="10239"/>
                    <a:pt x="4873" y="10175"/>
                    <a:pt x="5059" y="10158"/>
                  </a:cubicBezTo>
                  <a:cubicBezTo>
                    <a:pt x="5105" y="10153"/>
                    <a:pt x="5146" y="10146"/>
                    <a:pt x="5186" y="10146"/>
                  </a:cubicBezTo>
                  <a:cubicBezTo>
                    <a:pt x="5338" y="10146"/>
                    <a:pt x="5488" y="10181"/>
                    <a:pt x="5633" y="10239"/>
                  </a:cubicBezTo>
                  <a:cubicBezTo>
                    <a:pt x="5721" y="10274"/>
                    <a:pt x="5807" y="10320"/>
                    <a:pt x="5882" y="10378"/>
                  </a:cubicBezTo>
                  <a:cubicBezTo>
                    <a:pt x="5924" y="10408"/>
                    <a:pt x="5964" y="10437"/>
                    <a:pt x="5999" y="10472"/>
                  </a:cubicBezTo>
                  <a:lnTo>
                    <a:pt x="11416" y="15524"/>
                  </a:lnTo>
                  <a:cubicBezTo>
                    <a:pt x="11434" y="15541"/>
                    <a:pt x="11464" y="15548"/>
                    <a:pt x="11486" y="15548"/>
                  </a:cubicBezTo>
                  <a:cubicBezTo>
                    <a:pt x="11509" y="15541"/>
                    <a:pt x="11533" y="15524"/>
                    <a:pt x="11544" y="15500"/>
                  </a:cubicBezTo>
                  <a:lnTo>
                    <a:pt x="16267" y="5918"/>
                  </a:lnTo>
                  <a:lnTo>
                    <a:pt x="16371" y="5703"/>
                  </a:lnTo>
                  <a:cubicBezTo>
                    <a:pt x="16393" y="5669"/>
                    <a:pt x="16411" y="5634"/>
                    <a:pt x="16441" y="5599"/>
                  </a:cubicBezTo>
                  <a:cubicBezTo>
                    <a:pt x="16551" y="5436"/>
                    <a:pt x="16707" y="5297"/>
                    <a:pt x="16888" y="5204"/>
                  </a:cubicBezTo>
                  <a:cubicBezTo>
                    <a:pt x="17082" y="5099"/>
                    <a:pt x="17299" y="5046"/>
                    <a:pt x="17516" y="5046"/>
                  </a:cubicBezTo>
                  <a:cubicBezTo>
                    <a:pt x="17694" y="5046"/>
                    <a:pt x="17871" y="5081"/>
                    <a:pt x="18036" y="5152"/>
                  </a:cubicBezTo>
                  <a:cubicBezTo>
                    <a:pt x="18216" y="5233"/>
                    <a:pt x="18384" y="5361"/>
                    <a:pt x="18511" y="5511"/>
                  </a:cubicBezTo>
                  <a:lnTo>
                    <a:pt x="25924" y="15982"/>
                  </a:lnTo>
                  <a:cubicBezTo>
                    <a:pt x="25940" y="16003"/>
                    <a:pt x="25959" y="16018"/>
                    <a:pt x="25983" y="16018"/>
                  </a:cubicBezTo>
                  <a:cubicBezTo>
                    <a:pt x="25986" y="16018"/>
                    <a:pt x="25990" y="16018"/>
                    <a:pt x="25994" y="16017"/>
                  </a:cubicBezTo>
                  <a:cubicBezTo>
                    <a:pt x="26023" y="16017"/>
                    <a:pt x="26047" y="16000"/>
                    <a:pt x="26058" y="15976"/>
                  </a:cubicBezTo>
                  <a:lnTo>
                    <a:pt x="26173" y="15773"/>
                  </a:lnTo>
                  <a:cubicBezTo>
                    <a:pt x="27038" y="14155"/>
                    <a:pt x="27937" y="12525"/>
                    <a:pt x="28802" y="10941"/>
                  </a:cubicBezTo>
                  <a:cubicBezTo>
                    <a:pt x="29185" y="10239"/>
                    <a:pt x="29568" y="9543"/>
                    <a:pt x="29950" y="8841"/>
                  </a:cubicBezTo>
                  <a:lnTo>
                    <a:pt x="31841" y="5378"/>
                  </a:lnTo>
                  <a:lnTo>
                    <a:pt x="33350" y="2641"/>
                  </a:lnTo>
                  <a:cubicBezTo>
                    <a:pt x="33367" y="2611"/>
                    <a:pt x="33367" y="2577"/>
                    <a:pt x="33343" y="2547"/>
                  </a:cubicBezTo>
                  <a:cubicBezTo>
                    <a:pt x="33327" y="2530"/>
                    <a:pt x="33304" y="2519"/>
                    <a:pt x="33279" y="2519"/>
                  </a:cubicBezTo>
                  <a:cubicBezTo>
                    <a:pt x="33270" y="2519"/>
                    <a:pt x="33261" y="2521"/>
                    <a:pt x="33251" y="2524"/>
                  </a:cubicBezTo>
                  <a:lnTo>
                    <a:pt x="30716" y="3516"/>
                  </a:lnTo>
                  <a:cubicBezTo>
                    <a:pt x="30637" y="3547"/>
                    <a:pt x="30555" y="3561"/>
                    <a:pt x="30474" y="3561"/>
                  </a:cubicBezTo>
                  <a:cubicBezTo>
                    <a:pt x="30199" y="3561"/>
                    <a:pt x="29935" y="3395"/>
                    <a:pt x="29828" y="3122"/>
                  </a:cubicBezTo>
                  <a:cubicBezTo>
                    <a:pt x="29765" y="2954"/>
                    <a:pt x="29771" y="2767"/>
                    <a:pt x="29840" y="2600"/>
                  </a:cubicBezTo>
                  <a:cubicBezTo>
                    <a:pt x="29916" y="2432"/>
                    <a:pt x="30049" y="2304"/>
                    <a:pt x="30223" y="2234"/>
                  </a:cubicBezTo>
                  <a:lnTo>
                    <a:pt x="35484" y="192"/>
                  </a:lnTo>
                  <a:close/>
                  <a:moveTo>
                    <a:pt x="35540" y="1"/>
                  </a:moveTo>
                  <a:cubicBezTo>
                    <a:pt x="35531" y="1"/>
                    <a:pt x="35522" y="2"/>
                    <a:pt x="35514" y="7"/>
                  </a:cubicBezTo>
                  <a:lnTo>
                    <a:pt x="30165" y="2089"/>
                  </a:lnTo>
                  <a:cubicBezTo>
                    <a:pt x="29730" y="2258"/>
                    <a:pt x="29515" y="2745"/>
                    <a:pt x="29683" y="3179"/>
                  </a:cubicBezTo>
                  <a:cubicBezTo>
                    <a:pt x="29813" y="3514"/>
                    <a:pt x="30131" y="3719"/>
                    <a:pt x="30469" y="3719"/>
                  </a:cubicBezTo>
                  <a:cubicBezTo>
                    <a:pt x="30570" y="3719"/>
                    <a:pt x="30674" y="3700"/>
                    <a:pt x="30775" y="3661"/>
                  </a:cubicBezTo>
                  <a:lnTo>
                    <a:pt x="33107" y="2756"/>
                  </a:lnTo>
                  <a:lnTo>
                    <a:pt x="31702" y="5302"/>
                  </a:lnTo>
                  <a:lnTo>
                    <a:pt x="29811" y="8766"/>
                  </a:lnTo>
                  <a:cubicBezTo>
                    <a:pt x="29428" y="9462"/>
                    <a:pt x="29046" y="10164"/>
                    <a:pt x="28663" y="10866"/>
                  </a:cubicBezTo>
                  <a:cubicBezTo>
                    <a:pt x="27798" y="12443"/>
                    <a:pt x="26899" y="14079"/>
                    <a:pt x="26029" y="15698"/>
                  </a:cubicBezTo>
                  <a:lnTo>
                    <a:pt x="25983" y="15784"/>
                  </a:lnTo>
                  <a:lnTo>
                    <a:pt x="20535" y="8081"/>
                  </a:lnTo>
                  <a:lnTo>
                    <a:pt x="18824" y="5669"/>
                  </a:lnTo>
                  <a:lnTo>
                    <a:pt x="18633" y="5407"/>
                  </a:lnTo>
                  <a:cubicBezTo>
                    <a:pt x="18489" y="5238"/>
                    <a:pt x="18302" y="5094"/>
                    <a:pt x="18099" y="5007"/>
                  </a:cubicBezTo>
                  <a:cubicBezTo>
                    <a:pt x="17913" y="4926"/>
                    <a:pt x="17712" y="4886"/>
                    <a:pt x="17512" y="4886"/>
                  </a:cubicBezTo>
                  <a:cubicBezTo>
                    <a:pt x="17270" y="4886"/>
                    <a:pt x="17027" y="4945"/>
                    <a:pt x="16811" y="5059"/>
                  </a:cubicBezTo>
                  <a:cubicBezTo>
                    <a:pt x="16609" y="5169"/>
                    <a:pt x="16435" y="5326"/>
                    <a:pt x="16307" y="5506"/>
                  </a:cubicBezTo>
                  <a:cubicBezTo>
                    <a:pt x="16283" y="5541"/>
                    <a:pt x="16254" y="5581"/>
                    <a:pt x="16232" y="5628"/>
                  </a:cubicBezTo>
                  <a:lnTo>
                    <a:pt x="12850" y="12485"/>
                  </a:lnTo>
                  <a:lnTo>
                    <a:pt x="11445" y="15332"/>
                  </a:lnTo>
                  <a:lnTo>
                    <a:pt x="6516" y="10732"/>
                  </a:lnTo>
                  <a:lnTo>
                    <a:pt x="6104" y="10349"/>
                  </a:lnTo>
                  <a:cubicBezTo>
                    <a:pt x="6063" y="10314"/>
                    <a:pt x="6021" y="10285"/>
                    <a:pt x="5981" y="10250"/>
                  </a:cubicBezTo>
                  <a:cubicBezTo>
                    <a:pt x="5889" y="10188"/>
                    <a:pt x="5796" y="10129"/>
                    <a:pt x="5692" y="10089"/>
                  </a:cubicBezTo>
                  <a:cubicBezTo>
                    <a:pt x="5530" y="10024"/>
                    <a:pt x="5358" y="9988"/>
                    <a:pt x="5184" y="9988"/>
                  </a:cubicBezTo>
                  <a:cubicBezTo>
                    <a:pt x="5138" y="9988"/>
                    <a:pt x="5093" y="9991"/>
                    <a:pt x="5047" y="9996"/>
                  </a:cubicBezTo>
                  <a:cubicBezTo>
                    <a:pt x="4827" y="10019"/>
                    <a:pt x="4618" y="10094"/>
                    <a:pt x="4439" y="10216"/>
                  </a:cubicBezTo>
                  <a:cubicBezTo>
                    <a:pt x="4253" y="10338"/>
                    <a:pt x="4102" y="10506"/>
                    <a:pt x="3997" y="10697"/>
                  </a:cubicBezTo>
                  <a:cubicBezTo>
                    <a:pt x="3951" y="10785"/>
                    <a:pt x="3940" y="10814"/>
                    <a:pt x="3933" y="10836"/>
                  </a:cubicBezTo>
                  <a:lnTo>
                    <a:pt x="3772" y="11208"/>
                  </a:lnTo>
                  <a:cubicBezTo>
                    <a:pt x="3678" y="11423"/>
                    <a:pt x="3585" y="11637"/>
                    <a:pt x="3493" y="11851"/>
                  </a:cubicBezTo>
                  <a:cubicBezTo>
                    <a:pt x="3319" y="12241"/>
                    <a:pt x="3151" y="12630"/>
                    <a:pt x="2988" y="13024"/>
                  </a:cubicBezTo>
                  <a:lnTo>
                    <a:pt x="2222" y="14845"/>
                  </a:lnTo>
                  <a:cubicBezTo>
                    <a:pt x="2136" y="15060"/>
                    <a:pt x="2048" y="15275"/>
                    <a:pt x="1962" y="15489"/>
                  </a:cubicBezTo>
                  <a:cubicBezTo>
                    <a:pt x="1799" y="15883"/>
                    <a:pt x="1636" y="16279"/>
                    <a:pt x="1480" y="16673"/>
                  </a:cubicBezTo>
                  <a:cubicBezTo>
                    <a:pt x="894" y="18145"/>
                    <a:pt x="460" y="19288"/>
                    <a:pt x="77" y="20373"/>
                  </a:cubicBezTo>
                  <a:cubicBezTo>
                    <a:pt x="0" y="20587"/>
                    <a:pt x="88" y="20820"/>
                    <a:pt x="291" y="20930"/>
                  </a:cubicBezTo>
                  <a:cubicBezTo>
                    <a:pt x="361" y="20970"/>
                    <a:pt x="436" y="20988"/>
                    <a:pt x="511" y="20988"/>
                  </a:cubicBezTo>
                  <a:cubicBezTo>
                    <a:pt x="674" y="20988"/>
                    <a:pt x="830" y="20901"/>
                    <a:pt x="912" y="20750"/>
                  </a:cubicBezTo>
                  <a:cubicBezTo>
                    <a:pt x="1469" y="19735"/>
                    <a:pt x="2031" y="18656"/>
                    <a:pt x="2739" y="17235"/>
                  </a:cubicBezTo>
                  <a:cubicBezTo>
                    <a:pt x="2931" y="16858"/>
                    <a:pt x="3116" y="16475"/>
                    <a:pt x="3301" y="16092"/>
                  </a:cubicBezTo>
                  <a:cubicBezTo>
                    <a:pt x="3406" y="15883"/>
                    <a:pt x="3504" y="15674"/>
                    <a:pt x="3609" y="15460"/>
                  </a:cubicBezTo>
                  <a:lnTo>
                    <a:pt x="4462" y="13679"/>
                  </a:lnTo>
                  <a:cubicBezTo>
                    <a:pt x="4642" y="13296"/>
                    <a:pt x="4821" y="12914"/>
                    <a:pt x="4995" y="12531"/>
                  </a:cubicBezTo>
                  <a:cubicBezTo>
                    <a:pt x="5094" y="12322"/>
                    <a:pt x="5186" y="12119"/>
                    <a:pt x="5285" y="11910"/>
                  </a:cubicBezTo>
                  <a:lnTo>
                    <a:pt x="10529" y="16892"/>
                  </a:lnTo>
                  <a:cubicBezTo>
                    <a:pt x="10541" y="16911"/>
                    <a:pt x="10599" y="16962"/>
                    <a:pt x="10623" y="16980"/>
                  </a:cubicBezTo>
                  <a:cubicBezTo>
                    <a:pt x="10663" y="17015"/>
                    <a:pt x="10703" y="17044"/>
                    <a:pt x="10749" y="17072"/>
                  </a:cubicBezTo>
                  <a:cubicBezTo>
                    <a:pt x="10831" y="17131"/>
                    <a:pt x="10929" y="17176"/>
                    <a:pt x="11033" y="17218"/>
                  </a:cubicBezTo>
                  <a:cubicBezTo>
                    <a:pt x="11198" y="17282"/>
                    <a:pt x="11374" y="17313"/>
                    <a:pt x="11550" y="17313"/>
                  </a:cubicBezTo>
                  <a:cubicBezTo>
                    <a:pt x="11793" y="17313"/>
                    <a:pt x="12035" y="17254"/>
                    <a:pt x="12246" y="17136"/>
                  </a:cubicBezTo>
                  <a:cubicBezTo>
                    <a:pt x="12433" y="17037"/>
                    <a:pt x="12594" y="16892"/>
                    <a:pt x="12722" y="16724"/>
                  </a:cubicBezTo>
                  <a:cubicBezTo>
                    <a:pt x="12757" y="16684"/>
                    <a:pt x="12786" y="16638"/>
                    <a:pt x="12808" y="16597"/>
                  </a:cubicBezTo>
                  <a:cubicBezTo>
                    <a:pt x="12832" y="16550"/>
                    <a:pt x="12867" y="16493"/>
                    <a:pt x="12867" y="16487"/>
                  </a:cubicBezTo>
                  <a:lnTo>
                    <a:pt x="17119" y="7995"/>
                  </a:lnTo>
                  <a:lnTo>
                    <a:pt x="17560" y="7107"/>
                  </a:lnTo>
                  <a:lnTo>
                    <a:pt x="24719" y="17211"/>
                  </a:lnTo>
                  <a:lnTo>
                    <a:pt x="24875" y="17415"/>
                  </a:lnTo>
                  <a:cubicBezTo>
                    <a:pt x="24909" y="17462"/>
                    <a:pt x="24944" y="17497"/>
                    <a:pt x="24979" y="17531"/>
                  </a:cubicBezTo>
                  <a:cubicBezTo>
                    <a:pt x="25136" y="17687"/>
                    <a:pt x="25327" y="17803"/>
                    <a:pt x="25536" y="17873"/>
                  </a:cubicBezTo>
                  <a:cubicBezTo>
                    <a:pt x="25696" y="17929"/>
                    <a:pt x="25861" y="17956"/>
                    <a:pt x="26025" y="17956"/>
                  </a:cubicBezTo>
                  <a:cubicBezTo>
                    <a:pt x="26289" y="17956"/>
                    <a:pt x="26549" y="17885"/>
                    <a:pt x="26778" y="17746"/>
                  </a:cubicBezTo>
                  <a:cubicBezTo>
                    <a:pt x="26963" y="17636"/>
                    <a:pt x="27131" y="17484"/>
                    <a:pt x="27252" y="17305"/>
                  </a:cubicBezTo>
                  <a:cubicBezTo>
                    <a:pt x="27282" y="17259"/>
                    <a:pt x="27311" y="17211"/>
                    <a:pt x="27335" y="17171"/>
                  </a:cubicBezTo>
                  <a:lnTo>
                    <a:pt x="27659" y="16574"/>
                  </a:lnTo>
                  <a:cubicBezTo>
                    <a:pt x="28529" y="14962"/>
                    <a:pt x="29410" y="13313"/>
                    <a:pt x="30258" y="11725"/>
                  </a:cubicBezTo>
                  <a:cubicBezTo>
                    <a:pt x="30635" y="11023"/>
                    <a:pt x="31011" y="10320"/>
                    <a:pt x="31383" y="9618"/>
                  </a:cubicBezTo>
                  <a:lnTo>
                    <a:pt x="33246" y="6132"/>
                  </a:lnTo>
                  <a:lnTo>
                    <a:pt x="34585" y="3610"/>
                  </a:lnTo>
                  <a:lnTo>
                    <a:pt x="35160" y="6596"/>
                  </a:lnTo>
                  <a:cubicBezTo>
                    <a:pt x="35241" y="6991"/>
                    <a:pt x="35589" y="7281"/>
                    <a:pt x="35988" y="7281"/>
                  </a:cubicBezTo>
                  <a:cubicBezTo>
                    <a:pt x="36041" y="7281"/>
                    <a:pt x="36100" y="7275"/>
                    <a:pt x="36151" y="7264"/>
                  </a:cubicBezTo>
                  <a:cubicBezTo>
                    <a:pt x="36371" y="7222"/>
                    <a:pt x="36563" y="7096"/>
                    <a:pt x="36691" y="6909"/>
                  </a:cubicBezTo>
                  <a:cubicBezTo>
                    <a:pt x="36818" y="6724"/>
                    <a:pt x="36865" y="6498"/>
                    <a:pt x="36818" y="6277"/>
                  </a:cubicBezTo>
                  <a:lnTo>
                    <a:pt x="35624" y="65"/>
                  </a:lnTo>
                  <a:cubicBezTo>
                    <a:pt x="35618" y="41"/>
                    <a:pt x="35606" y="25"/>
                    <a:pt x="35583" y="12"/>
                  </a:cubicBezTo>
                  <a:cubicBezTo>
                    <a:pt x="35569" y="5"/>
                    <a:pt x="35554" y="1"/>
                    <a:pt x="3554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6"/>
            <p:cNvSpPr/>
            <p:nvPr/>
          </p:nvSpPr>
          <p:spPr>
            <a:xfrm rot="-769908">
              <a:off x="6177669" y="827182"/>
              <a:ext cx="1567309" cy="888669"/>
            </a:xfrm>
            <a:custGeom>
              <a:avLst/>
              <a:gdLst/>
              <a:ahLst/>
              <a:cxnLst/>
              <a:rect l="l" t="t" r="r" b="b"/>
              <a:pathLst>
                <a:path w="36737" h="20830" extrusionOk="0">
                  <a:moveTo>
                    <a:pt x="35456" y="0"/>
                  </a:moveTo>
                  <a:lnTo>
                    <a:pt x="30107" y="2083"/>
                  </a:lnTo>
                  <a:cubicBezTo>
                    <a:pt x="29713" y="2239"/>
                    <a:pt x="29515" y="2680"/>
                    <a:pt x="29671" y="3074"/>
                  </a:cubicBezTo>
                  <a:cubicBezTo>
                    <a:pt x="29788" y="3378"/>
                    <a:pt x="30075" y="3561"/>
                    <a:pt x="30381" y="3561"/>
                  </a:cubicBezTo>
                  <a:cubicBezTo>
                    <a:pt x="30473" y="3561"/>
                    <a:pt x="30567" y="3545"/>
                    <a:pt x="30658" y="3510"/>
                  </a:cubicBezTo>
                  <a:lnTo>
                    <a:pt x="33194" y="2523"/>
                  </a:lnTo>
                  <a:lnTo>
                    <a:pt x="33194" y="2523"/>
                  </a:lnTo>
                  <a:lnTo>
                    <a:pt x="31684" y="5261"/>
                  </a:lnTo>
                  <a:lnTo>
                    <a:pt x="29794" y="8725"/>
                  </a:lnTo>
                  <a:cubicBezTo>
                    <a:pt x="28535" y="11033"/>
                    <a:pt x="27264" y="13336"/>
                    <a:pt x="26011" y="15657"/>
                  </a:cubicBezTo>
                  <a:lnTo>
                    <a:pt x="25901" y="15860"/>
                  </a:lnTo>
                  <a:lnTo>
                    <a:pt x="24938" y="14496"/>
                  </a:lnTo>
                  <a:lnTo>
                    <a:pt x="22659" y="11277"/>
                  </a:lnTo>
                  <a:lnTo>
                    <a:pt x="20385" y="8051"/>
                  </a:lnTo>
                  <a:lnTo>
                    <a:pt x="19242" y="6439"/>
                  </a:lnTo>
                  <a:lnTo>
                    <a:pt x="18673" y="5639"/>
                  </a:lnTo>
                  <a:lnTo>
                    <a:pt x="18598" y="5534"/>
                  </a:lnTo>
                  <a:lnTo>
                    <a:pt x="18563" y="5488"/>
                  </a:lnTo>
                  <a:lnTo>
                    <a:pt x="18534" y="5441"/>
                  </a:lnTo>
                  <a:lnTo>
                    <a:pt x="18482" y="5384"/>
                  </a:lnTo>
                  <a:cubicBezTo>
                    <a:pt x="18354" y="5227"/>
                    <a:pt x="18175" y="5087"/>
                    <a:pt x="17977" y="5001"/>
                  </a:cubicBezTo>
                  <a:cubicBezTo>
                    <a:pt x="17801" y="4925"/>
                    <a:pt x="17611" y="4886"/>
                    <a:pt x="17421" y="4886"/>
                  </a:cubicBezTo>
                  <a:cubicBezTo>
                    <a:pt x="17193" y="4886"/>
                    <a:pt x="16965" y="4942"/>
                    <a:pt x="16759" y="5053"/>
                  </a:cubicBezTo>
                  <a:cubicBezTo>
                    <a:pt x="16574" y="5151"/>
                    <a:pt x="16405" y="5302"/>
                    <a:pt x="16290" y="5470"/>
                  </a:cubicBezTo>
                  <a:cubicBezTo>
                    <a:pt x="16255" y="5516"/>
                    <a:pt x="16231" y="5564"/>
                    <a:pt x="16202" y="5604"/>
                  </a:cubicBezTo>
                  <a:lnTo>
                    <a:pt x="16174" y="5668"/>
                  </a:lnTo>
                  <a:lnTo>
                    <a:pt x="16162" y="5690"/>
                  </a:lnTo>
                  <a:lnTo>
                    <a:pt x="16104" y="5802"/>
                  </a:lnTo>
                  <a:lnTo>
                    <a:pt x="15889" y="6247"/>
                  </a:lnTo>
                  <a:lnTo>
                    <a:pt x="15449" y="7130"/>
                  </a:lnTo>
                  <a:lnTo>
                    <a:pt x="14579" y="8899"/>
                  </a:lnTo>
                  <a:lnTo>
                    <a:pt x="12833" y="12442"/>
                  </a:lnTo>
                  <a:lnTo>
                    <a:pt x="11963" y="14212"/>
                  </a:lnTo>
                  <a:lnTo>
                    <a:pt x="11527" y="15100"/>
                  </a:lnTo>
                  <a:lnTo>
                    <a:pt x="11388" y="15390"/>
                  </a:lnTo>
                  <a:lnTo>
                    <a:pt x="10703" y="14752"/>
                  </a:lnTo>
                  <a:lnTo>
                    <a:pt x="9259" y="13406"/>
                  </a:lnTo>
                  <a:lnTo>
                    <a:pt x="6370" y="10715"/>
                  </a:lnTo>
                  <a:lnTo>
                    <a:pt x="6011" y="10378"/>
                  </a:lnTo>
                  <a:lnTo>
                    <a:pt x="5964" y="10332"/>
                  </a:lnTo>
                  <a:cubicBezTo>
                    <a:pt x="5923" y="10303"/>
                    <a:pt x="5889" y="10268"/>
                    <a:pt x="5848" y="10239"/>
                  </a:cubicBezTo>
                  <a:cubicBezTo>
                    <a:pt x="5760" y="10174"/>
                    <a:pt x="5674" y="10123"/>
                    <a:pt x="5575" y="10088"/>
                  </a:cubicBezTo>
                  <a:cubicBezTo>
                    <a:pt x="5427" y="10024"/>
                    <a:pt x="5263" y="9993"/>
                    <a:pt x="5102" y="9993"/>
                  </a:cubicBezTo>
                  <a:cubicBezTo>
                    <a:pt x="5056" y="9993"/>
                    <a:pt x="5011" y="9996"/>
                    <a:pt x="4967" y="10000"/>
                  </a:cubicBezTo>
                  <a:cubicBezTo>
                    <a:pt x="4764" y="10019"/>
                    <a:pt x="4566" y="10088"/>
                    <a:pt x="4392" y="10204"/>
                  </a:cubicBezTo>
                  <a:cubicBezTo>
                    <a:pt x="4218" y="10319"/>
                    <a:pt x="4079" y="10477"/>
                    <a:pt x="3980" y="10656"/>
                  </a:cubicBezTo>
                  <a:cubicBezTo>
                    <a:pt x="3923" y="10772"/>
                    <a:pt x="3923" y="10779"/>
                    <a:pt x="3905" y="10825"/>
                  </a:cubicBezTo>
                  <a:lnTo>
                    <a:pt x="3853" y="10935"/>
                  </a:lnTo>
                  <a:lnTo>
                    <a:pt x="3754" y="11162"/>
                  </a:lnTo>
                  <a:cubicBezTo>
                    <a:pt x="3493" y="11764"/>
                    <a:pt x="3227" y="12367"/>
                    <a:pt x="2976" y="12977"/>
                  </a:cubicBezTo>
                  <a:lnTo>
                    <a:pt x="2210" y="14798"/>
                  </a:lnTo>
                  <a:cubicBezTo>
                    <a:pt x="1961" y="15408"/>
                    <a:pt x="1712" y="16011"/>
                    <a:pt x="1468" y="16626"/>
                  </a:cubicBezTo>
                  <a:cubicBezTo>
                    <a:pt x="981" y="17850"/>
                    <a:pt x="505" y="19079"/>
                    <a:pt x="65" y="20321"/>
                  </a:cubicBezTo>
                  <a:cubicBezTo>
                    <a:pt x="1" y="20495"/>
                    <a:pt x="76" y="20691"/>
                    <a:pt x="239" y="20784"/>
                  </a:cubicBezTo>
                  <a:cubicBezTo>
                    <a:pt x="296" y="20815"/>
                    <a:pt x="358" y="20829"/>
                    <a:pt x="420" y="20829"/>
                  </a:cubicBezTo>
                  <a:cubicBezTo>
                    <a:pt x="556" y="20829"/>
                    <a:pt x="687" y="20758"/>
                    <a:pt x="756" y="20634"/>
                  </a:cubicBezTo>
                  <a:cubicBezTo>
                    <a:pt x="1393" y="19473"/>
                    <a:pt x="1990" y="18302"/>
                    <a:pt x="2582" y="17124"/>
                  </a:cubicBezTo>
                  <a:cubicBezTo>
                    <a:pt x="2879" y="16533"/>
                    <a:pt x="3163" y="15941"/>
                    <a:pt x="3452" y="15349"/>
                  </a:cubicBezTo>
                  <a:lnTo>
                    <a:pt x="4299" y="13569"/>
                  </a:lnTo>
                  <a:cubicBezTo>
                    <a:pt x="4584" y="12977"/>
                    <a:pt x="4856" y="12373"/>
                    <a:pt x="5134" y="11781"/>
                  </a:cubicBezTo>
                  <a:lnTo>
                    <a:pt x="5169" y="11695"/>
                  </a:lnTo>
                  <a:lnTo>
                    <a:pt x="5315" y="11834"/>
                  </a:lnTo>
                  <a:lnTo>
                    <a:pt x="8175" y="14554"/>
                  </a:lnTo>
                  <a:lnTo>
                    <a:pt x="9607" y="15917"/>
                  </a:lnTo>
                  <a:lnTo>
                    <a:pt x="10320" y="16597"/>
                  </a:lnTo>
                  <a:lnTo>
                    <a:pt x="10501" y="16765"/>
                  </a:lnTo>
                  <a:cubicBezTo>
                    <a:pt x="10506" y="16771"/>
                    <a:pt x="10552" y="16817"/>
                    <a:pt x="10587" y="16846"/>
                  </a:cubicBezTo>
                  <a:cubicBezTo>
                    <a:pt x="10628" y="16875"/>
                    <a:pt x="10662" y="16904"/>
                    <a:pt x="10710" y="16932"/>
                  </a:cubicBezTo>
                  <a:cubicBezTo>
                    <a:pt x="10790" y="16985"/>
                    <a:pt x="10877" y="17031"/>
                    <a:pt x="10970" y="17066"/>
                  </a:cubicBezTo>
                  <a:cubicBezTo>
                    <a:pt x="11130" y="17127"/>
                    <a:pt x="11298" y="17158"/>
                    <a:pt x="11465" y="17158"/>
                  </a:cubicBezTo>
                  <a:cubicBezTo>
                    <a:pt x="11692" y="17158"/>
                    <a:pt x="11918" y="17101"/>
                    <a:pt x="12119" y="16991"/>
                  </a:cubicBezTo>
                  <a:cubicBezTo>
                    <a:pt x="12298" y="16897"/>
                    <a:pt x="12450" y="16758"/>
                    <a:pt x="12571" y="16602"/>
                  </a:cubicBezTo>
                  <a:cubicBezTo>
                    <a:pt x="12600" y="16562"/>
                    <a:pt x="12630" y="16521"/>
                    <a:pt x="12652" y="16474"/>
                  </a:cubicBezTo>
                  <a:cubicBezTo>
                    <a:pt x="12675" y="16439"/>
                    <a:pt x="12705" y="16382"/>
                    <a:pt x="12710" y="16375"/>
                  </a:cubicBezTo>
                  <a:lnTo>
                    <a:pt x="12763" y="16265"/>
                  </a:lnTo>
                  <a:lnTo>
                    <a:pt x="12989" y="15825"/>
                  </a:lnTo>
                  <a:lnTo>
                    <a:pt x="13430" y="14943"/>
                  </a:lnTo>
                  <a:lnTo>
                    <a:pt x="14311" y="13173"/>
                  </a:lnTo>
                  <a:lnTo>
                    <a:pt x="16075" y="9647"/>
                  </a:lnTo>
                  <a:lnTo>
                    <a:pt x="16962" y="7877"/>
                  </a:lnTo>
                  <a:lnTo>
                    <a:pt x="17403" y="6996"/>
                  </a:lnTo>
                  <a:lnTo>
                    <a:pt x="17462" y="6874"/>
                  </a:lnTo>
                  <a:lnTo>
                    <a:pt x="17850" y="7425"/>
                  </a:lnTo>
                  <a:lnTo>
                    <a:pt x="18993" y="9038"/>
                  </a:lnTo>
                  <a:lnTo>
                    <a:pt x="21278" y="12257"/>
                  </a:lnTo>
                  <a:lnTo>
                    <a:pt x="23558" y="15477"/>
                  </a:lnTo>
                  <a:lnTo>
                    <a:pt x="24701" y="17090"/>
                  </a:lnTo>
                  <a:lnTo>
                    <a:pt x="24771" y="17188"/>
                  </a:lnTo>
                  <a:lnTo>
                    <a:pt x="24799" y="17229"/>
                  </a:lnTo>
                  <a:lnTo>
                    <a:pt x="24846" y="17287"/>
                  </a:lnTo>
                  <a:cubicBezTo>
                    <a:pt x="24881" y="17328"/>
                    <a:pt x="24910" y="17362"/>
                    <a:pt x="24950" y="17397"/>
                  </a:cubicBezTo>
                  <a:cubicBezTo>
                    <a:pt x="25095" y="17542"/>
                    <a:pt x="25280" y="17658"/>
                    <a:pt x="25472" y="17722"/>
                  </a:cubicBezTo>
                  <a:cubicBezTo>
                    <a:pt x="25622" y="17773"/>
                    <a:pt x="25778" y="17799"/>
                    <a:pt x="25933" y="17799"/>
                  </a:cubicBezTo>
                  <a:cubicBezTo>
                    <a:pt x="26183" y="17799"/>
                    <a:pt x="26432" y="17733"/>
                    <a:pt x="26650" y="17600"/>
                  </a:cubicBezTo>
                  <a:cubicBezTo>
                    <a:pt x="26830" y="17496"/>
                    <a:pt x="26986" y="17350"/>
                    <a:pt x="27096" y="17183"/>
                  </a:cubicBezTo>
                  <a:cubicBezTo>
                    <a:pt x="27125" y="17141"/>
                    <a:pt x="27154" y="17095"/>
                    <a:pt x="27178" y="17055"/>
                  </a:cubicBezTo>
                  <a:lnTo>
                    <a:pt x="27207" y="17002"/>
                  </a:lnTo>
                  <a:lnTo>
                    <a:pt x="27264" y="16892"/>
                  </a:lnTo>
                  <a:lnTo>
                    <a:pt x="27497" y="16457"/>
                  </a:lnTo>
                  <a:cubicBezTo>
                    <a:pt x="28755" y="14142"/>
                    <a:pt x="29985" y="11823"/>
                    <a:pt x="31226" y="9502"/>
                  </a:cubicBezTo>
                  <a:lnTo>
                    <a:pt x="33089" y="6022"/>
                  </a:lnTo>
                  <a:lnTo>
                    <a:pt x="34533" y="3296"/>
                  </a:lnTo>
                  <a:lnTo>
                    <a:pt x="35154" y="6503"/>
                  </a:lnTo>
                  <a:cubicBezTo>
                    <a:pt x="35223" y="6868"/>
                    <a:pt x="35542" y="7124"/>
                    <a:pt x="35901" y="7124"/>
                  </a:cubicBezTo>
                  <a:cubicBezTo>
                    <a:pt x="35954" y="7124"/>
                    <a:pt x="36000" y="7117"/>
                    <a:pt x="36048" y="7112"/>
                  </a:cubicBezTo>
                  <a:cubicBezTo>
                    <a:pt x="36465" y="7031"/>
                    <a:pt x="36737" y="6630"/>
                    <a:pt x="36656" y="6212"/>
                  </a:cubicBezTo>
                  <a:lnTo>
                    <a:pt x="35456" y="0"/>
                  </a:ln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6"/>
            <p:cNvSpPr/>
            <p:nvPr/>
          </p:nvSpPr>
          <p:spPr>
            <a:xfrm rot="-769908">
              <a:off x="6174004" y="824065"/>
              <a:ext cx="1572812" cy="895538"/>
            </a:xfrm>
            <a:custGeom>
              <a:avLst/>
              <a:gdLst/>
              <a:ahLst/>
              <a:cxnLst/>
              <a:rect l="l" t="t" r="r" b="b"/>
              <a:pathLst>
                <a:path w="36866" h="20991" extrusionOk="0">
                  <a:moveTo>
                    <a:pt x="35484" y="188"/>
                  </a:moveTo>
                  <a:lnTo>
                    <a:pt x="36662" y="6308"/>
                  </a:lnTo>
                  <a:cubicBezTo>
                    <a:pt x="36697" y="6488"/>
                    <a:pt x="36662" y="6668"/>
                    <a:pt x="36558" y="6819"/>
                  </a:cubicBezTo>
                  <a:cubicBezTo>
                    <a:pt x="36459" y="6975"/>
                    <a:pt x="36302" y="7074"/>
                    <a:pt x="36122" y="7109"/>
                  </a:cubicBezTo>
                  <a:cubicBezTo>
                    <a:pt x="36076" y="7120"/>
                    <a:pt x="36036" y="7120"/>
                    <a:pt x="35988" y="7120"/>
                  </a:cubicBezTo>
                  <a:cubicBezTo>
                    <a:pt x="35664" y="7120"/>
                    <a:pt x="35380" y="6889"/>
                    <a:pt x="35316" y="6569"/>
                  </a:cubicBezTo>
                  <a:lnTo>
                    <a:pt x="34701" y="3356"/>
                  </a:lnTo>
                  <a:cubicBezTo>
                    <a:pt x="34695" y="3321"/>
                    <a:pt x="34666" y="3297"/>
                    <a:pt x="34631" y="3292"/>
                  </a:cubicBezTo>
                  <a:cubicBezTo>
                    <a:pt x="34627" y="3291"/>
                    <a:pt x="34623" y="3291"/>
                    <a:pt x="34619" y="3291"/>
                  </a:cubicBezTo>
                  <a:cubicBezTo>
                    <a:pt x="34590" y="3291"/>
                    <a:pt x="34566" y="3307"/>
                    <a:pt x="34550" y="3332"/>
                  </a:cubicBezTo>
                  <a:lnTo>
                    <a:pt x="33107" y="6059"/>
                  </a:lnTo>
                  <a:lnTo>
                    <a:pt x="31244" y="9540"/>
                  </a:lnTo>
                  <a:cubicBezTo>
                    <a:pt x="30867" y="10241"/>
                    <a:pt x="30496" y="10949"/>
                    <a:pt x="30119" y="11650"/>
                  </a:cubicBezTo>
                  <a:cubicBezTo>
                    <a:pt x="29266" y="13240"/>
                    <a:pt x="28390" y="14887"/>
                    <a:pt x="27514" y="16501"/>
                  </a:cubicBezTo>
                  <a:lnTo>
                    <a:pt x="27195" y="17092"/>
                  </a:lnTo>
                  <a:cubicBezTo>
                    <a:pt x="27172" y="17133"/>
                    <a:pt x="27142" y="17179"/>
                    <a:pt x="27120" y="17213"/>
                  </a:cubicBezTo>
                  <a:cubicBezTo>
                    <a:pt x="27009" y="17376"/>
                    <a:pt x="26864" y="17516"/>
                    <a:pt x="26696" y="17609"/>
                  </a:cubicBezTo>
                  <a:cubicBezTo>
                    <a:pt x="26491" y="17734"/>
                    <a:pt x="26258" y="17797"/>
                    <a:pt x="26022" y="17797"/>
                  </a:cubicBezTo>
                  <a:cubicBezTo>
                    <a:pt x="25876" y="17797"/>
                    <a:pt x="25730" y="17773"/>
                    <a:pt x="25589" y="17724"/>
                  </a:cubicBezTo>
                  <a:cubicBezTo>
                    <a:pt x="25408" y="17660"/>
                    <a:pt x="25228" y="17556"/>
                    <a:pt x="25089" y="17417"/>
                  </a:cubicBezTo>
                  <a:cubicBezTo>
                    <a:pt x="25060" y="17387"/>
                    <a:pt x="25025" y="17353"/>
                    <a:pt x="24997" y="17312"/>
                  </a:cubicBezTo>
                  <a:lnTo>
                    <a:pt x="19143" y="9069"/>
                  </a:lnTo>
                  <a:lnTo>
                    <a:pt x="17611" y="6906"/>
                  </a:lnTo>
                  <a:cubicBezTo>
                    <a:pt x="17600" y="6882"/>
                    <a:pt x="17571" y="6871"/>
                    <a:pt x="17542" y="6871"/>
                  </a:cubicBezTo>
                  <a:cubicBezTo>
                    <a:pt x="17514" y="6871"/>
                    <a:pt x="17490" y="6889"/>
                    <a:pt x="17479" y="6917"/>
                  </a:cubicBezTo>
                  <a:lnTo>
                    <a:pt x="12722" y="16419"/>
                  </a:lnTo>
                  <a:cubicBezTo>
                    <a:pt x="12717" y="16431"/>
                    <a:pt x="12693" y="16477"/>
                    <a:pt x="12669" y="16517"/>
                  </a:cubicBezTo>
                  <a:cubicBezTo>
                    <a:pt x="12647" y="16552"/>
                    <a:pt x="12623" y="16593"/>
                    <a:pt x="12594" y="16634"/>
                  </a:cubicBezTo>
                  <a:cubicBezTo>
                    <a:pt x="12478" y="16785"/>
                    <a:pt x="12334" y="16906"/>
                    <a:pt x="12171" y="16999"/>
                  </a:cubicBezTo>
                  <a:cubicBezTo>
                    <a:pt x="11981" y="17102"/>
                    <a:pt x="11768" y="17154"/>
                    <a:pt x="11554" y="17154"/>
                  </a:cubicBezTo>
                  <a:cubicBezTo>
                    <a:pt x="11396" y="17154"/>
                    <a:pt x="11237" y="17126"/>
                    <a:pt x="11086" y="17069"/>
                  </a:cubicBezTo>
                  <a:cubicBezTo>
                    <a:pt x="10993" y="17034"/>
                    <a:pt x="10912" y="16993"/>
                    <a:pt x="10837" y="16941"/>
                  </a:cubicBezTo>
                  <a:cubicBezTo>
                    <a:pt x="10797" y="16918"/>
                    <a:pt x="10762" y="16889"/>
                    <a:pt x="10727" y="16860"/>
                  </a:cubicBezTo>
                  <a:cubicBezTo>
                    <a:pt x="10698" y="16836"/>
                    <a:pt x="10651" y="16796"/>
                    <a:pt x="10639" y="16785"/>
                  </a:cubicBezTo>
                  <a:lnTo>
                    <a:pt x="5314" y="11720"/>
                  </a:lnTo>
                  <a:cubicBezTo>
                    <a:pt x="5301" y="11703"/>
                    <a:pt x="5281" y="11696"/>
                    <a:pt x="5262" y="11696"/>
                  </a:cubicBezTo>
                  <a:cubicBezTo>
                    <a:pt x="5256" y="11696"/>
                    <a:pt x="5250" y="11696"/>
                    <a:pt x="5245" y="11698"/>
                  </a:cubicBezTo>
                  <a:cubicBezTo>
                    <a:pt x="5215" y="11703"/>
                    <a:pt x="5199" y="11720"/>
                    <a:pt x="5186" y="11744"/>
                  </a:cubicBezTo>
                  <a:lnTo>
                    <a:pt x="5146" y="11824"/>
                  </a:lnTo>
                  <a:cubicBezTo>
                    <a:pt x="5047" y="12033"/>
                    <a:pt x="4949" y="12249"/>
                    <a:pt x="4851" y="12463"/>
                  </a:cubicBezTo>
                  <a:cubicBezTo>
                    <a:pt x="4677" y="12846"/>
                    <a:pt x="4497" y="13229"/>
                    <a:pt x="4316" y="13612"/>
                  </a:cubicBezTo>
                  <a:lnTo>
                    <a:pt x="3464" y="15392"/>
                  </a:lnTo>
                  <a:cubicBezTo>
                    <a:pt x="3365" y="15601"/>
                    <a:pt x="3261" y="15810"/>
                    <a:pt x="3162" y="16019"/>
                  </a:cubicBezTo>
                  <a:cubicBezTo>
                    <a:pt x="2971" y="16402"/>
                    <a:pt x="2785" y="16785"/>
                    <a:pt x="2594" y="17168"/>
                  </a:cubicBezTo>
                  <a:cubicBezTo>
                    <a:pt x="1887" y="18583"/>
                    <a:pt x="1330" y="19662"/>
                    <a:pt x="773" y="20672"/>
                  </a:cubicBezTo>
                  <a:cubicBezTo>
                    <a:pt x="738" y="20741"/>
                    <a:pt x="674" y="20793"/>
                    <a:pt x="592" y="20816"/>
                  </a:cubicBezTo>
                  <a:cubicBezTo>
                    <a:pt x="566" y="20824"/>
                    <a:pt x="538" y="20828"/>
                    <a:pt x="511" y="20828"/>
                  </a:cubicBezTo>
                  <a:cubicBezTo>
                    <a:pt x="461" y="20828"/>
                    <a:pt x="412" y="20815"/>
                    <a:pt x="366" y="20793"/>
                  </a:cubicBezTo>
                  <a:cubicBezTo>
                    <a:pt x="233" y="20718"/>
                    <a:pt x="174" y="20567"/>
                    <a:pt x="227" y="20428"/>
                  </a:cubicBezTo>
                  <a:cubicBezTo>
                    <a:pt x="610" y="19342"/>
                    <a:pt x="1044" y="18201"/>
                    <a:pt x="1631" y="16732"/>
                  </a:cubicBezTo>
                  <a:cubicBezTo>
                    <a:pt x="1788" y="16338"/>
                    <a:pt x="1949" y="15944"/>
                    <a:pt x="2107" y="15548"/>
                  </a:cubicBezTo>
                  <a:cubicBezTo>
                    <a:pt x="2200" y="15334"/>
                    <a:pt x="2286" y="15120"/>
                    <a:pt x="2374" y="14905"/>
                  </a:cubicBezTo>
                  <a:lnTo>
                    <a:pt x="3133" y="13084"/>
                  </a:lnTo>
                  <a:cubicBezTo>
                    <a:pt x="3296" y="12694"/>
                    <a:pt x="3470" y="12306"/>
                    <a:pt x="3638" y="11912"/>
                  </a:cubicBezTo>
                  <a:cubicBezTo>
                    <a:pt x="3731" y="11703"/>
                    <a:pt x="3823" y="11489"/>
                    <a:pt x="3916" y="11274"/>
                  </a:cubicBezTo>
                  <a:lnTo>
                    <a:pt x="4061" y="10937"/>
                  </a:lnTo>
                  <a:cubicBezTo>
                    <a:pt x="4067" y="10919"/>
                    <a:pt x="4072" y="10908"/>
                    <a:pt x="4079" y="10897"/>
                  </a:cubicBezTo>
                  <a:cubicBezTo>
                    <a:pt x="4091" y="10873"/>
                    <a:pt x="4096" y="10850"/>
                    <a:pt x="4136" y="10775"/>
                  </a:cubicBezTo>
                  <a:cubicBezTo>
                    <a:pt x="4230" y="10606"/>
                    <a:pt x="4363" y="10456"/>
                    <a:pt x="4525" y="10351"/>
                  </a:cubicBezTo>
                  <a:cubicBezTo>
                    <a:pt x="4682" y="10241"/>
                    <a:pt x="4873" y="10177"/>
                    <a:pt x="5065" y="10154"/>
                  </a:cubicBezTo>
                  <a:cubicBezTo>
                    <a:pt x="5105" y="10154"/>
                    <a:pt x="5146" y="10148"/>
                    <a:pt x="5186" y="10148"/>
                  </a:cubicBezTo>
                  <a:cubicBezTo>
                    <a:pt x="5338" y="10148"/>
                    <a:pt x="5488" y="10177"/>
                    <a:pt x="5633" y="10236"/>
                  </a:cubicBezTo>
                  <a:cubicBezTo>
                    <a:pt x="5721" y="10276"/>
                    <a:pt x="5807" y="10322"/>
                    <a:pt x="5882" y="10381"/>
                  </a:cubicBezTo>
                  <a:cubicBezTo>
                    <a:pt x="5924" y="10410"/>
                    <a:pt x="5964" y="10439"/>
                    <a:pt x="5999" y="10474"/>
                  </a:cubicBezTo>
                  <a:lnTo>
                    <a:pt x="11416" y="15526"/>
                  </a:lnTo>
                  <a:cubicBezTo>
                    <a:pt x="11430" y="15539"/>
                    <a:pt x="11450" y="15545"/>
                    <a:pt x="11468" y="15545"/>
                  </a:cubicBezTo>
                  <a:cubicBezTo>
                    <a:pt x="11474" y="15545"/>
                    <a:pt x="11480" y="15544"/>
                    <a:pt x="11486" y="15543"/>
                  </a:cubicBezTo>
                  <a:cubicBezTo>
                    <a:pt x="11509" y="15537"/>
                    <a:pt x="11533" y="15526"/>
                    <a:pt x="11544" y="15502"/>
                  </a:cubicBezTo>
                  <a:lnTo>
                    <a:pt x="16318" y="5803"/>
                  </a:lnTo>
                  <a:lnTo>
                    <a:pt x="16371" y="5706"/>
                  </a:lnTo>
                  <a:cubicBezTo>
                    <a:pt x="16393" y="5671"/>
                    <a:pt x="16411" y="5636"/>
                    <a:pt x="16441" y="5594"/>
                  </a:cubicBezTo>
                  <a:cubicBezTo>
                    <a:pt x="16551" y="5438"/>
                    <a:pt x="16707" y="5299"/>
                    <a:pt x="16888" y="5200"/>
                  </a:cubicBezTo>
                  <a:cubicBezTo>
                    <a:pt x="17082" y="5098"/>
                    <a:pt x="17299" y="5045"/>
                    <a:pt x="17516" y="5045"/>
                  </a:cubicBezTo>
                  <a:cubicBezTo>
                    <a:pt x="17694" y="5045"/>
                    <a:pt x="17871" y="5081"/>
                    <a:pt x="18036" y="5154"/>
                  </a:cubicBezTo>
                  <a:cubicBezTo>
                    <a:pt x="18216" y="5235"/>
                    <a:pt x="18384" y="5363"/>
                    <a:pt x="18511" y="5513"/>
                  </a:cubicBezTo>
                  <a:lnTo>
                    <a:pt x="25924" y="15984"/>
                  </a:lnTo>
                  <a:cubicBezTo>
                    <a:pt x="25942" y="16008"/>
                    <a:pt x="25965" y="16019"/>
                    <a:pt x="25994" y="16019"/>
                  </a:cubicBezTo>
                  <a:cubicBezTo>
                    <a:pt x="26023" y="16019"/>
                    <a:pt x="26047" y="16001"/>
                    <a:pt x="26058" y="15979"/>
                  </a:cubicBezTo>
                  <a:lnTo>
                    <a:pt x="26173" y="15770"/>
                  </a:lnTo>
                  <a:cubicBezTo>
                    <a:pt x="27038" y="14156"/>
                    <a:pt x="27932" y="12527"/>
                    <a:pt x="28796" y="10949"/>
                  </a:cubicBezTo>
                  <a:cubicBezTo>
                    <a:pt x="29185" y="10247"/>
                    <a:pt x="29568" y="9545"/>
                    <a:pt x="29950" y="8844"/>
                  </a:cubicBezTo>
                  <a:lnTo>
                    <a:pt x="31841" y="5380"/>
                  </a:lnTo>
                  <a:lnTo>
                    <a:pt x="33350" y="2643"/>
                  </a:lnTo>
                  <a:cubicBezTo>
                    <a:pt x="33367" y="2614"/>
                    <a:pt x="33367" y="2573"/>
                    <a:pt x="33343" y="2549"/>
                  </a:cubicBezTo>
                  <a:cubicBezTo>
                    <a:pt x="33327" y="2532"/>
                    <a:pt x="33304" y="2521"/>
                    <a:pt x="33279" y="2521"/>
                  </a:cubicBezTo>
                  <a:cubicBezTo>
                    <a:pt x="33270" y="2521"/>
                    <a:pt x="33261" y="2523"/>
                    <a:pt x="33251" y="2526"/>
                  </a:cubicBezTo>
                  <a:lnTo>
                    <a:pt x="30716" y="3513"/>
                  </a:lnTo>
                  <a:cubicBezTo>
                    <a:pt x="30635" y="3545"/>
                    <a:pt x="30551" y="3561"/>
                    <a:pt x="30467" y="3561"/>
                  </a:cubicBezTo>
                  <a:cubicBezTo>
                    <a:pt x="30195" y="3561"/>
                    <a:pt x="29935" y="3395"/>
                    <a:pt x="29828" y="3123"/>
                  </a:cubicBezTo>
                  <a:cubicBezTo>
                    <a:pt x="29765" y="2956"/>
                    <a:pt x="29771" y="2769"/>
                    <a:pt x="29840" y="2601"/>
                  </a:cubicBezTo>
                  <a:cubicBezTo>
                    <a:pt x="29916" y="2434"/>
                    <a:pt x="30049" y="2306"/>
                    <a:pt x="30223" y="2236"/>
                  </a:cubicBezTo>
                  <a:lnTo>
                    <a:pt x="35484" y="188"/>
                  </a:lnTo>
                  <a:close/>
                  <a:moveTo>
                    <a:pt x="35548" y="0"/>
                  </a:moveTo>
                  <a:cubicBezTo>
                    <a:pt x="35536" y="0"/>
                    <a:pt x="35525" y="3"/>
                    <a:pt x="35514" y="9"/>
                  </a:cubicBezTo>
                  <a:lnTo>
                    <a:pt x="30165" y="2091"/>
                  </a:lnTo>
                  <a:cubicBezTo>
                    <a:pt x="29950" y="2172"/>
                    <a:pt x="29788" y="2330"/>
                    <a:pt x="29696" y="2538"/>
                  </a:cubicBezTo>
                  <a:cubicBezTo>
                    <a:pt x="29608" y="2740"/>
                    <a:pt x="29602" y="2973"/>
                    <a:pt x="29683" y="3182"/>
                  </a:cubicBezTo>
                  <a:cubicBezTo>
                    <a:pt x="29813" y="3517"/>
                    <a:pt x="30131" y="3721"/>
                    <a:pt x="30469" y="3721"/>
                  </a:cubicBezTo>
                  <a:cubicBezTo>
                    <a:pt x="30570" y="3721"/>
                    <a:pt x="30674" y="3702"/>
                    <a:pt x="30775" y="3663"/>
                  </a:cubicBezTo>
                  <a:lnTo>
                    <a:pt x="33107" y="2758"/>
                  </a:lnTo>
                  <a:lnTo>
                    <a:pt x="33107" y="2758"/>
                  </a:lnTo>
                  <a:lnTo>
                    <a:pt x="31702" y="5299"/>
                  </a:lnTo>
                  <a:lnTo>
                    <a:pt x="29811" y="8761"/>
                  </a:lnTo>
                  <a:cubicBezTo>
                    <a:pt x="29428" y="9465"/>
                    <a:pt x="29040" y="10166"/>
                    <a:pt x="28657" y="10868"/>
                  </a:cubicBezTo>
                  <a:cubicBezTo>
                    <a:pt x="27793" y="12451"/>
                    <a:pt x="26899" y="14081"/>
                    <a:pt x="26029" y="15695"/>
                  </a:cubicBezTo>
                  <a:lnTo>
                    <a:pt x="25983" y="15786"/>
                  </a:lnTo>
                  <a:lnTo>
                    <a:pt x="20535" y="8083"/>
                  </a:lnTo>
                  <a:lnTo>
                    <a:pt x="18824" y="5671"/>
                  </a:lnTo>
                  <a:lnTo>
                    <a:pt x="18633" y="5409"/>
                  </a:lnTo>
                  <a:cubicBezTo>
                    <a:pt x="18489" y="5241"/>
                    <a:pt x="18302" y="5096"/>
                    <a:pt x="18099" y="5009"/>
                  </a:cubicBezTo>
                  <a:cubicBezTo>
                    <a:pt x="17911" y="4927"/>
                    <a:pt x="17709" y="4886"/>
                    <a:pt x="17508" y="4886"/>
                  </a:cubicBezTo>
                  <a:cubicBezTo>
                    <a:pt x="17267" y="4886"/>
                    <a:pt x="17026" y="4944"/>
                    <a:pt x="16811" y="5061"/>
                  </a:cubicBezTo>
                  <a:cubicBezTo>
                    <a:pt x="16609" y="5165"/>
                    <a:pt x="16435" y="5328"/>
                    <a:pt x="16307" y="5502"/>
                  </a:cubicBezTo>
                  <a:cubicBezTo>
                    <a:pt x="16283" y="5543"/>
                    <a:pt x="16261" y="5583"/>
                    <a:pt x="16232" y="5623"/>
                  </a:cubicBezTo>
                  <a:lnTo>
                    <a:pt x="12850" y="12486"/>
                  </a:lnTo>
                  <a:lnTo>
                    <a:pt x="11445" y="15334"/>
                  </a:lnTo>
                  <a:lnTo>
                    <a:pt x="6516" y="10734"/>
                  </a:lnTo>
                  <a:lnTo>
                    <a:pt x="6104" y="10351"/>
                  </a:lnTo>
                  <a:cubicBezTo>
                    <a:pt x="6063" y="10317"/>
                    <a:pt x="6021" y="10282"/>
                    <a:pt x="5981" y="10247"/>
                  </a:cubicBezTo>
                  <a:cubicBezTo>
                    <a:pt x="5889" y="10183"/>
                    <a:pt x="5796" y="10131"/>
                    <a:pt x="5692" y="10091"/>
                  </a:cubicBezTo>
                  <a:cubicBezTo>
                    <a:pt x="5533" y="10023"/>
                    <a:pt x="5365" y="9990"/>
                    <a:pt x="5193" y="9990"/>
                  </a:cubicBezTo>
                  <a:cubicBezTo>
                    <a:pt x="5145" y="9990"/>
                    <a:pt x="5096" y="9992"/>
                    <a:pt x="5047" y="9998"/>
                  </a:cubicBezTo>
                  <a:cubicBezTo>
                    <a:pt x="4827" y="10021"/>
                    <a:pt x="4618" y="10097"/>
                    <a:pt x="4439" y="10218"/>
                  </a:cubicBezTo>
                  <a:cubicBezTo>
                    <a:pt x="4253" y="10335"/>
                    <a:pt x="4102" y="10509"/>
                    <a:pt x="3997" y="10699"/>
                  </a:cubicBezTo>
                  <a:cubicBezTo>
                    <a:pt x="3951" y="10780"/>
                    <a:pt x="3940" y="10809"/>
                    <a:pt x="3933" y="10839"/>
                  </a:cubicBezTo>
                  <a:lnTo>
                    <a:pt x="3772" y="11210"/>
                  </a:lnTo>
                  <a:cubicBezTo>
                    <a:pt x="3678" y="11425"/>
                    <a:pt x="3585" y="11639"/>
                    <a:pt x="3493" y="11848"/>
                  </a:cubicBezTo>
                  <a:cubicBezTo>
                    <a:pt x="3319" y="12242"/>
                    <a:pt x="3151" y="12632"/>
                    <a:pt x="2988" y="13020"/>
                  </a:cubicBezTo>
                  <a:lnTo>
                    <a:pt x="2222" y="14841"/>
                  </a:lnTo>
                  <a:cubicBezTo>
                    <a:pt x="2136" y="15056"/>
                    <a:pt x="2048" y="15270"/>
                    <a:pt x="1962" y="15486"/>
                  </a:cubicBezTo>
                  <a:cubicBezTo>
                    <a:pt x="1799" y="15880"/>
                    <a:pt x="1636" y="16274"/>
                    <a:pt x="1480" y="16675"/>
                  </a:cubicBezTo>
                  <a:cubicBezTo>
                    <a:pt x="894" y="18148"/>
                    <a:pt x="460" y="19285"/>
                    <a:pt x="77" y="20375"/>
                  </a:cubicBezTo>
                  <a:cubicBezTo>
                    <a:pt x="0" y="20584"/>
                    <a:pt x="88" y="20822"/>
                    <a:pt x="291" y="20932"/>
                  </a:cubicBezTo>
                  <a:cubicBezTo>
                    <a:pt x="361" y="20967"/>
                    <a:pt x="436" y="20990"/>
                    <a:pt x="511" y="20990"/>
                  </a:cubicBezTo>
                  <a:cubicBezTo>
                    <a:pt x="552" y="20990"/>
                    <a:pt x="599" y="20978"/>
                    <a:pt x="639" y="20967"/>
                  </a:cubicBezTo>
                  <a:cubicBezTo>
                    <a:pt x="755" y="20932"/>
                    <a:pt x="854" y="20857"/>
                    <a:pt x="912" y="20747"/>
                  </a:cubicBezTo>
                  <a:cubicBezTo>
                    <a:pt x="1469" y="19737"/>
                    <a:pt x="2031" y="18653"/>
                    <a:pt x="2739" y="17237"/>
                  </a:cubicBezTo>
                  <a:cubicBezTo>
                    <a:pt x="2931" y="16854"/>
                    <a:pt x="3116" y="16471"/>
                    <a:pt x="3301" y="16089"/>
                  </a:cubicBezTo>
                  <a:cubicBezTo>
                    <a:pt x="3406" y="15880"/>
                    <a:pt x="3504" y="15671"/>
                    <a:pt x="3609" y="15462"/>
                  </a:cubicBezTo>
                  <a:lnTo>
                    <a:pt x="4462" y="13681"/>
                  </a:lnTo>
                  <a:cubicBezTo>
                    <a:pt x="4642" y="13299"/>
                    <a:pt x="4821" y="12916"/>
                    <a:pt x="4995" y="12527"/>
                  </a:cubicBezTo>
                  <a:cubicBezTo>
                    <a:pt x="5094" y="12324"/>
                    <a:pt x="5186" y="12115"/>
                    <a:pt x="5285" y="11912"/>
                  </a:cubicBezTo>
                  <a:lnTo>
                    <a:pt x="10529" y="16895"/>
                  </a:lnTo>
                  <a:cubicBezTo>
                    <a:pt x="10541" y="16913"/>
                    <a:pt x="10599" y="16959"/>
                    <a:pt x="10623" y="16982"/>
                  </a:cubicBezTo>
                  <a:cubicBezTo>
                    <a:pt x="10663" y="17017"/>
                    <a:pt x="10703" y="17045"/>
                    <a:pt x="10749" y="17074"/>
                  </a:cubicBezTo>
                  <a:cubicBezTo>
                    <a:pt x="10831" y="17133"/>
                    <a:pt x="10929" y="17179"/>
                    <a:pt x="11033" y="17219"/>
                  </a:cubicBezTo>
                  <a:cubicBezTo>
                    <a:pt x="11198" y="17283"/>
                    <a:pt x="11375" y="17315"/>
                    <a:pt x="11552" y="17315"/>
                  </a:cubicBezTo>
                  <a:cubicBezTo>
                    <a:pt x="11794" y="17315"/>
                    <a:pt x="12035" y="17256"/>
                    <a:pt x="12246" y="17138"/>
                  </a:cubicBezTo>
                  <a:cubicBezTo>
                    <a:pt x="12433" y="17039"/>
                    <a:pt x="12594" y="16895"/>
                    <a:pt x="12722" y="16726"/>
                  </a:cubicBezTo>
                  <a:cubicBezTo>
                    <a:pt x="12751" y="16686"/>
                    <a:pt x="12786" y="16640"/>
                    <a:pt x="12808" y="16593"/>
                  </a:cubicBezTo>
                  <a:cubicBezTo>
                    <a:pt x="12832" y="16552"/>
                    <a:pt x="12867" y="16488"/>
                    <a:pt x="12867" y="16488"/>
                  </a:cubicBezTo>
                  <a:lnTo>
                    <a:pt x="17560" y="7109"/>
                  </a:lnTo>
                  <a:lnTo>
                    <a:pt x="24719" y="17208"/>
                  </a:lnTo>
                  <a:lnTo>
                    <a:pt x="24875" y="17417"/>
                  </a:lnTo>
                  <a:cubicBezTo>
                    <a:pt x="24909" y="17457"/>
                    <a:pt x="24944" y="17497"/>
                    <a:pt x="24979" y="17532"/>
                  </a:cubicBezTo>
                  <a:cubicBezTo>
                    <a:pt x="25136" y="17690"/>
                    <a:pt x="25327" y="17805"/>
                    <a:pt x="25536" y="17875"/>
                  </a:cubicBezTo>
                  <a:cubicBezTo>
                    <a:pt x="25695" y="17928"/>
                    <a:pt x="25859" y="17954"/>
                    <a:pt x="26021" y="17954"/>
                  </a:cubicBezTo>
                  <a:cubicBezTo>
                    <a:pt x="26286" y="17954"/>
                    <a:pt x="26547" y="17884"/>
                    <a:pt x="26778" y="17748"/>
                  </a:cubicBezTo>
                  <a:cubicBezTo>
                    <a:pt x="26963" y="17637"/>
                    <a:pt x="27131" y="17486"/>
                    <a:pt x="27252" y="17307"/>
                  </a:cubicBezTo>
                  <a:cubicBezTo>
                    <a:pt x="27282" y="17261"/>
                    <a:pt x="27311" y="17213"/>
                    <a:pt x="27335" y="17173"/>
                  </a:cubicBezTo>
                  <a:lnTo>
                    <a:pt x="27659" y="16576"/>
                  </a:lnTo>
                  <a:cubicBezTo>
                    <a:pt x="28529" y="14964"/>
                    <a:pt x="29410" y="13315"/>
                    <a:pt x="30258" y="11727"/>
                  </a:cubicBezTo>
                  <a:cubicBezTo>
                    <a:pt x="30635" y="11024"/>
                    <a:pt x="31011" y="10317"/>
                    <a:pt x="31383" y="9615"/>
                  </a:cubicBezTo>
                  <a:lnTo>
                    <a:pt x="33246" y="6134"/>
                  </a:lnTo>
                  <a:lnTo>
                    <a:pt x="34585" y="3605"/>
                  </a:lnTo>
                  <a:lnTo>
                    <a:pt x="35160" y="6598"/>
                  </a:lnTo>
                  <a:cubicBezTo>
                    <a:pt x="35241" y="6993"/>
                    <a:pt x="35589" y="7283"/>
                    <a:pt x="35988" y="7283"/>
                  </a:cubicBezTo>
                  <a:cubicBezTo>
                    <a:pt x="36041" y="7283"/>
                    <a:pt x="36100" y="7277"/>
                    <a:pt x="36151" y="7265"/>
                  </a:cubicBezTo>
                  <a:cubicBezTo>
                    <a:pt x="36371" y="7224"/>
                    <a:pt x="36563" y="7098"/>
                    <a:pt x="36691" y="6911"/>
                  </a:cubicBezTo>
                  <a:cubicBezTo>
                    <a:pt x="36818" y="6726"/>
                    <a:pt x="36865" y="6499"/>
                    <a:pt x="36818" y="6279"/>
                  </a:cubicBezTo>
                  <a:lnTo>
                    <a:pt x="35624" y="67"/>
                  </a:lnTo>
                  <a:cubicBezTo>
                    <a:pt x="35618" y="44"/>
                    <a:pt x="35606" y="20"/>
                    <a:pt x="35583" y="9"/>
                  </a:cubicBezTo>
                  <a:cubicBezTo>
                    <a:pt x="35571" y="3"/>
                    <a:pt x="35560" y="0"/>
                    <a:pt x="3554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6"/>
          <p:cNvGrpSpPr/>
          <p:nvPr/>
        </p:nvGrpSpPr>
        <p:grpSpPr>
          <a:xfrm>
            <a:off x="4571728" y="2889704"/>
            <a:ext cx="120123" cy="114759"/>
            <a:chOff x="4035725" y="536525"/>
            <a:chExt cx="60200" cy="57500"/>
          </a:xfrm>
        </p:grpSpPr>
        <p:sp>
          <p:nvSpPr>
            <p:cNvPr id="1766" name="Google Shape;1766;p46"/>
            <p:cNvSpPr/>
            <p:nvPr/>
          </p:nvSpPr>
          <p:spPr>
            <a:xfrm>
              <a:off x="4036875" y="538875"/>
              <a:ext cx="56575" cy="52825"/>
            </a:xfrm>
            <a:custGeom>
              <a:avLst/>
              <a:gdLst/>
              <a:ahLst/>
              <a:cxnLst/>
              <a:rect l="l" t="t" r="r" b="b"/>
              <a:pathLst>
                <a:path w="2263" h="2113" extrusionOk="0">
                  <a:moveTo>
                    <a:pt x="1134" y="1"/>
                  </a:moveTo>
                  <a:cubicBezTo>
                    <a:pt x="618" y="1"/>
                    <a:pt x="171" y="373"/>
                    <a:pt x="86" y="894"/>
                  </a:cubicBezTo>
                  <a:cubicBezTo>
                    <a:pt x="0" y="1469"/>
                    <a:pt x="394" y="2007"/>
                    <a:pt x="975" y="2101"/>
                  </a:cubicBezTo>
                  <a:cubicBezTo>
                    <a:pt x="1028" y="2109"/>
                    <a:pt x="1081" y="2113"/>
                    <a:pt x="1134" y="2113"/>
                  </a:cubicBezTo>
                  <a:cubicBezTo>
                    <a:pt x="1645" y="2113"/>
                    <a:pt x="2096" y="1739"/>
                    <a:pt x="2175" y="1214"/>
                  </a:cubicBezTo>
                  <a:cubicBezTo>
                    <a:pt x="2262" y="639"/>
                    <a:pt x="1868" y="100"/>
                    <a:pt x="1293" y="12"/>
                  </a:cubicBezTo>
                  <a:cubicBezTo>
                    <a:pt x="1240" y="4"/>
                    <a:pt x="1186" y="1"/>
                    <a:pt x="1134" y="1"/>
                  </a:cubicBezTo>
                  <a:close/>
                </a:path>
              </a:pathLst>
            </a:custGeom>
            <a:solidFill>
              <a:srgbClr val="FFC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6"/>
            <p:cNvSpPr/>
            <p:nvPr/>
          </p:nvSpPr>
          <p:spPr>
            <a:xfrm>
              <a:off x="4035725" y="536525"/>
              <a:ext cx="60200" cy="57500"/>
            </a:xfrm>
            <a:custGeom>
              <a:avLst/>
              <a:gdLst/>
              <a:ahLst/>
              <a:cxnLst/>
              <a:rect l="l" t="t" r="r" b="b"/>
              <a:pathLst>
                <a:path w="2408" h="2300" extrusionOk="0">
                  <a:moveTo>
                    <a:pt x="1176" y="187"/>
                  </a:moveTo>
                  <a:cubicBezTo>
                    <a:pt x="1224" y="187"/>
                    <a:pt x="1275" y="187"/>
                    <a:pt x="1323" y="200"/>
                  </a:cubicBezTo>
                  <a:cubicBezTo>
                    <a:pt x="1850" y="280"/>
                    <a:pt x="2209" y="773"/>
                    <a:pt x="2129" y="1295"/>
                  </a:cubicBezTo>
                  <a:cubicBezTo>
                    <a:pt x="2054" y="1768"/>
                    <a:pt x="1643" y="2113"/>
                    <a:pt x="1179" y="2113"/>
                  </a:cubicBezTo>
                  <a:cubicBezTo>
                    <a:pt x="1130" y="2113"/>
                    <a:pt x="1081" y="2109"/>
                    <a:pt x="1032" y="2101"/>
                  </a:cubicBezTo>
                  <a:cubicBezTo>
                    <a:pt x="777" y="2061"/>
                    <a:pt x="557" y="1927"/>
                    <a:pt x="400" y="1719"/>
                  </a:cubicBezTo>
                  <a:cubicBezTo>
                    <a:pt x="249" y="1510"/>
                    <a:pt x="185" y="1255"/>
                    <a:pt x="226" y="1006"/>
                  </a:cubicBezTo>
                  <a:cubicBezTo>
                    <a:pt x="266" y="751"/>
                    <a:pt x="400" y="524"/>
                    <a:pt x="608" y="374"/>
                  </a:cubicBezTo>
                  <a:cubicBezTo>
                    <a:pt x="777" y="251"/>
                    <a:pt x="975" y="187"/>
                    <a:pt x="1176" y="187"/>
                  </a:cubicBezTo>
                  <a:close/>
                  <a:moveTo>
                    <a:pt x="1181" y="1"/>
                  </a:moveTo>
                  <a:cubicBezTo>
                    <a:pt x="622" y="1"/>
                    <a:pt x="131" y="407"/>
                    <a:pt x="46" y="977"/>
                  </a:cubicBezTo>
                  <a:cubicBezTo>
                    <a:pt x="0" y="1279"/>
                    <a:pt x="70" y="1579"/>
                    <a:pt x="255" y="1830"/>
                  </a:cubicBezTo>
                  <a:cubicBezTo>
                    <a:pt x="434" y="2074"/>
                    <a:pt x="702" y="2235"/>
                    <a:pt x="1002" y="2282"/>
                  </a:cubicBezTo>
                  <a:cubicBezTo>
                    <a:pt x="1061" y="2294"/>
                    <a:pt x="1119" y="2299"/>
                    <a:pt x="1176" y="2299"/>
                  </a:cubicBezTo>
                  <a:cubicBezTo>
                    <a:pt x="1733" y="2299"/>
                    <a:pt x="2228" y="1887"/>
                    <a:pt x="2314" y="1325"/>
                  </a:cubicBezTo>
                  <a:cubicBezTo>
                    <a:pt x="2407" y="698"/>
                    <a:pt x="1977" y="112"/>
                    <a:pt x="1350" y="13"/>
                  </a:cubicBezTo>
                  <a:cubicBezTo>
                    <a:pt x="1294" y="5"/>
                    <a:pt x="1237" y="1"/>
                    <a:pt x="118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46"/>
          <p:cNvGrpSpPr/>
          <p:nvPr/>
        </p:nvGrpSpPr>
        <p:grpSpPr>
          <a:xfrm>
            <a:off x="6633840" y="1742881"/>
            <a:ext cx="2422614" cy="3410826"/>
            <a:chOff x="6716620" y="1859696"/>
            <a:chExt cx="2339560" cy="3293893"/>
          </a:xfrm>
        </p:grpSpPr>
        <p:sp>
          <p:nvSpPr>
            <p:cNvPr id="1769" name="Google Shape;1769;p46"/>
            <p:cNvSpPr/>
            <p:nvPr/>
          </p:nvSpPr>
          <p:spPr>
            <a:xfrm>
              <a:off x="7744445" y="4356644"/>
              <a:ext cx="134100" cy="175800"/>
            </a:xfrm>
            <a:prstGeom prst="rect">
              <a:avLst/>
            </a:pr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6"/>
            <p:cNvSpPr/>
            <p:nvPr/>
          </p:nvSpPr>
          <p:spPr>
            <a:xfrm>
              <a:off x="7263072" y="4236686"/>
              <a:ext cx="1721329" cy="911956"/>
            </a:xfrm>
            <a:custGeom>
              <a:avLst/>
              <a:gdLst/>
              <a:ahLst/>
              <a:cxnLst/>
              <a:rect l="l" t="t" r="r" b="b"/>
              <a:pathLst>
                <a:path w="18441" h="9770" extrusionOk="0">
                  <a:moveTo>
                    <a:pt x="4026" y="0"/>
                  </a:moveTo>
                  <a:lnTo>
                    <a:pt x="1" y="9769"/>
                  </a:lnTo>
                  <a:lnTo>
                    <a:pt x="1" y="9769"/>
                  </a:lnTo>
                  <a:lnTo>
                    <a:pt x="18440" y="9740"/>
                  </a:lnTo>
                  <a:lnTo>
                    <a:pt x="17380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6"/>
            <p:cNvSpPr/>
            <p:nvPr/>
          </p:nvSpPr>
          <p:spPr>
            <a:xfrm>
              <a:off x="7243282" y="4231366"/>
              <a:ext cx="1732717" cy="922224"/>
            </a:xfrm>
            <a:custGeom>
              <a:avLst/>
              <a:gdLst/>
              <a:ahLst/>
              <a:cxnLst/>
              <a:rect l="l" t="t" r="r" b="b"/>
              <a:pathLst>
                <a:path w="18563" h="9880" extrusionOk="0">
                  <a:moveTo>
                    <a:pt x="17398" y="110"/>
                  </a:moveTo>
                  <a:lnTo>
                    <a:pt x="18442" y="9740"/>
                  </a:lnTo>
                  <a:lnTo>
                    <a:pt x="146" y="9768"/>
                  </a:lnTo>
                  <a:lnTo>
                    <a:pt x="4130" y="110"/>
                  </a:lnTo>
                  <a:close/>
                  <a:moveTo>
                    <a:pt x="4090" y="0"/>
                  </a:moveTo>
                  <a:cubicBezTo>
                    <a:pt x="4067" y="0"/>
                    <a:pt x="4049" y="11"/>
                    <a:pt x="4038" y="35"/>
                  </a:cubicBezTo>
                  <a:lnTo>
                    <a:pt x="12" y="9803"/>
                  </a:lnTo>
                  <a:cubicBezTo>
                    <a:pt x="1" y="9821"/>
                    <a:pt x="6" y="9837"/>
                    <a:pt x="12" y="9855"/>
                  </a:cubicBezTo>
                  <a:cubicBezTo>
                    <a:pt x="23" y="9872"/>
                    <a:pt x="41" y="9879"/>
                    <a:pt x="65" y="9879"/>
                  </a:cubicBezTo>
                  <a:lnTo>
                    <a:pt x="18504" y="9855"/>
                  </a:lnTo>
                  <a:cubicBezTo>
                    <a:pt x="18523" y="9855"/>
                    <a:pt x="18534" y="9850"/>
                    <a:pt x="18546" y="9837"/>
                  </a:cubicBezTo>
                  <a:cubicBezTo>
                    <a:pt x="18557" y="9826"/>
                    <a:pt x="18563" y="9810"/>
                    <a:pt x="18563" y="9791"/>
                  </a:cubicBezTo>
                  <a:lnTo>
                    <a:pt x="17502" y="52"/>
                  </a:lnTo>
                  <a:cubicBezTo>
                    <a:pt x="17502" y="22"/>
                    <a:pt x="17473" y="0"/>
                    <a:pt x="1744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6"/>
            <p:cNvSpPr/>
            <p:nvPr/>
          </p:nvSpPr>
          <p:spPr>
            <a:xfrm>
              <a:off x="7734361" y="1865017"/>
              <a:ext cx="1214106" cy="1475745"/>
            </a:xfrm>
            <a:custGeom>
              <a:avLst/>
              <a:gdLst/>
              <a:ahLst/>
              <a:cxnLst/>
              <a:rect l="l" t="t" r="r" b="b"/>
              <a:pathLst>
                <a:path w="13007" h="15810" extrusionOk="0">
                  <a:moveTo>
                    <a:pt x="5471" y="1"/>
                  </a:moveTo>
                  <a:cubicBezTo>
                    <a:pt x="4654" y="1"/>
                    <a:pt x="3985" y="669"/>
                    <a:pt x="3985" y="1486"/>
                  </a:cubicBezTo>
                  <a:cubicBezTo>
                    <a:pt x="3985" y="1706"/>
                    <a:pt x="4038" y="1922"/>
                    <a:pt x="4132" y="2113"/>
                  </a:cubicBezTo>
                  <a:cubicBezTo>
                    <a:pt x="4122" y="2093"/>
                    <a:pt x="4086" y="2085"/>
                    <a:pt x="4033" y="2085"/>
                  </a:cubicBezTo>
                  <a:cubicBezTo>
                    <a:pt x="3774" y="2085"/>
                    <a:pt x="3102" y="2282"/>
                    <a:pt x="3005" y="2316"/>
                  </a:cubicBezTo>
                  <a:cubicBezTo>
                    <a:pt x="2640" y="2437"/>
                    <a:pt x="2292" y="2611"/>
                    <a:pt x="1974" y="2827"/>
                  </a:cubicBezTo>
                  <a:cubicBezTo>
                    <a:pt x="1340" y="3261"/>
                    <a:pt x="836" y="3877"/>
                    <a:pt x="534" y="4578"/>
                  </a:cubicBezTo>
                  <a:cubicBezTo>
                    <a:pt x="1" y="5831"/>
                    <a:pt x="47" y="7299"/>
                    <a:pt x="261" y="8616"/>
                  </a:cubicBezTo>
                  <a:cubicBezTo>
                    <a:pt x="488" y="10002"/>
                    <a:pt x="917" y="11330"/>
                    <a:pt x="1747" y="12473"/>
                  </a:cubicBezTo>
                  <a:cubicBezTo>
                    <a:pt x="2675" y="13749"/>
                    <a:pt x="3974" y="14741"/>
                    <a:pt x="5454" y="15298"/>
                  </a:cubicBezTo>
                  <a:cubicBezTo>
                    <a:pt x="6359" y="15635"/>
                    <a:pt x="7321" y="15809"/>
                    <a:pt x="8290" y="15809"/>
                  </a:cubicBezTo>
                  <a:cubicBezTo>
                    <a:pt x="10895" y="15809"/>
                    <a:pt x="13007" y="13692"/>
                    <a:pt x="13007" y="11087"/>
                  </a:cubicBezTo>
                  <a:cubicBezTo>
                    <a:pt x="13007" y="9515"/>
                    <a:pt x="11950" y="8134"/>
                    <a:pt x="10431" y="7727"/>
                  </a:cubicBezTo>
                  <a:lnTo>
                    <a:pt x="9439" y="7461"/>
                  </a:lnTo>
                  <a:cubicBezTo>
                    <a:pt x="8464" y="7200"/>
                    <a:pt x="7786" y="6318"/>
                    <a:pt x="7786" y="5309"/>
                  </a:cubicBezTo>
                  <a:cubicBezTo>
                    <a:pt x="7786" y="4201"/>
                    <a:pt x="7222" y="3226"/>
                    <a:pt x="6376" y="2653"/>
                  </a:cubicBezTo>
                  <a:cubicBezTo>
                    <a:pt x="6724" y="2386"/>
                    <a:pt x="6951" y="1962"/>
                    <a:pt x="6951" y="1486"/>
                  </a:cubicBezTo>
                  <a:cubicBezTo>
                    <a:pt x="6951" y="669"/>
                    <a:pt x="6289" y="1"/>
                    <a:pt x="547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6"/>
            <p:cNvSpPr/>
            <p:nvPr/>
          </p:nvSpPr>
          <p:spPr>
            <a:xfrm>
              <a:off x="7728387" y="1859696"/>
              <a:ext cx="1225400" cy="1486386"/>
            </a:xfrm>
            <a:custGeom>
              <a:avLst/>
              <a:gdLst/>
              <a:ahLst/>
              <a:cxnLst/>
              <a:rect l="l" t="t" r="r" b="b"/>
              <a:pathLst>
                <a:path w="13128" h="15924" extrusionOk="0">
                  <a:moveTo>
                    <a:pt x="5535" y="116"/>
                  </a:moveTo>
                  <a:cubicBezTo>
                    <a:pt x="6319" y="116"/>
                    <a:pt x="6956" y="754"/>
                    <a:pt x="6956" y="1543"/>
                  </a:cubicBezTo>
                  <a:cubicBezTo>
                    <a:pt x="6956" y="1985"/>
                    <a:pt x="6753" y="2397"/>
                    <a:pt x="6399" y="2668"/>
                  </a:cubicBezTo>
                  <a:cubicBezTo>
                    <a:pt x="6388" y="2681"/>
                    <a:pt x="6381" y="2697"/>
                    <a:pt x="6381" y="2715"/>
                  </a:cubicBezTo>
                  <a:cubicBezTo>
                    <a:pt x="6381" y="2732"/>
                    <a:pt x="6388" y="2750"/>
                    <a:pt x="6405" y="2761"/>
                  </a:cubicBezTo>
                  <a:cubicBezTo>
                    <a:pt x="7275" y="3347"/>
                    <a:pt x="7792" y="4316"/>
                    <a:pt x="7792" y="5366"/>
                  </a:cubicBezTo>
                  <a:cubicBezTo>
                    <a:pt x="7792" y="6399"/>
                    <a:pt x="8488" y="7304"/>
                    <a:pt x="9486" y="7570"/>
                  </a:cubicBezTo>
                  <a:lnTo>
                    <a:pt x="10483" y="7837"/>
                  </a:lnTo>
                  <a:cubicBezTo>
                    <a:pt x="11974" y="8237"/>
                    <a:pt x="13012" y="9601"/>
                    <a:pt x="13012" y="11144"/>
                  </a:cubicBezTo>
                  <a:cubicBezTo>
                    <a:pt x="13012" y="13714"/>
                    <a:pt x="10924" y="15808"/>
                    <a:pt x="8354" y="15808"/>
                  </a:cubicBezTo>
                  <a:cubicBezTo>
                    <a:pt x="7385" y="15808"/>
                    <a:pt x="6434" y="15634"/>
                    <a:pt x="5535" y="15297"/>
                  </a:cubicBezTo>
                  <a:cubicBezTo>
                    <a:pt x="4084" y="14752"/>
                    <a:pt x="2774" y="13760"/>
                    <a:pt x="1857" y="12496"/>
                  </a:cubicBezTo>
                  <a:cubicBezTo>
                    <a:pt x="1120" y="11481"/>
                    <a:pt x="633" y="10228"/>
                    <a:pt x="384" y="8661"/>
                  </a:cubicBezTo>
                  <a:cubicBezTo>
                    <a:pt x="116" y="7013"/>
                    <a:pt x="204" y="5703"/>
                    <a:pt x="651" y="4659"/>
                  </a:cubicBezTo>
                  <a:cubicBezTo>
                    <a:pt x="952" y="3963"/>
                    <a:pt x="1446" y="3364"/>
                    <a:pt x="2072" y="2930"/>
                  </a:cubicBezTo>
                  <a:cubicBezTo>
                    <a:pt x="2386" y="2715"/>
                    <a:pt x="2727" y="2547"/>
                    <a:pt x="3087" y="2424"/>
                  </a:cubicBezTo>
                  <a:cubicBezTo>
                    <a:pt x="3296" y="2355"/>
                    <a:pt x="3899" y="2199"/>
                    <a:pt x="4097" y="2199"/>
                  </a:cubicBezTo>
                  <a:cubicBezTo>
                    <a:pt x="4119" y="2199"/>
                    <a:pt x="4137" y="2199"/>
                    <a:pt x="4148" y="2204"/>
                  </a:cubicBezTo>
                  <a:cubicBezTo>
                    <a:pt x="4160" y="2220"/>
                    <a:pt x="4177" y="2228"/>
                    <a:pt x="4194" y="2228"/>
                  </a:cubicBezTo>
                  <a:cubicBezTo>
                    <a:pt x="4202" y="2228"/>
                    <a:pt x="4210" y="2226"/>
                    <a:pt x="4218" y="2223"/>
                  </a:cubicBezTo>
                  <a:cubicBezTo>
                    <a:pt x="4247" y="2210"/>
                    <a:pt x="4258" y="2175"/>
                    <a:pt x="4247" y="2146"/>
                  </a:cubicBezTo>
                  <a:cubicBezTo>
                    <a:pt x="4154" y="1955"/>
                    <a:pt x="4108" y="1752"/>
                    <a:pt x="4108" y="1543"/>
                  </a:cubicBezTo>
                  <a:cubicBezTo>
                    <a:pt x="4108" y="754"/>
                    <a:pt x="4745" y="116"/>
                    <a:pt x="5535" y="116"/>
                  </a:cubicBezTo>
                  <a:close/>
                  <a:moveTo>
                    <a:pt x="5535" y="1"/>
                  </a:moveTo>
                  <a:cubicBezTo>
                    <a:pt x="4683" y="1"/>
                    <a:pt x="3992" y="691"/>
                    <a:pt x="3992" y="1543"/>
                  </a:cubicBezTo>
                  <a:cubicBezTo>
                    <a:pt x="3992" y="1728"/>
                    <a:pt x="4027" y="1915"/>
                    <a:pt x="4097" y="2095"/>
                  </a:cubicBezTo>
                  <a:cubicBezTo>
                    <a:pt x="4089" y="2094"/>
                    <a:pt x="4081" y="2094"/>
                    <a:pt x="4074" y="2094"/>
                  </a:cubicBezTo>
                  <a:cubicBezTo>
                    <a:pt x="3744" y="2094"/>
                    <a:pt x="3058" y="2315"/>
                    <a:pt x="3053" y="2320"/>
                  </a:cubicBezTo>
                  <a:cubicBezTo>
                    <a:pt x="2681" y="2443"/>
                    <a:pt x="2327" y="2617"/>
                    <a:pt x="2003" y="2837"/>
                  </a:cubicBezTo>
                  <a:cubicBezTo>
                    <a:pt x="1358" y="3283"/>
                    <a:pt x="854" y="3899"/>
                    <a:pt x="547" y="4612"/>
                  </a:cubicBezTo>
                  <a:cubicBezTo>
                    <a:pt x="89" y="5674"/>
                    <a:pt x="1" y="7008"/>
                    <a:pt x="268" y="8684"/>
                  </a:cubicBezTo>
                  <a:cubicBezTo>
                    <a:pt x="523" y="10262"/>
                    <a:pt x="1016" y="11532"/>
                    <a:pt x="1765" y="12565"/>
                  </a:cubicBezTo>
                  <a:cubicBezTo>
                    <a:pt x="2699" y="13847"/>
                    <a:pt x="4021" y="14857"/>
                    <a:pt x="5494" y="15407"/>
                  </a:cubicBezTo>
                  <a:cubicBezTo>
                    <a:pt x="6410" y="15749"/>
                    <a:pt x="7368" y="15923"/>
                    <a:pt x="8354" y="15923"/>
                  </a:cubicBezTo>
                  <a:cubicBezTo>
                    <a:pt x="10988" y="15923"/>
                    <a:pt x="13128" y="13778"/>
                    <a:pt x="13128" y="11144"/>
                  </a:cubicBezTo>
                  <a:cubicBezTo>
                    <a:pt x="13128" y="9548"/>
                    <a:pt x="12049" y="8145"/>
                    <a:pt x="10512" y="7727"/>
                  </a:cubicBezTo>
                  <a:lnTo>
                    <a:pt x="9514" y="7460"/>
                  </a:lnTo>
                  <a:cubicBezTo>
                    <a:pt x="8568" y="7211"/>
                    <a:pt x="7907" y="6346"/>
                    <a:pt x="7907" y="5366"/>
                  </a:cubicBezTo>
                  <a:cubicBezTo>
                    <a:pt x="7907" y="4304"/>
                    <a:pt x="7391" y="3318"/>
                    <a:pt x="6533" y="2710"/>
                  </a:cubicBezTo>
                  <a:cubicBezTo>
                    <a:pt x="6875" y="2413"/>
                    <a:pt x="7072" y="1996"/>
                    <a:pt x="7072" y="1543"/>
                  </a:cubicBezTo>
                  <a:cubicBezTo>
                    <a:pt x="7072" y="691"/>
                    <a:pt x="6381" y="1"/>
                    <a:pt x="553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6"/>
            <p:cNvSpPr/>
            <p:nvPr/>
          </p:nvSpPr>
          <p:spPr>
            <a:xfrm>
              <a:off x="7255790" y="2875366"/>
              <a:ext cx="1794976" cy="2194762"/>
            </a:xfrm>
            <a:custGeom>
              <a:avLst/>
              <a:gdLst/>
              <a:ahLst/>
              <a:cxnLst/>
              <a:rect l="l" t="t" r="r" b="b"/>
              <a:pathLst>
                <a:path w="19230" h="23513" extrusionOk="0">
                  <a:moveTo>
                    <a:pt x="10076" y="1"/>
                  </a:moveTo>
                  <a:cubicBezTo>
                    <a:pt x="10066" y="1"/>
                    <a:pt x="10056" y="1"/>
                    <a:pt x="10046" y="1"/>
                  </a:cubicBezTo>
                  <a:cubicBezTo>
                    <a:pt x="7663" y="8"/>
                    <a:pt x="4838" y="25"/>
                    <a:pt x="3272" y="2217"/>
                  </a:cubicBezTo>
                  <a:cubicBezTo>
                    <a:pt x="2059" y="3923"/>
                    <a:pt x="2007" y="6145"/>
                    <a:pt x="1781" y="8169"/>
                  </a:cubicBezTo>
                  <a:cubicBezTo>
                    <a:pt x="1746" y="8500"/>
                    <a:pt x="1706" y="8836"/>
                    <a:pt x="1671" y="9173"/>
                  </a:cubicBezTo>
                  <a:cubicBezTo>
                    <a:pt x="1166" y="13564"/>
                    <a:pt x="708" y="17990"/>
                    <a:pt x="28" y="22353"/>
                  </a:cubicBezTo>
                  <a:cubicBezTo>
                    <a:pt x="0" y="22520"/>
                    <a:pt x="58" y="22729"/>
                    <a:pt x="220" y="22770"/>
                  </a:cubicBezTo>
                  <a:cubicBezTo>
                    <a:pt x="237" y="22773"/>
                    <a:pt x="253" y="22775"/>
                    <a:pt x="268" y="22775"/>
                  </a:cubicBezTo>
                  <a:cubicBezTo>
                    <a:pt x="310" y="22775"/>
                    <a:pt x="351" y="22765"/>
                    <a:pt x="389" y="22752"/>
                  </a:cubicBezTo>
                  <a:cubicBezTo>
                    <a:pt x="406" y="22752"/>
                    <a:pt x="424" y="22747"/>
                    <a:pt x="435" y="22741"/>
                  </a:cubicBezTo>
                  <a:cubicBezTo>
                    <a:pt x="928" y="22573"/>
                    <a:pt x="1398" y="22340"/>
                    <a:pt x="1902" y="22190"/>
                  </a:cubicBezTo>
                  <a:cubicBezTo>
                    <a:pt x="2173" y="22110"/>
                    <a:pt x="2445" y="22062"/>
                    <a:pt x="2713" y="22062"/>
                  </a:cubicBezTo>
                  <a:cubicBezTo>
                    <a:pt x="3015" y="22062"/>
                    <a:pt x="3313" y="22123"/>
                    <a:pt x="3602" y="22271"/>
                  </a:cubicBezTo>
                  <a:cubicBezTo>
                    <a:pt x="3676" y="22305"/>
                    <a:pt x="4497" y="22782"/>
                    <a:pt x="4530" y="22782"/>
                  </a:cubicBezTo>
                  <a:cubicBezTo>
                    <a:pt x="4530" y="22782"/>
                    <a:pt x="4531" y="22782"/>
                    <a:pt x="4531" y="22781"/>
                  </a:cubicBezTo>
                  <a:cubicBezTo>
                    <a:pt x="4531" y="22770"/>
                    <a:pt x="5969" y="14776"/>
                    <a:pt x="5969" y="14776"/>
                  </a:cubicBezTo>
                  <a:lnTo>
                    <a:pt x="9682" y="14776"/>
                  </a:lnTo>
                  <a:lnTo>
                    <a:pt x="7808" y="23333"/>
                  </a:lnTo>
                  <a:cubicBezTo>
                    <a:pt x="7808" y="23333"/>
                    <a:pt x="8565" y="23513"/>
                    <a:pt x="9730" y="23513"/>
                  </a:cubicBezTo>
                  <a:cubicBezTo>
                    <a:pt x="10932" y="23513"/>
                    <a:pt x="12567" y="23321"/>
                    <a:pt x="14252" y="22543"/>
                  </a:cubicBezTo>
                  <a:cubicBezTo>
                    <a:pt x="15136" y="22134"/>
                    <a:pt x="15902" y="21984"/>
                    <a:pt x="16550" y="21984"/>
                  </a:cubicBezTo>
                  <a:cubicBezTo>
                    <a:pt x="18336" y="21984"/>
                    <a:pt x="19229" y="23124"/>
                    <a:pt x="19229" y="23124"/>
                  </a:cubicBezTo>
                  <a:lnTo>
                    <a:pt x="18121" y="15960"/>
                  </a:lnTo>
                  <a:cubicBezTo>
                    <a:pt x="17982" y="15066"/>
                    <a:pt x="17930" y="14155"/>
                    <a:pt x="17953" y="13245"/>
                  </a:cubicBezTo>
                  <a:cubicBezTo>
                    <a:pt x="18029" y="10402"/>
                    <a:pt x="18249" y="5264"/>
                    <a:pt x="18255" y="5245"/>
                  </a:cubicBezTo>
                  <a:cubicBezTo>
                    <a:pt x="18301" y="919"/>
                    <a:pt x="13297" y="1"/>
                    <a:pt x="100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6"/>
            <p:cNvSpPr/>
            <p:nvPr/>
          </p:nvSpPr>
          <p:spPr>
            <a:xfrm>
              <a:off x="7249816" y="2870045"/>
              <a:ext cx="1806364" cy="2204843"/>
            </a:xfrm>
            <a:custGeom>
              <a:avLst/>
              <a:gdLst/>
              <a:ahLst/>
              <a:cxnLst/>
              <a:rect l="l" t="t" r="r" b="b"/>
              <a:pathLst>
                <a:path w="19352" h="23621" extrusionOk="0">
                  <a:moveTo>
                    <a:pt x="10134" y="116"/>
                  </a:moveTo>
                  <a:cubicBezTo>
                    <a:pt x="11613" y="116"/>
                    <a:pt x="15186" y="325"/>
                    <a:pt x="17066" y="2228"/>
                  </a:cubicBezTo>
                  <a:cubicBezTo>
                    <a:pt x="17872" y="3040"/>
                    <a:pt x="18273" y="4073"/>
                    <a:pt x="18260" y="5302"/>
                  </a:cubicBezTo>
                  <a:cubicBezTo>
                    <a:pt x="18260" y="5308"/>
                    <a:pt x="18255" y="5355"/>
                    <a:pt x="18255" y="5447"/>
                  </a:cubicBezTo>
                  <a:cubicBezTo>
                    <a:pt x="18168" y="7420"/>
                    <a:pt x="18024" y="11069"/>
                    <a:pt x="17960" y="13302"/>
                  </a:cubicBezTo>
                  <a:cubicBezTo>
                    <a:pt x="17936" y="14207"/>
                    <a:pt x="17994" y="15123"/>
                    <a:pt x="18134" y="16028"/>
                  </a:cubicBezTo>
                  <a:lnTo>
                    <a:pt x="19207" y="23007"/>
                  </a:lnTo>
                  <a:cubicBezTo>
                    <a:pt x="18893" y="22697"/>
                    <a:pt x="18019" y="21988"/>
                    <a:pt x="16599" y="21988"/>
                  </a:cubicBezTo>
                  <a:cubicBezTo>
                    <a:pt x="15944" y="21988"/>
                    <a:pt x="15173" y="22139"/>
                    <a:pt x="14287" y="22549"/>
                  </a:cubicBezTo>
                  <a:cubicBezTo>
                    <a:pt x="12616" y="23319"/>
                    <a:pt x="10984" y="23508"/>
                    <a:pt x="9786" y="23508"/>
                  </a:cubicBezTo>
                  <a:cubicBezTo>
                    <a:pt x="8816" y="23508"/>
                    <a:pt x="8130" y="23384"/>
                    <a:pt x="7936" y="23342"/>
                  </a:cubicBezTo>
                  <a:lnTo>
                    <a:pt x="9797" y="14844"/>
                  </a:lnTo>
                  <a:cubicBezTo>
                    <a:pt x="9803" y="14828"/>
                    <a:pt x="9797" y="14810"/>
                    <a:pt x="9786" y="14793"/>
                  </a:cubicBezTo>
                  <a:cubicBezTo>
                    <a:pt x="9775" y="14780"/>
                    <a:pt x="9762" y="14775"/>
                    <a:pt x="9746" y="14775"/>
                  </a:cubicBezTo>
                  <a:lnTo>
                    <a:pt x="6033" y="14775"/>
                  </a:lnTo>
                  <a:cubicBezTo>
                    <a:pt x="6004" y="14775"/>
                    <a:pt x="5981" y="14793"/>
                    <a:pt x="5974" y="14822"/>
                  </a:cubicBezTo>
                  <a:cubicBezTo>
                    <a:pt x="5974" y="14822"/>
                    <a:pt x="4693" y="21957"/>
                    <a:pt x="4547" y="22758"/>
                  </a:cubicBezTo>
                  <a:cubicBezTo>
                    <a:pt x="4426" y="22694"/>
                    <a:pt x="4153" y="22536"/>
                    <a:pt x="3974" y="22432"/>
                  </a:cubicBezTo>
                  <a:cubicBezTo>
                    <a:pt x="3829" y="22351"/>
                    <a:pt x="3719" y="22287"/>
                    <a:pt x="3690" y="22276"/>
                  </a:cubicBezTo>
                  <a:cubicBezTo>
                    <a:pt x="3408" y="22133"/>
                    <a:pt x="3106" y="22063"/>
                    <a:pt x="2779" y="22063"/>
                  </a:cubicBezTo>
                  <a:cubicBezTo>
                    <a:pt x="2520" y="22063"/>
                    <a:pt x="2244" y="22107"/>
                    <a:pt x="1949" y="22194"/>
                  </a:cubicBezTo>
                  <a:cubicBezTo>
                    <a:pt x="1671" y="22276"/>
                    <a:pt x="1398" y="22386"/>
                    <a:pt x="1136" y="22496"/>
                  </a:cubicBezTo>
                  <a:cubicBezTo>
                    <a:pt x="922" y="22577"/>
                    <a:pt x="702" y="22670"/>
                    <a:pt x="482" y="22745"/>
                  </a:cubicBezTo>
                  <a:cubicBezTo>
                    <a:pt x="464" y="22745"/>
                    <a:pt x="453" y="22751"/>
                    <a:pt x="435" y="22758"/>
                  </a:cubicBezTo>
                  <a:cubicBezTo>
                    <a:pt x="406" y="22766"/>
                    <a:pt x="372" y="22773"/>
                    <a:pt x="338" y="22773"/>
                  </a:cubicBezTo>
                  <a:cubicBezTo>
                    <a:pt x="324" y="22773"/>
                    <a:pt x="309" y="22772"/>
                    <a:pt x="296" y="22769"/>
                  </a:cubicBezTo>
                  <a:cubicBezTo>
                    <a:pt x="162" y="22740"/>
                    <a:pt x="127" y="22549"/>
                    <a:pt x="145" y="22421"/>
                  </a:cubicBezTo>
                  <a:cubicBezTo>
                    <a:pt x="708" y="18830"/>
                    <a:pt x="1125" y="15141"/>
                    <a:pt x="1526" y="11578"/>
                  </a:cubicBezTo>
                  <a:cubicBezTo>
                    <a:pt x="1613" y="10796"/>
                    <a:pt x="1700" y="10019"/>
                    <a:pt x="1787" y="9235"/>
                  </a:cubicBezTo>
                  <a:cubicBezTo>
                    <a:pt x="1827" y="8898"/>
                    <a:pt x="1867" y="8568"/>
                    <a:pt x="1902" y="8232"/>
                  </a:cubicBezTo>
                  <a:cubicBezTo>
                    <a:pt x="1931" y="7953"/>
                    <a:pt x="1961" y="7669"/>
                    <a:pt x="1990" y="7385"/>
                  </a:cubicBezTo>
                  <a:cubicBezTo>
                    <a:pt x="2164" y="5605"/>
                    <a:pt x="2343" y="3765"/>
                    <a:pt x="3382" y="2309"/>
                  </a:cubicBezTo>
                  <a:cubicBezTo>
                    <a:pt x="4943" y="122"/>
                    <a:pt x="7808" y="116"/>
                    <a:pt x="10110" y="116"/>
                  </a:cubicBezTo>
                  <a:close/>
                  <a:moveTo>
                    <a:pt x="10110" y="1"/>
                  </a:moveTo>
                  <a:cubicBezTo>
                    <a:pt x="7779" y="7"/>
                    <a:pt x="4879" y="12"/>
                    <a:pt x="3289" y="2245"/>
                  </a:cubicBezTo>
                  <a:cubicBezTo>
                    <a:pt x="2233" y="3725"/>
                    <a:pt x="2054" y="5581"/>
                    <a:pt x="1880" y="7374"/>
                  </a:cubicBezTo>
                  <a:cubicBezTo>
                    <a:pt x="1851" y="7658"/>
                    <a:pt x="1821" y="7936"/>
                    <a:pt x="1792" y="8220"/>
                  </a:cubicBezTo>
                  <a:cubicBezTo>
                    <a:pt x="1752" y="8550"/>
                    <a:pt x="1717" y="8887"/>
                    <a:pt x="1677" y="9224"/>
                  </a:cubicBezTo>
                  <a:cubicBezTo>
                    <a:pt x="1589" y="10001"/>
                    <a:pt x="1497" y="10785"/>
                    <a:pt x="1409" y="11567"/>
                  </a:cubicBezTo>
                  <a:cubicBezTo>
                    <a:pt x="1010" y="15129"/>
                    <a:pt x="598" y="18812"/>
                    <a:pt x="35" y="22403"/>
                  </a:cubicBezTo>
                  <a:cubicBezTo>
                    <a:pt x="0" y="22600"/>
                    <a:pt x="76" y="22838"/>
                    <a:pt x="273" y="22879"/>
                  </a:cubicBezTo>
                  <a:cubicBezTo>
                    <a:pt x="297" y="22885"/>
                    <a:pt x="322" y="22888"/>
                    <a:pt x="347" y="22888"/>
                  </a:cubicBezTo>
                  <a:cubicBezTo>
                    <a:pt x="392" y="22888"/>
                    <a:pt x="436" y="22879"/>
                    <a:pt x="470" y="22868"/>
                  </a:cubicBezTo>
                  <a:cubicBezTo>
                    <a:pt x="488" y="22862"/>
                    <a:pt x="504" y="22855"/>
                    <a:pt x="517" y="22850"/>
                  </a:cubicBezTo>
                  <a:cubicBezTo>
                    <a:pt x="742" y="22774"/>
                    <a:pt x="962" y="22688"/>
                    <a:pt x="1178" y="22600"/>
                  </a:cubicBezTo>
                  <a:cubicBezTo>
                    <a:pt x="1439" y="22496"/>
                    <a:pt x="1706" y="22386"/>
                    <a:pt x="1979" y="22305"/>
                  </a:cubicBezTo>
                  <a:cubicBezTo>
                    <a:pt x="2265" y="22220"/>
                    <a:pt x="2532" y="22177"/>
                    <a:pt x="2781" y="22177"/>
                  </a:cubicBezTo>
                  <a:cubicBezTo>
                    <a:pt x="3091" y="22177"/>
                    <a:pt x="3374" y="22243"/>
                    <a:pt x="3637" y="22375"/>
                  </a:cubicBezTo>
                  <a:cubicBezTo>
                    <a:pt x="3666" y="22392"/>
                    <a:pt x="3782" y="22456"/>
                    <a:pt x="3915" y="22531"/>
                  </a:cubicBezTo>
                  <a:cubicBezTo>
                    <a:pt x="4458" y="22840"/>
                    <a:pt x="4555" y="22896"/>
                    <a:pt x="4595" y="22896"/>
                  </a:cubicBezTo>
                  <a:cubicBezTo>
                    <a:pt x="4604" y="22896"/>
                    <a:pt x="4610" y="22893"/>
                    <a:pt x="4617" y="22890"/>
                  </a:cubicBezTo>
                  <a:cubicBezTo>
                    <a:pt x="4635" y="22884"/>
                    <a:pt x="4646" y="22868"/>
                    <a:pt x="4646" y="22850"/>
                  </a:cubicBezTo>
                  <a:cubicBezTo>
                    <a:pt x="4652" y="22838"/>
                    <a:pt x="5963" y="15541"/>
                    <a:pt x="6079" y="14885"/>
                  </a:cubicBezTo>
                  <a:lnTo>
                    <a:pt x="9671" y="14885"/>
                  </a:lnTo>
                  <a:lnTo>
                    <a:pt x="7813" y="23377"/>
                  </a:lnTo>
                  <a:cubicBezTo>
                    <a:pt x="7808" y="23406"/>
                    <a:pt x="7826" y="23436"/>
                    <a:pt x="7854" y="23447"/>
                  </a:cubicBezTo>
                  <a:cubicBezTo>
                    <a:pt x="7872" y="23447"/>
                    <a:pt x="8632" y="23621"/>
                    <a:pt x="9786" y="23621"/>
                  </a:cubicBezTo>
                  <a:cubicBezTo>
                    <a:pt x="10999" y="23621"/>
                    <a:pt x="12651" y="23430"/>
                    <a:pt x="14340" y="22653"/>
                  </a:cubicBezTo>
                  <a:cubicBezTo>
                    <a:pt x="15207" y="22252"/>
                    <a:pt x="15961" y="22104"/>
                    <a:pt x="16601" y="22104"/>
                  </a:cubicBezTo>
                  <a:cubicBezTo>
                    <a:pt x="18343" y="22104"/>
                    <a:pt x="19234" y="23198"/>
                    <a:pt x="19247" y="23216"/>
                  </a:cubicBezTo>
                  <a:cubicBezTo>
                    <a:pt x="19259" y="23228"/>
                    <a:pt x="19275" y="23238"/>
                    <a:pt x="19292" y="23238"/>
                  </a:cubicBezTo>
                  <a:cubicBezTo>
                    <a:pt x="19298" y="23238"/>
                    <a:pt x="19305" y="23236"/>
                    <a:pt x="19311" y="23232"/>
                  </a:cubicBezTo>
                  <a:cubicBezTo>
                    <a:pt x="19339" y="23221"/>
                    <a:pt x="19352" y="23198"/>
                    <a:pt x="19346" y="23168"/>
                  </a:cubicBezTo>
                  <a:lnTo>
                    <a:pt x="18244" y="16011"/>
                  </a:lnTo>
                  <a:cubicBezTo>
                    <a:pt x="18104" y="15117"/>
                    <a:pt x="18046" y="14201"/>
                    <a:pt x="18075" y="13302"/>
                  </a:cubicBezTo>
                  <a:cubicBezTo>
                    <a:pt x="18134" y="11074"/>
                    <a:pt x="18284" y="7426"/>
                    <a:pt x="18365" y="5447"/>
                  </a:cubicBezTo>
                  <a:cubicBezTo>
                    <a:pt x="18372" y="5355"/>
                    <a:pt x="18372" y="5302"/>
                    <a:pt x="18372" y="5302"/>
                  </a:cubicBezTo>
                  <a:cubicBezTo>
                    <a:pt x="18388" y="4044"/>
                    <a:pt x="17976" y="2982"/>
                    <a:pt x="17147" y="2146"/>
                  </a:cubicBezTo>
                  <a:cubicBezTo>
                    <a:pt x="15232" y="215"/>
                    <a:pt x="11625" y="1"/>
                    <a:pt x="1013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6"/>
            <p:cNvSpPr/>
            <p:nvPr/>
          </p:nvSpPr>
          <p:spPr>
            <a:xfrm>
              <a:off x="7270818" y="4878329"/>
              <a:ext cx="653" cy="65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1"/>
                  </a:moveTo>
                  <a:lnTo>
                    <a:pt x="6" y="1"/>
                  </a:lnTo>
                  <a:cubicBezTo>
                    <a:pt x="6" y="1"/>
                    <a:pt x="1" y="1"/>
                    <a:pt x="1" y="6"/>
                  </a:cubicBezTo>
                  <a:lnTo>
                    <a:pt x="1" y="6"/>
                  </a:lnTo>
                  <a:cubicBezTo>
                    <a:pt x="1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6"/>
            <p:cNvSpPr/>
            <p:nvPr/>
          </p:nvSpPr>
          <p:spPr>
            <a:xfrm>
              <a:off x="7270351" y="4878329"/>
              <a:ext cx="1774" cy="2334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1" y="1"/>
                  </a:moveTo>
                  <a:cubicBezTo>
                    <a:pt x="11" y="1"/>
                    <a:pt x="6" y="1"/>
                    <a:pt x="6" y="6"/>
                  </a:cubicBezTo>
                  <a:cubicBezTo>
                    <a:pt x="6" y="12"/>
                    <a:pt x="0" y="18"/>
                    <a:pt x="0" y="25"/>
                  </a:cubicBezTo>
                  <a:lnTo>
                    <a:pt x="18" y="1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6"/>
            <p:cNvSpPr/>
            <p:nvPr/>
          </p:nvSpPr>
          <p:spPr>
            <a:xfrm>
              <a:off x="7280619" y="4921640"/>
              <a:ext cx="1774" cy="2334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0"/>
                  </a:moveTo>
                  <a:cubicBezTo>
                    <a:pt x="6" y="0"/>
                    <a:pt x="0" y="13"/>
                    <a:pt x="0" y="24"/>
                  </a:cubicBez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ubicBezTo>
                    <a:pt x="0" y="13"/>
                    <a:pt x="6" y="0"/>
                    <a:pt x="18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6"/>
            <p:cNvSpPr/>
            <p:nvPr/>
          </p:nvSpPr>
          <p:spPr>
            <a:xfrm>
              <a:off x="7269791" y="4923880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17" y="0"/>
                  </a:moveTo>
                  <a:cubicBezTo>
                    <a:pt x="6" y="6"/>
                    <a:pt x="1" y="11"/>
                    <a:pt x="1" y="24"/>
                  </a:cubicBezTo>
                  <a:lnTo>
                    <a:pt x="1" y="29"/>
                  </a:lnTo>
                  <a:lnTo>
                    <a:pt x="47" y="17"/>
                  </a:lnTo>
                  <a:cubicBezTo>
                    <a:pt x="47" y="11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6"/>
            <p:cNvSpPr/>
            <p:nvPr/>
          </p:nvSpPr>
          <p:spPr>
            <a:xfrm>
              <a:off x="7280619" y="4921640"/>
              <a:ext cx="2334" cy="2334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8" y="0"/>
                  </a:moveTo>
                  <a:cubicBezTo>
                    <a:pt x="6" y="0"/>
                    <a:pt x="0" y="13"/>
                    <a:pt x="0" y="24"/>
                  </a:cubicBezTo>
                  <a:lnTo>
                    <a:pt x="24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6"/>
            <p:cNvSpPr/>
            <p:nvPr/>
          </p:nvSpPr>
          <p:spPr>
            <a:xfrm>
              <a:off x="7270351" y="4881129"/>
              <a:ext cx="1774" cy="1120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0" y="0"/>
                  </a:moveTo>
                  <a:lnTo>
                    <a:pt x="0" y="6"/>
                  </a:lnTo>
                  <a:cubicBezTo>
                    <a:pt x="6" y="11"/>
                    <a:pt x="11" y="11"/>
                    <a:pt x="18" y="11"/>
                  </a:cubicBezTo>
                  <a:cubicBezTo>
                    <a:pt x="11" y="11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6"/>
            <p:cNvSpPr/>
            <p:nvPr/>
          </p:nvSpPr>
          <p:spPr>
            <a:xfrm>
              <a:off x="7273618" y="4891864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0" y="35"/>
                  </a:moveTo>
                  <a:lnTo>
                    <a:pt x="0" y="35"/>
                  </a:lnTo>
                  <a:cubicBezTo>
                    <a:pt x="6" y="41"/>
                    <a:pt x="11" y="47"/>
                    <a:pt x="24" y="47"/>
                  </a:cubicBez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4" y="47"/>
                  </a:lnTo>
                  <a:cubicBezTo>
                    <a:pt x="11" y="47"/>
                    <a:pt x="6" y="41"/>
                    <a:pt x="0" y="35"/>
                  </a:cubicBezTo>
                  <a:close/>
                  <a:moveTo>
                    <a:pt x="18" y="1"/>
                  </a:moveTo>
                  <a:lnTo>
                    <a:pt x="18" y="1"/>
                  </a:lnTo>
                  <a:cubicBezTo>
                    <a:pt x="11" y="1"/>
                    <a:pt x="11" y="1"/>
                    <a:pt x="6" y="6"/>
                  </a:cubicBezTo>
                  <a:lnTo>
                    <a:pt x="6" y="6"/>
                  </a:lnTo>
                  <a:cubicBezTo>
                    <a:pt x="11" y="1"/>
                    <a:pt x="11" y="1"/>
                    <a:pt x="18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6"/>
            <p:cNvSpPr/>
            <p:nvPr/>
          </p:nvSpPr>
          <p:spPr>
            <a:xfrm>
              <a:off x="7273058" y="4892424"/>
              <a:ext cx="1120" cy="280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2" y="0"/>
                  </a:moveTo>
                  <a:cubicBezTo>
                    <a:pt x="6" y="6"/>
                    <a:pt x="1" y="13"/>
                    <a:pt x="6" y="24"/>
                  </a:cubicBezTo>
                  <a:lnTo>
                    <a:pt x="6" y="29"/>
                  </a:lnTo>
                  <a:lnTo>
                    <a:pt x="6" y="29"/>
                  </a:lnTo>
                  <a:lnTo>
                    <a:pt x="6" y="24"/>
                  </a:lnTo>
                  <a:cubicBezTo>
                    <a:pt x="1" y="13"/>
                    <a:pt x="6" y="6"/>
                    <a:pt x="12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6"/>
            <p:cNvSpPr/>
            <p:nvPr/>
          </p:nvSpPr>
          <p:spPr>
            <a:xfrm>
              <a:off x="7279592" y="4911932"/>
              <a:ext cx="560" cy="56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0"/>
                  </a:moveTo>
                  <a:lnTo>
                    <a:pt x="0" y="6"/>
                  </a:lnTo>
                  <a:cubicBezTo>
                    <a:pt x="0" y="6"/>
                    <a:pt x="6" y="6"/>
                    <a:pt x="6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6"/>
            <p:cNvSpPr/>
            <p:nvPr/>
          </p:nvSpPr>
          <p:spPr>
            <a:xfrm>
              <a:off x="7266524" y="4910812"/>
              <a:ext cx="4387" cy="3920"/>
            </a:xfrm>
            <a:custGeom>
              <a:avLst/>
              <a:gdLst/>
              <a:ahLst/>
              <a:cxnLst/>
              <a:rect l="l" t="t" r="r" b="b"/>
              <a:pathLst>
                <a:path w="47" h="42" extrusionOk="0">
                  <a:moveTo>
                    <a:pt x="18" y="1"/>
                  </a:moveTo>
                  <a:cubicBezTo>
                    <a:pt x="7" y="1"/>
                    <a:pt x="1" y="12"/>
                    <a:pt x="1" y="25"/>
                  </a:cubicBezTo>
                  <a:lnTo>
                    <a:pt x="1" y="30"/>
                  </a:lnTo>
                  <a:cubicBezTo>
                    <a:pt x="7" y="36"/>
                    <a:pt x="12" y="41"/>
                    <a:pt x="25" y="41"/>
                  </a:cubicBezTo>
                  <a:lnTo>
                    <a:pt x="30" y="41"/>
                  </a:lnTo>
                  <a:cubicBezTo>
                    <a:pt x="41" y="41"/>
                    <a:pt x="47" y="30"/>
                    <a:pt x="47" y="25"/>
                  </a:cubicBezTo>
                  <a:lnTo>
                    <a:pt x="47" y="18"/>
                  </a:lnTo>
                  <a:cubicBezTo>
                    <a:pt x="41" y="7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6"/>
            <p:cNvSpPr/>
            <p:nvPr/>
          </p:nvSpPr>
          <p:spPr>
            <a:xfrm>
              <a:off x="7270351" y="4879916"/>
              <a:ext cx="2334" cy="2334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8" y="1"/>
                  </a:moveTo>
                  <a:lnTo>
                    <a:pt x="0" y="8"/>
                  </a:lnTo>
                  <a:lnTo>
                    <a:pt x="0" y="13"/>
                  </a:lnTo>
                  <a:cubicBezTo>
                    <a:pt x="6" y="24"/>
                    <a:pt x="11" y="24"/>
                    <a:pt x="18" y="24"/>
                  </a:cubicBezTo>
                  <a:lnTo>
                    <a:pt x="24" y="24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6"/>
            <p:cNvSpPr/>
            <p:nvPr/>
          </p:nvSpPr>
          <p:spPr>
            <a:xfrm>
              <a:off x="7273618" y="4891864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8" y="1"/>
                  </a:moveTo>
                  <a:cubicBezTo>
                    <a:pt x="11" y="1"/>
                    <a:pt x="11" y="1"/>
                    <a:pt x="6" y="6"/>
                  </a:cubicBezTo>
                  <a:cubicBezTo>
                    <a:pt x="6" y="12"/>
                    <a:pt x="6" y="24"/>
                    <a:pt x="0" y="35"/>
                  </a:cubicBezTo>
                  <a:cubicBezTo>
                    <a:pt x="6" y="41"/>
                    <a:pt x="11" y="47"/>
                    <a:pt x="24" y="47"/>
                  </a:cubicBezTo>
                  <a:lnTo>
                    <a:pt x="29" y="4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6"/>
            <p:cNvSpPr/>
            <p:nvPr/>
          </p:nvSpPr>
          <p:spPr>
            <a:xfrm>
              <a:off x="7273058" y="4892424"/>
              <a:ext cx="1120" cy="280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12" y="0"/>
                  </a:moveTo>
                  <a:cubicBezTo>
                    <a:pt x="6" y="6"/>
                    <a:pt x="1" y="13"/>
                    <a:pt x="6" y="24"/>
                  </a:cubicBezTo>
                  <a:lnTo>
                    <a:pt x="6" y="29"/>
                  </a:lnTo>
                  <a:cubicBezTo>
                    <a:pt x="12" y="18"/>
                    <a:pt x="12" y="6"/>
                    <a:pt x="12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6"/>
            <p:cNvSpPr/>
            <p:nvPr/>
          </p:nvSpPr>
          <p:spPr>
            <a:xfrm>
              <a:off x="7277352" y="4908105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9" y="1"/>
                  </a:moveTo>
                  <a:cubicBezTo>
                    <a:pt x="6" y="1"/>
                    <a:pt x="1" y="12"/>
                    <a:pt x="1" y="30"/>
                  </a:cubicBezTo>
                  <a:cubicBezTo>
                    <a:pt x="6" y="36"/>
                    <a:pt x="13" y="47"/>
                    <a:pt x="24" y="47"/>
                  </a:cubicBezTo>
                  <a:lnTo>
                    <a:pt x="30" y="4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6"/>
            <p:cNvSpPr/>
            <p:nvPr/>
          </p:nvSpPr>
          <p:spPr>
            <a:xfrm>
              <a:off x="7280619" y="4967098"/>
              <a:ext cx="4480" cy="2800"/>
            </a:xfrm>
            <a:custGeom>
              <a:avLst/>
              <a:gdLst/>
              <a:ahLst/>
              <a:cxnLst/>
              <a:rect l="l" t="t" r="r" b="b"/>
              <a:pathLst>
                <a:path w="48" h="30" extrusionOk="0">
                  <a:moveTo>
                    <a:pt x="18" y="1"/>
                  </a:moveTo>
                  <a:cubicBezTo>
                    <a:pt x="6" y="6"/>
                    <a:pt x="0" y="13"/>
                    <a:pt x="0" y="24"/>
                  </a:cubicBezTo>
                  <a:lnTo>
                    <a:pt x="0" y="30"/>
                  </a:lnTo>
                  <a:lnTo>
                    <a:pt x="48" y="19"/>
                  </a:lnTo>
                  <a:cubicBezTo>
                    <a:pt x="41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6"/>
            <p:cNvSpPr/>
            <p:nvPr/>
          </p:nvSpPr>
          <p:spPr>
            <a:xfrm>
              <a:off x="7269791" y="4969805"/>
              <a:ext cx="4387" cy="2894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17" y="1"/>
                  </a:moveTo>
                  <a:cubicBezTo>
                    <a:pt x="6" y="7"/>
                    <a:pt x="1" y="12"/>
                    <a:pt x="1" y="25"/>
                  </a:cubicBezTo>
                  <a:lnTo>
                    <a:pt x="1" y="30"/>
                  </a:lnTo>
                  <a:lnTo>
                    <a:pt x="47" y="19"/>
                  </a:lnTo>
                  <a:cubicBezTo>
                    <a:pt x="41" y="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6"/>
            <p:cNvSpPr/>
            <p:nvPr/>
          </p:nvSpPr>
          <p:spPr>
            <a:xfrm>
              <a:off x="7259057" y="4972606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17" y="0"/>
                  </a:moveTo>
                  <a:cubicBezTo>
                    <a:pt x="6" y="6"/>
                    <a:pt x="0" y="11"/>
                    <a:pt x="0" y="24"/>
                  </a:cubicBezTo>
                  <a:lnTo>
                    <a:pt x="0" y="29"/>
                  </a:lnTo>
                  <a:lnTo>
                    <a:pt x="46" y="17"/>
                  </a:lnTo>
                  <a:cubicBezTo>
                    <a:pt x="41" y="6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6"/>
            <p:cNvSpPr/>
            <p:nvPr/>
          </p:nvSpPr>
          <p:spPr>
            <a:xfrm>
              <a:off x="7280619" y="4923880"/>
              <a:ext cx="2800" cy="1587"/>
            </a:xfrm>
            <a:custGeom>
              <a:avLst/>
              <a:gdLst/>
              <a:ahLst/>
              <a:cxnLst/>
              <a:rect l="l" t="t" r="r" b="b"/>
              <a:pathLst>
                <a:path w="30" h="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6" y="11"/>
                    <a:pt x="13" y="17"/>
                    <a:pt x="24" y="17"/>
                  </a:cubicBezTo>
                  <a:lnTo>
                    <a:pt x="30" y="17"/>
                  </a:lnTo>
                  <a:lnTo>
                    <a:pt x="24" y="17"/>
                  </a:lnTo>
                  <a:cubicBezTo>
                    <a:pt x="13" y="17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6"/>
            <p:cNvSpPr/>
            <p:nvPr/>
          </p:nvSpPr>
          <p:spPr>
            <a:xfrm>
              <a:off x="7269791" y="4925374"/>
              <a:ext cx="4387" cy="2894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47" y="1"/>
                  </a:moveTo>
                  <a:lnTo>
                    <a:pt x="1" y="13"/>
                  </a:lnTo>
                  <a:cubicBezTo>
                    <a:pt x="6" y="25"/>
                    <a:pt x="12" y="30"/>
                    <a:pt x="24" y="30"/>
                  </a:cubicBezTo>
                  <a:lnTo>
                    <a:pt x="30" y="30"/>
                  </a:lnTo>
                  <a:cubicBezTo>
                    <a:pt x="41" y="30"/>
                    <a:pt x="47" y="19"/>
                    <a:pt x="47" y="8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6"/>
            <p:cNvSpPr/>
            <p:nvPr/>
          </p:nvSpPr>
          <p:spPr>
            <a:xfrm>
              <a:off x="7263351" y="4928174"/>
              <a:ext cx="93" cy="177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0"/>
                  </a:move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6"/>
            <p:cNvSpPr/>
            <p:nvPr/>
          </p:nvSpPr>
          <p:spPr>
            <a:xfrm>
              <a:off x="7273058" y="4937882"/>
              <a:ext cx="4387" cy="3827"/>
            </a:xfrm>
            <a:custGeom>
              <a:avLst/>
              <a:gdLst/>
              <a:ahLst/>
              <a:cxnLst/>
              <a:rect l="l" t="t" r="r" b="b"/>
              <a:pathLst>
                <a:path w="47" h="41" extrusionOk="0">
                  <a:moveTo>
                    <a:pt x="17" y="1"/>
                  </a:moveTo>
                  <a:cubicBezTo>
                    <a:pt x="12" y="1"/>
                    <a:pt x="6" y="13"/>
                    <a:pt x="1" y="24"/>
                  </a:cubicBezTo>
                  <a:cubicBezTo>
                    <a:pt x="1" y="24"/>
                    <a:pt x="6" y="24"/>
                    <a:pt x="6" y="30"/>
                  </a:cubicBezTo>
                  <a:cubicBezTo>
                    <a:pt x="6" y="35"/>
                    <a:pt x="17" y="41"/>
                    <a:pt x="24" y="41"/>
                  </a:cubicBezTo>
                  <a:lnTo>
                    <a:pt x="30" y="41"/>
                  </a:lnTo>
                  <a:cubicBezTo>
                    <a:pt x="41" y="41"/>
                    <a:pt x="47" y="30"/>
                    <a:pt x="47" y="24"/>
                  </a:cubicBezTo>
                  <a:lnTo>
                    <a:pt x="47" y="19"/>
                  </a:lnTo>
                  <a:cubicBezTo>
                    <a:pt x="47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6"/>
            <p:cNvSpPr/>
            <p:nvPr/>
          </p:nvSpPr>
          <p:spPr>
            <a:xfrm>
              <a:off x="7266524" y="4941616"/>
              <a:ext cx="93" cy="2334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lnTo>
                    <a:pt x="1" y="25"/>
                  </a:lnTo>
                  <a:lnTo>
                    <a:pt x="1" y="1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7262791" y="4940589"/>
              <a:ext cx="3827" cy="392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17" y="1"/>
                  </a:moveTo>
                  <a:cubicBezTo>
                    <a:pt x="6" y="1"/>
                    <a:pt x="1" y="12"/>
                    <a:pt x="1" y="19"/>
                  </a:cubicBezTo>
                  <a:lnTo>
                    <a:pt x="1" y="24"/>
                  </a:lnTo>
                  <a:cubicBezTo>
                    <a:pt x="1" y="36"/>
                    <a:pt x="12" y="41"/>
                    <a:pt x="17" y="41"/>
                  </a:cubicBezTo>
                  <a:lnTo>
                    <a:pt x="23" y="41"/>
                  </a:lnTo>
                  <a:cubicBezTo>
                    <a:pt x="30" y="41"/>
                    <a:pt x="35" y="36"/>
                    <a:pt x="41" y="36"/>
                  </a:cubicBezTo>
                  <a:lnTo>
                    <a:pt x="41" y="12"/>
                  </a:lnTo>
                  <a:cubicBezTo>
                    <a:pt x="41" y="6"/>
                    <a:pt x="30" y="1"/>
                    <a:pt x="17" y="1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7277352" y="4953564"/>
              <a:ext cx="4480" cy="4387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24" y="1"/>
                  </a:moveTo>
                  <a:cubicBezTo>
                    <a:pt x="19" y="1"/>
                    <a:pt x="19" y="7"/>
                    <a:pt x="19" y="7"/>
                  </a:cubicBezTo>
                  <a:cubicBezTo>
                    <a:pt x="6" y="7"/>
                    <a:pt x="1" y="19"/>
                    <a:pt x="1" y="25"/>
                  </a:cubicBezTo>
                  <a:lnTo>
                    <a:pt x="1" y="30"/>
                  </a:lnTo>
                  <a:cubicBezTo>
                    <a:pt x="1" y="41"/>
                    <a:pt x="13" y="47"/>
                    <a:pt x="24" y="47"/>
                  </a:cubicBezTo>
                  <a:lnTo>
                    <a:pt x="30" y="47"/>
                  </a:lnTo>
                  <a:cubicBezTo>
                    <a:pt x="41" y="47"/>
                    <a:pt x="48" y="36"/>
                    <a:pt x="48" y="25"/>
                  </a:cubicBezTo>
                  <a:lnTo>
                    <a:pt x="48" y="19"/>
                  </a:lnTo>
                  <a:cubicBezTo>
                    <a:pt x="41" y="12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7266524" y="4956364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5" y="0"/>
                  </a:moveTo>
                  <a:cubicBezTo>
                    <a:pt x="25" y="0"/>
                    <a:pt x="18" y="0"/>
                    <a:pt x="18" y="6"/>
                  </a:cubicBezTo>
                  <a:cubicBezTo>
                    <a:pt x="7" y="6"/>
                    <a:pt x="1" y="17"/>
                    <a:pt x="1" y="24"/>
                  </a:cubicBezTo>
                  <a:lnTo>
                    <a:pt x="1" y="29"/>
                  </a:lnTo>
                  <a:cubicBezTo>
                    <a:pt x="1" y="41"/>
                    <a:pt x="12" y="46"/>
                    <a:pt x="25" y="46"/>
                  </a:cubicBezTo>
                  <a:lnTo>
                    <a:pt x="30" y="46"/>
                  </a:lnTo>
                  <a:cubicBezTo>
                    <a:pt x="41" y="46"/>
                    <a:pt x="47" y="35"/>
                    <a:pt x="47" y="24"/>
                  </a:cubicBezTo>
                  <a:lnTo>
                    <a:pt x="47" y="17"/>
                  </a:lnTo>
                  <a:cubicBezTo>
                    <a:pt x="41" y="11"/>
                    <a:pt x="36" y="0"/>
                    <a:pt x="25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7257843" y="4959631"/>
              <a:ext cx="2334" cy="3827"/>
            </a:xfrm>
            <a:custGeom>
              <a:avLst/>
              <a:gdLst/>
              <a:ahLst/>
              <a:cxnLst/>
              <a:rect l="l" t="t" r="r" b="b"/>
              <a:pathLst>
                <a:path w="25" h="41" extrusionOk="0">
                  <a:moveTo>
                    <a:pt x="6" y="0"/>
                  </a:moveTo>
                  <a:lnTo>
                    <a:pt x="6" y="24"/>
                  </a:lnTo>
                  <a:cubicBezTo>
                    <a:pt x="1" y="29"/>
                    <a:pt x="1" y="35"/>
                    <a:pt x="1" y="40"/>
                  </a:cubicBezTo>
                  <a:lnTo>
                    <a:pt x="6" y="40"/>
                  </a:lnTo>
                  <a:cubicBezTo>
                    <a:pt x="19" y="40"/>
                    <a:pt x="24" y="29"/>
                    <a:pt x="24" y="17"/>
                  </a:cubicBezTo>
                  <a:lnTo>
                    <a:pt x="24" y="11"/>
                  </a:lnTo>
                  <a:cubicBezTo>
                    <a:pt x="19" y="6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7280619" y="4923320"/>
              <a:ext cx="2800" cy="2147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24" y="1"/>
                  </a:moveTo>
                  <a:lnTo>
                    <a:pt x="0" y="6"/>
                  </a:lnTo>
                  <a:cubicBezTo>
                    <a:pt x="6" y="17"/>
                    <a:pt x="13" y="23"/>
                    <a:pt x="24" y="23"/>
                  </a:cubicBezTo>
                  <a:lnTo>
                    <a:pt x="30" y="2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>
              <a:off x="7280619" y="4968779"/>
              <a:ext cx="4480" cy="2894"/>
            </a:xfrm>
            <a:custGeom>
              <a:avLst/>
              <a:gdLst/>
              <a:ahLst/>
              <a:cxnLst/>
              <a:rect l="l" t="t" r="r" b="b"/>
              <a:pathLst>
                <a:path w="48" h="31" extrusionOk="0">
                  <a:moveTo>
                    <a:pt x="48" y="1"/>
                  </a:moveTo>
                  <a:lnTo>
                    <a:pt x="0" y="12"/>
                  </a:lnTo>
                  <a:cubicBezTo>
                    <a:pt x="6" y="23"/>
                    <a:pt x="13" y="30"/>
                    <a:pt x="24" y="30"/>
                  </a:cubicBezTo>
                  <a:lnTo>
                    <a:pt x="30" y="30"/>
                  </a:lnTo>
                  <a:cubicBezTo>
                    <a:pt x="41" y="23"/>
                    <a:pt x="48" y="18"/>
                    <a:pt x="48" y="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>
              <a:off x="7269791" y="4971579"/>
              <a:ext cx="4387" cy="2614"/>
            </a:xfrm>
            <a:custGeom>
              <a:avLst/>
              <a:gdLst/>
              <a:ahLst/>
              <a:cxnLst/>
              <a:rect l="l" t="t" r="r" b="b"/>
              <a:pathLst>
                <a:path w="47" h="28" extrusionOk="0">
                  <a:moveTo>
                    <a:pt x="47" y="0"/>
                  </a:moveTo>
                  <a:lnTo>
                    <a:pt x="1" y="11"/>
                  </a:lnTo>
                  <a:cubicBezTo>
                    <a:pt x="6" y="22"/>
                    <a:pt x="12" y="28"/>
                    <a:pt x="24" y="28"/>
                  </a:cubicBezTo>
                  <a:lnTo>
                    <a:pt x="30" y="28"/>
                  </a:lnTo>
                  <a:cubicBezTo>
                    <a:pt x="41" y="22"/>
                    <a:pt x="47" y="17"/>
                    <a:pt x="47" y="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>
              <a:off x="7259057" y="4974099"/>
              <a:ext cx="4387" cy="2894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46" y="1"/>
                  </a:moveTo>
                  <a:lnTo>
                    <a:pt x="0" y="13"/>
                  </a:lnTo>
                  <a:cubicBezTo>
                    <a:pt x="6" y="25"/>
                    <a:pt x="11" y="30"/>
                    <a:pt x="23" y="30"/>
                  </a:cubicBezTo>
                  <a:lnTo>
                    <a:pt x="28" y="30"/>
                  </a:lnTo>
                  <a:cubicBezTo>
                    <a:pt x="41" y="25"/>
                    <a:pt x="46" y="19"/>
                    <a:pt x="46" y="8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7273058" y="4983340"/>
              <a:ext cx="4387" cy="4574"/>
            </a:xfrm>
            <a:custGeom>
              <a:avLst/>
              <a:gdLst/>
              <a:ahLst/>
              <a:cxnLst/>
              <a:rect l="l" t="t" r="r" b="b"/>
              <a:pathLst>
                <a:path w="47" h="49" extrusionOk="0">
                  <a:moveTo>
                    <a:pt x="24" y="1"/>
                  </a:moveTo>
                  <a:lnTo>
                    <a:pt x="17" y="6"/>
                  </a:lnTo>
                  <a:cubicBezTo>
                    <a:pt x="12" y="6"/>
                    <a:pt x="1" y="19"/>
                    <a:pt x="1" y="24"/>
                  </a:cubicBezTo>
                  <a:lnTo>
                    <a:pt x="1" y="30"/>
                  </a:lnTo>
                  <a:cubicBezTo>
                    <a:pt x="6" y="41"/>
                    <a:pt x="12" y="48"/>
                    <a:pt x="24" y="48"/>
                  </a:cubicBezTo>
                  <a:lnTo>
                    <a:pt x="30" y="48"/>
                  </a:lnTo>
                  <a:cubicBezTo>
                    <a:pt x="41" y="48"/>
                    <a:pt x="47" y="36"/>
                    <a:pt x="47" y="24"/>
                  </a:cubicBezTo>
                  <a:lnTo>
                    <a:pt x="47" y="19"/>
                  </a:lnTo>
                  <a:cubicBezTo>
                    <a:pt x="47" y="13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>
              <a:off x="7262324" y="4986140"/>
              <a:ext cx="4294" cy="4294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7" y="0"/>
                  </a:moveTo>
                  <a:cubicBezTo>
                    <a:pt x="11" y="6"/>
                    <a:pt x="0" y="11"/>
                    <a:pt x="0" y="24"/>
                  </a:cubicBezTo>
                  <a:lnTo>
                    <a:pt x="0" y="29"/>
                  </a:lnTo>
                  <a:cubicBezTo>
                    <a:pt x="6" y="40"/>
                    <a:pt x="17" y="46"/>
                    <a:pt x="22" y="46"/>
                  </a:cubicBezTo>
                  <a:lnTo>
                    <a:pt x="28" y="46"/>
                  </a:lnTo>
                  <a:cubicBezTo>
                    <a:pt x="40" y="46"/>
                    <a:pt x="46" y="35"/>
                    <a:pt x="46" y="24"/>
                  </a:cubicBezTo>
                  <a:lnTo>
                    <a:pt x="46" y="18"/>
                  </a:lnTo>
                  <a:cubicBezTo>
                    <a:pt x="46" y="11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>
              <a:off x="7277352" y="4999582"/>
              <a:ext cx="3827" cy="1774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9" y="1"/>
                  </a:moveTo>
                  <a:cubicBezTo>
                    <a:pt x="13" y="6"/>
                    <a:pt x="6" y="6"/>
                    <a:pt x="1" y="13"/>
                  </a:cubicBezTo>
                  <a:cubicBezTo>
                    <a:pt x="13" y="19"/>
                    <a:pt x="30" y="19"/>
                    <a:pt x="41" y="19"/>
                  </a:cubicBezTo>
                  <a:cubicBezTo>
                    <a:pt x="41" y="6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>
              <a:off x="7271378" y="4878329"/>
              <a:ext cx="2800" cy="1680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0" y="1"/>
                  </a:moveTo>
                  <a:lnTo>
                    <a:pt x="7" y="18"/>
                  </a:lnTo>
                  <a:lnTo>
                    <a:pt x="30" y="18"/>
                  </a:lnTo>
                  <a:cubicBezTo>
                    <a:pt x="30" y="6"/>
                    <a:pt x="19" y="1"/>
                    <a:pt x="7" y="1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7282299" y="4921080"/>
              <a:ext cx="2800" cy="2334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0" y="1"/>
                  </a:moveTo>
                  <a:lnTo>
                    <a:pt x="0" y="6"/>
                  </a:lnTo>
                  <a:lnTo>
                    <a:pt x="6" y="25"/>
                  </a:lnTo>
                  <a:lnTo>
                    <a:pt x="30" y="19"/>
                  </a:lnTo>
                  <a:cubicBezTo>
                    <a:pt x="23" y="12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7272592" y="488215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7275299" y="4891864"/>
              <a:ext cx="1120" cy="4387"/>
            </a:xfrm>
            <a:custGeom>
              <a:avLst/>
              <a:gdLst/>
              <a:ahLst/>
              <a:cxnLst/>
              <a:rect l="l" t="t" r="r" b="b"/>
              <a:pathLst>
                <a:path w="12" h="47" extrusionOk="0">
                  <a:moveTo>
                    <a:pt x="11" y="47"/>
                  </a:move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7279032" y="4908105"/>
              <a:ext cx="1120" cy="3920"/>
            </a:xfrm>
            <a:custGeom>
              <a:avLst/>
              <a:gdLst/>
              <a:ahLst/>
              <a:cxnLst/>
              <a:rect l="l" t="t" r="r" b="b"/>
              <a:pathLst>
                <a:path w="12" h="42" extrusionOk="0">
                  <a:moveTo>
                    <a:pt x="12" y="41"/>
                  </a:move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>
              <a:off x="7272031" y="4879916"/>
              <a:ext cx="2707" cy="2334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1"/>
                  </a:moveTo>
                  <a:lnTo>
                    <a:pt x="6" y="24"/>
                  </a:lnTo>
                  <a:cubicBezTo>
                    <a:pt x="17" y="24"/>
                    <a:pt x="28" y="13"/>
                    <a:pt x="23" y="1"/>
                  </a:cubicBezTo>
                  <a:close/>
                </a:path>
              </a:pathLst>
            </a:custGeom>
            <a:solidFill>
              <a:srgbClr val="2C2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>
              <a:off x="7275299" y="4891864"/>
              <a:ext cx="2707" cy="4387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0" y="1"/>
                  </a:moveTo>
                  <a:lnTo>
                    <a:pt x="11" y="47"/>
                  </a:lnTo>
                  <a:cubicBezTo>
                    <a:pt x="23" y="41"/>
                    <a:pt x="28" y="30"/>
                    <a:pt x="23" y="19"/>
                  </a:cubicBezTo>
                  <a:cubicBezTo>
                    <a:pt x="23" y="6"/>
                    <a:pt x="11" y="1"/>
                    <a:pt x="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>
              <a:off x="7279032" y="4908105"/>
              <a:ext cx="2800" cy="3920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1" y="1"/>
                  </a:moveTo>
                  <a:lnTo>
                    <a:pt x="12" y="41"/>
                  </a:lnTo>
                  <a:cubicBezTo>
                    <a:pt x="23" y="41"/>
                    <a:pt x="30" y="30"/>
                    <a:pt x="30" y="19"/>
                  </a:cubicBezTo>
                  <a:cubicBezTo>
                    <a:pt x="23" y="6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>
              <a:off x="7282859" y="4922854"/>
              <a:ext cx="2240" cy="2614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24" y="0"/>
                  </a:moveTo>
                  <a:lnTo>
                    <a:pt x="0" y="6"/>
                  </a:lnTo>
                  <a:lnTo>
                    <a:pt x="6" y="28"/>
                  </a:lnTo>
                  <a:cubicBezTo>
                    <a:pt x="17" y="28"/>
                    <a:pt x="24" y="11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>
              <a:off x="7825838" y="4158651"/>
              <a:ext cx="2894" cy="4574"/>
            </a:xfrm>
            <a:custGeom>
              <a:avLst/>
              <a:gdLst/>
              <a:ahLst/>
              <a:cxnLst/>
              <a:rect l="l" t="t" r="r" b="b"/>
              <a:pathLst>
                <a:path w="31" h="49" extrusionOk="0">
                  <a:moveTo>
                    <a:pt x="1" y="30"/>
                  </a:moveTo>
                  <a:lnTo>
                    <a:pt x="1" y="30"/>
                  </a:lnTo>
                  <a:cubicBezTo>
                    <a:pt x="7" y="43"/>
                    <a:pt x="12" y="48"/>
                    <a:pt x="25" y="48"/>
                  </a:cubicBezTo>
                  <a:lnTo>
                    <a:pt x="30" y="48"/>
                  </a:lnTo>
                  <a:lnTo>
                    <a:pt x="25" y="48"/>
                  </a:lnTo>
                  <a:cubicBezTo>
                    <a:pt x="12" y="48"/>
                    <a:pt x="7" y="43"/>
                    <a:pt x="1" y="30"/>
                  </a:cubicBezTo>
                  <a:lnTo>
                    <a:pt x="1" y="30"/>
                  </a:lnTo>
                  <a:close/>
                  <a:moveTo>
                    <a:pt x="19" y="1"/>
                  </a:moveTo>
                  <a:cubicBezTo>
                    <a:pt x="12" y="1"/>
                    <a:pt x="7" y="8"/>
                    <a:pt x="7" y="13"/>
                  </a:cubicBezTo>
                  <a:lnTo>
                    <a:pt x="7" y="13"/>
                  </a:lnTo>
                  <a:cubicBezTo>
                    <a:pt x="7" y="8"/>
                    <a:pt x="12" y="1"/>
                    <a:pt x="19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>
              <a:off x="7825838" y="4158651"/>
              <a:ext cx="2894" cy="4574"/>
            </a:xfrm>
            <a:custGeom>
              <a:avLst/>
              <a:gdLst/>
              <a:ahLst/>
              <a:cxnLst/>
              <a:rect l="l" t="t" r="r" b="b"/>
              <a:pathLst>
                <a:path w="31" h="49" extrusionOk="0">
                  <a:moveTo>
                    <a:pt x="19" y="1"/>
                  </a:moveTo>
                  <a:cubicBezTo>
                    <a:pt x="12" y="1"/>
                    <a:pt x="7" y="8"/>
                    <a:pt x="7" y="13"/>
                  </a:cubicBezTo>
                  <a:cubicBezTo>
                    <a:pt x="7" y="19"/>
                    <a:pt x="1" y="25"/>
                    <a:pt x="1" y="30"/>
                  </a:cubicBezTo>
                  <a:cubicBezTo>
                    <a:pt x="7" y="43"/>
                    <a:pt x="12" y="48"/>
                    <a:pt x="25" y="48"/>
                  </a:cubicBezTo>
                  <a:lnTo>
                    <a:pt x="30" y="48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>
              <a:off x="7869149" y="4150624"/>
              <a:ext cx="2800" cy="1680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2"/>
                    <a:pt x="13" y="17"/>
                    <a:pt x="24" y="17"/>
                  </a:cubicBez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4" y="17"/>
                  </a:lnTo>
                  <a:cubicBezTo>
                    <a:pt x="13" y="17"/>
                    <a:pt x="1" y="12"/>
                    <a:pt x="1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>
              <a:off x="7858415" y="4150624"/>
              <a:ext cx="4294" cy="4387"/>
            </a:xfrm>
            <a:custGeom>
              <a:avLst/>
              <a:gdLst/>
              <a:ahLst/>
              <a:cxnLst/>
              <a:rect l="l" t="t" r="r" b="b"/>
              <a:pathLst>
                <a:path w="46" h="47" extrusionOk="0">
                  <a:moveTo>
                    <a:pt x="18" y="1"/>
                  </a:moveTo>
                  <a:cubicBezTo>
                    <a:pt x="6" y="6"/>
                    <a:pt x="0" y="12"/>
                    <a:pt x="0" y="24"/>
                  </a:cubicBezTo>
                  <a:lnTo>
                    <a:pt x="0" y="30"/>
                  </a:lnTo>
                  <a:cubicBezTo>
                    <a:pt x="0" y="41"/>
                    <a:pt x="11" y="47"/>
                    <a:pt x="24" y="47"/>
                  </a:cubicBezTo>
                  <a:lnTo>
                    <a:pt x="29" y="47"/>
                  </a:lnTo>
                  <a:cubicBezTo>
                    <a:pt x="40" y="41"/>
                    <a:pt x="46" y="35"/>
                    <a:pt x="46" y="24"/>
                  </a:cubicBezTo>
                  <a:lnTo>
                    <a:pt x="46" y="17"/>
                  </a:lnTo>
                  <a:cubicBezTo>
                    <a:pt x="40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>
              <a:off x="7847587" y="4153331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1"/>
                  </a:moveTo>
                  <a:cubicBezTo>
                    <a:pt x="6" y="6"/>
                    <a:pt x="0" y="12"/>
                    <a:pt x="0" y="23"/>
                  </a:cubicBezTo>
                  <a:lnTo>
                    <a:pt x="0" y="30"/>
                  </a:lnTo>
                  <a:cubicBezTo>
                    <a:pt x="6" y="41"/>
                    <a:pt x="12" y="47"/>
                    <a:pt x="23" y="47"/>
                  </a:cubicBezTo>
                  <a:lnTo>
                    <a:pt x="30" y="47"/>
                  </a:lnTo>
                  <a:cubicBezTo>
                    <a:pt x="41" y="41"/>
                    <a:pt x="46" y="36"/>
                    <a:pt x="46" y="23"/>
                  </a:cubicBezTo>
                  <a:lnTo>
                    <a:pt x="46" y="18"/>
                  </a:lnTo>
                  <a:cubicBezTo>
                    <a:pt x="41" y="6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7836666" y="4156131"/>
              <a:ext cx="4480" cy="4387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9" y="0"/>
                  </a:moveTo>
                  <a:cubicBezTo>
                    <a:pt x="7" y="0"/>
                    <a:pt x="1" y="11"/>
                    <a:pt x="1" y="22"/>
                  </a:cubicBezTo>
                  <a:lnTo>
                    <a:pt x="1" y="28"/>
                  </a:lnTo>
                  <a:cubicBezTo>
                    <a:pt x="7" y="40"/>
                    <a:pt x="13" y="46"/>
                    <a:pt x="24" y="46"/>
                  </a:cubicBezTo>
                  <a:lnTo>
                    <a:pt x="30" y="46"/>
                  </a:lnTo>
                  <a:cubicBezTo>
                    <a:pt x="42" y="40"/>
                    <a:pt x="48" y="35"/>
                    <a:pt x="48" y="22"/>
                  </a:cubicBezTo>
                  <a:lnTo>
                    <a:pt x="48" y="17"/>
                  </a:lnTo>
                  <a:cubicBezTo>
                    <a:pt x="42" y="6"/>
                    <a:pt x="35" y="0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7827611" y="4158651"/>
              <a:ext cx="2614" cy="4574"/>
            </a:xfrm>
            <a:custGeom>
              <a:avLst/>
              <a:gdLst/>
              <a:ahLst/>
              <a:cxnLst/>
              <a:rect l="l" t="t" r="r" b="b"/>
              <a:pathLst>
                <a:path w="28" h="49" extrusionOk="0">
                  <a:moveTo>
                    <a:pt x="0" y="1"/>
                  </a:moveTo>
                  <a:lnTo>
                    <a:pt x="11" y="48"/>
                  </a:lnTo>
                  <a:cubicBezTo>
                    <a:pt x="22" y="43"/>
                    <a:pt x="28" y="30"/>
                    <a:pt x="28" y="19"/>
                  </a:cubicBezTo>
                  <a:cubicBezTo>
                    <a:pt x="22" y="8"/>
                    <a:pt x="17" y="1"/>
                    <a:pt x="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6"/>
            <p:cNvSpPr/>
            <p:nvPr/>
          </p:nvSpPr>
          <p:spPr>
            <a:xfrm>
              <a:off x="7869149" y="4150624"/>
              <a:ext cx="2800" cy="1680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1" y="1"/>
                  </a:moveTo>
                  <a:cubicBezTo>
                    <a:pt x="1" y="12"/>
                    <a:pt x="13" y="17"/>
                    <a:pt x="24" y="17"/>
                  </a:cubicBezTo>
                  <a:lnTo>
                    <a:pt x="30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6"/>
            <p:cNvSpPr/>
            <p:nvPr/>
          </p:nvSpPr>
          <p:spPr>
            <a:xfrm>
              <a:off x="7871856" y="4152210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7871390" y="4150624"/>
              <a:ext cx="2240" cy="168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0" y="1"/>
                  </a:moveTo>
                  <a:lnTo>
                    <a:pt x="6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7916288" y="4153331"/>
              <a:ext cx="2894" cy="4387"/>
            </a:xfrm>
            <a:custGeom>
              <a:avLst/>
              <a:gdLst/>
              <a:ahLst/>
              <a:cxnLst/>
              <a:rect l="l" t="t" r="r" b="b"/>
              <a:pathLst>
                <a:path w="31" h="47" extrusionOk="0">
                  <a:moveTo>
                    <a:pt x="18" y="1"/>
                  </a:moveTo>
                  <a:cubicBezTo>
                    <a:pt x="7" y="6"/>
                    <a:pt x="1" y="18"/>
                    <a:pt x="1" y="30"/>
                  </a:cubicBezTo>
                  <a:cubicBezTo>
                    <a:pt x="7" y="41"/>
                    <a:pt x="12" y="47"/>
                    <a:pt x="25" y="47"/>
                  </a:cubicBez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5" y="47"/>
                  </a:lnTo>
                  <a:cubicBezTo>
                    <a:pt x="12" y="47"/>
                    <a:pt x="7" y="41"/>
                    <a:pt x="1" y="30"/>
                  </a:cubicBezTo>
                  <a:cubicBezTo>
                    <a:pt x="1" y="18"/>
                    <a:pt x="7" y="6"/>
                    <a:pt x="18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7905553" y="4156131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0"/>
                  </a:moveTo>
                  <a:cubicBezTo>
                    <a:pt x="6" y="6"/>
                    <a:pt x="0" y="11"/>
                    <a:pt x="0" y="22"/>
                  </a:cubicBezTo>
                  <a:lnTo>
                    <a:pt x="0" y="28"/>
                  </a:lnTo>
                  <a:cubicBezTo>
                    <a:pt x="6" y="40"/>
                    <a:pt x="12" y="46"/>
                    <a:pt x="23" y="46"/>
                  </a:cubicBezTo>
                  <a:lnTo>
                    <a:pt x="28" y="46"/>
                  </a:lnTo>
                  <a:cubicBezTo>
                    <a:pt x="41" y="40"/>
                    <a:pt x="46" y="35"/>
                    <a:pt x="46" y="22"/>
                  </a:cubicBezTo>
                  <a:lnTo>
                    <a:pt x="46" y="17"/>
                  </a:lnTo>
                  <a:cubicBezTo>
                    <a:pt x="41" y="6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7894632" y="4158651"/>
              <a:ext cx="4480" cy="4574"/>
            </a:xfrm>
            <a:custGeom>
              <a:avLst/>
              <a:gdLst/>
              <a:ahLst/>
              <a:cxnLst/>
              <a:rect l="l" t="t" r="r" b="b"/>
              <a:pathLst>
                <a:path w="48" h="49" extrusionOk="0">
                  <a:moveTo>
                    <a:pt x="19" y="1"/>
                  </a:moveTo>
                  <a:cubicBezTo>
                    <a:pt x="6" y="8"/>
                    <a:pt x="0" y="13"/>
                    <a:pt x="0" y="25"/>
                  </a:cubicBezTo>
                  <a:lnTo>
                    <a:pt x="0" y="30"/>
                  </a:lnTo>
                  <a:cubicBezTo>
                    <a:pt x="6" y="43"/>
                    <a:pt x="13" y="48"/>
                    <a:pt x="24" y="48"/>
                  </a:cubicBezTo>
                  <a:lnTo>
                    <a:pt x="30" y="48"/>
                  </a:lnTo>
                  <a:cubicBezTo>
                    <a:pt x="41" y="43"/>
                    <a:pt x="48" y="36"/>
                    <a:pt x="48" y="25"/>
                  </a:cubicBezTo>
                  <a:lnTo>
                    <a:pt x="48" y="19"/>
                  </a:lnTo>
                  <a:cubicBezTo>
                    <a:pt x="41" y="8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7916288" y="4153331"/>
              <a:ext cx="2894" cy="4387"/>
            </a:xfrm>
            <a:custGeom>
              <a:avLst/>
              <a:gdLst/>
              <a:ahLst/>
              <a:cxnLst/>
              <a:rect l="l" t="t" r="r" b="b"/>
              <a:pathLst>
                <a:path w="31" h="47" extrusionOk="0">
                  <a:moveTo>
                    <a:pt x="18" y="1"/>
                  </a:moveTo>
                  <a:cubicBezTo>
                    <a:pt x="7" y="6"/>
                    <a:pt x="1" y="18"/>
                    <a:pt x="1" y="30"/>
                  </a:cubicBezTo>
                  <a:cubicBezTo>
                    <a:pt x="7" y="41"/>
                    <a:pt x="12" y="47"/>
                    <a:pt x="25" y="47"/>
                  </a:cubicBezTo>
                  <a:lnTo>
                    <a:pt x="30" y="47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7962866" y="4156131"/>
              <a:ext cx="1774" cy="2614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0"/>
                  </a:moveTo>
                  <a:lnTo>
                    <a:pt x="18" y="0"/>
                  </a:lnTo>
                  <a:cubicBezTo>
                    <a:pt x="6" y="6"/>
                    <a:pt x="0" y="17"/>
                    <a:pt x="0" y="28"/>
                  </a:cubicBez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ubicBezTo>
                    <a:pt x="0" y="17"/>
                    <a:pt x="6" y="6"/>
                    <a:pt x="18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7952038" y="4158651"/>
              <a:ext cx="4387" cy="2894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18" y="1"/>
                  </a:moveTo>
                  <a:cubicBezTo>
                    <a:pt x="6" y="8"/>
                    <a:pt x="1" y="13"/>
                    <a:pt x="1" y="25"/>
                  </a:cubicBezTo>
                  <a:lnTo>
                    <a:pt x="1" y="30"/>
                  </a:lnTo>
                  <a:lnTo>
                    <a:pt x="47" y="19"/>
                  </a:lnTo>
                  <a:cubicBezTo>
                    <a:pt x="41" y="8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7962866" y="4156131"/>
              <a:ext cx="2334" cy="2614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18" y="0"/>
                  </a:moveTo>
                  <a:cubicBezTo>
                    <a:pt x="6" y="6"/>
                    <a:pt x="0" y="17"/>
                    <a:pt x="0" y="28"/>
                  </a:cubicBezTo>
                  <a:lnTo>
                    <a:pt x="24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7919088" y="4157624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7938037" y="4150624"/>
              <a:ext cx="4387" cy="1680"/>
            </a:xfrm>
            <a:custGeom>
              <a:avLst/>
              <a:gdLst/>
              <a:ahLst/>
              <a:cxnLst/>
              <a:rect l="l" t="t" r="r" b="b"/>
              <a:pathLst>
                <a:path w="47" h="18" extrusionOk="0">
                  <a:moveTo>
                    <a:pt x="0" y="1"/>
                  </a:moveTo>
                  <a:cubicBezTo>
                    <a:pt x="6" y="12"/>
                    <a:pt x="12" y="17"/>
                    <a:pt x="23" y="17"/>
                  </a:cubicBezTo>
                  <a:lnTo>
                    <a:pt x="28" y="17"/>
                  </a:lnTo>
                  <a:cubicBezTo>
                    <a:pt x="35" y="17"/>
                    <a:pt x="46" y="6"/>
                    <a:pt x="4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7927116" y="4150624"/>
              <a:ext cx="4480" cy="4387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9" y="1"/>
                  </a:moveTo>
                  <a:cubicBezTo>
                    <a:pt x="6" y="6"/>
                    <a:pt x="0" y="12"/>
                    <a:pt x="0" y="24"/>
                  </a:cubicBezTo>
                  <a:lnTo>
                    <a:pt x="0" y="30"/>
                  </a:lnTo>
                  <a:cubicBezTo>
                    <a:pt x="6" y="41"/>
                    <a:pt x="13" y="47"/>
                    <a:pt x="24" y="47"/>
                  </a:cubicBezTo>
                  <a:lnTo>
                    <a:pt x="30" y="47"/>
                  </a:lnTo>
                  <a:cubicBezTo>
                    <a:pt x="41" y="47"/>
                    <a:pt x="48" y="35"/>
                    <a:pt x="48" y="24"/>
                  </a:cubicBezTo>
                  <a:lnTo>
                    <a:pt x="48" y="17"/>
                  </a:lnTo>
                  <a:cubicBezTo>
                    <a:pt x="41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7917875" y="4153331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" y="1"/>
                  </a:moveTo>
                  <a:lnTo>
                    <a:pt x="13" y="47"/>
                  </a:lnTo>
                  <a:cubicBezTo>
                    <a:pt x="24" y="41"/>
                    <a:pt x="30" y="30"/>
                    <a:pt x="30" y="18"/>
                  </a:cubicBezTo>
                  <a:cubicBezTo>
                    <a:pt x="24" y="6"/>
                    <a:pt x="19" y="1"/>
                    <a:pt x="8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7962866" y="4158651"/>
              <a:ext cx="2800" cy="1867"/>
            </a:xfrm>
            <a:custGeom>
              <a:avLst/>
              <a:gdLst/>
              <a:ahLst/>
              <a:cxnLst/>
              <a:rect l="l" t="t" r="r" b="b"/>
              <a:pathLst>
                <a:path w="30" h="20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6" y="13"/>
                    <a:pt x="13" y="19"/>
                    <a:pt x="24" y="19"/>
                  </a:cubicBez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4" y="19"/>
                  </a:lnTo>
                  <a:cubicBezTo>
                    <a:pt x="13" y="19"/>
                    <a:pt x="6" y="13"/>
                    <a:pt x="0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>
              <a:off x="7952038" y="4160425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47" y="0"/>
                  </a:moveTo>
                  <a:lnTo>
                    <a:pt x="1" y="11"/>
                  </a:lnTo>
                  <a:cubicBezTo>
                    <a:pt x="6" y="24"/>
                    <a:pt x="12" y="29"/>
                    <a:pt x="24" y="29"/>
                  </a:cubicBezTo>
                  <a:lnTo>
                    <a:pt x="30" y="29"/>
                  </a:lnTo>
                  <a:cubicBezTo>
                    <a:pt x="41" y="24"/>
                    <a:pt x="47" y="17"/>
                    <a:pt x="47" y="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7962866" y="4158184"/>
              <a:ext cx="2800" cy="2334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24" y="0"/>
                  </a:moveTo>
                  <a:lnTo>
                    <a:pt x="0" y="6"/>
                  </a:lnTo>
                  <a:cubicBezTo>
                    <a:pt x="6" y="18"/>
                    <a:pt x="13" y="24"/>
                    <a:pt x="24" y="24"/>
                  </a:cubicBezTo>
                  <a:lnTo>
                    <a:pt x="3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>
              <a:off x="7964546" y="415613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>
              <a:off x="7995350" y="4150624"/>
              <a:ext cx="1213" cy="9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7984522" y="4150624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18" y="1"/>
                  </a:moveTo>
                  <a:cubicBezTo>
                    <a:pt x="6" y="6"/>
                    <a:pt x="1" y="12"/>
                    <a:pt x="1" y="24"/>
                  </a:cubicBezTo>
                  <a:lnTo>
                    <a:pt x="1" y="30"/>
                  </a:lnTo>
                  <a:lnTo>
                    <a:pt x="47" y="17"/>
                  </a:lnTo>
                  <a:cubicBezTo>
                    <a:pt x="41" y="6"/>
                    <a:pt x="36" y="1"/>
                    <a:pt x="25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7973787" y="4153331"/>
              <a:ext cx="4387" cy="2894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17" y="1"/>
                  </a:moveTo>
                  <a:cubicBezTo>
                    <a:pt x="6" y="6"/>
                    <a:pt x="0" y="12"/>
                    <a:pt x="0" y="23"/>
                  </a:cubicBezTo>
                  <a:lnTo>
                    <a:pt x="0" y="30"/>
                  </a:lnTo>
                  <a:lnTo>
                    <a:pt x="46" y="18"/>
                  </a:lnTo>
                  <a:cubicBezTo>
                    <a:pt x="41" y="6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7964546" y="4156131"/>
              <a:ext cx="2800" cy="2147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0" y="0"/>
                  </a:moveTo>
                  <a:lnTo>
                    <a:pt x="6" y="22"/>
                  </a:lnTo>
                  <a:lnTo>
                    <a:pt x="30" y="17"/>
                  </a:lnTo>
                  <a:cubicBezTo>
                    <a:pt x="23" y="6"/>
                    <a:pt x="17" y="0"/>
                    <a:pt x="6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7965573" y="416042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7995350" y="4150624"/>
              <a:ext cx="4480" cy="1680"/>
            </a:xfrm>
            <a:custGeom>
              <a:avLst/>
              <a:gdLst/>
              <a:ahLst/>
              <a:cxnLst/>
              <a:rect l="l" t="t" r="r" b="b"/>
              <a:pathLst>
                <a:path w="48" h="18" extrusionOk="0">
                  <a:moveTo>
                    <a:pt x="0" y="1"/>
                  </a:moveTo>
                  <a:cubicBezTo>
                    <a:pt x="0" y="12"/>
                    <a:pt x="13" y="17"/>
                    <a:pt x="24" y="17"/>
                  </a:cubicBezTo>
                  <a:lnTo>
                    <a:pt x="30" y="17"/>
                  </a:lnTo>
                  <a:cubicBezTo>
                    <a:pt x="35" y="17"/>
                    <a:pt x="41" y="6"/>
                    <a:pt x="48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7984522" y="4152210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47" y="0"/>
                  </a:moveTo>
                  <a:lnTo>
                    <a:pt x="1" y="13"/>
                  </a:lnTo>
                  <a:cubicBezTo>
                    <a:pt x="6" y="24"/>
                    <a:pt x="12" y="30"/>
                    <a:pt x="25" y="30"/>
                  </a:cubicBezTo>
                  <a:lnTo>
                    <a:pt x="30" y="30"/>
                  </a:lnTo>
                  <a:cubicBezTo>
                    <a:pt x="41" y="30"/>
                    <a:pt x="47" y="18"/>
                    <a:pt x="47" y="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7973787" y="4154917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46" y="1"/>
                  </a:moveTo>
                  <a:lnTo>
                    <a:pt x="0" y="13"/>
                  </a:lnTo>
                  <a:cubicBezTo>
                    <a:pt x="6" y="24"/>
                    <a:pt x="11" y="30"/>
                    <a:pt x="23" y="30"/>
                  </a:cubicBezTo>
                  <a:lnTo>
                    <a:pt x="28" y="30"/>
                  </a:lnTo>
                  <a:cubicBezTo>
                    <a:pt x="41" y="24"/>
                    <a:pt x="46" y="19"/>
                    <a:pt x="46" y="6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7965106" y="4157624"/>
              <a:ext cx="2240" cy="2894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24" y="1"/>
                  </a:moveTo>
                  <a:lnTo>
                    <a:pt x="0" y="6"/>
                  </a:lnTo>
                  <a:lnTo>
                    <a:pt x="6" y="30"/>
                  </a:lnTo>
                  <a:cubicBezTo>
                    <a:pt x="17" y="24"/>
                    <a:pt x="24" y="12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8009538" y="4159305"/>
              <a:ext cx="2614" cy="3920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17" y="1"/>
                  </a:moveTo>
                  <a:cubicBezTo>
                    <a:pt x="6" y="1"/>
                    <a:pt x="0" y="18"/>
                    <a:pt x="0" y="29"/>
                  </a:cubicBezTo>
                  <a:cubicBezTo>
                    <a:pt x="6" y="36"/>
                    <a:pt x="11" y="41"/>
                    <a:pt x="22" y="41"/>
                  </a:cubicBez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2" y="41"/>
                  </a:lnTo>
                  <a:cubicBezTo>
                    <a:pt x="11" y="41"/>
                    <a:pt x="6" y="36"/>
                    <a:pt x="0" y="29"/>
                  </a:cubicBezTo>
                  <a:cubicBezTo>
                    <a:pt x="0" y="18"/>
                    <a:pt x="6" y="1"/>
                    <a:pt x="17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8009538" y="4159305"/>
              <a:ext cx="2614" cy="3920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17" y="1"/>
                  </a:moveTo>
                  <a:cubicBezTo>
                    <a:pt x="6" y="1"/>
                    <a:pt x="0" y="18"/>
                    <a:pt x="0" y="29"/>
                  </a:cubicBezTo>
                  <a:cubicBezTo>
                    <a:pt x="6" y="36"/>
                    <a:pt x="11" y="41"/>
                    <a:pt x="22" y="41"/>
                  </a:cubicBezTo>
                  <a:lnTo>
                    <a:pt x="28" y="4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>
              <a:off x="8012058" y="4163132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>
              <a:off x="8052756" y="4151184"/>
              <a:ext cx="2334" cy="1774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0"/>
                  </a:moveTo>
                  <a:cubicBezTo>
                    <a:pt x="1" y="11"/>
                    <a:pt x="12" y="18"/>
                    <a:pt x="24" y="18"/>
                  </a:cubicBezTo>
                  <a:cubicBezTo>
                    <a:pt x="12" y="18"/>
                    <a:pt x="6" y="11"/>
                    <a:pt x="1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8042021" y="4151184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0"/>
                  </a:moveTo>
                  <a:cubicBezTo>
                    <a:pt x="6" y="0"/>
                    <a:pt x="0" y="11"/>
                    <a:pt x="0" y="24"/>
                  </a:cubicBezTo>
                  <a:lnTo>
                    <a:pt x="0" y="29"/>
                  </a:lnTo>
                  <a:cubicBezTo>
                    <a:pt x="6" y="35"/>
                    <a:pt x="11" y="46"/>
                    <a:pt x="22" y="46"/>
                  </a:cubicBezTo>
                  <a:lnTo>
                    <a:pt x="28" y="46"/>
                  </a:lnTo>
                  <a:cubicBezTo>
                    <a:pt x="41" y="41"/>
                    <a:pt x="46" y="35"/>
                    <a:pt x="46" y="24"/>
                  </a:cubicBezTo>
                  <a:lnTo>
                    <a:pt x="46" y="18"/>
                  </a:lnTo>
                  <a:cubicBezTo>
                    <a:pt x="41" y="6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8031100" y="4153891"/>
              <a:ext cx="4480" cy="4387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8" y="0"/>
                  </a:moveTo>
                  <a:cubicBezTo>
                    <a:pt x="6" y="0"/>
                    <a:pt x="0" y="12"/>
                    <a:pt x="0" y="24"/>
                  </a:cubicBezTo>
                  <a:lnTo>
                    <a:pt x="0" y="30"/>
                  </a:lnTo>
                  <a:cubicBezTo>
                    <a:pt x="6" y="35"/>
                    <a:pt x="13" y="46"/>
                    <a:pt x="24" y="46"/>
                  </a:cubicBezTo>
                  <a:cubicBezTo>
                    <a:pt x="24" y="46"/>
                    <a:pt x="29" y="46"/>
                    <a:pt x="29" y="41"/>
                  </a:cubicBezTo>
                  <a:cubicBezTo>
                    <a:pt x="41" y="41"/>
                    <a:pt x="48" y="30"/>
                    <a:pt x="48" y="24"/>
                  </a:cubicBezTo>
                  <a:lnTo>
                    <a:pt x="48" y="17"/>
                  </a:lnTo>
                  <a:cubicBezTo>
                    <a:pt x="41" y="6"/>
                    <a:pt x="35" y="0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8020272" y="4156598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1"/>
                  </a:moveTo>
                  <a:cubicBezTo>
                    <a:pt x="6" y="1"/>
                    <a:pt x="1" y="12"/>
                    <a:pt x="1" y="23"/>
                  </a:cubicBezTo>
                  <a:lnTo>
                    <a:pt x="1" y="30"/>
                  </a:lnTo>
                  <a:cubicBezTo>
                    <a:pt x="6" y="35"/>
                    <a:pt x="12" y="47"/>
                    <a:pt x="24" y="47"/>
                  </a:cubicBezTo>
                  <a:cubicBezTo>
                    <a:pt x="24" y="47"/>
                    <a:pt x="30" y="47"/>
                    <a:pt x="30" y="41"/>
                  </a:cubicBezTo>
                  <a:cubicBezTo>
                    <a:pt x="41" y="41"/>
                    <a:pt x="47" y="30"/>
                    <a:pt x="47" y="23"/>
                  </a:cubicBezTo>
                  <a:lnTo>
                    <a:pt x="47" y="17"/>
                  </a:lnTo>
                  <a:cubicBezTo>
                    <a:pt x="41" y="6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8011031" y="4159305"/>
              <a:ext cx="2894" cy="3920"/>
            </a:xfrm>
            <a:custGeom>
              <a:avLst/>
              <a:gdLst/>
              <a:ahLst/>
              <a:cxnLst/>
              <a:rect l="l" t="t" r="r" b="b"/>
              <a:pathLst>
                <a:path w="31" h="42" extrusionOk="0">
                  <a:moveTo>
                    <a:pt x="1" y="1"/>
                  </a:moveTo>
                  <a:lnTo>
                    <a:pt x="12" y="41"/>
                  </a:lnTo>
                  <a:cubicBezTo>
                    <a:pt x="25" y="41"/>
                    <a:pt x="30" y="29"/>
                    <a:pt x="30" y="18"/>
                  </a:cubicBezTo>
                  <a:cubicBezTo>
                    <a:pt x="25" y="6"/>
                    <a:pt x="19" y="1"/>
                    <a:pt x="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8052756" y="4150624"/>
              <a:ext cx="2800" cy="2334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1" y="1"/>
                  </a:moveTo>
                  <a:lnTo>
                    <a:pt x="1" y="6"/>
                  </a:lnTo>
                  <a:cubicBezTo>
                    <a:pt x="6" y="17"/>
                    <a:pt x="12" y="24"/>
                    <a:pt x="24" y="24"/>
                  </a:cubicBezTo>
                  <a:lnTo>
                    <a:pt x="30" y="2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8055463" y="4152864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8054996" y="4150624"/>
              <a:ext cx="2147" cy="2334"/>
            </a:xfrm>
            <a:custGeom>
              <a:avLst/>
              <a:gdLst/>
              <a:ahLst/>
              <a:cxnLst/>
              <a:rect l="l" t="t" r="r" b="b"/>
              <a:pathLst>
                <a:path w="23" h="25" extrusionOk="0">
                  <a:moveTo>
                    <a:pt x="0" y="1"/>
                  </a:moveTo>
                  <a:lnTo>
                    <a:pt x="6" y="24"/>
                  </a:lnTo>
                  <a:cubicBezTo>
                    <a:pt x="17" y="17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8099801" y="4153891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9" y="0"/>
                  </a:moveTo>
                  <a:lnTo>
                    <a:pt x="19" y="0"/>
                  </a:lnTo>
                  <a:cubicBezTo>
                    <a:pt x="8" y="6"/>
                    <a:pt x="1" y="17"/>
                    <a:pt x="1" y="30"/>
                  </a:cubicBezTo>
                  <a:cubicBezTo>
                    <a:pt x="8" y="41"/>
                    <a:pt x="13" y="46"/>
                    <a:pt x="24" y="46"/>
                  </a:cubicBez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4" y="46"/>
                  </a:lnTo>
                  <a:cubicBezTo>
                    <a:pt x="13" y="46"/>
                    <a:pt x="8" y="41"/>
                    <a:pt x="1" y="30"/>
                  </a:cubicBezTo>
                  <a:cubicBezTo>
                    <a:pt x="1" y="17"/>
                    <a:pt x="8" y="6"/>
                    <a:pt x="19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>
              <a:off x="8089066" y="4156598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8" y="1"/>
                  </a:moveTo>
                  <a:cubicBezTo>
                    <a:pt x="6" y="1"/>
                    <a:pt x="0" y="12"/>
                    <a:pt x="0" y="23"/>
                  </a:cubicBezTo>
                  <a:lnTo>
                    <a:pt x="0" y="30"/>
                  </a:lnTo>
                  <a:cubicBezTo>
                    <a:pt x="6" y="41"/>
                    <a:pt x="11" y="47"/>
                    <a:pt x="24" y="47"/>
                  </a:cubicBezTo>
                  <a:lnTo>
                    <a:pt x="29" y="47"/>
                  </a:lnTo>
                  <a:cubicBezTo>
                    <a:pt x="41" y="41"/>
                    <a:pt x="46" y="35"/>
                    <a:pt x="46" y="23"/>
                  </a:cubicBezTo>
                  <a:lnTo>
                    <a:pt x="46" y="17"/>
                  </a:lnTo>
                  <a:cubicBezTo>
                    <a:pt x="41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>
              <a:off x="8078238" y="4159305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1"/>
                  </a:moveTo>
                  <a:cubicBezTo>
                    <a:pt x="6" y="1"/>
                    <a:pt x="1" y="12"/>
                    <a:pt x="1" y="23"/>
                  </a:cubicBezTo>
                  <a:lnTo>
                    <a:pt x="1" y="29"/>
                  </a:lnTo>
                  <a:cubicBezTo>
                    <a:pt x="6" y="36"/>
                    <a:pt x="12" y="47"/>
                    <a:pt x="23" y="47"/>
                  </a:cubicBezTo>
                  <a:lnTo>
                    <a:pt x="30" y="47"/>
                  </a:lnTo>
                  <a:cubicBezTo>
                    <a:pt x="41" y="41"/>
                    <a:pt x="47" y="36"/>
                    <a:pt x="47" y="23"/>
                  </a:cubicBezTo>
                  <a:lnTo>
                    <a:pt x="47" y="18"/>
                  </a:lnTo>
                  <a:cubicBezTo>
                    <a:pt x="47" y="6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>
              <a:off x="8099801" y="4153891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9" y="0"/>
                  </a:moveTo>
                  <a:cubicBezTo>
                    <a:pt x="8" y="6"/>
                    <a:pt x="1" y="17"/>
                    <a:pt x="1" y="30"/>
                  </a:cubicBezTo>
                  <a:cubicBezTo>
                    <a:pt x="8" y="41"/>
                    <a:pt x="13" y="46"/>
                    <a:pt x="24" y="46"/>
                  </a:cubicBezTo>
                  <a:lnTo>
                    <a:pt x="30" y="4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>
              <a:off x="8146473" y="4156598"/>
              <a:ext cx="1680" cy="280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17" y="1"/>
                  </a:moveTo>
                  <a:lnTo>
                    <a:pt x="17" y="1"/>
                  </a:lnTo>
                  <a:cubicBezTo>
                    <a:pt x="6" y="6"/>
                    <a:pt x="1" y="17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ubicBezTo>
                    <a:pt x="1" y="17"/>
                    <a:pt x="6" y="6"/>
                    <a:pt x="17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8135551" y="4159305"/>
              <a:ext cx="4480" cy="2707"/>
            </a:xfrm>
            <a:custGeom>
              <a:avLst/>
              <a:gdLst/>
              <a:ahLst/>
              <a:cxnLst/>
              <a:rect l="l" t="t" r="r" b="b"/>
              <a:pathLst>
                <a:path w="48" h="29" extrusionOk="0">
                  <a:moveTo>
                    <a:pt x="19" y="1"/>
                  </a:moveTo>
                  <a:cubicBezTo>
                    <a:pt x="8" y="1"/>
                    <a:pt x="1" y="12"/>
                    <a:pt x="1" y="23"/>
                  </a:cubicBezTo>
                  <a:lnTo>
                    <a:pt x="1" y="29"/>
                  </a:lnTo>
                  <a:lnTo>
                    <a:pt x="48" y="18"/>
                  </a:lnTo>
                  <a:cubicBezTo>
                    <a:pt x="42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8146473" y="4156598"/>
              <a:ext cx="2147" cy="2800"/>
            </a:xfrm>
            <a:custGeom>
              <a:avLst/>
              <a:gdLst/>
              <a:ahLst/>
              <a:cxnLst/>
              <a:rect l="l" t="t" r="r" b="b"/>
              <a:pathLst>
                <a:path w="23" h="30" extrusionOk="0">
                  <a:moveTo>
                    <a:pt x="17" y="1"/>
                  </a:moveTo>
                  <a:cubicBezTo>
                    <a:pt x="6" y="6"/>
                    <a:pt x="1" y="17"/>
                    <a:pt x="1" y="30"/>
                  </a:cubicBezTo>
                  <a:lnTo>
                    <a:pt x="23" y="2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>
              <a:off x="8101481" y="4153891"/>
              <a:ext cx="1120" cy="4387"/>
            </a:xfrm>
            <a:custGeom>
              <a:avLst/>
              <a:gdLst/>
              <a:ahLst/>
              <a:cxnLst/>
              <a:rect l="l" t="t" r="r" b="b"/>
              <a:pathLst>
                <a:path w="12" h="47" extrusionOk="0"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>
              <a:off x="8121550" y="4150624"/>
              <a:ext cx="4387" cy="2334"/>
            </a:xfrm>
            <a:custGeom>
              <a:avLst/>
              <a:gdLst/>
              <a:ahLst/>
              <a:cxnLst/>
              <a:rect l="l" t="t" r="r" b="b"/>
              <a:pathLst>
                <a:path w="47" h="25" extrusionOk="0">
                  <a:moveTo>
                    <a:pt x="0" y="1"/>
                  </a:moveTo>
                  <a:lnTo>
                    <a:pt x="0" y="6"/>
                  </a:lnTo>
                  <a:cubicBezTo>
                    <a:pt x="6" y="17"/>
                    <a:pt x="11" y="24"/>
                    <a:pt x="24" y="24"/>
                  </a:cubicBezTo>
                  <a:lnTo>
                    <a:pt x="29" y="24"/>
                  </a:lnTo>
                  <a:cubicBezTo>
                    <a:pt x="41" y="17"/>
                    <a:pt x="46" y="12"/>
                    <a:pt x="4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6"/>
            <p:cNvSpPr/>
            <p:nvPr/>
          </p:nvSpPr>
          <p:spPr>
            <a:xfrm>
              <a:off x="8110722" y="4151184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0"/>
                  </a:moveTo>
                  <a:cubicBezTo>
                    <a:pt x="6" y="6"/>
                    <a:pt x="1" y="11"/>
                    <a:pt x="1" y="24"/>
                  </a:cubicBezTo>
                  <a:lnTo>
                    <a:pt x="1" y="29"/>
                  </a:lnTo>
                  <a:cubicBezTo>
                    <a:pt x="6" y="41"/>
                    <a:pt x="12" y="46"/>
                    <a:pt x="23" y="46"/>
                  </a:cubicBezTo>
                  <a:lnTo>
                    <a:pt x="30" y="46"/>
                  </a:lnTo>
                  <a:cubicBezTo>
                    <a:pt x="41" y="41"/>
                    <a:pt x="47" y="35"/>
                    <a:pt x="47" y="24"/>
                  </a:cubicBezTo>
                  <a:lnTo>
                    <a:pt x="47" y="18"/>
                  </a:lnTo>
                  <a:cubicBezTo>
                    <a:pt x="41" y="6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6"/>
            <p:cNvSpPr/>
            <p:nvPr/>
          </p:nvSpPr>
          <p:spPr>
            <a:xfrm>
              <a:off x="8101481" y="4153891"/>
              <a:ext cx="2894" cy="4387"/>
            </a:xfrm>
            <a:custGeom>
              <a:avLst/>
              <a:gdLst/>
              <a:ahLst/>
              <a:cxnLst/>
              <a:rect l="l" t="t" r="r" b="b"/>
              <a:pathLst>
                <a:path w="31" h="47" extrusionOk="0">
                  <a:moveTo>
                    <a:pt x="1" y="0"/>
                  </a:moveTo>
                  <a:lnTo>
                    <a:pt x="12" y="46"/>
                  </a:lnTo>
                  <a:cubicBezTo>
                    <a:pt x="24" y="41"/>
                    <a:pt x="30" y="30"/>
                    <a:pt x="30" y="17"/>
                  </a:cubicBezTo>
                  <a:cubicBezTo>
                    <a:pt x="24" y="6"/>
                    <a:pt x="18" y="0"/>
                    <a:pt x="6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6"/>
            <p:cNvSpPr/>
            <p:nvPr/>
          </p:nvSpPr>
          <p:spPr>
            <a:xfrm>
              <a:off x="8156740" y="4199909"/>
              <a:ext cx="2334" cy="2800"/>
            </a:xfrm>
            <a:custGeom>
              <a:avLst/>
              <a:gdLst/>
              <a:ahLst/>
              <a:cxnLst/>
              <a:rect l="l" t="t" r="r" b="b"/>
              <a:pathLst>
                <a:path w="25" h="30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0"/>
                    <a:pt x="0" y="11"/>
                    <a:pt x="6" y="29"/>
                  </a:cubicBez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cubicBezTo>
                    <a:pt x="0" y="11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6"/>
            <p:cNvSpPr/>
            <p:nvPr/>
          </p:nvSpPr>
          <p:spPr>
            <a:xfrm>
              <a:off x="8146473" y="4202616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17" y="0"/>
                  </a:moveTo>
                  <a:cubicBezTo>
                    <a:pt x="6" y="0"/>
                    <a:pt x="1" y="12"/>
                    <a:pt x="1" y="24"/>
                  </a:cubicBezTo>
                  <a:lnTo>
                    <a:pt x="1" y="30"/>
                  </a:lnTo>
                  <a:lnTo>
                    <a:pt x="46" y="17"/>
                  </a:lnTo>
                  <a:cubicBezTo>
                    <a:pt x="41" y="6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6"/>
            <p:cNvSpPr/>
            <p:nvPr/>
          </p:nvSpPr>
          <p:spPr>
            <a:xfrm>
              <a:off x="8135551" y="4205323"/>
              <a:ext cx="4480" cy="2147"/>
            </a:xfrm>
            <a:custGeom>
              <a:avLst/>
              <a:gdLst/>
              <a:ahLst/>
              <a:cxnLst/>
              <a:rect l="l" t="t" r="r" b="b"/>
              <a:pathLst>
                <a:path w="48" h="23" extrusionOk="0">
                  <a:moveTo>
                    <a:pt x="19" y="1"/>
                  </a:moveTo>
                  <a:cubicBezTo>
                    <a:pt x="8" y="1"/>
                    <a:pt x="1" y="12"/>
                    <a:pt x="1" y="17"/>
                  </a:cubicBezTo>
                  <a:lnTo>
                    <a:pt x="1" y="23"/>
                  </a:lnTo>
                  <a:lnTo>
                    <a:pt x="48" y="17"/>
                  </a:lnTo>
                  <a:cubicBezTo>
                    <a:pt x="42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6"/>
            <p:cNvSpPr/>
            <p:nvPr/>
          </p:nvSpPr>
          <p:spPr>
            <a:xfrm>
              <a:off x="8156740" y="4199909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4" y="0"/>
                  </a:moveTo>
                  <a:cubicBezTo>
                    <a:pt x="12" y="0"/>
                    <a:pt x="0" y="11"/>
                    <a:pt x="6" y="29"/>
                  </a:cubicBezTo>
                  <a:lnTo>
                    <a:pt x="3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6"/>
            <p:cNvSpPr/>
            <p:nvPr/>
          </p:nvSpPr>
          <p:spPr>
            <a:xfrm>
              <a:off x="8146473" y="4159305"/>
              <a:ext cx="2800" cy="1680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6" y="12"/>
                    <a:pt x="12" y="18"/>
                    <a:pt x="23" y="18"/>
                  </a:cubicBezTo>
                  <a:lnTo>
                    <a:pt x="30" y="18"/>
                  </a:lnTo>
                  <a:lnTo>
                    <a:pt x="23" y="18"/>
                  </a:lnTo>
                  <a:cubicBezTo>
                    <a:pt x="12" y="18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8135551" y="4160891"/>
              <a:ext cx="4480" cy="2800"/>
            </a:xfrm>
            <a:custGeom>
              <a:avLst/>
              <a:gdLst/>
              <a:ahLst/>
              <a:cxnLst/>
              <a:rect l="l" t="t" r="r" b="b"/>
              <a:pathLst>
                <a:path w="48" h="30" extrusionOk="0">
                  <a:moveTo>
                    <a:pt x="48" y="1"/>
                  </a:moveTo>
                  <a:lnTo>
                    <a:pt x="1" y="12"/>
                  </a:lnTo>
                  <a:cubicBezTo>
                    <a:pt x="8" y="19"/>
                    <a:pt x="13" y="30"/>
                    <a:pt x="24" y="30"/>
                  </a:cubicBezTo>
                  <a:lnTo>
                    <a:pt x="30" y="30"/>
                  </a:lnTo>
                  <a:cubicBezTo>
                    <a:pt x="42" y="24"/>
                    <a:pt x="48" y="19"/>
                    <a:pt x="48" y="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8149740" y="4170132"/>
              <a:ext cx="2147" cy="438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7" y="1"/>
                  </a:moveTo>
                  <a:cubicBezTo>
                    <a:pt x="6" y="6"/>
                    <a:pt x="0" y="17"/>
                    <a:pt x="0" y="30"/>
                  </a:cubicBezTo>
                  <a:cubicBezTo>
                    <a:pt x="6" y="41"/>
                    <a:pt x="17" y="46"/>
                    <a:pt x="23" y="46"/>
                  </a:cubicBezTo>
                  <a:cubicBezTo>
                    <a:pt x="17" y="46"/>
                    <a:pt x="6" y="41"/>
                    <a:pt x="6" y="30"/>
                  </a:cubicBezTo>
                  <a:cubicBezTo>
                    <a:pt x="0" y="17"/>
                    <a:pt x="6" y="6"/>
                    <a:pt x="17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8138818" y="4172839"/>
              <a:ext cx="4480" cy="4387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8" y="1"/>
                  </a:moveTo>
                  <a:cubicBezTo>
                    <a:pt x="13" y="6"/>
                    <a:pt x="0" y="12"/>
                    <a:pt x="0" y="23"/>
                  </a:cubicBezTo>
                  <a:cubicBezTo>
                    <a:pt x="0" y="23"/>
                    <a:pt x="0" y="30"/>
                    <a:pt x="7" y="30"/>
                  </a:cubicBezTo>
                  <a:cubicBezTo>
                    <a:pt x="7" y="41"/>
                    <a:pt x="18" y="47"/>
                    <a:pt x="24" y="47"/>
                  </a:cubicBezTo>
                  <a:lnTo>
                    <a:pt x="30" y="47"/>
                  </a:lnTo>
                  <a:cubicBezTo>
                    <a:pt x="42" y="41"/>
                    <a:pt x="48" y="35"/>
                    <a:pt x="48" y="23"/>
                  </a:cubicBezTo>
                  <a:lnTo>
                    <a:pt x="48" y="17"/>
                  </a:lnTo>
                  <a:cubicBezTo>
                    <a:pt x="48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8153473" y="4186374"/>
              <a:ext cx="3360" cy="4387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6"/>
                    <a:pt x="1" y="17"/>
                    <a:pt x="6" y="30"/>
                  </a:cubicBezTo>
                  <a:cubicBezTo>
                    <a:pt x="6" y="41"/>
                    <a:pt x="17" y="46"/>
                    <a:pt x="30" y="46"/>
                  </a:cubicBez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0" y="46"/>
                  </a:lnTo>
                  <a:cubicBezTo>
                    <a:pt x="17" y="46"/>
                    <a:pt x="6" y="41"/>
                    <a:pt x="6" y="30"/>
                  </a:cubicBezTo>
                  <a:cubicBezTo>
                    <a:pt x="1" y="17"/>
                    <a:pt x="12" y="6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8143206" y="4189081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1"/>
                  </a:moveTo>
                  <a:cubicBezTo>
                    <a:pt x="6" y="6"/>
                    <a:pt x="1" y="12"/>
                    <a:pt x="1" y="23"/>
                  </a:cubicBezTo>
                  <a:lnTo>
                    <a:pt x="1" y="30"/>
                  </a:lnTo>
                  <a:cubicBezTo>
                    <a:pt x="1" y="41"/>
                    <a:pt x="12" y="47"/>
                    <a:pt x="23" y="47"/>
                  </a:cubicBezTo>
                  <a:lnTo>
                    <a:pt x="30" y="47"/>
                  </a:lnTo>
                  <a:cubicBezTo>
                    <a:pt x="36" y="41"/>
                    <a:pt x="47" y="36"/>
                    <a:pt x="47" y="23"/>
                  </a:cubicBezTo>
                  <a:lnTo>
                    <a:pt x="47" y="17"/>
                  </a:lnTo>
                  <a:cubicBezTo>
                    <a:pt x="41" y="6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8146473" y="4158651"/>
              <a:ext cx="2800" cy="2334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23" y="1"/>
                  </a:moveTo>
                  <a:lnTo>
                    <a:pt x="1" y="8"/>
                  </a:lnTo>
                  <a:cubicBezTo>
                    <a:pt x="6" y="19"/>
                    <a:pt x="12" y="25"/>
                    <a:pt x="23" y="25"/>
                  </a:cubicBezTo>
                  <a:lnTo>
                    <a:pt x="30" y="25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8149740" y="4170132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7" y="0"/>
                  </a:moveTo>
                  <a:cubicBezTo>
                    <a:pt x="6" y="6"/>
                    <a:pt x="0" y="17"/>
                    <a:pt x="6" y="30"/>
                  </a:cubicBezTo>
                  <a:cubicBezTo>
                    <a:pt x="6" y="41"/>
                    <a:pt x="17" y="46"/>
                    <a:pt x="23" y="46"/>
                  </a:cubicBezTo>
                  <a:lnTo>
                    <a:pt x="30" y="4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8153473" y="4186374"/>
              <a:ext cx="3360" cy="4387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24" y="0"/>
                  </a:moveTo>
                  <a:cubicBezTo>
                    <a:pt x="12" y="6"/>
                    <a:pt x="1" y="17"/>
                    <a:pt x="6" y="30"/>
                  </a:cubicBezTo>
                  <a:cubicBezTo>
                    <a:pt x="6" y="41"/>
                    <a:pt x="17" y="46"/>
                    <a:pt x="30" y="46"/>
                  </a:cubicBezTo>
                  <a:lnTo>
                    <a:pt x="35" y="4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6"/>
            <p:cNvSpPr/>
            <p:nvPr/>
          </p:nvSpPr>
          <p:spPr>
            <a:xfrm>
              <a:off x="8157300" y="4202616"/>
              <a:ext cx="2800" cy="1680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6"/>
                    <a:pt x="11" y="17"/>
                    <a:pt x="24" y="17"/>
                  </a:cubicBez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4" y="17"/>
                  </a:lnTo>
                  <a:cubicBezTo>
                    <a:pt x="11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6"/>
            <p:cNvSpPr/>
            <p:nvPr/>
          </p:nvSpPr>
          <p:spPr>
            <a:xfrm>
              <a:off x="8146473" y="4204203"/>
              <a:ext cx="4387" cy="224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46" y="0"/>
                  </a:moveTo>
                  <a:lnTo>
                    <a:pt x="1" y="13"/>
                  </a:lnTo>
                  <a:cubicBezTo>
                    <a:pt x="1" y="18"/>
                    <a:pt x="12" y="24"/>
                    <a:pt x="23" y="24"/>
                  </a:cubicBezTo>
                  <a:lnTo>
                    <a:pt x="30" y="24"/>
                  </a:lnTo>
                  <a:cubicBezTo>
                    <a:pt x="41" y="24"/>
                    <a:pt x="46" y="13"/>
                    <a:pt x="46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6"/>
            <p:cNvSpPr/>
            <p:nvPr/>
          </p:nvSpPr>
          <p:spPr>
            <a:xfrm>
              <a:off x="8135551" y="4206910"/>
              <a:ext cx="4480" cy="2334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48" y="0"/>
                  </a:moveTo>
                  <a:lnTo>
                    <a:pt x="1" y="6"/>
                  </a:lnTo>
                  <a:cubicBezTo>
                    <a:pt x="8" y="19"/>
                    <a:pt x="13" y="24"/>
                    <a:pt x="24" y="24"/>
                  </a:cubicBezTo>
                  <a:lnTo>
                    <a:pt x="30" y="24"/>
                  </a:lnTo>
                  <a:cubicBezTo>
                    <a:pt x="42" y="24"/>
                    <a:pt x="48" y="13"/>
                    <a:pt x="48" y="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6"/>
            <p:cNvSpPr/>
            <p:nvPr/>
          </p:nvSpPr>
          <p:spPr>
            <a:xfrm>
              <a:off x="8149740" y="4216151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7" y="0"/>
                  </a:moveTo>
                  <a:cubicBezTo>
                    <a:pt x="6" y="6"/>
                    <a:pt x="0" y="11"/>
                    <a:pt x="0" y="24"/>
                  </a:cubicBezTo>
                  <a:lnTo>
                    <a:pt x="0" y="30"/>
                  </a:lnTo>
                  <a:cubicBezTo>
                    <a:pt x="6" y="41"/>
                    <a:pt x="11" y="46"/>
                    <a:pt x="23" y="46"/>
                  </a:cubicBezTo>
                  <a:lnTo>
                    <a:pt x="30" y="46"/>
                  </a:lnTo>
                  <a:cubicBezTo>
                    <a:pt x="41" y="41"/>
                    <a:pt x="46" y="35"/>
                    <a:pt x="46" y="24"/>
                  </a:cubicBezTo>
                  <a:lnTo>
                    <a:pt x="46" y="18"/>
                  </a:lnTo>
                  <a:cubicBezTo>
                    <a:pt x="41" y="6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6"/>
            <p:cNvSpPr/>
            <p:nvPr/>
          </p:nvSpPr>
          <p:spPr>
            <a:xfrm>
              <a:off x="8138818" y="4218858"/>
              <a:ext cx="4480" cy="4387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8" y="1"/>
                  </a:moveTo>
                  <a:cubicBezTo>
                    <a:pt x="7" y="1"/>
                    <a:pt x="0" y="12"/>
                    <a:pt x="0" y="24"/>
                  </a:cubicBezTo>
                  <a:lnTo>
                    <a:pt x="0" y="30"/>
                  </a:lnTo>
                  <a:cubicBezTo>
                    <a:pt x="7" y="41"/>
                    <a:pt x="13" y="46"/>
                    <a:pt x="24" y="46"/>
                  </a:cubicBezTo>
                  <a:lnTo>
                    <a:pt x="30" y="46"/>
                  </a:lnTo>
                  <a:cubicBezTo>
                    <a:pt x="42" y="41"/>
                    <a:pt x="48" y="35"/>
                    <a:pt x="48" y="24"/>
                  </a:cubicBezTo>
                  <a:lnTo>
                    <a:pt x="48" y="17"/>
                  </a:lnTo>
                  <a:cubicBezTo>
                    <a:pt x="48" y="6"/>
                    <a:pt x="35" y="1"/>
                    <a:pt x="24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6"/>
            <p:cNvSpPr/>
            <p:nvPr/>
          </p:nvSpPr>
          <p:spPr>
            <a:xfrm>
              <a:off x="8154033" y="4232392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8" y="0"/>
                  </a:moveTo>
                  <a:cubicBezTo>
                    <a:pt x="6" y="0"/>
                    <a:pt x="0" y="11"/>
                    <a:pt x="0" y="24"/>
                  </a:cubicBezTo>
                  <a:lnTo>
                    <a:pt x="0" y="30"/>
                  </a:lnTo>
                  <a:cubicBezTo>
                    <a:pt x="0" y="35"/>
                    <a:pt x="6" y="41"/>
                    <a:pt x="18" y="46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6"/>
            <p:cNvSpPr/>
            <p:nvPr/>
          </p:nvSpPr>
          <p:spPr>
            <a:xfrm>
              <a:off x="8143206" y="4235099"/>
              <a:ext cx="3920" cy="4387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17" y="1"/>
                  </a:moveTo>
                  <a:cubicBezTo>
                    <a:pt x="6" y="1"/>
                    <a:pt x="1" y="12"/>
                    <a:pt x="1" y="24"/>
                  </a:cubicBezTo>
                  <a:lnTo>
                    <a:pt x="1" y="30"/>
                  </a:lnTo>
                  <a:cubicBezTo>
                    <a:pt x="1" y="35"/>
                    <a:pt x="12" y="46"/>
                    <a:pt x="23" y="46"/>
                  </a:cubicBezTo>
                  <a:lnTo>
                    <a:pt x="23" y="41"/>
                  </a:lnTo>
                  <a:cubicBezTo>
                    <a:pt x="36" y="41"/>
                    <a:pt x="41" y="30"/>
                    <a:pt x="41" y="24"/>
                  </a:cubicBezTo>
                  <a:lnTo>
                    <a:pt x="41" y="17"/>
                  </a:lnTo>
                  <a:cubicBezTo>
                    <a:pt x="41" y="6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6"/>
            <p:cNvSpPr/>
            <p:nvPr/>
          </p:nvSpPr>
          <p:spPr>
            <a:xfrm>
              <a:off x="8157300" y="4202056"/>
              <a:ext cx="2800" cy="2240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24" y="1"/>
                  </a:moveTo>
                  <a:lnTo>
                    <a:pt x="0" y="6"/>
                  </a:lnTo>
                  <a:cubicBezTo>
                    <a:pt x="0" y="12"/>
                    <a:pt x="11" y="23"/>
                    <a:pt x="24" y="23"/>
                  </a:cubicBezTo>
                  <a:lnTo>
                    <a:pt x="29" y="1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6"/>
            <p:cNvSpPr/>
            <p:nvPr/>
          </p:nvSpPr>
          <p:spPr>
            <a:xfrm>
              <a:off x="8148059" y="415659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6"/>
            <p:cNvSpPr/>
            <p:nvPr/>
          </p:nvSpPr>
          <p:spPr>
            <a:xfrm>
              <a:off x="8168035" y="4151184"/>
              <a:ext cx="4480" cy="2800"/>
            </a:xfrm>
            <a:custGeom>
              <a:avLst/>
              <a:gdLst/>
              <a:ahLst/>
              <a:cxnLst/>
              <a:rect l="l" t="t" r="r" b="b"/>
              <a:pathLst>
                <a:path w="48" h="30" extrusionOk="0">
                  <a:moveTo>
                    <a:pt x="19" y="0"/>
                  </a:moveTo>
                  <a:cubicBezTo>
                    <a:pt x="8" y="6"/>
                    <a:pt x="1" y="11"/>
                    <a:pt x="1" y="24"/>
                  </a:cubicBezTo>
                  <a:lnTo>
                    <a:pt x="1" y="29"/>
                  </a:lnTo>
                  <a:lnTo>
                    <a:pt x="48" y="18"/>
                  </a:lnTo>
                  <a:cubicBezTo>
                    <a:pt x="42" y="6"/>
                    <a:pt x="35" y="0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6"/>
            <p:cNvSpPr/>
            <p:nvPr/>
          </p:nvSpPr>
          <p:spPr>
            <a:xfrm>
              <a:off x="8157300" y="4153891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18" y="0"/>
                  </a:moveTo>
                  <a:cubicBezTo>
                    <a:pt x="6" y="0"/>
                    <a:pt x="0" y="12"/>
                    <a:pt x="0" y="24"/>
                  </a:cubicBezTo>
                  <a:lnTo>
                    <a:pt x="0" y="30"/>
                  </a:lnTo>
                  <a:lnTo>
                    <a:pt x="46" y="17"/>
                  </a:lnTo>
                  <a:cubicBezTo>
                    <a:pt x="40" y="6"/>
                    <a:pt x="35" y="0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6"/>
            <p:cNvSpPr/>
            <p:nvPr/>
          </p:nvSpPr>
          <p:spPr>
            <a:xfrm>
              <a:off x="8148059" y="4156598"/>
              <a:ext cx="2800" cy="2147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0" y="1"/>
                  </a:moveTo>
                  <a:lnTo>
                    <a:pt x="6" y="23"/>
                  </a:lnTo>
                  <a:lnTo>
                    <a:pt x="29" y="17"/>
                  </a:lnTo>
                  <a:cubicBezTo>
                    <a:pt x="24" y="6"/>
                    <a:pt x="18" y="1"/>
                    <a:pt x="6" y="1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6"/>
            <p:cNvSpPr/>
            <p:nvPr/>
          </p:nvSpPr>
          <p:spPr>
            <a:xfrm>
              <a:off x="8158981" y="4199909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6"/>
            <p:cNvSpPr/>
            <p:nvPr/>
          </p:nvSpPr>
          <p:spPr>
            <a:xfrm>
              <a:off x="8158981" y="4199909"/>
              <a:ext cx="2707" cy="2240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0" y="0"/>
                  </a:moveTo>
                  <a:lnTo>
                    <a:pt x="6" y="24"/>
                  </a:lnTo>
                  <a:lnTo>
                    <a:pt x="28" y="18"/>
                  </a:lnTo>
                  <a:cubicBezTo>
                    <a:pt x="22" y="6"/>
                    <a:pt x="17" y="0"/>
                    <a:pt x="6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6"/>
            <p:cNvSpPr/>
            <p:nvPr/>
          </p:nvSpPr>
          <p:spPr>
            <a:xfrm>
              <a:off x="8152447" y="417442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6"/>
            <p:cNvSpPr/>
            <p:nvPr/>
          </p:nvSpPr>
          <p:spPr>
            <a:xfrm>
              <a:off x="8155714" y="4186374"/>
              <a:ext cx="1120" cy="4387"/>
            </a:xfrm>
            <a:custGeom>
              <a:avLst/>
              <a:gdLst/>
              <a:ahLst/>
              <a:cxnLst/>
              <a:rect l="l" t="t" r="r" b="b"/>
              <a:pathLst>
                <a:path w="12" h="47" extrusionOk="0">
                  <a:moveTo>
                    <a:pt x="11" y="46"/>
                  </a:move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6"/>
            <p:cNvSpPr/>
            <p:nvPr/>
          </p:nvSpPr>
          <p:spPr>
            <a:xfrm>
              <a:off x="8168035" y="4152864"/>
              <a:ext cx="4480" cy="2707"/>
            </a:xfrm>
            <a:custGeom>
              <a:avLst/>
              <a:gdLst/>
              <a:ahLst/>
              <a:cxnLst/>
              <a:rect l="l" t="t" r="r" b="b"/>
              <a:pathLst>
                <a:path w="48" h="29" extrusionOk="0">
                  <a:moveTo>
                    <a:pt x="48" y="0"/>
                  </a:moveTo>
                  <a:lnTo>
                    <a:pt x="1" y="11"/>
                  </a:lnTo>
                  <a:cubicBezTo>
                    <a:pt x="8" y="23"/>
                    <a:pt x="13" y="28"/>
                    <a:pt x="24" y="28"/>
                  </a:cubicBezTo>
                  <a:lnTo>
                    <a:pt x="30" y="28"/>
                  </a:lnTo>
                  <a:cubicBezTo>
                    <a:pt x="42" y="23"/>
                    <a:pt x="48" y="17"/>
                    <a:pt x="48" y="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6"/>
            <p:cNvSpPr/>
            <p:nvPr/>
          </p:nvSpPr>
          <p:spPr>
            <a:xfrm>
              <a:off x="8157300" y="4155478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46" y="0"/>
                  </a:moveTo>
                  <a:lnTo>
                    <a:pt x="0" y="13"/>
                  </a:lnTo>
                  <a:cubicBezTo>
                    <a:pt x="6" y="24"/>
                    <a:pt x="11" y="29"/>
                    <a:pt x="24" y="29"/>
                  </a:cubicBezTo>
                  <a:lnTo>
                    <a:pt x="29" y="29"/>
                  </a:lnTo>
                  <a:cubicBezTo>
                    <a:pt x="40" y="24"/>
                    <a:pt x="46" y="18"/>
                    <a:pt x="46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6"/>
            <p:cNvSpPr/>
            <p:nvPr/>
          </p:nvSpPr>
          <p:spPr>
            <a:xfrm>
              <a:off x="8148526" y="4158184"/>
              <a:ext cx="2334" cy="2800"/>
            </a:xfrm>
            <a:custGeom>
              <a:avLst/>
              <a:gdLst/>
              <a:ahLst/>
              <a:cxnLst/>
              <a:rect l="l" t="t" r="r" b="b"/>
              <a:pathLst>
                <a:path w="25" h="30" extrusionOk="0">
                  <a:moveTo>
                    <a:pt x="24" y="0"/>
                  </a:moveTo>
                  <a:lnTo>
                    <a:pt x="1" y="6"/>
                  </a:lnTo>
                  <a:lnTo>
                    <a:pt x="8" y="30"/>
                  </a:lnTo>
                  <a:cubicBezTo>
                    <a:pt x="19" y="24"/>
                    <a:pt x="24" y="13"/>
                    <a:pt x="24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6"/>
            <p:cNvSpPr/>
            <p:nvPr/>
          </p:nvSpPr>
          <p:spPr>
            <a:xfrm>
              <a:off x="8160474" y="4167425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9" y="0"/>
                  </a:moveTo>
                  <a:cubicBezTo>
                    <a:pt x="12" y="6"/>
                    <a:pt x="1" y="11"/>
                    <a:pt x="1" y="24"/>
                  </a:cubicBezTo>
                  <a:lnTo>
                    <a:pt x="1" y="29"/>
                  </a:lnTo>
                  <a:cubicBezTo>
                    <a:pt x="6" y="41"/>
                    <a:pt x="19" y="46"/>
                    <a:pt x="25" y="46"/>
                  </a:cubicBezTo>
                  <a:lnTo>
                    <a:pt x="30" y="46"/>
                  </a:lnTo>
                  <a:cubicBezTo>
                    <a:pt x="41" y="46"/>
                    <a:pt x="47" y="35"/>
                    <a:pt x="47" y="24"/>
                  </a:cubicBezTo>
                  <a:lnTo>
                    <a:pt x="47" y="18"/>
                  </a:lnTo>
                  <a:cubicBezTo>
                    <a:pt x="47" y="6"/>
                    <a:pt x="36" y="0"/>
                    <a:pt x="25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6"/>
            <p:cNvSpPr/>
            <p:nvPr/>
          </p:nvSpPr>
          <p:spPr>
            <a:xfrm>
              <a:off x="8151326" y="4170132"/>
              <a:ext cx="3267" cy="4387"/>
            </a:xfrm>
            <a:custGeom>
              <a:avLst/>
              <a:gdLst/>
              <a:ahLst/>
              <a:cxnLst/>
              <a:rect l="l" t="t" r="r" b="b"/>
              <a:pathLst>
                <a:path w="35" h="47" extrusionOk="0">
                  <a:moveTo>
                    <a:pt x="0" y="0"/>
                  </a:moveTo>
                  <a:lnTo>
                    <a:pt x="13" y="46"/>
                  </a:lnTo>
                  <a:cubicBezTo>
                    <a:pt x="24" y="41"/>
                    <a:pt x="35" y="30"/>
                    <a:pt x="29" y="17"/>
                  </a:cubicBezTo>
                  <a:cubicBezTo>
                    <a:pt x="29" y="6"/>
                    <a:pt x="18" y="0"/>
                    <a:pt x="6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6"/>
            <p:cNvSpPr/>
            <p:nvPr/>
          </p:nvSpPr>
          <p:spPr>
            <a:xfrm>
              <a:off x="8164768" y="4183667"/>
              <a:ext cx="2334" cy="4387"/>
            </a:xfrm>
            <a:custGeom>
              <a:avLst/>
              <a:gdLst/>
              <a:ahLst/>
              <a:cxnLst/>
              <a:rect l="l" t="t" r="r" b="b"/>
              <a:pathLst>
                <a:path w="25" h="47" extrusionOk="0">
                  <a:moveTo>
                    <a:pt x="19" y="0"/>
                  </a:moveTo>
                  <a:cubicBezTo>
                    <a:pt x="8" y="6"/>
                    <a:pt x="1" y="11"/>
                    <a:pt x="1" y="24"/>
                  </a:cubicBezTo>
                  <a:lnTo>
                    <a:pt x="1" y="29"/>
                  </a:lnTo>
                  <a:cubicBezTo>
                    <a:pt x="1" y="35"/>
                    <a:pt x="8" y="41"/>
                    <a:pt x="19" y="4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6"/>
            <p:cNvSpPr/>
            <p:nvPr/>
          </p:nvSpPr>
          <p:spPr>
            <a:xfrm>
              <a:off x="8155714" y="4186374"/>
              <a:ext cx="2707" cy="4387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0" y="0"/>
                  </a:moveTo>
                  <a:lnTo>
                    <a:pt x="11" y="46"/>
                  </a:lnTo>
                  <a:cubicBezTo>
                    <a:pt x="23" y="41"/>
                    <a:pt x="28" y="30"/>
                    <a:pt x="28" y="17"/>
                  </a:cubicBezTo>
                  <a:cubicBezTo>
                    <a:pt x="23" y="6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6"/>
            <p:cNvSpPr/>
            <p:nvPr/>
          </p:nvSpPr>
          <p:spPr>
            <a:xfrm>
              <a:off x="8160007" y="420364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6"/>
            <p:cNvSpPr/>
            <p:nvPr/>
          </p:nvSpPr>
          <p:spPr>
            <a:xfrm>
              <a:off x="8159447" y="4201589"/>
              <a:ext cx="2240" cy="2147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6"/>
                  </a:lnTo>
                  <a:lnTo>
                    <a:pt x="6" y="23"/>
                  </a:lnTo>
                  <a:cubicBezTo>
                    <a:pt x="17" y="23"/>
                    <a:pt x="23" y="11"/>
                    <a:pt x="23" y="0"/>
                  </a:cubicBezTo>
                  <a:close/>
                </a:path>
              </a:pathLst>
            </a:custGeom>
            <a:solidFill>
              <a:srgbClr val="C5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6"/>
            <p:cNvSpPr/>
            <p:nvPr/>
          </p:nvSpPr>
          <p:spPr>
            <a:xfrm>
              <a:off x="7750136" y="3579922"/>
              <a:ext cx="1680" cy="280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0" y="0"/>
                  </a:moveTo>
                  <a:cubicBezTo>
                    <a:pt x="11" y="6"/>
                    <a:pt x="17" y="18"/>
                    <a:pt x="11" y="29"/>
                  </a:cubicBezTo>
                  <a:lnTo>
                    <a:pt x="11" y="29"/>
                  </a:lnTo>
                  <a:lnTo>
                    <a:pt x="11" y="29"/>
                  </a:lnTo>
                  <a:cubicBezTo>
                    <a:pt x="17" y="18"/>
                    <a:pt x="11" y="6"/>
                    <a:pt x="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6"/>
            <p:cNvSpPr/>
            <p:nvPr/>
          </p:nvSpPr>
          <p:spPr>
            <a:xfrm>
              <a:off x="7748923" y="3579922"/>
              <a:ext cx="2894" cy="280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8" y="0"/>
                  </a:moveTo>
                  <a:lnTo>
                    <a:pt x="1" y="24"/>
                  </a:lnTo>
                  <a:lnTo>
                    <a:pt x="24" y="29"/>
                  </a:lnTo>
                  <a:cubicBezTo>
                    <a:pt x="30" y="18"/>
                    <a:pt x="24" y="6"/>
                    <a:pt x="13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6"/>
            <p:cNvSpPr/>
            <p:nvPr/>
          </p:nvSpPr>
          <p:spPr>
            <a:xfrm>
              <a:off x="7752190" y="357068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6"/>
            <p:cNvSpPr/>
            <p:nvPr/>
          </p:nvSpPr>
          <p:spPr>
            <a:xfrm>
              <a:off x="7752190" y="3570121"/>
              <a:ext cx="93" cy="653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6"/>
            <p:cNvSpPr/>
            <p:nvPr/>
          </p:nvSpPr>
          <p:spPr>
            <a:xfrm>
              <a:off x="7747429" y="3625847"/>
              <a:ext cx="4387" cy="2894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24" y="1"/>
                  </a:moveTo>
                  <a:cubicBezTo>
                    <a:pt x="11" y="1"/>
                    <a:pt x="0" y="8"/>
                    <a:pt x="0" y="19"/>
                  </a:cubicBezTo>
                  <a:lnTo>
                    <a:pt x="46" y="30"/>
                  </a:lnTo>
                  <a:lnTo>
                    <a:pt x="46" y="25"/>
                  </a:lnTo>
                  <a:cubicBezTo>
                    <a:pt x="46" y="1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6"/>
            <p:cNvSpPr/>
            <p:nvPr/>
          </p:nvSpPr>
          <p:spPr>
            <a:xfrm>
              <a:off x="7748923" y="3582629"/>
              <a:ext cx="2334" cy="1774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24" y="1"/>
                  </a:moveTo>
                  <a:cubicBezTo>
                    <a:pt x="24" y="12"/>
                    <a:pt x="13" y="18"/>
                    <a:pt x="1" y="18"/>
                  </a:cubicBezTo>
                  <a:lnTo>
                    <a:pt x="8" y="18"/>
                  </a:lnTo>
                  <a:cubicBezTo>
                    <a:pt x="13" y="18"/>
                    <a:pt x="24" y="12"/>
                    <a:pt x="24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6"/>
            <p:cNvSpPr/>
            <p:nvPr/>
          </p:nvSpPr>
          <p:spPr>
            <a:xfrm>
              <a:off x="7750603" y="3612406"/>
              <a:ext cx="1680" cy="4480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8" y="0"/>
                  </a:moveTo>
                  <a:cubicBezTo>
                    <a:pt x="12" y="6"/>
                    <a:pt x="1" y="13"/>
                    <a:pt x="1" y="18"/>
                  </a:cubicBezTo>
                  <a:lnTo>
                    <a:pt x="1" y="24"/>
                  </a:lnTo>
                  <a:cubicBezTo>
                    <a:pt x="1" y="35"/>
                    <a:pt x="6" y="41"/>
                    <a:pt x="18" y="4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6"/>
            <p:cNvSpPr/>
            <p:nvPr/>
          </p:nvSpPr>
          <p:spPr>
            <a:xfrm>
              <a:off x="7748923" y="3582069"/>
              <a:ext cx="2334" cy="2334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close/>
                  <a:moveTo>
                    <a:pt x="7" y="2"/>
                  </a:moveTo>
                  <a:lnTo>
                    <a:pt x="1" y="24"/>
                  </a:lnTo>
                  <a:cubicBezTo>
                    <a:pt x="13" y="24"/>
                    <a:pt x="24" y="17"/>
                    <a:pt x="24" y="6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6"/>
            <p:cNvSpPr/>
            <p:nvPr/>
          </p:nvSpPr>
          <p:spPr>
            <a:xfrm>
              <a:off x="7747429" y="3672052"/>
              <a:ext cx="4387" cy="2147"/>
            </a:xfrm>
            <a:custGeom>
              <a:avLst/>
              <a:gdLst/>
              <a:ahLst/>
              <a:cxnLst/>
              <a:rect l="l" t="t" r="r" b="b"/>
              <a:pathLst>
                <a:path w="47" h="23" extrusionOk="0">
                  <a:moveTo>
                    <a:pt x="24" y="0"/>
                  </a:moveTo>
                  <a:cubicBezTo>
                    <a:pt x="11" y="0"/>
                    <a:pt x="6" y="6"/>
                    <a:pt x="0" y="17"/>
                  </a:cubicBezTo>
                  <a:lnTo>
                    <a:pt x="46" y="22"/>
                  </a:lnTo>
                  <a:lnTo>
                    <a:pt x="46" y="17"/>
                  </a:lnTo>
                  <a:cubicBezTo>
                    <a:pt x="46" y="11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6"/>
            <p:cNvSpPr/>
            <p:nvPr/>
          </p:nvSpPr>
          <p:spPr>
            <a:xfrm>
              <a:off x="7747429" y="3627621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7"/>
                    <a:pt x="6" y="24"/>
                    <a:pt x="17" y="29"/>
                  </a:cubicBezTo>
                  <a:lnTo>
                    <a:pt x="24" y="29"/>
                  </a:lnTo>
                  <a:cubicBezTo>
                    <a:pt x="29" y="29"/>
                    <a:pt x="40" y="17"/>
                    <a:pt x="46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6"/>
            <p:cNvSpPr/>
            <p:nvPr/>
          </p:nvSpPr>
          <p:spPr>
            <a:xfrm>
              <a:off x="7750603" y="3658331"/>
              <a:ext cx="1680" cy="4574"/>
            </a:xfrm>
            <a:custGeom>
              <a:avLst/>
              <a:gdLst/>
              <a:ahLst/>
              <a:cxnLst/>
              <a:rect l="l" t="t" r="r" b="b"/>
              <a:pathLst>
                <a:path w="18" h="49" extrusionOk="0">
                  <a:moveTo>
                    <a:pt x="18" y="1"/>
                  </a:moveTo>
                  <a:cubicBezTo>
                    <a:pt x="12" y="1"/>
                    <a:pt x="6" y="8"/>
                    <a:pt x="1" y="19"/>
                  </a:cubicBezTo>
                  <a:lnTo>
                    <a:pt x="1" y="25"/>
                  </a:lnTo>
                  <a:cubicBezTo>
                    <a:pt x="1" y="36"/>
                    <a:pt x="6" y="43"/>
                    <a:pt x="18" y="4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6"/>
            <p:cNvSpPr/>
            <p:nvPr/>
          </p:nvSpPr>
          <p:spPr>
            <a:xfrm>
              <a:off x="7747429" y="3717510"/>
              <a:ext cx="4387" cy="2707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24" y="0"/>
                  </a:moveTo>
                  <a:cubicBezTo>
                    <a:pt x="11" y="0"/>
                    <a:pt x="6" y="12"/>
                    <a:pt x="0" y="17"/>
                  </a:cubicBezTo>
                  <a:lnTo>
                    <a:pt x="46" y="28"/>
                  </a:lnTo>
                  <a:lnTo>
                    <a:pt x="46" y="23"/>
                  </a:lnTo>
                  <a:cubicBezTo>
                    <a:pt x="46" y="12"/>
                    <a:pt x="40" y="6"/>
                    <a:pt x="29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6"/>
            <p:cNvSpPr/>
            <p:nvPr/>
          </p:nvSpPr>
          <p:spPr>
            <a:xfrm>
              <a:off x="7747429" y="3673546"/>
              <a:ext cx="4387" cy="2334"/>
            </a:xfrm>
            <a:custGeom>
              <a:avLst/>
              <a:gdLst/>
              <a:ahLst/>
              <a:cxnLst/>
              <a:rect l="l" t="t" r="r" b="b"/>
              <a:pathLst>
                <a:path w="47" h="25" extrusionOk="0">
                  <a:moveTo>
                    <a:pt x="0" y="1"/>
                  </a:moveTo>
                  <a:lnTo>
                    <a:pt x="0" y="6"/>
                  </a:lnTo>
                  <a:cubicBezTo>
                    <a:pt x="0" y="12"/>
                    <a:pt x="6" y="25"/>
                    <a:pt x="17" y="25"/>
                  </a:cubicBezTo>
                  <a:lnTo>
                    <a:pt x="24" y="25"/>
                  </a:lnTo>
                  <a:cubicBezTo>
                    <a:pt x="35" y="25"/>
                    <a:pt x="40" y="19"/>
                    <a:pt x="4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6"/>
            <p:cNvSpPr/>
            <p:nvPr/>
          </p:nvSpPr>
          <p:spPr>
            <a:xfrm>
              <a:off x="7750603" y="3704536"/>
              <a:ext cx="1680" cy="3827"/>
            </a:xfrm>
            <a:custGeom>
              <a:avLst/>
              <a:gdLst/>
              <a:ahLst/>
              <a:cxnLst/>
              <a:rect l="l" t="t" r="r" b="b"/>
              <a:pathLst>
                <a:path w="18" h="41" extrusionOk="0">
                  <a:moveTo>
                    <a:pt x="18" y="0"/>
                  </a:moveTo>
                  <a:cubicBezTo>
                    <a:pt x="12" y="0"/>
                    <a:pt x="6" y="6"/>
                    <a:pt x="1" y="17"/>
                  </a:cubicBezTo>
                  <a:lnTo>
                    <a:pt x="1" y="22"/>
                  </a:lnTo>
                  <a:cubicBezTo>
                    <a:pt x="1" y="28"/>
                    <a:pt x="6" y="41"/>
                    <a:pt x="18" y="4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6"/>
            <p:cNvSpPr/>
            <p:nvPr/>
          </p:nvSpPr>
          <p:spPr>
            <a:xfrm>
              <a:off x="7747429" y="3719097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8"/>
                    <a:pt x="6" y="29"/>
                    <a:pt x="17" y="29"/>
                  </a:cubicBezTo>
                  <a:lnTo>
                    <a:pt x="24" y="29"/>
                  </a:lnTo>
                  <a:cubicBezTo>
                    <a:pt x="35" y="29"/>
                    <a:pt x="40" y="24"/>
                    <a:pt x="46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6"/>
            <p:cNvSpPr/>
            <p:nvPr/>
          </p:nvSpPr>
          <p:spPr>
            <a:xfrm>
              <a:off x="7749576" y="3396409"/>
              <a:ext cx="1680" cy="280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1" y="0"/>
                  </a:moveTo>
                  <a:cubicBezTo>
                    <a:pt x="12" y="6"/>
                    <a:pt x="17" y="17"/>
                    <a:pt x="17" y="30"/>
                  </a:cubicBezTo>
                  <a:lnTo>
                    <a:pt x="17" y="30"/>
                  </a:lnTo>
                  <a:lnTo>
                    <a:pt x="17" y="30"/>
                  </a:lnTo>
                  <a:cubicBezTo>
                    <a:pt x="17" y="17"/>
                    <a:pt x="12" y="6"/>
                    <a:pt x="1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6"/>
            <p:cNvSpPr/>
            <p:nvPr/>
          </p:nvSpPr>
          <p:spPr>
            <a:xfrm>
              <a:off x="7748923" y="3396409"/>
              <a:ext cx="2334" cy="2800"/>
            </a:xfrm>
            <a:custGeom>
              <a:avLst/>
              <a:gdLst/>
              <a:ahLst/>
              <a:cxnLst/>
              <a:rect l="l" t="t" r="r" b="b"/>
              <a:pathLst>
                <a:path w="25" h="30" extrusionOk="0">
                  <a:moveTo>
                    <a:pt x="8" y="0"/>
                  </a:moveTo>
                  <a:lnTo>
                    <a:pt x="1" y="23"/>
                  </a:lnTo>
                  <a:lnTo>
                    <a:pt x="24" y="30"/>
                  </a:lnTo>
                  <a:cubicBezTo>
                    <a:pt x="24" y="17"/>
                    <a:pt x="19" y="6"/>
                    <a:pt x="8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6"/>
            <p:cNvSpPr/>
            <p:nvPr/>
          </p:nvSpPr>
          <p:spPr>
            <a:xfrm>
              <a:off x="7751723" y="3387168"/>
              <a:ext cx="560" cy="93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6"/>
            <p:cNvSpPr/>
            <p:nvPr/>
          </p:nvSpPr>
          <p:spPr>
            <a:xfrm>
              <a:off x="7751723" y="3384928"/>
              <a:ext cx="560" cy="2334"/>
            </a:xfrm>
            <a:custGeom>
              <a:avLst/>
              <a:gdLst/>
              <a:ahLst/>
              <a:cxnLst/>
              <a:rect l="l" t="t" r="r" b="b"/>
              <a:pathLst>
                <a:path w="6" h="25" extrusionOk="0">
                  <a:moveTo>
                    <a:pt x="6" y="1"/>
                  </a:moveTo>
                  <a:lnTo>
                    <a:pt x="0" y="24"/>
                  </a:lnTo>
                  <a:lnTo>
                    <a:pt x="6" y="2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6"/>
            <p:cNvSpPr/>
            <p:nvPr/>
          </p:nvSpPr>
          <p:spPr>
            <a:xfrm>
              <a:off x="7746869" y="3442427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3" y="0"/>
                  </a:moveTo>
                  <a:cubicBezTo>
                    <a:pt x="12" y="0"/>
                    <a:pt x="6" y="6"/>
                    <a:pt x="1" y="17"/>
                  </a:cubicBezTo>
                  <a:lnTo>
                    <a:pt x="46" y="29"/>
                  </a:lnTo>
                  <a:lnTo>
                    <a:pt x="46" y="24"/>
                  </a:lnTo>
                  <a:cubicBezTo>
                    <a:pt x="46" y="11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6"/>
            <p:cNvSpPr/>
            <p:nvPr/>
          </p:nvSpPr>
          <p:spPr>
            <a:xfrm>
              <a:off x="7748923" y="3399116"/>
              <a:ext cx="2334" cy="1680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4" y="1"/>
                  </a:moveTo>
                  <a:lnTo>
                    <a:pt x="24" y="1"/>
                  </a:lnTo>
                  <a:cubicBezTo>
                    <a:pt x="19" y="12"/>
                    <a:pt x="8" y="17"/>
                    <a:pt x="1" y="17"/>
                  </a:cubicBezTo>
                  <a:cubicBezTo>
                    <a:pt x="13" y="17"/>
                    <a:pt x="19" y="12"/>
                    <a:pt x="24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6"/>
            <p:cNvSpPr/>
            <p:nvPr/>
          </p:nvSpPr>
          <p:spPr>
            <a:xfrm>
              <a:off x="7750136" y="3428892"/>
              <a:ext cx="2147" cy="438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0"/>
                  </a:moveTo>
                  <a:cubicBezTo>
                    <a:pt x="11" y="0"/>
                    <a:pt x="6" y="6"/>
                    <a:pt x="0" y="17"/>
                  </a:cubicBezTo>
                  <a:lnTo>
                    <a:pt x="0" y="23"/>
                  </a:lnTo>
                  <a:cubicBezTo>
                    <a:pt x="0" y="35"/>
                    <a:pt x="6" y="41"/>
                    <a:pt x="17" y="46"/>
                  </a:cubicBezTo>
                  <a:lnTo>
                    <a:pt x="23" y="4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6"/>
            <p:cNvSpPr/>
            <p:nvPr/>
          </p:nvSpPr>
          <p:spPr>
            <a:xfrm>
              <a:off x="7748456" y="3398462"/>
              <a:ext cx="2800" cy="2334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6" y="1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6" y="24"/>
                  </a:lnTo>
                  <a:cubicBezTo>
                    <a:pt x="13" y="24"/>
                    <a:pt x="24" y="19"/>
                    <a:pt x="29" y="8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6"/>
            <p:cNvSpPr/>
            <p:nvPr/>
          </p:nvSpPr>
          <p:spPr>
            <a:xfrm>
              <a:off x="7746869" y="3487885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3" y="0"/>
                  </a:moveTo>
                  <a:cubicBezTo>
                    <a:pt x="12" y="0"/>
                    <a:pt x="6" y="12"/>
                    <a:pt x="1" y="17"/>
                  </a:cubicBezTo>
                  <a:lnTo>
                    <a:pt x="46" y="30"/>
                  </a:lnTo>
                  <a:lnTo>
                    <a:pt x="46" y="24"/>
                  </a:lnTo>
                  <a:cubicBezTo>
                    <a:pt x="46" y="17"/>
                    <a:pt x="41" y="6"/>
                    <a:pt x="30" y="6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6"/>
            <p:cNvSpPr/>
            <p:nvPr/>
          </p:nvSpPr>
          <p:spPr>
            <a:xfrm>
              <a:off x="7746869" y="3443921"/>
              <a:ext cx="4387" cy="2894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13"/>
                    <a:pt x="6" y="25"/>
                    <a:pt x="17" y="25"/>
                  </a:cubicBezTo>
                  <a:cubicBezTo>
                    <a:pt x="17" y="30"/>
                    <a:pt x="23" y="30"/>
                    <a:pt x="23" y="30"/>
                  </a:cubicBezTo>
                  <a:cubicBezTo>
                    <a:pt x="35" y="30"/>
                    <a:pt x="41" y="19"/>
                    <a:pt x="46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6"/>
            <p:cNvSpPr/>
            <p:nvPr/>
          </p:nvSpPr>
          <p:spPr>
            <a:xfrm>
              <a:off x="7750136" y="3474911"/>
              <a:ext cx="2147" cy="438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0"/>
                  </a:moveTo>
                  <a:cubicBezTo>
                    <a:pt x="11" y="0"/>
                    <a:pt x="6" y="6"/>
                    <a:pt x="0" y="17"/>
                  </a:cubicBezTo>
                  <a:lnTo>
                    <a:pt x="0" y="24"/>
                  </a:lnTo>
                  <a:cubicBezTo>
                    <a:pt x="0" y="35"/>
                    <a:pt x="11" y="41"/>
                    <a:pt x="17" y="46"/>
                  </a:cubicBezTo>
                  <a:lnTo>
                    <a:pt x="23" y="4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6"/>
            <p:cNvSpPr/>
            <p:nvPr/>
          </p:nvSpPr>
          <p:spPr>
            <a:xfrm>
              <a:off x="7746869" y="3533904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3" y="0"/>
                  </a:moveTo>
                  <a:cubicBezTo>
                    <a:pt x="17" y="0"/>
                    <a:pt x="6" y="6"/>
                    <a:pt x="1" y="18"/>
                  </a:cubicBezTo>
                  <a:lnTo>
                    <a:pt x="46" y="29"/>
                  </a:lnTo>
                  <a:lnTo>
                    <a:pt x="46" y="24"/>
                  </a:lnTo>
                  <a:cubicBezTo>
                    <a:pt x="46" y="11"/>
                    <a:pt x="41" y="6"/>
                    <a:pt x="3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6"/>
            <p:cNvSpPr/>
            <p:nvPr/>
          </p:nvSpPr>
          <p:spPr>
            <a:xfrm>
              <a:off x="7746869" y="3489472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1" y="0"/>
                  </a:moveTo>
                  <a:lnTo>
                    <a:pt x="1" y="7"/>
                  </a:lnTo>
                  <a:cubicBezTo>
                    <a:pt x="1" y="18"/>
                    <a:pt x="6" y="29"/>
                    <a:pt x="17" y="29"/>
                  </a:cubicBezTo>
                  <a:lnTo>
                    <a:pt x="23" y="29"/>
                  </a:lnTo>
                  <a:cubicBezTo>
                    <a:pt x="35" y="29"/>
                    <a:pt x="41" y="24"/>
                    <a:pt x="46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6"/>
            <p:cNvSpPr/>
            <p:nvPr/>
          </p:nvSpPr>
          <p:spPr>
            <a:xfrm>
              <a:off x="7750136" y="3520929"/>
              <a:ext cx="2147" cy="3827"/>
            </a:xfrm>
            <a:custGeom>
              <a:avLst/>
              <a:gdLst/>
              <a:ahLst/>
              <a:cxnLst/>
              <a:rect l="l" t="t" r="r" b="b"/>
              <a:pathLst>
                <a:path w="23" h="41" extrusionOk="0">
                  <a:moveTo>
                    <a:pt x="23" y="0"/>
                  </a:moveTo>
                  <a:cubicBezTo>
                    <a:pt x="11" y="0"/>
                    <a:pt x="6" y="6"/>
                    <a:pt x="6" y="18"/>
                  </a:cubicBezTo>
                  <a:cubicBezTo>
                    <a:pt x="6" y="18"/>
                    <a:pt x="0" y="18"/>
                    <a:pt x="0" y="24"/>
                  </a:cubicBezTo>
                  <a:cubicBezTo>
                    <a:pt x="6" y="29"/>
                    <a:pt x="11" y="40"/>
                    <a:pt x="17" y="40"/>
                  </a:cubicBezTo>
                  <a:lnTo>
                    <a:pt x="23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6"/>
            <p:cNvSpPr/>
            <p:nvPr/>
          </p:nvSpPr>
          <p:spPr>
            <a:xfrm>
              <a:off x="7747429" y="3579922"/>
              <a:ext cx="2240" cy="224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7" y="0"/>
                  </a:moveTo>
                  <a:cubicBezTo>
                    <a:pt x="11" y="0"/>
                    <a:pt x="0" y="6"/>
                    <a:pt x="0" y="18"/>
                  </a:cubicBezTo>
                  <a:lnTo>
                    <a:pt x="17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6"/>
            <p:cNvSpPr/>
            <p:nvPr/>
          </p:nvSpPr>
          <p:spPr>
            <a:xfrm>
              <a:off x="7752190" y="357068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6"/>
            <p:cNvSpPr/>
            <p:nvPr/>
          </p:nvSpPr>
          <p:spPr>
            <a:xfrm>
              <a:off x="7746869" y="3535584"/>
              <a:ext cx="4387" cy="2707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1" y="0"/>
                  </a:moveTo>
                  <a:lnTo>
                    <a:pt x="1" y="6"/>
                  </a:lnTo>
                  <a:cubicBezTo>
                    <a:pt x="1" y="17"/>
                    <a:pt x="12" y="28"/>
                    <a:pt x="17" y="28"/>
                  </a:cubicBezTo>
                  <a:lnTo>
                    <a:pt x="23" y="28"/>
                  </a:lnTo>
                  <a:cubicBezTo>
                    <a:pt x="35" y="28"/>
                    <a:pt x="46" y="23"/>
                    <a:pt x="46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6"/>
            <p:cNvSpPr/>
            <p:nvPr/>
          </p:nvSpPr>
          <p:spPr>
            <a:xfrm>
              <a:off x="7750136" y="3566387"/>
              <a:ext cx="2147" cy="438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0"/>
                  </a:moveTo>
                  <a:cubicBezTo>
                    <a:pt x="11" y="6"/>
                    <a:pt x="6" y="11"/>
                    <a:pt x="6" y="18"/>
                  </a:cubicBezTo>
                  <a:cubicBezTo>
                    <a:pt x="0" y="30"/>
                    <a:pt x="11" y="41"/>
                    <a:pt x="23" y="46"/>
                  </a:cubicBezTo>
                  <a:lnTo>
                    <a:pt x="23" y="4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6"/>
            <p:cNvSpPr/>
            <p:nvPr/>
          </p:nvSpPr>
          <p:spPr>
            <a:xfrm>
              <a:off x="7746869" y="3396409"/>
              <a:ext cx="2800" cy="2147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23" y="0"/>
                  </a:moveTo>
                  <a:cubicBezTo>
                    <a:pt x="12" y="0"/>
                    <a:pt x="1" y="6"/>
                    <a:pt x="1" y="17"/>
                  </a:cubicBezTo>
                  <a:lnTo>
                    <a:pt x="2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6"/>
            <p:cNvSpPr/>
            <p:nvPr/>
          </p:nvSpPr>
          <p:spPr>
            <a:xfrm>
              <a:off x="7751723" y="338716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6"/>
            <p:cNvSpPr/>
            <p:nvPr/>
          </p:nvSpPr>
          <p:spPr>
            <a:xfrm>
              <a:off x="7750136" y="3382874"/>
              <a:ext cx="2147" cy="438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1"/>
                  </a:moveTo>
                  <a:cubicBezTo>
                    <a:pt x="11" y="1"/>
                    <a:pt x="0" y="6"/>
                    <a:pt x="0" y="17"/>
                  </a:cubicBezTo>
                  <a:cubicBezTo>
                    <a:pt x="0" y="28"/>
                    <a:pt x="6" y="41"/>
                    <a:pt x="17" y="46"/>
                  </a:cubicBezTo>
                  <a:lnTo>
                    <a:pt x="23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6"/>
            <p:cNvSpPr/>
            <p:nvPr/>
          </p:nvSpPr>
          <p:spPr>
            <a:xfrm>
              <a:off x="7588186" y="3677373"/>
              <a:ext cx="1680" cy="280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6"/>
                    <a:pt x="17" y="18"/>
                    <a:pt x="17" y="29"/>
                  </a:cubicBez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cubicBezTo>
                    <a:pt x="17" y="18"/>
                    <a:pt x="12" y="6"/>
                    <a:pt x="1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6"/>
            <p:cNvSpPr/>
            <p:nvPr/>
          </p:nvSpPr>
          <p:spPr>
            <a:xfrm>
              <a:off x="7587719" y="3677373"/>
              <a:ext cx="2147" cy="2800"/>
            </a:xfrm>
            <a:custGeom>
              <a:avLst/>
              <a:gdLst/>
              <a:ahLst/>
              <a:cxnLst/>
              <a:rect l="l" t="t" r="r" b="b"/>
              <a:pathLst>
                <a:path w="23" h="30" extrusionOk="0">
                  <a:moveTo>
                    <a:pt x="6" y="0"/>
                  </a:moveTo>
                  <a:lnTo>
                    <a:pt x="0" y="24"/>
                  </a:lnTo>
                  <a:lnTo>
                    <a:pt x="22" y="29"/>
                  </a:lnTo>
                  <a:cubicBezTo>
                    <a:pt x="22" y="18"/>
                    <a:pt x="17" y="6"/>
                    <a:pt x="6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6"/>
            <p:cNvSpPr/>
            <p:nvPr/>
          </p:nvSpPr>
          <p:spPr>
            <a:xfrm>
              <a:off x="7594160" y="3648156"/>
              <a:ext cx="3360" cy="448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12" y="0"/>
                  </a:moveTo>
                  <a:lnTo>
                    <a:pt x="12" y="0"/>
                  </a:lnTo>
                  <a:cubicBezTo>
                    <a:pt x="23" y="0"/>
                    <a:pt x="36" y="13"/>
                    <a:pt x="30" y="29"/>
                  </a:cubicBezTo>
                  <a:cubicBezTo>
                    <a:pt x="30" y="35"/>
                    <a:pt x="17" y="47"/>
                    <a:pt x="6" y="47"/>
                  </a:cubicBez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6" y="47"/>
                  </a:lnTo>
                  <a:cubicBezTo>
                    <a:pt x="17" y="47"/>
                    <a:pt x="30" y="35"/>
                    <a:pt x="30" y="29"/>
                  </a:cubicBezTo>
                  <a:cubicBezTo>
                    <a:pt x="36" y="1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6"/>
            <p:cNvSpPr/>
            <p:nvPr/>
          </p:nvSpPr>
          <p:spPr>
            <a:xfrm>
              <a:off x="7590426" y="3664398"/>
              <a:ext cx="2707" cy="3827"/>
            </a:xfrm>
            <a:custGeom>
              <a:avLst/>
              <a:gdLst/>
              <a:ahLst/>
              <a:cxnLst/>
              <a:rect l="l" t="t" r="r" b="b"/>
              <a:pathLst>
                <a:path w="29" h="41" extrusionOk="0">
                  <a:moveTo>
                    <a:pt x="11" y="0"/>
                  </a:moveTo>
                  <a:cubicBezTo>
                    <a:pt x="23" y="0"/>
                    <a:pt x="28" y="13"/>
                    <a:pt x="28" y="24"/>
                  </a:cubicBezTo>
                  <a:cubicBezTo>
                    <a:pt x="23" y="35"/>
                    <a:pt x="17" y="40"/>
                    <a:pt x="6" y="40"/>
                  </a:cubicBezTo>
                  <a:lnTo>
                    <a:pt x="0" y="40"/>
                  </a:lnTo>
                  <a:lnTo>
                    <a:pt x="6" y="40"/>
                  </a:lnTo>
                  <a:cubicBezTo>
                    <a:pt x="17" y="40"/>
                    <a:pt x="23" y="35"/>
                    <a:pt x="28" y="24"/>
                  </a:cubicBezTo>
                  <a:cubicBezTo>
                    <a:pt x="28" y="13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6"/>
            <p:cNvSpPr/>
            <p:nvPr/>
          </p:nvSpPr>
          <p:spPr>
            <a:xfrm>
              <a:off x="7594160" y="3648156"/>
              <a:ext cx="3360" cy="4480"/>
            </a:xfrm>
            <a:custGeom>
              <a:avLst/>
              <a:gdLst/>
              <a:ahLst/>
              <a:cxnLst/>
              <a:rect l="l" t="t" r="r" b="b"/>
              <a:pathLst>
                <a:path w="36" h="48" extrusionOk="0">
                  <a:moveTo>
                    <a:pt x="12" y="0"/>
                  </a:moveTo>
                  <a:lnTo>
                    <a:pt x="1" y="40"/>
                  </a:lnTo>
                  <a:lnTo>
                    <a:pt x="6" y="47"/>
                  </a:lnTo>
                  <a:cubicBezTo>
                    <a:pt x="17" y="47"/>
                    <a:pt x="30" y="35"/>
                    <a:pt x="30" y="29"/>
                  </a:cubicBezTo>
                  <a:cubicBezTo>
                    <a:pt x="36" y="1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6"/>
            <p:cNvSpPr/>
            <p:nvPr/>
          </p:nvSpPr>
          <p:spPr>
            <a:xfrm>
              <a:off x="7590426" y="3664398"/>
              <a:ext cx="2707" cy="3827"/>
            </a:xfrm>
            <a:custGeom>
              <a:avLst/>
              <a:gdLst/>
              <a:ahLst/>
              <a:cxnLst/>
              <a:rect l="l" t="t" r="r" b="b"/>
              <a:pathLst>
                <a:path w="29" h="41" extrusionOk="0">
                  <a:moveTo>
                    <a:pt x="11" y="0"/>
                  </a:moveTo>
                  <a:lnTo>
                    <a:pt x="0" y="40"/>
                  </a:lnTo>
                  <a:lnTo>
                    <a:pt x="6" y="40"/>
                  </a:lnTo>
                  <a:cubicBezTo>
                    <a:pt x="17" y="40"/>
                    <a:pt x="23" y="35"/>
                    <a:pt x="28" y="24"/>
                  </a:cubicBezTo>
                  <a:cubicBezTo>
                    <a:pt x="28" y="13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6"/>
            <p:cNvSpPr/>
            <p:nvPr/>
          </p:nvSpPr>
          <p:spPr>
            <a:xfrm>
              <a:off x="7577451" y="3720777"/>
              <a:ext cx="1587" cy="2707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6"/>
                    <a:pt x="17" y="17"/>
                    <a:pt x="17" y="28"/>
                  </a:cubicBezTo>
                  <a:lnTo>
                    <a:pt x="17" y="28"/>
                  </a:lnTo>
                  <a:lnTo>
                    <a:pt x="17" y="28"/>
                  </a:lnTo>
                  <a:cubicBezTo>
                    <a:pt x="17" y="17"/>
                    <a:pt x="11" y="6"/>
                    <a:pt x="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6"/>
            <p:cNvSpPr/>
            <p:nvPr/>
          </p:nvSpPr>
          <p:spPr>
            <a:xfrm>
              <a:off x="7585479" y="3723391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4" y="0"/>
                  </a:moveTo>
                  <a:cubicBezTo>
                    <a:pt x="12" y="0"/>
                    <a:pt x="6" y="7"/>
                    <a:pt x="0" y="18"/>
                  </a:cubicBezTo>
                  <a:lnTo>
                    <a:pt x="46" y="29"/>
                  </a:lnTo>
                  <a:lnTo>
                    <a:pt x="46" y="24"/>
                  </a:lnTo>
                  <a:cubicBezTo>
                    <a:pt x="46" y="13"/>
                    <a:pt x="41" y="7"/>
                    <a:pt x="3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6"/>
            <p:cNvSpPr/>
            <p:nvPr/>
          </p:nvSpPr>
          <p:spPr>
            <a:xfrm>
              <a:off x="7576798" y="3720777"/>
              <a:ext cx="2240" cy="2707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7" y="0"/>
                  </a:moveTo>
                  <a:lnTo>
                    <a:pt x="0" y="23"/>
                  </a:lnTo>
                  <a:lnTo>
                    <a:pt x="24" y="28"/>
                  </a:lnTo>
                  <a:cubicBezTo>
                    <a:pt x="24" y="17"/>
                    <a:pt x="18" y="6"/>
                    <a:pt x="7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6"/>
            <p:cNvSpPr/>
            <p:nvPr/>
          </p:nvSpPr>
          <p:spPr>
            <a:xfrm>
              <a:off x="7587719" y="3680080"/>
              <a:ext cx="2147" cy="1774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22" y="1"/>
                  </a:moveTo>
                  <a:cubicBezTo>
                    <a:pt x="17" y="12"/>
                    <a:pt x="6" y="19"/>
                    <a:pt x="0" y="19"/>
                  </a:cubicBezTo>
                  <a:cubicBezTo>
                    <a:pt x="11" y="19"/>
                    <a:pt x="17" y="12"/>
                    <a:pt x="22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6"/>
            <p:cNvSpPr/>
            <p:nvPr/>
          </p:nvSpPr>
          <p:spPr>
            <a:xfrm>
              <a:off x="7583892" y="3691467"/>
              <a:ext cx="2707" cy="3920"/>
            </a:xfrm>
            <a:custGeom>
              <a:avLst/>
              <a:gdLst/>
              <a:ahLst/>
              <a:cxnLst/>
              <a:rect l="l" t="t" r="r" b="b"/>
              <a:pathLst>
                <a:path w="29" h="42" extrusionOk="0">
                  <a:moveTo>
                    <a:pt x="12" y="1"/>
                  </a:moveTo>
                  <a:cubicBezTo>
                    <a:pt x="23" y="1"/>
                    <a:pt x="29" y="12"/>
                    <a:pt x="23" y="23"/>
                  </a:cubicBezTo>
                  <a:cubicBezTo>
                    <a:pt x="23" y="36"/>
                    <a:pt x="12" y="41"/>
                    <a:pt x="1" y="41"/>
                  </a:cubicBezTo>
                  <a:lnTo>
                    <a:pt x="1" y="41"/>
                  </a:lnTo>
                  <a:lnTo>
                    <a:pt x="1" y="41"/>
                  </a:lnTo>
                  <a:cubicBezTo>
                    <a:pt x="12" y="41"/>
                    <a:pt x="23" y="36"/>
                    <a:pt x="23" y="23"/>
                  </a:cubicBezTo>
                  <a:cubicBezTo>
                    <a:pt x="29" y="12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7592479" y="3693614"/>
              <a:ext cx="4480" cy="448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24" y="0"/>
                  </a:moveTo>
                  <a:cubicBezTo>
                    <a:pt x="19" y="0"/>
                    <a:pt x="6" y="13"/>
                    <a:pt x="6" y="18"/>
                  </a:cubicBezTo>
                  <a:cubicBezTo>
                    <a:pt x="6" y="24"/>
                    <a:pt x="1" y="24"/>
                    <a:pt x="1" y="24"/>
                  </a:cubicBezTo>
                  <a:cubicBezTo>
                    <a:pt x="6" y="35"/>
                    <a:pt x="13" y="48"/>
                    <a:pt x="19" y="48"/>
                  </a:cubicBezTo>
                  <a:lnTo>
                    <a:pt x="24" y="48"/>
                  </a:lnTo>
                  <a:cubicBezTo>
                    <a:pt x="35" y="48"/>
                    <a:pt x="48" y="41"/>
                    <a:pt x="48" y="30"/>
                  </a:cubicBezTo>
                  <a:lnTo>
                    <a:pt x="48" y="24"/>
                  </a:lnTo>
                  <a:cubicBezTo>
                    <a:pt x="48" y="18"/>
                    <a:pt x="41" y="6"/>
                    <a:pt x="30" y="6"/>
                  </a:cubicBezTo>
                  <a:cubicBezTo>
                    <a:pt x="30" y="6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7579505" y="3707149"/>
              <a:ext cx="2800" cy="4480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13" y="0"/>
                  </a:moveTo>
                  <a:lnTo>
                    <a:pt x="13" y="0"/>
                  </a:lnTo>
                  <a:cubicBezTo>
                    <a:pt x="24" y="7"/>
                    <a:pt x="30" y="18"/>
                    <a:pt x="30" y="29"/>
                  </a:cubicBezTo>
                  <a:cubicBezTo>
                    <a:pt x="24" y="42"/>
                    <a:pt x="18" y="47"/>
                    <a:pt x="6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7"/>
                  </a:lnTo>
                  <a:cubicBezTo>
                    <a:pt x="18" y="47"/>
                    <a:pt x="24" y="42"/>
                    <a:pt x="30" y="29"/>
                  </a:cubicBezTo>
                  <a:cubicBezTo>
                    <a:pt x="30" y="18"/>
                    <a:pt x="24" y="7"/>
                    <a:pt x="13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7588746" y="3709856"/>
              <a:ext cx="4387" cy="4480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24" y="0"/>
                  </a:moveTo>
                  <a:cubicBezTo>
                    <a:pt x="11" y="0"/>
                    <a:pt x="6" y="13"/>
                    <a:pt x="0" y="18"/>
                  </a:cubicBezTo>
                  <a:lnTo>
                    <a:pt x="0" y="24"/>
                  </a:lnTo>
                  <a:cubicBezTo>
                    <a:pt x="0" y="35"/>
                    <a:pt x="6" y="48"/>
                    <a:pt x="18" y="48"/>
                  </a:cubicBezTo>
                  <a:lnTo>
                    <a:pt x="24" y="48"/>
                  </a:lnTo>
                  <a:cubicBezTo>
                    <a:pt x="35" y="48"/>
                    <a:pt x="41" y="41"/>
                    <a:pt x="46" y="30"/>
                  </a:cubicBezTo>
                  <a:lnTo>
                    <a:pt x="46" y="24"/>
                  </a:lnTo>
                  <a:cubicBezTo>
                    <a:pt x="46" y="13"/>
                    <a:pt x="41" y="6"/>
                    <a:pt x="29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7587159" y="3679519"/>
              <a:ext cx="2707" cy="2334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6" y="1"/>
                  </a:moveTo>
                  <a:lnTo>
                    <a:pt x="1" y="25"/>
                  </a:lnTo>
                  <a:lnTo>
                    <a:pt x="6" y="25"/>
                  </a:lnTo>
                  <a:cubicBezTo>
                    <a:pt x="12" y="25"/>
                    <a:pt x="23" y="18"/>
                    <a:pt x="28" y="6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7583892" y="3691467"/>
              <a:ext cx="2707" cy="3920"/>
            </a:xfrm>
            <a:custGeom>
              <a:avLst/>
              <a:gdLst/>
              <a:ahLst/>
              <a:cxnLst/>
              <a:rect l="l" t="t" r="r" b="b"/>
              <a:pathLst>
                <a:path w="29" h="42" extrusionOk="0">
                  <a:moveTo>
                    <a:pt x="6" y="1"/>
                  </a:moveTo>
                  <a:lnTo>
                    <a:pt x="1" y="41"/>
                  </a:lnTo>
                  <a:cubicBezTo>
                    <a:pt x="12" y="41"/>
                    <a:pt x="23" y="36"/>
                    <a:pt x="23" y="23"/>
                  </a:cubicBezTo>
                  <a:cubicBezTo>
                    <a:pt x="29" y="12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7579505" y="3707149"/>
              <a:ext cx="2800" cy="4480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13" y="0"/>
                  </a:moveTo>
                  <a:lnTo>
                    <a:pt x="0" y="47"/>
                  </a:lnTo>
                  <a:lnTo>
                    <a:pt x="6" y="47"/>
                  </a:lnTo>
                  <a:cubicBezTo>
                    <a:pt x="18" y="47"/>
                    <a:pt x="24" y="42"/>
                    <a:pt x="30" y="29"/>
                  </a:cubicBezTo>
                  <a:cubicBezTo>
                    <a:pt x="30" y="18"/>
                    <a:pt x="24" y="7"/>
                    <a:pt x="13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7576238" y="3723391"/>
              <a:ext cx="2800" cy="1774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30" y="0"/>
                  </a:moveTo>
                  <a:lnTo>
                    <a:pt x="30" y="0"/>
                  </a:lnTo>
                  <a:cubicBezTo>
                    <a:pt x="24" y="13"/>
                    <a:pt x="19" y="18"/>
                    <a:pt x="6" y="18"/>
                  </a:cubicBez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6" y="18"/>
                  </a:lnTo>
                  <a:cubicBezTo>
                    <a:pt x="19" y="18"/>
                    <a:pt x="24" y="13"/>
                    <a:pt x="30" y="0"/>
                  </a:cubicBez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7585479" y="3725071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7"/>
                    <a:pt x="6" y="24"/>
                    <a:pt x="19" y="29"/>
                  </a:cubicBezTo>
                  <a:lnTo>
                    <a:pt x="24" y="29"/>
                  </a:lnTo>
                  <a:cubicBezTo>
                    <a:pt x="35" y="29"/>
                    <a:pt x="41" y="24"/>
                    <a:pt x="46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7576238" y="3722831"/>
              <a:ext cx="2800" cy="2334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6" y="1"/>
                  </a:moveTo>
                  <a:lnTo>
                    <a:pt x="1" y="24"/>
                  </a:lnTo>
                  <a:lnTo>
                    <a:pt x="6" y="24"/>
                  </a:lnTo>
                  <a:cubicBezTo>
                    <a:pt x="19" y="24"/>
                    <a:pt x="24" y="19"/>
                    <a:pt x="30" y="6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7587719" y="3677373"/>
              <a:ext cx="560" cy="93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7576238" y="3674666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6" y="0"/>
                  </a:moveTo>
                  <a:lnTo>
                    <a:pt x="1" y="24"/>
                  </a:lnTo>
                  <a:lnTo>
                    <a:pt x="30" y="29"/>
                  </a:lnTo>
                  <a:lnTo>
                    <a:pt x="30" y="24"/>
                  </a:lnTo>
                  <a:cubicBezTo>
                    <a:pt x="30" y="13"/>
                    <a:pt x="19" y="7"/>
                    <a:pt x="13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7585479" y="3677373"/>
              <a:ext cx="2800" cy="2240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24" y="0"/>
                  </a:moveTo>
                  <a:cubicBezTo>
                    <a:pt x="12" y="0"/>
                    <a:pt x="0" y="6"/>
                    <a:pt x="0" y="18"/>
                  </a:cubicBezTo>
                  <a:lnTo>
                    <a:pt x="24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7594160" y="3648156"/>
              <a:ext cx="1120" cy="3827"/>
            </a:xfrm>
            <a:custGeom>
              <a:avLst/>
              <a:gdLst/>
              <a:ahLst/>
              <a:cxnLst/>
              <a:rect l="l" t="t" r="r" b="b"/>
              <a:pathLst>
                <a:path w="12" h="41" extrusionOk="0">
                  <a:moveTo>
                    <a:pt x="1" y="40"/>
                  </a:move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7585479" y="3647596"/>
              <a:ext cx="560" cy="112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6" y="0"/>
                  </a:moveTo>
                  <a:lnTo>
                    <a:pt x="0" y="12"/>
                  </a:lnTo>
                  <a:cubicBezTo>
                    <a:pt x="6" y="12"/>
                    <a:pt x="6" y="6"/>
                    <a:pt x="6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7592479" y="3648156"/>
              <a:ext cx="2800" cy="3827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24" y="0"/>
                  </a:moveTo>
                  <a:cubicBezTo>
                    <a:pt x="13" y="0"/>
                    <a:pt x="6" y="6"/>
                    <a:pt x="1" y="18"/>
                  </a:cubicBezTo>
                  <a:cubicBezTo>
                    <a:pt x="1" y="29"/>
                    <a:pt x="6" y="40"/>
                    <a:pt x="19" y="4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7579971" y="3661598"/>
              <a:ext cx="2334" cy="401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13" y="1"/>
                  </a:moveTo>
                  <a:lnTo>
                    <a:pt x="1" y="43"/>
                  </a:lnTo>
                  <a:cubicBezTo>
                    <a:pt x="13" y="43"/>
                    <a:pt x="19" y="36"/>
                    <a:pt x="25" y="24"/>
                  </a:cubicBezTo>
                  <a:lnTo>
                    <a:pt x="25" y="19"/>
                  </a:lnTo>
                  <a:cubicBezTo>
                    <a:pt x="25" y="13"/>
                    <a:pt x="19" y="8"/>
                    <a:pt x="13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7588186" y="3664398"/>
              <a:ext cx="3360" cy="3827"/>
            </a:xfrm>
            <a:custGeom>
              <a:avLst/>
              <a:gdLst/>
              <a:ahLst/>
              <a:cxnLst/>
              <a:rect l="l" t="t" r="r" b="b"/>
              <a:pathLst>
                <a:path w="36" h="41" extrusionOk="0">
                  <a:moveTo>
                    <a:pt x="30" y="0"/>
                  </a:moveTo>
                  <a:cubicBezTo>
                    <a:pt x="17" y="0"/>
                    <a:pt x="6" y="6"/>
                    <a:pt x="6" y="18"/>
                  </a:cubicBezTo>
                  <a:cubicBezTo>
                    <a:pt x="1" y="29"/>
                    <a:pt x="12" y="40"/>
                    <a:pt x="24" y="4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7577451" y="3720777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7563730" y="3717977"/>
              <a:ext cx="4574" cy="2894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25" y="1"/>
                  </a:moveTo>
                  <a:cubicBezTo>
                    <a:pt x="13" y="1"/>
                    <a:pt x="8" y="7"/>
                    <a:pt x="1" y="18"/>
                  </a:cubicBezTo>
                  <a:lnTo>
                    <a:pt x="48" y="30"/>
                  </a:lnTo>
                  <a:lnTo>
                    <a:pt x="48" y="23"/>
                  </a:lnTo>
                  <a:cubicBezTo>
                    <a:pt x="48" y="12"/>
                    <a:pt x="43" y="7"/>
                    <a:pt x="30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7574651" y="3720777"/>
              <a:ext cx="2894" cy="2147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23" y="0"/>
                  </a:moveTo>
                  <a:cubicBezTo>
                    <a:pt x="12" y="0"/>
                    <a:pt x="6" y="6"/>
                    <a:pt x="1" y="17"/>
                  </a:cubicBezTo>
                  <a:lnTo>
                    <a:pt x="2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7579505" y="3707149"/>
              <a:ext cx="1213" cy="448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47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7575771" y="3676813"/>
              <a:ext cx="3267" cy="2334"/>
            </a:xfrm>
            <a:custGeom>
              <a:avLst/>
              <a:gdLst/>
              <a:ahLst/>
              <a:cxnLst/>
              <a:rect l="l" t="t" r="r" b="b"/>
              <a:pathLst>
                <a:path w="35" h="25" extrusionOk="0">
                  <a:moveTo>
                    <a:pt x="6" y="1"/>
                  </a:moveTo>
                  <a:lnTo>
                    <a:pt x="0" y="24"/>
                  </a:lnTo>
                  <a:lnTo>
                    <a:pt x="11" y="24"/>
                  </a:lnTo>
                  <a:cubicBezTo>
                    <a:pt x="24" y="24"/>
                    <a:pt x="29" y="19"/>
                    <a:pt x="35" y="6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7584919" y="3679053"/>
              <a:ext cx="2894" cy="280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6" y="0"/>
                  </a:moveTo>
                  <a:lnTo>
                    <a:pt x="6" y="0"/>
                  </a:lnTo>
                  <a:cubicBezTo>
                    <a:pt x="1" y="11"/>
                    <a:pt x="12" y="23"/>
                    <a:pt x="25" y="30"/>
                  </a:cubicBezTo>
                  <a:lnTo>
                    <a:pt x="3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7571477" y="3688760"/>
              <a:ext cx="3827" cy="392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11" y="1"/>
                  </a:moveTo>
                  <a:lnTo>
                    <a:pt x="0" y="30"/>
                  </a:lnTo>
                  <a:cubicBezTo>
                    <a:pt x="6" y="36"/>
                    <a:pt x="6" y="41"/>
                    <a:pt x="17" y="41"/>
                  </a:cubicBezTo>
                  <a:cubicBezTo>
                    <a:pt x="29" y="41"/>
                    <a:pt x="40" y="36"/>
                    <a:pt x="40" y="23"/>
                  </a:cubicBezTo>
                  <a:lnTo>
                    <a:pt x="40" y="17"/>
                  </a:lnTo>
                  <a:cubicBezTo>
                    <a:pt x="40" y="12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7581745" y="3691467"/>
              <a:ext cx="2800" cy="3920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24" y="1"/>
                  </a:moveTo>
                  <a:cubicBezTo>
                    <a:pt x="17" y="1"/>
                    <a:pt x="6" y="7"/>
                    <a:pt x="6" y="18"/>
                  </a:cubicBezTo>
                  <a:cubicBezTo>
                    <a:pt x="0" y="29"/>
                    <a:pt x="6" y="41"/>
                    <a:pt x="17" y="41"/>
                  </a:cubicBezTo>
                  <a:lnTo>
                    <a:pt x="24" y="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7566997" y="3704536"/>
              <a:ext cx="4574" cy="4387"/>
            </a:xfrm>
            <a:custGeom>
              <a:avLst/>
              <a:gdLst/>
              <a:ahLst/>
              <a:cxnLst/>
              <a:rect l="l" t="t" r="r" b="b"/>
              <a:pathLst>
                <a:path w="49" h="47" extrusionOk="0">
                  <a:moveTo>
                    <a:pt x="24" y="0"/>
                  </a:moveTo>
                  <a:cubicBezTo>
                    <a:pt x="13" y="0"/>
                    <a:pt x="8" y="11"/>
                    <a:pt x="1" y="17"/>
                  </a:cubicBezTo>
                  <a:lnTo>
                    <a:pt x="1" y="22"/>
                  </a:lnTo>
                  <a:cubicBezTo>
                    <a:pt x="1" y="35"/>
                    <a:pt x="8" y="46"/>
                    <a:pt x="19" y="46"/>
                  </a:cubicBezTo>
                  <a:lnTo>
                    <a:pt x="24" y="46"/>
                  </a:lnTo>
                  <a:cubicBezTo>
                    <a:pt x="36" y="46"/>
                    <a:pt x="42" y="41"/>
                    <a:pt x="48" y="28"/>
                  </a:cubicBezTo>
                  <a:lnTo>
                    <a:pt x="48" y="22"/>
                  </a:lnTo>
                  <a:cubicBezTo>
                    <a:pt x="48" y="17"/>
                    <a:pt x="42" y="6"/>
                    <a:pt x="30" y="6"/>
                  </a:cubicBezTo>
                  <a:cubicBezTo>
                    <a:pt x="30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7577918" y="3707149"/>
              <a:ext cx="2800" cy="4480"/>
            </a:xfrm>
            <a:custGeom>
              <a:avLst/>
              <a:gdLst/>
              <a:ahLst/>
              <a:cxnLst/>
              <a:rect l="l" t="t" r="r" b="b"/>
              <a:pathLst>
                <a:path w="30" h="48" extrusionOk="0">
                  <a:moveTo>
                    <a:pt x="23" y="0"/>
                  </a:moveTo>
                  <a:cubicBezTo>
                    <a:pt x="12" y="0"/>
                    <a:pt x="6" y="13"/>
                    <a:pt x="1" y="18"/>
                  </a:cubicBezTo>
                  <a:cubicBezTo>
                    <a:pt x="1" y="29"/>
                    <a:pt x="6" y="47"/>
                    <a:pt x="17" y="4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7576238" y="372507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7563730" y="3719564"/>
              <a:ext cx="4574" cy="2800"/>
            </a:xfrm>
            <a:custGeom>
              <a:avLst/>
              <a:gdLst/>
              <a:ahLst/>
              <a:cxnLst/>
              <a:rect l="l" t="t" r="r" b="b"/>
              <a:pathLst>
                <a:path w="49" h="30" extrusionOk="0">
                  <a:moveTo>
                    <a:pt x="1" y="1"/>
                  </a:moveTo>
                  <a:lnTo>
                    <a:pt x="1" y="6"/>
                  </a:lnTo>
                  <a:cubicBezTo>
                    <a:pt x="1" y="19"/>
                    <a:pt x="8" y="24"/>
                    <a:pt x="19" y="30"/>
                  </a:cubicBezTo>
                  <a:lnTo>
                    <a:pt x="25" y="30"/>
                  </a:lnTo>
                  <a:cubicBezTo>
                    <a:pt x="36" y="30"/>
                    <a:pt x="43" y="24"/>
                    <a:pt x="48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7574651" y="3722271"/>
              <a:ext cx="2240" cy="2894"/>
            </a:xfrm>
            <a:custGeom>
              <a:avLst/>
              <a:gdLst/>
              <a:ahLst/>
              <a:cxnLst/>
              <a:rect l="l" t="t" r="r" b="b"/>
              <a:pathLst>
                <a:path w="24" h="31" extrusionOk="0">
                  <a:moveTo>
                    <a:pt x="1" y="1"/>
                  </a:moveTo>
                  <a:cubicBezTo>
                    <a:pt x="1" y="12"/>
                    <a:pt x="6" y="25"/>
                    <a:pt x="18" y="30"/>
                  </a:cubicBezTo>
                  <a:lnTo>
                    <a:pt x="23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8373857" y="3735339"/>
              <a:ext cx="1680" cy="177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0"/>
                  </a:moveTo>
                  <a:cubicBezTo>
                    <a:pt x="12" y="0"/>
                    <a:pt x="6" y="6"/>
                    <a:pt x="1" y="11"/>
                  </a:cubicBezTo>
                  <a:lnTo>
                    <a:pt x="12" y="18"/>
                  </a:lnTo>
                  <a:lnTo>
                    <a:pt x="18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8370683" y="3702855"/>
              <a:ext cx="3827" cy="4387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22" y="0"/>
                  </a:moveTo>
                  <a:cubicBezTo>
                    <a:pt x="11" y="0"/>
                    <a:pt x="0" y="6"/>
                    <a:pt x="0" y="18"/>
                  </a:cubicBezTo>
                  <a:lnTo>
                    <a:pt x="0" y="24"/>
                  </a:lnTo>
                  <a:cubicBezTo>
                    <a:pt x="0" y="35"/>
                    <a:pt x="6" y="40"/>
                    <a:pt x="17" y="46"/>
                  </a:cubicBezTo>
                  <a:lnTo>
                    <a:pt x="22" y="46"/>
                  </a:lnTo>
                  <a:cubicBezTo>
                    <a:pt x="29" y="46"/>
                    <a:pt x="40" y="40"/>
                    <a:pt x="40" y="29"/>
                  </a:cubicBezTo>
                  <a:lnTo>
                    <a:pt x="40" y="24"/>
                  </a:lnTo>
                  <a:cubicBezTo>
                    <a:pt x="40" y="11"/>
                    <a:pt x="35" y="6"/>
                    <a:pt x="29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8366203" y="3719097"/>
              <a:ext cx="4574" cy="4387"/>
            </a:xfrm>
            <a:custGeom>
              <a:avLst/>
              <a:gdLst/>
              <a:ahLst/>
              <a:cxnLst/>
              <a:rect l="l" t="t" r="r" b="b"/>
              <a:pathLst>
                <a:path w="49" h="47" extrusionOk="0">
                  <a:moveTo>
                    <a:pt x="24" y="0"/>
                  </a:moveTo>
                  <a:cubicBezTo>
                    <a:pt x="13" y="0"/>
                    <a:pt x="8" y="6"/>
                    <a:pt x="1" y="18"/>
                  </a:cubicBezTo>
                  <a:lnTo>
                    <a:pt x="1" y="24"/>
                  </a:lnTo>
                  <a:cubicBezTo>
                    <a:pt x="1" y="35"/>
                    <a:pt x="8" y="41"/>
                    <a:pt x="19" y="46"/>
                  </a:cubicBezTo>
                  <a:lnTo>
                    <a:pt x="24" y="46"/>
                  </a:lnTo>
                  <a:cubicBezTo>
                    <a:pt x="36" y="46"/>
                    <a:pt x="48" y="41"/>
                    <a:pt x="48" y="29"/>
                  </a:cubicBezTo>
                  <a:lnTo>
                    <a:pt x="48" y="24"/>
                  </a:lnTo>
                  <a:cubicBezTo>
                    <a:pt x="48" y="11"/>
                    <a:pt x="42" y="6"/>
                    <a:pt x="30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8374884" y="3737019"/>
              <a:ext cx="653" cy="56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1" y="0"/>
                  </a:moveTo>
                  <a:lnTo>
                    <a:pt x="7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8415582" y="3210002"/>
              <a:ext cx="1120" cy="2894"/>
            </a:xfrm>
            <a:custGeom>
              <a:avLst/>
              <a:gdLst/>
              <a:ahLst/>
              <a:cxnLst/>
              <a:rect l="l" t="t" r="r" b="b"/>
              <a:pathLst>
                <a:path w="12" h="31" extrusionOk="0">
                  <a:moveTo>
                    <a:pt x="12" y="1"/>
                  </a:moveTo>
                  <a:lnTo>
                    <a:pt x="1" y="30"/>
                  </a:lnTo>
                  <a:cubicBezTo>
                    <a:pt x="6" y="25"/>
                    <a:pt x="12" y="19"/>
                    <a:pt x="12" y="13"/>
                  </a:cubicBezTo>
                  <a:lnTo>
                    <a:pt x="12" y="8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8423142" y="3212242"/>
              <a:ext cx="653" cy="2334"/>
            </a:xfrm>
            <a:custGeom>
              <a:avLst/>
              <a:gdLst/>
              <a:ahLst/>
              <a:cxnLst/>
              <a:rect l="l" t="t" r="r" b="b"/>
              <a:pathLst>
                <a:path w="7" h="25" extrusionOk="0">
                  <a:moveTo>
                    <a:pt x="6" y="1"/>
                  </a:moveTo>
                  <a:cubicBezTo>
                    <a:pt x="6" y="6"/>
                    <a:pt x="0" y="6"/>
                    <a:pt x="0" y="6"/>
                  </a:cubicBezTo>
                  <a:lnTo>
                    <a:pt x="0" y="12"/>
                  </a:lnTo>
                  <a:cubicBezTo>
                    <a:pt x="0" y="19"/>
                    <a:pt x="0" y="19"/>
                    <a:pt x="6" y="24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8409608" y="3224750"/>
              <a:ext cx="3360" cy="4387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17" y="0"/>
                  </a:moveTo>
                  <a:lnTo>
                    <a:pt x="1" y="46"/>
                  </a:lnTo>
                  <a:lnTo>
                    <a:pt x="12" y="46"/>
                  </a:lnTo>
                  <a:cubicBezTo>
                    <a:pt x="23" y="46"/>
                    <a:pt x="30" y="41"/>
                    <a:pt x="36" y="29"/>
                  </a:cubicBezTo>
                  <a:lnTo>
                    <a:pt x="36" y="24"/>
                  </a:lnTo>
                  <a:cubicBezTo>
                    <a:pt x="36" y="11"/>
                    <a:pt x="30" y="6"/>
                    <a:pt x="17" y="0"/>
                  </a:cubicBez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8419409" y="3227457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22" y="0"/>
                  </a:moveTo>
                  <a:cubicBezTo>
                    <a:pt x="11" y="0"/>
                    <a:pt x="0" y="6"/>
                    <a:pt x="0" y="17"/>
                  </a:cubicBezTo>
                  <a:lnTo>
                    <a:pt x="0" y="23"/>
                  </a:lnTo>
                  <a:cubicBezTo>
                    <a:pt x="0" y="35"/>
                    <a:pt x="6" y="41"/>
                    <a:pt x="17" y="46"/>
                  </a:cubicBezTo>
                  <a:lnTo>
                    <a:pt x="29" y="4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0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8376657" y="4480219"/>
              <a:ext cx="351435" cy="106504"/>
            </a:xfrm>
            <a:custGeom>
              <a:avLst/>
              <a:gdLst/>
              <a:ahLst/>
              <a:cxnLst/>
              <a:rect l="l" t="t" r="r" b="b"/>
              <a:pathLst>
                <a:path w="3765" h="1141" extrusionOk="0">
                  <a:moveTo>
                    <a:pt x="61" y="1"/>
                  </a:moveTo>
                  <a:cubicBezTo>
                    <a:pt x="29" y="1"/>
                    <a:pt x="0" y="28"/>
                    <a:pt x="0" y="60"/>
                  </a:cubicBezTo>
                  <a:lnTo>
                    <a:pt x="0" y="844"/>
                  </a:lnTo>
                  <a:cubicBezTo>
                    <a:pt x="0" y="872"/>
                    <a:pt x="17" y="895"/>
                    <a:pt x="46" y="901"/>
                  </a:cubicBezTo>
                  <a:lnTo>
                    <a:pt x="266" y="954"/>
                  </a:lnTo>
                  <a:cubicBezTo>
                    <a:pt x="797" y="1078"/>
                    <a:pt x="1340" y="1141"/>
                    <a:pt x="1882" y="1141"/>
                  </a:cubicBezTo>
                  <a:cubicBezTo>
                    <a:pt x="2425" y="1141"/>
                    <a:pt x="2967" y="1078"/>
                    <a:pt x="3497" y="954"/>
                  </a:cubicBezTo>
                  <a:lnTo>
                    <a:pt x="3717" y="901"/>
                  </a:lnTo>
                  <a:cubicBezTo>
                    <a:pt x="3746" y="895"/>
                    <a:pt x="3765" y="872"/>
                    <a:pt x="3765" y="844"/>
                  </a:cubicBezTo>
                  <a:lnTo>
                    <a:pt x="3765" y="60"/>
                  </a:lnTo>
                  <a:cubicBezTo>
                    <a:pt x="3765" y="28"/>
                    <a:pt x="3735" y="1"/>
                    <a:pt x="3704" y="1"/>
                  </a:cubicBezTo>
                  <a:cubicBezTo>
                    <a:pt x="3701" y="1"/>
                    <a:pt x="3698" y="1"/>
                    <a:pt x="3695" y="2"/>
                  </a:cubicBezTo>
                  <a:cubicBezTo>
                    <a:pt x="3094" y="118"/>
                    <a:pt x="2488" y="176"/>
                    <a:pt x="1882" y="176"/>
                  </a:cubicBezTo>
                  <a:cubicBezTo>
                    <a:pt x="1276" y="176"/>
                    <a:pt x="670" y="118"/>
                    <a:pt x="70" y="2"/>
                  </a:cubicBezTo>
                  <a:cubicBezTo>
                    <a:pt x="67" y="1"/>
                    <a:pt x="64" y="1"/>
                    <a:pt x="61" y="1"/>
                  </a:cubicBez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8371150" y="4474805"/>
              <a:ext cx="362262" cy="117238"/>
            </a:xfrm>
            <a:custGeom>
              <a:avLst/>
              <a:gdLst/>
              <a:ahLst/>
              <a:cxnLst/>
              <a:rect l="l" t="t" r="r" b="b"/>
              <a:pathLst>
                <a:path w="3881" h="1256" extrusionOk="0">
                  <a:moveTo>
                    <a:pt x="122" y="113"/>
                  </a:moveTo>
                  <a:cubicBezTo>
                    <a:pt x="729" y="232"/>
                    <a:pt x="1340" y="292"/>
                    <a:pt x="1952" y="292"/>
                  </a:cubicBezTo>
                  <a:cubicBezTo>
                    <a:pt x="2557" y="292"/>
                    <a:pt x="3162" y="234"/>
                    <a:pt x="3765" y="118"/>
                  </a:cubicBezTo>
                  <a:lnTo>
                    <a:pt x="3765" y="907"/>
                  </a:lnTo>
                  <a:lnTo>
                    <a:pt x="3545" y="953"/>
                  </a:lnTo>
                  <a:cubicBezTo>
                    <a:pt x="3020" y="1078"/>
                    <a:pt x="2481" y="1140"/>
                    <a:pt x="1941" y="1140"/>
                  </a:cubicBezTo>
                  <a:cubicBezTo>
                    <a:pt x="1402" y="1140"/>
                    <a:pt x="862" y="1078"/>
                    <a:pt x="338" y="953"/>
                  </a:cubicBezTo>
                  <a:lnTo>
                    <a:pt x="116" y="902"/>
                  </a:lnTo>
                  <a:lnTo>
                    <a:pt x="122" y="113"/>
                  </a:lnTo>
                  <a:close/>
                  <a:moveTo>
                    <a:pt x="3766" y="1"/>
                  </a:moveTo>
                  <a:cubicBezTo>
                    <a:pt x="3758" y="1"/>
                    <a:pt x="3750" y="1"/>
                    <a:pt x="3741" y="3"/>
                  </a:cubicBezTo>
                  <a:cubicBezTo>
                    <a:pt x="3144" y="118"/>
                    <a:pt x="2542" y="176"/>
                    <a:pt x="1941" y="176"/>
                  </a:cubicBezTo>
                  <a:cubicBezTo>
                    <a:pt x="1339" y="176"/>
                    <a:pt x="737" y="118"/>
                    <a:pt x="140" y="3"/>
                  </a:cubicBezTo>
                  <a:cubicBezTo>
                    <a:pt x="134" y="2"/>
                    <a:pt x="128" y="1"/>
                    <a:pt x="121" y="1"/>
                  </a:cubicBezTo>
                  <a:cubicBezTo>
                    <a:pt x="93" y="1"/>
                    <a:pt x="66" y="11"/>
                    <a:pt x="47" y="25"/>
                  </a:cubicBezTo>
                  <a:cubicBezTo>
                    <a:pt x="17" y="48"/>
                    <a:pt x="1" y="83"/>
                    <a:pt x="1" y="118"/>
                  </a:cubicBezTo>
                  <a:lnTo>
                    <a:pt x="1" y="902"/>
                  </a:lnTo>
                  <a:cubicBezTo>
                    <a:pt x="1" y="953"/>
                    <a:pt x="41" y="1006"/>
                    <a:pt x="94" y="1017"/>
                  </a:cubicBezTo>
                  <a:lnTo>
                    <a:pt x="308" y="1063"/>
                  </a:lnTo>
                  <a:cubicBezTo>
                    <a:pt x="842" y="1191"/>
                    <a:pt x="1393" y="1255"/>
                    <a:pt x="1944" y="1255"/>
                  </a:cubicBezTo>
                  <a:cubicBezTo>
                    <a:pt x="2488" y="1255"/>
                    <a:pt x="3040" y="1191"/>
                    <a:pt x="3574" y="1063"/>
                  </a:cubicBezTo>
                  <a:lnTo>
                    <a:pt x="3789" y="1017"/>
                  </a:lnTo>
                  <a:cubicBezTo>
                    <a:pt x="3840" y="1006"/>
                    <a:pt x="3881" y="953"/>
                    <a:pt x="3881" y="902"/>
                  </a:cubicBezTo>
                  <a:lnTo>
                    <a:pt x="3881" y="118"/>
                  </a:lnTo>
                  <a:cubicBezTo>
                    <a:pt x="3881" y="83"/>
                    <a:pt x="3864" y="48"/>
                    <a:pt x="3835" y="25"/>
                  </a:cubicBezTo>
                  <a:cubicBezTo>
                    <a:pt x="3817" y="8"/>
                    <a:pt x="3792" y="1"/>
                    <a:pt x="3766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7473467" y="4580470"/>
              <a:ext cx="42284" cy="353208"/>
            </a:xfrm>
            <a:custGeom>
              <a:avLst/>
              <a:gdLst/>
              <a:ahLst/>
              <a:cxnLst/>
              <a:rect l="l" t="t" r="r" b="b"/>
              <a:pathLst>
                <a:path w="453" h="3784" extrusionOk="0">
                  <a:moveTo>
                    <a:pt x="453" y="1"/>
                  </a:moveTo>
                  <a:lnTo>
                    <a:pt x="0" y="3784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7467959" y="4575616"/>
              <a:ext cx="53112" cy="363569"/>
            </a:xfrm>
            <a:custGeom>
              <a:avLst/>
              <a:gdLst/>
              <a:ahLst/>
              <a:cxnLst/>
              <a:rect l="l" t="t" r="r" b="b"/>
              <a:pathLst>
                <a:path w="569" h="3895" extrusionOk="0">
                  <a:moveTo>
                    <a:pt x="508" y="1"/>
                  </a:moveTo>
                  <a:cubicBezTo>
                    <a:pt x="482" y="1"/>
                    <a:pt x="458" y="21"/>
                    <a:pt x="453" y="47"/>
                  </a:cubicBezTo>
                  <a:lnTo>
                    <a:pt x="1" y="3830"/>
                  </a:lnTo>
                  <a:cubicBezTo>
                    <a:pt x="1" y="3859"/>
                    <a:pt x="25" y="3887"/>
                    <a:pt x="52" y="3894"/>
                  </a:cubicBezTo>
                  <a:lnTo>
                    <a:pt x="59" y="3894"/>
                  </a:lnTo>
                  <a:cubicBezTo>
                    <a:pt x="87" y="3894"/>
                    <a:pt x="111" y="3870"/>
                    <a:pt x="116" y="3841"/>
                  </a:cubicBezTo>
                  <a:lnTo>
                    <a:pt x="569" y="66"/>
                  </a:lnTo>
                  <a:cubicBezTo>
                    <a:pt x="569" y="31"/>
                    <a:pt x="552" y="1"/>
                    <a:pt x="517" y="1"/>
                  </a:cubicBezTo>
                  <a:cubicBezTo>
                    <a:pt x="514" y="1"/>
                    <a:pt x="511" y="1"/>
                    <a:pt x="50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7542727" y="3466136"/>
              <a:ext cx="73741" cy="762515"/>
            </a:xfrm>
            <a:custGeom>
              <a:avLst/>
              <a:gdLst/>
              <a:ahLst/>
              <a:cxnLst/>
              <a:rect l="l" t="t" r="r" b="b"/>
              <a:pathLst>
                <a:path w="790" h="8169" extrusionOk="0">
                  <a:moveTo>
                    <a:pt x="0" y="8169"/>
                  </a:moveTo>
                  <a:lnTo>
                    <a:pt x="790" y="1"/>
                  </a:lnTo>
                  <a:close/>
                </a:path>
              </a:pathLst>
            </a:custGeom>
            <a:solidFill>
              <a:srgbClr val="F9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7537220" y="3460816"/>
              <a:ext cx="84568" cy="773343"/>
            </a:xfrm>
            <a:custGeom>
              <a:avLst/>
              <a:gdLst/>
              <a:ahLst/>
              <a:cxnLst/>
              <a:rect l="l" t="t" r="r" b="b"/>
              <a:pathLst>
                <a:path w="906" h="8285" extrusionOk="0">
                  <a:moveTo>
                    <a:pt x="854" y="1"/>
                  </a:moveTo>
                  <a:cubicBezTo>
                    <a:pt x="825" y="1"/>
                    <a:pt x="796" y="23"/>
                    <a:pt x="790" y="52"/>
                  </a:cubicBezTo>
                  <a:lnTo>
                    <a:pt x="1" y="8220"/>
                  </a:lnTo>
                  <a:cubicBezTo>
                    <a:pt x="1" y="8255"/>
                    <a:pt x="25" y="8277"/>
                    <a:pt x="54" y="8284"/>
                  </a:cubicBezTo>
                  <a:lnTo>
                    <a:pt x="59" y="8284"/>
                  </a:lnTo>
                  <a:cubicBezTo>
                    <a:pt x="89" y="8284"/>
                    <a:pt x="111" y="8261"/>
                    <a:pt x="118" y="8231"/>
                  </a:cubicBezTo>
                  <a:lnTo>
                    <a:pt x="906" y="64"/>
                  </a:lnTo>
                  <a:cubicBezTo>
                    <a:pt x="906" y="36"/>
                    <a:pt x="884" y="6"/>
                    <a:pt x="85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7990029" y="2635007"/>
              <a:ext cx="325952" cy="369916"/>
            </a:xfrm>
            <a:custGeom>
              <a:avLst/>
              <a:gdLst/>
              <a:ahLst/>
              <a:cxnLst/>
              <a:rect l="l" t="t" r="r" b="b"/>
              <a:pathLst>
                <a:path w="3492" h="3963" extrusionOk="0">
                  <a:moveTo>
                    <a:pt x="3144" y="0"/>
                  </a:moveTo>
                  <a:cubicBezTo>
                    <a:pt x="2796" y="918"/>
                    <a:pt x="1908" y="1574"/>
                    <a:pt x="870" y="1579"/>
                  </a:cubicBezTo>
                  <a:cubicBezTo>
                    <a:pt x="733" y="1600"/>
                    <a:pt x="597" y="1610"/>
                    <a:pt x="464" y="1610"/>
                  </a:cubicBezTo>
                  <a:cubicBezTo>
                    <a:pt x="304" y="1610"/>
                    <a:pt x="148" y="1596"/>
                    <a:pt x="0" y="1567"/>
                  </a:cubicBezTo>
                  <a:lnTo>
                    <a:pt x="0" y="1567"/>
                  </a:lnTo>
                  <a:lnTo>
                    <a:pt x="568" y="3963"/>
                  </a:lnTo>
                  <a:lnTo>
                    <a:pt x="3492" y="2792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7984055" y="2629686"/>
              <a:ext cx="337433" cy="380184"/>
            </a:xfrm>
            <a:custGeom>
              <a:avLst/>
              <a:gdLst/>
              <a:ahLst/>
              <a:cxnLst/>
              <a:rect l="l" t="t" r="r" b="b"/>
              <a:pathLst>
                <a:path w="3615" h="4073" extrusionOk="0">
                  <a:moveTo>
                    <a:pt x="3179" y="273"/>
                  </a:moveTo>
                  <a:lnTo>
                    <a:pt x="3492" y="2807"/>
                  </a:lnTo>
                  <a:lnTo>
                    <a:pt x="673" y="3939"/>
                  </a:lnTo>
                  <a:lnTo>
                    <a:pt x="139" y="1693"/>
                  </a:lnTo>
                  <a:lnTo>
                    <a:pt x="139" y="1693"/>
                  </a:lnTo>
                  <a:cubicBezTo>
                    <a:pt x="270" y="1714"/>
                    <a:pt x="403" y="1725"/>
                    <a:pt x="536" y="1725"/>
                  </a:cubicBezTo>
                  <a:cubicBezTo>
                    <a:pt x="670" y="1725"/>
                    <a:pt x="804" y="1714"/>
                    <a:pt x="934" y="1693"/>
                  </a:cubicBezTo>
                  <a:cubicBezTo>
                    <a:pt x="1902" y="1688"/>
                    <a:pt x="2761" y="1136"/>
                    <a:pt x="3179" y="273"/>
                  </a:cubicBezTo>
                  <a:close/>
                  <a:moveTo>
                    <a:pt x="3213" y="0"/>
                  </a:moveTo>
                  <a:cubicBezTo>
                    <a:pt x="3190" y="0"/>
                    <a:pt x="3162" y="12"/>
                    <a:pt x="3155" y="41"/>
                  </a:cubicBezTo>
                  <a:cubicBezTo>
                    <a:pt x="2801" y="969"/>
                    <a:pt x="1926" y="1578"/>
                    <a:pt x="922" y="1578"/>
                  </a:cubicBezTo>
                  <a:cubicBezTo>
                    <a:pt x="788" y="1599"/>
                    <a:pt x="655" y="1610"/>
                    <a:pt x="522" y="1610"/>
                  </a:cubicBezTo>
                  <a:cubicBezTo>
                    <a:pt x="371" y="1610"/>
                    <a:pt x="220" y="1597"/>
                    <a:pt x="70" y="1572"/>
                  </a:cubicBezTo>
                  <a:cubicBezTo>
                    <a:pt x="65" y="1571"/>
                    <a:pt x="61" y="1570"/>
                    <a:pt x="57" y="1570"/>
                  </a:cubicBezTo>
                  <a:cubicBezTo>
                    <a:pt x="44" y="1570"/>
                    <a:pt x="32" y="1576"/>
                    <a:pt x="23" y="1589"/>
                  </a:cubicBezTo>
                  <a:cubicBezTo>
                    <a:pt x="6" y="1601"/>
                    <a:pt x="0" y="1618"/>
                    <a:pt x="6" y="1642"/>
                  </a:cubicBezTo>
                  <a:lnTo>
                    <a:pt x="574" y="4032"/>
                  </a:lnTo>
                  <a:cubicBezTo>
                    <a:pt x="579" y="4049"/>
                    <a:pt x="592" y="4060"/>
                    <a:pt x="609" y="4067"/>
                  </a:cubicBezTo>
                  <a:cubicBezTo>
                    <a:pt x="614" y="4073"/>
                    <a:pt x="621" y="4073"/>
                    <a:pt x="632" y="4073"/>
                  </a:cubicBezTo>
                  <a:lnTo>
                    <a:pt x="656" y="4073"/>
                  </a:lnTo>
                  <a:lnTo>
                    <a:pt x="3580" y="2900"/>
                  </a:lnTo>
                  <a:cubicBezTo>
                    <a:pt x="3602" y="2889"/>
                    <a:pt x="3614" y="2866"/>
                    <a:pt x="3614" y="2836"/>
                  </a:cubicBezTo>
                  <a:lnTo>
                    <a:pt x="3266" y="52"/>
                  </a:lnTo>
                  <a:cubicBezTo>
                    <a:pt x="3259" y="30"/>
                    <a:pt x="3243" y="6"/>
                    <a:pt x="321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7976401" y="2725457"/>
              <a:ext cx="231863" cy="163069"/>
            </a:xfrm>
            <a:custGeom>
              <a:avLst/>
              <a:gdLst/>
              <a:ahLst/>
              <a:cxnLst/>
              <a:rect l="l" t="t" r="r" b="b"/>
              <a:pathLst>
                <a:path w="2484" h="1747" extrusionOk="0">
                  <a:moveTo>
                    <a:pt x="0" y="0"/>
                  </a:moveTo>
                  <a:lnTo>
                    <a:pt x="418" y="1746"/>
                  </a:lnTo>
                  <a:cubicBezTo>
                    <a:pt x="1288" y="1433"/>
                    <a:pt x="2484" y="117"/>
                    <a:pt x="2484" y="1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8283967" y="2333134"/>
              <a:ext cx="144681" cy="207220"/>
            </a:xfrm>
            <a:custGeom>
              <a:avLst/>
              <a:gdLst/>
              <a:ahLst/>
              <a:cxnLst/>
              <a:rect l="l" t="t" r="r" b="b"/>
              <a:pathLst>
                <a:path w="1550" h="2220" extrusionOk="0">
                  <a:moveTo>
                    <a:pt x="373" y="1"/>
                  </a:moveTo>
                  <a:cubicBezTo>
                    <a:pt x="313" y="1"/>
                    <a:pt x="253" y="6"/>
                    <a:pt x="193" y="16"/>
                  </a:cubicBezTo>
                  <a:lnTo>
                    <a:pt x="0" y="45"/>
                  </a:lnTo>
                  <a:cubicBezTo>
                    <a:pt x="6" y="74"/>
                    <a:pt x="6" y="102"/>
                    <a:pt x="12" y="131"/>
                  </a:cubicBezTo>
                  <a:cubicBezTo>
                    <a:pt x="19" y="155"/>
                    <a:pt x="24" y="179"/>
                    <a:pt x="24" y="201"/>
                  </a:cubicBezTo>
                  <a:lnTo>
                    <a:pt x="215" y="2139"/>
                  </a:lnTo>
                  <a:cubicBezTo>
                    <a:pt x="220" y="2168"/>
                    <a:pt x="220" y="2190"/>
                    <a:pt x="220" y="2220"/>
                  </a:cubicBezTo>
                  <a:cubicBezTo>
                    <a:pt x="262" y="2220"/>
                    <a:pt x="308" y="2214"/>
                    <a:pt x="349" y="2208"/>
                  </a:cubicBezTo>
                  <a:lnTo>
                    <a:pt x="552" y="2174"/>
                  </a:lnTo>
                  <a:cubicBezTo>
                    <a:pt x="1149" y="2075"/>
                    <a:pt x="1550" y="1512"/>
                    <a:pt x="1451" y="915"/>
                  </a:cubicBezTo>
                  <a:cubicBezTo>
                    <a:pt x="1362" y="379"/>
                    <a:pt x="895" y="1"/>
                    <a:pt x="373" y="1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8277993" y="2327627"/>
              <a:ext cx="156535" cy="218235"/>
            </a:xfrm>
            <a:custGeom>
              <a:avLst/>
              <a:gdLst/>
              <a:ahLst/>
              <a:cxnLst/>
              <a:rect l="l" t="t" r="r" b="b"/>
              <a:pathLst>
                <a:path w="1677" h="2338" extrusionOk="0">
                  <a:moveTo>
                    <a:pt x="431" y="113"/>
                  </a:moveTo>
                  <a:cubicBezTo>
                    <a:pt x="932" y="113"/>
                    <a:pt x="1373" y="474"/>
                    <a:pt x="1457" y="985"/>
                  </a:cubicBezTo>
                  <a:cubicBezTo>
                    <a:pt x="1550" y="1548"/>
                    <a:pt x="1167" y="2082"/>
                    <a:pt x="605" y="2174"/>
                  </a:cubicBezTo>
                  <a:lnTo>
                    <a:pt x="401" y="2209"/>
                  </a:lnTo>
                  <a:cubicBezTo>
                    <a:pt x="383" y="2215"/>
                    <a:pt x="361" y="2215"/>
                    <a:pt x="337" y="2221"/>
                  </a:cubicBezTo>
                  <a:lnTo>
                    <a:pt x="337" y="2192"/>
                  </a:lnTo>
                  <a:lnTo>
                    <a:pt x="145" y="254"/>
                  </a:lnTo>
                  <a:cubicBezTo>
                    <a:pt x="140" y="238"/>
                    <a:pt x="140" y="225"/>
                    <a:pt x="140" y="214"/>
                  </a:cubicBezTo>
                  <a:lnTo>
                    <a:pt x="128" y="150"/>
                  </a:lnTo>
                  <a:lnTo>
                    <a:pt x="262" y="126"/>
                  </a:lnTo>
                  <a:cubicBezTo>
                    <a:pt x="319" y="117"/>
                    <a:pt x="375" y="113"/>
                    <a:pt x="431" y="113"/>
                  </a:cubicBezTo>
                  <a:close/>
                  <a:moveTo>
                    <a:pt x="433" y="0"/>
                  </a:moveTo>
                  <a:cubicBezTo>
                    <a:pt x="370" y="0"/>
                    <a:pt x="307" y="6"/>
                    <a:pt x="244" y="16"/>
                  </a:cubicBezTo>
                  <a:lnTo>
                    <a:pt x="53" y="51"/>
                  </a:lnTo>
                  <a:cubicBezTo>
                    <a:pt x="24" y="51"/>
                    <a:pt x="0" y="80"/>
                    <a:pt x="6" y="115"/>
                  </a:cubicBezTo>
                  <a:lnTo>
                    <a:pt x="19" y="196"/>
                  </a:lnTo>
                  <a:cubicBezTo>
                    <a:pt x="24" y="208"/>
                    <a:pt x="24" y="220"/>
                    <a:pt x="24" y="231"/>
                  </a:cubicBezTo>
                  <a:cubicBezTo>
                    <a:pt x="30" y="243"/>
                    <a:pt x="30" y="254"/>
                    <a:pt x="30" y="265"/>
                  </a:cubicBezTo>
                  <a:lnTo>
                    <a:pt x="227" y="2203"/>
                  </a:lnTo>
                  <a:lnTo>
                    <a:pt x="227" y="2244"/>
                  </a:lnTo>
                  <a:lnTo>
                    <a:pt x="227" y="2284"/>
                  </a:lnTo>
                  <a:cubicBezTo>
                    <a:pt x="233" y="2313"/>
                    <a:pt x="257" y="2337"/>
                    <a:pt x="284" y="2337"/>
                  </a:cubicBezTo>
                  <a:lnTo>
                    <a:pt x="291" y="2337"/>
                  </a:lnTo>
                  <a:cubicBezTo>
                    <a:pt x="337" y="2337"/>
                    <a:pt x="378" y="2331"/>
                    <a:pt x="418" y="2326"/>
                  </a:cubicBezTo>
                  <a:lnTo>
                    <a:pt x="621" y="2291"/>
                  </a:lnTo>
                  <a:cubicBezTo>
                    <a:pt x="1248" y="2187"/>
                    <a:pt x="1677" y="1588"/>
                    <a:pt x="1572" y="962"/>
                  </a:cubicBezTo>
                  <a:cubicBezTo>
                    <a:pt x="1521" y="661"/>
                    <a:pt x="1352" y="394"/>
                    <a:pt x="1103" y="214"/>
                  </a:cubicBezTo>
                  <a:cubicBezTo>
                    <a:pt x="906" y="76"/>
                    <a:pt x="672" y="0"/>
                    <a:pt x="433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7821077" y="2200867"/>
              <a:ext cx="485194" cy="603646"/>
            </a:xfrm>
            <a:custGeom>
              <a:avLst/>
              <a:gdLst/>
              <a:ahLst/>
              <a:cxnLst/>
              <a:rect l="l" t="t" r="r" b="b"/>
              <a:pathLst>
                <a:path w="5198" h="6467" extrusionOk="0">
                  <a:moveTo>
                    <a:pt x="1363" y="0"/>
                  </a:moveTo>
                  <a:cubicBezTo>
                    <a:pt x="1439" y="1229"/>
                    <a:pt x="550" y="1596"/>
                    <a:pt x="76" y="1700"/>
                  </a:cubicBezTo>
                  <a:cubicBezTo>
                    <a:pt x="0" y="2111"/>
                    <a:pt x="52" y="2523"/>
                    <a:pt x="87" y="2940"/>
                  </a:cubicBezTo>
                  <a:cubicBezTo>
                    <a:pt x="133" y="3463"/>
                    <a:pt x="197" y="3985"/>
                    <a:pt x="261" y="4507"/>
                  </a:cubicBezTo>
                  <a:cubicBezTo>
                    <a:pt x="255" y="4490"/>
                    <a:pt x="250" y="4472"/>
                    <a:pt x="244" y="4455"/>
                  </a:cubicBezTo>
                  <a:lnTo>
                    <a:pt x="244" y="4455"/>
                  </a:lnTo>
                  <a:cubicBezTo>
                    <a:pt x="342" y="5226"/>
                    <a:pt x="678" y="6073"/>
                    <a:pt x="1473" y="6357"/>
                  </a:cubicBezTo>
                  <a:cubicBezTo>
                    <a:pt x="1689" y="6434"/>
                    <a:pt x="1919" y="6467"/>
                    <a:pt x="2151" y="6467"/>
                  </a:cubicBezTo>
                  <a:cubicBezTo>
                    <a:pt x="2338" y="6467"/>
                    <a:pt x="2525" y="6446"/>
                    <a:pt x="2708" y="6410"/>
                  </a:cubicBezTo>
                  <a:cubicBezTo>
                    <a:pt x="3230" y="6311"/>
                    <a:pt x="3835" y="6137"/>
                    <a:pt x="4247" y="5778"/>
                  </a:cubicBezTo>
                  <a:cubicBezTo>
                    <a:pt x="4646" y="5430"/>
                    <a:pt x="4954" y="4972"/>
                    <a:pt x="5099" y="4450"/>
                  </a:cubicBezTo>
                  <a:cubicBezTo>
                    <a:pt x="5168" y="4193"/>
                    <a:pt x="5198" y="3921"/>
                    <a:pt x="5179" y="3637"/>
                  </a:cubicBezTo>
                  <a:cubicBezTo>
                    <a:pt x="5179" y="3607"/>
                    <a:pt x="5179" y="3585"/>
                    <a:pt x="5174" y="3556"/>
                  </a:cubicBezTo>
                  <a:lnTo>
                    <a:pt x="5099" y="2876"/>
                  </a:lnTo>
                  <a:cubicBezTo>
                    <a:pt x="2280" y="2517"/>
                    <a:pt x="1364" y="1"/>
                    <a:pt x="1363" y="0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7816690" y="2195266"/>
              <a:ext cx="494995" cy="614754"/>
            </a:xfrm>
            <a:custGeom>
              <a:avLst/>
              <a:gdLst/>
              <a:ahLst/>
              <a:cxnLst/>
              <a:rect l="l" t="t" r="r" b="b"/>
              <a:pathLst>
                <a:path w="5303" h="6586" extrusionOk="0">
                  <a:moveTo>
                    <a:pt x="1468" y="326"/>
                  </a:moveTo>
                  <a:cubicBezTo>
                    <a:pt x="1788" y="971"/>
                    <a:pt x="2837" y="2676"/>
                    <a:pt x="5100" y="2989"/>
                  </a:cubicBezTo>
                  <a:lnTo>
                    <a:pt x="5169" y="3621"/>
                  </a:lnTo>
                  <a:lnTo>
                    <a:pt x="5169" y="3662"/>
                  </a:lnTo>
                  <a:lnTo>
                    <a:pt x="5169" y="3702"/>
                  </a:lnTo>
                  <a:cubicBezTo>
                    <a:pt x="5186" y="3969"/>
                    <a:pt x="5164" y="4237"/>
                    <a:pt x="5087" y="4497"/>
                  </a:cubicBezTo>
                  <a:cubicBezTo>
                    <a:pt x="4955" y="4990"/>
                    <a:pt x="4664" y="5437"/>
                    <a:pt x="4252" y="5797"/>
                  </a:cubicBezTo>
                  <a:cubicBezTo>
                    <a:pt x="3928" y="6076"/>
                    <a:pt x="3435" y="6278"/>
                    <a:pt x="2744" y="6417"/>
                  </a:cubicBezTo>
                  <a:cubicBezTo>
                    <a:pt x="2556" y="6453"/>
                    <a:pt x="2375" y="6472"/>
                    <a:pt x="2203" y="6472"/>
                  </a:cubicBezTo>
                  <a:cubicBezTo>
                    <a:pt x="1963" y="6472"/>
                    <a:pt x="1740" y="6436"/>
                    <a:pt x="1537" y="6365"/>
                  </a:cubicBezTo>
                  <a:cubicBezTo>
                    <a:pt x="680" y="6058"/>
                    <a:pt x="430" y="5072"/>
                    <a:pt x="361" y="4585"/>
                  </a:cubicBezTo>
                  <a:lnTo>
                    <a:pt x="361" y="4561"/>
                  </a:lnTo>
                  <a:lnTo>
                    <a:pt x="337" y="4323"/>
                  </a:lnTo>
                  <a:cubicBezTo>
                    <a:pt x="284" y="3889"/>
                    <a:pt x="227" y="3442"/>
                    <a:pt x="192" y="3000"/>
                  </a:cubicBezTo>
                  <a:lnTo>
                    <a:pt x="180" y="2832"/>
                  </a:lnTo>
                  <a:cubicBezTo>
                    <a:pt x="145" y="2478"/>
                    <a:pt x="117" y="2143"/>
                    <a:pt x="174" y="1812"/>
                  </a:cubicBezTo>
                  <a:cubicBezTo>
                    <a:pt x="581" y="1707"/>
                    <a:pt x="1410" y="1377"/>
                    <a:pt x="1468" y="326"/>
                  </a:cubicBezTo>
                  <a:close/>
                  <a:moveTo>
                    <a:pt x="1409" y="1"/>
                  </a:moveTo>
                  <a:cubicBezTo>
                    <a:pt x="1406" y="1"/>
                    <a:pt x="1402" y="1"/>
                    <a:pt x="1398" y="2"/>
                  </a:cubicBezTo>
                  <a:cubicBezTo>
                    <a:pt x="1376" y="7"/>
                    <a:pt x="1352" y="31"/>
                    <a:pt x="1358" y="60"/>
                  </a:cubicBezTo>
                  <a:cubicBezTo>
                    <a:pt x="1427" y="1231"/>
                    <a:pt x="604" y="1597"/>
                    <a:pt x="110" y="1707"/>
                  </a:cubicBezTo>
                  <a:cubicBezTo>
                    <a:pt x="88" y="1713"/>
                    <a:pt x="70" y="1731"/>
                    <a:pt x="64" y="1753"/>
                  </a:cubicBezTo>
                  <a:cubicBezTo>
                    <a:pt x="0" y="2114"/>
                    <a:pt x="35" y="2484"/>
                    <a:pt x="64" y="2839"/>
                  </a:cubicBezTo>
                  <a:lnTo>
                    <a:pt x="82" y="3006"/>
                  </a:lnTo>
                  <a:cubicBezTo>
                    <a:pt x="117" y="3453"/>
                    <a:pt x="169" y="3905"/>
                    <a:pt x="221" y="4341"/>
                  </a:cubicBezTo>
                  <a:lnTo>
                    <a:pt x="238" y="4491"/>
                  </a:lnTo>
                  <a:cubicBezTo>
                    <a:pt x="238" y="4503"/>
                    <a:pt x="233" y="4510"/>
                    <a:pt x="238" y="4521"/>
                  </a:cubicBezTo>
                  <a:cubicBezTo>
                    <a:pt x="297" y="4990"/>
                    <a:pt x="535" y="6127"/>
                    <a:pt x="1497" y="6470"/>
                  </a:cubicBezTo>
                  <a:cubicBezTo>
                    <a:pt x="1711" y="6545"/>
                    <a:pt x="1949" y="6585"/>
                    <a:pt x="2198" y="6585"/>
                  </a:cubicBezTo>
                  <a:cubicBezTo>
                    <a:pt x="2379" y="6585"/>
                    <a:pt x="2570" y="6569"/>
                    <a:pt x="2768" y="6528"/>
                  </a:cubicBezTo>
                  <a:cubicBezTo>
                    <a:pt x="3475" y="6389"/>
                    <a:pt x="3992" y="6173"/>
                    <a:pt x="4328" y="5884"/>
                  </a:cubicBezTo>
                  <a:cubicBezTo>
                    <a:pt x="4757" y="5512"/>
                    <a:pt x="5059" y="5043"/>
                    <a:pt x="5199" y="4526"/>
                  </a:cubicBezTo>
                  <a:cubicBezTo>
                    <a:pt x="5274" y="4259"/>
                    <a:pt x="5303" y="3975"/>
                    <a:pt x="5285" y="3697"/>
                  </a:cubicBezTo>
                  <a:lnTo>
                    <a:pt x="5285" y="3662"/>
                  </a:lnTo>
                  <a:cubicBezTo>
                    <a:pt x="5285" y="3645"/>
                    <a:pt x="5279" y="3627"/>
                    <a:pt x="5279" y="3610"/>
                  </a:cubicBezTo>
                  <a:lnTo>
                    <a:pt x="5204" y="2931"/>
                  </a:lnTo>
                  <a:cubicBezTo>
                    <a:pt x="5204" y="2902"/>
                    <a:pt x="5180" y="2885"/>
                    <a:pt x="5157" y="2879"/>
                  </a:cubicBezTo>
                  <a:cubicBezTo>
                    <a:pt x="2402" y="2531"/>
                    <a:pt x="1474" y="66"/>
                    <a:pt x="1468" y="36"/>
                  </a:cubicBezTo>
                  <a:cubicBezTo>
                    <a:pt x="1458" y="16"/>
                    <a:pt x="1434" y="1"/>
                    <a:pt x="140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8004030" y="2456534"/>
              <a:ext cx="37430" cy="33977"/>
            </a:xfrm>
            <a:custGeom>
              <a:avLst/>
              <a:gdLst/>
              <a:ahLst/>
              <a:cxnLst/>
              <a:rect l="l" t="t" r="r" b="b"/>
              <a:pathLst>
                <a:path w="401" h="364" extrusionOk="0">
                  <a:moveTo>
                    <a:pt x="205" y="0"/>
                  </a:moveTo>
                  <a:cubicBezTo>
                    <a:pt x="191" y="0"/>
                    <a:pt x="177" y="2"/>
                    <a:pt x="164" y="5"/>
                  </a:cubicBezTo>
                  <a:cubicBezTo>
                    <a:pt x="65" y="27"/>
                    <a:pt x="1" y="121"/>
                    <a:pt x="24" y="220"/>
                  </a:cubicBezTo>
                  <a:cubicBezTo>
                    <a:pt x="44" y="305"/>
                    <a:pt x="120" y="363"/>
                    <a:pt x="200" y="363"/>
                  </a:cubicBezTo>
                  <a:cubicBezTo>
                    <a:pt x="213" y="363"/>
                    <a:pt x="226" y="362"/>
                    <a:pt x="239" y="359"/>
                  </a:cubicBezTo>
                  <a:cubicBezTo>
                    <a:pt x="338" y="335"/>
                    <a:pt x="400" y="242"/>
                    <a:pt x="378" y="144"/>
                  </a:cubicBezTo>
                  <a:cubicBezTo>
                    <a:pt x="362" y="59"/>
                    <a:pt x="287" y="0"/>
                    <a:pt x="20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7847587" y="2483137"/>
              <a:ext cx="32577" cy="30150"/>
            </a:xfrm>
            <a:custGeom>
              <a:avLst/>
              <a:gdLst/>
              <a:ahLst/>
              <a:cxnLst/>
              <a:rect l="l" t="t" r="r" b="b"/>
              <a:pathLst>
                <a:path w="349" h="323" extrusionOk="0">
                  <a:moveTo>
                    <a:pt x="174" y="1"/>
                  </a:moveTo>
                  <a:cubicBezTo>
                    <a:pt x="163" y="1"/>
                    <a:pt x="151" y="2"/>
                    <a:pt x="140" y="4"/>
                  </a:cubicBezTo>
                  <a:cubicBezTo>
                    <a:pt x="52" y="26"/>
                    <a:pt x="0" y="109"/>
                    <a:pt x="17" y="195"/>
                  </a:cubicBezTo>
                  <a:cubicBezTo>
                    <a:pt x="33" y="270"/>
                    <a:pt x="98" y="322"/>
                    <a:pt x="171" y="322"/>
                  </a:cubicBezTo>
                  <a:cubicBezTo>
                    <a:pt x="184" y="322"/>
                    <a:pt x="196" y="321"/>
                    <a:pt x="209" y="317"/>
                  </a:cubicBezTo>
                  <a:cubicBezTo>
                    <a:pt x="296" y="299"/>
                    <a:pt x="349" y="213"/>
                    <a:pt x="330" y="125"/>
                  </a:cubicBezTo>
                  <a:cubicBezTo>
                    <a:pt x="316" y="50"/>
                    <a:pt x="248" y="1"/>
                    <a:pt x="17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7964546" y="2339295"/>
              <a:ext cx="93156" cy="35377"/>
            </a:xfrm>
            <a:custGeom>
              <a:avLst/>
              <a:gdLst/>
              <a:ahLst/>
              <a:cxnLst/>
              <a:rect l="l" t="t" r="r" b="b"/>
              <a:pathLst>
                <a:path w="998" h="379" extrusionOk="0">
                  <a:moveTo>
                    <a:pt x="484" y="1"/>
                  </a:moveTo>
                  <a:cubicBezTo>
                    <a:pt x="280" y="1"/>
                    <a:pt x="125" y="80"/>
                    <a:pt x="64" y="153"/>
                  </a:cubicBezTo>
                  <a:cubicBezTo>
                    <a:pt x="0" y="234"/>
                    <a:pt x="23" y="303"/>
                    <a:pt x="76" y="327"/>
                  </a:cubicBezTo>
                  <a:cubicBezTo>
                    <a:pt x="115" y="347"/>
                    <a:pt x="163" y="350"/>
                    <a:pt x="212" y="350"/>
                  </a:cubicBezTo>
                  <a:cubicBezTo>
                    <a:pt x="236" y="350"/>
                    <a:pt x="260" y="349"/>
                    <a:pt x="284" y="349"/>
                  </a:cubicBezTo>
                  <a:cubicBezTo>
                    <a:pt x="360" y="349"/>
                    <a:pt x="429" y="349"/>
                    <a:pt x="499" y="356"/>
                  </a:cubicBezTo>
                  <a:cubicBezTo>
                    <a:pt x="563" y="356"/>
                    <a:pt x="638" y="362"/>
                    <a:pt x="708" y="373"/>
                  </a:cubicBezTo>
                  <a:cubicBezTo>
                    <a:pt x="745" y="376"/>
                    <a:pt x="783" y="379"/>
                    <a:pt x="818" y="379"/>
                  </a:cubicBezTo>
                  <a:cubicBezTo>
                    <a:pt x="854" y="379"/>
                    <a:pt x="887" y="376"/>
                    <a:pt x="917" y="367"/>
                  </a:cubicBezTo>
                  <a:cubicBezTo>
                    <a:pt x="975" y="344"/>
                    <a:pt x="997" y="274"/>
                    <a:pt x="940" y="193"/>
                  </a:cubicBezTo>
                  <a:cubicBezTo>
                    <a:pt x="876" y="106"/>
                    <a:pt x="719" y="14"/>
                    <a:pt x="504" y="1"/>
                  </a:cubicBezTo>
                  <a:cubicBezTo>
                    <a:pt x="497" y="1"/>
                    <a:pt x="491" y="1"/>
                    <a:pt x="484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7803155" y="2363751"/>
              <a:ext cx="79714" cy="39764"/>
            </a:xfrm>
            <a:custGeom>
              <a:avLst/>
              <a:gdLst/>
              <a:ahLst/>
              <a:cxnLst/>
              <a:rect l="l" t="t" r="r" b="b"/>
              <a:pathLst>
                <a:path w="854" h="426" extrusionOk="0">
                  <a:moveTo>
                    <a:pt x="554" y="0"/>
                  </a:moveTo>
                  <a:cubicBezTo>
                    <a:pt x="497" y="0"/>
                    <a:pt x="434" y="9"/>
                    <a:pt x="366" y="30"/>
                  </a:cubicBezTo>
                  <a:cubicBezTo>
                    <a:pt x="186" y="82"/>
                    <a:pt x="70" y="199"/>
                    <a:pt x="35" y="279"/>
                  </a:cubicBezTo>
                  <a:cubicBezTo>
                    <a:pt x="0" y="366"/>
                    <a:pt x="35" y="419"/>
                    <a:pt x="94" y="424"/>
                  </a:cubicBezTo>
                  <a:cubicBezTo>
                    <a:pt x="99" y="425"/>
                    <a:pt x="105" y="425"/>
                    <a:pt x="110" y="425"/>
                  </a:cubicBezTo>
                  <a:cubicBezTo>
                    <a:pt x="159" y="425"/>
                    <a:pt x="216" y="406"/>
                    <a:pt x="273" y="389"/>
                  </a:cubicBezTo>
                  <a:cubicBezTo>
                    <a:pt x="332" y="366"/>
                    <a:pt x="394" y="343"/>
                    <a:pt x="453" y="325"/>
                  </a:cubicBezTo>
                  <a:cubicBezTo>
                    <a:pt x="506" y="314"/>
                    <a:pt x="568" y="296"/>
                    <a:pt x="632" y="279"/>
                  </a:cubicBezTo>
                  <a:cubicBezTo>
                    <a:pt x="696" y="261"/>
                    <a:pt x="766" y="250"/>
                    <a:pt x="806" y="215"/>
                  </a:cubicBezTo>
                  <a:cubicBezTo>
                    <a:pt x="854" y="181"/>
                    <a:pt x="854" y="117"/>
                    <a:pt x="777" y="65"/>
                  </a:cubicBezTo>
                  <a:cubicBezTo>
                    <a:pt x="733" y="28"/>
                    <a:pt x="653" y="0"/>
                    <a:pt x="55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7779913" y="2421717"/>
              <a:ext cx="132733" cy="132826"/>
            </a:xfrm>
            <a:custGeom>
              <a:avLst/>
              <a:gdLst/>
              <a:ahLst/>
              <a:cxnLst/>
              <a:rect l="l" t="t" r="r" b="b"/>
              <a:pathLst>
                <a:path w="1422" h="1423" extrusionOk="0">
                  <a:moveTo>
                    <a:pt x="713" y="111"/>
                  </a:moveTo>
                  <a:cubicBezTo>
                    <a:pt x="1039" y="111"/>
                    <a:pt x="1305" y="378"/>
                    <a:pt x="1305" y="708"/>
                  </a:cubicBezTo>
                  <a:cubicBezTo>
                    <a:pt x="1305" y="1039"/>
                    <a:pt x="1039" y="1305"/>
                    <a:pt x="713" y="1305"/>
                  </a:cubicBezTo>
                  <a:cubicBezTo>
                    <a:pt x="383" y="1305"/>
                    <a:pt x="116" y="1039"/>
                    <a:pt x="116" y="708"/>
                  </a:cubicBezTo>
                  <a:cubicBezTo>
                    <a:pt x="116" y="378"/>
                    <a:pt x="383" y="111"/>
                    <a:pt x="713" y="111"/>
                  </a:cubicBezTo>
                  <a:close/>
                  <a:moveTo>
                    <a:pt x="713" y="1"/>
                  </a:moveTo>
                  <a:cubicBezTo>
                    <a:pt x="319" y="1"/>
                    <a:pt x="0" y="320"/>
                    <a:pt x="0" y="708"/>
                  </a:cubicBezTo>
                  <a:cubicBezTo>
                    <a:pt x="0" y="1102"/>
                    <a:pt x="319" y="1422"/>
                    <a:pt x="713" y="1422"/>
                  </a:cubicBezTo>
                  <a:cubicBezTo>
                    <a:pt x="1103" y="1422"/>
                    <a:pt x="1422" y="1102"/>
                    <a:pt x="1422" y="708"/>
                  </a:cubicBezTo>
                  <a:cubicBezTo>
                    <a:pt x="1422" y="320"/>
                    <a:pt x="1103" y="1"/>
                    <a:pt x="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8317478" y="2414810"/>
              <a:ext cx="32110" cy="39484"/>
            </a:xfrm>
            <a:custGeom>
              <a:avLst/>
              <a:gdLst/>
              <a:ahLst/>
              <a:cxnLst/>
              <a:rect l="l" t="t" r="r" b="b"/>
              <a:pathLst>
                <a:path w="344" h="423" extrusionOk="0">
                  <a:moveTo>
                    <a:pt x="202" y="1"/>
                  </a:moveTo>
                  <a:cubicBezTo>
                    <a:pt x="184" y="1"/>
                    <a:pt x="166" y="8"/>
                    <a:pt x="152" y="22"/>
                  </a:cubicBezTo>
                  <a:lnTo>
                    <a:pt x="19" y="209"/>
                  </a:lnTo>
                  <a:cubicBezTo>
                    <a:pt x="8" y="231"/>
                    <a:pt x="1" y="260"/>
                    <a:pt x="8" y="284"/>
                  </a:cubicBezTo>
                  <a:cubicBezTo>
                    <a:pt x="13" y="313"/>
                    <a:pt x="35" y="330"/>
                    <a:pt x="59" y="341"/>
                  </a:cubicBezTo>
                  <a:lnTo>
                    <a:pt x="262" y="417"/>
                  </a:lnTo>
                  <a:cubicBezTo>
                    <a:pt x="268" y="423"/>
                    <a:pt x="274" y="423"/>
                    <a:pt x="279" y="423"/>
                  </a:cubicBezTo>
                  <a:cubicBezTo>
                    <a:pt x="303" y="423"/>
                    <a:pt x="326" y="405"/>
                    <a:pt x="332" y="388"/>
                  </a:cubicBezTo>
                  <a:cubicBezTo>
                    <a:pt x="343" y="353"/>
                    <a:pt x="332" y="324"/>
                    <a:pt x="303" y="313"/>
                  </a:cubicBezTo>
                  <a:lnTo>
                    <a:pt x="134" y="249"/>
                  </a:lnTo>
                  <a:lnTo>
                    <a:pt x="244" y="92"/>
                  </a:lnTo>
                  <a:cubicBezTo>
                    <a:pt x="268" y="62"/>
                    <a:pt x="262" y="28"/>
                    <a:pt x="233" y="11"/>
                  </a:cubicBezTo>
                  <a:cubicBezTo>
                    <a:pt x="224" y="4"/>
                    <a:pt x="213" y="1"/>
                    <a:pt x="20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7962306" y="2565653"/>
              <a:ext cx="62353" cy="54325"/>
            </a:xfrm>
            <a:custGeom>
              <a:avLst/>
              <a:gdLst/>
              <a:ahLst/>
              <a:cxnLst/>
              <a:rect l="l" t="t" r="r" b="b"/>
              <a:pathLst>
                <a:path w="668" h="582" extrusionOk="0">
                  <a:moveTo>
                    <a:pt x="561" y="1"/>
                  </a:moveTo>
                  <a:cubicBezTo>
                    <a:pt x="558" y="1"/>
                    <a:pt x="555" y="1"/>
                    <a:pt x="552" y="1"/>
                  </a:cubicBezTo>
                  <a:cubicBezTo>
                    <a:pt x="517" y="7"/>
                    <a:pt x="499" y="36"/>
                    <a:pt x="499" y="65"/>
                  </a:cubicBezTo>
                  <a:cubicBezTo>
                    <a:pt x="506" y="77"/>
                    <a:pt x="541" y="368"/>
                    <a:pt x="54" y="472"/>
                  </a:cubicBezTo>
                  <a:cubicBezTo>
                    <a:pt x="24" y="478"/>
                    <a:pt x="1" y="507"/>
                    <a:pt x="6" y="542"/>
                  </a:cubicBezTo>
                  <a:cubicBezTo>
                    <a:pt x="12" y="564"/>
                    <a:pt x="41" y="582"/>
                    <a:pt x="65" y="582"/>
                  </a:cubicBezTo>
                  <a:lnTo>
                    <a:pt x="76" y="582"/>
                  </a:lnTo>
                  <a:cubicBezTo>
                    <a:pt x="668" y="454"/>
                    <a:pt x="616" y="54"/>
                    <a:pt x="616" y="47"/>
                  </a:cubicBezTo>
                  <a:cubicBezTo>
                    <a:pt x="611" y="22"/>
                    <a:pt x="587" y="1"/>
                    <a:pt x="56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7897339" y="2449347"/>
              <a:ext cx="55352" cy="110518"/>
            </a:xfrm>
            <a:custGeom>
              <a:avLst/>
              <a:gdLst/>
              <a:ahLst/>
              <a:cxnLst/>
              <a:rect l="l" t="t" r="r" b="b"/>
              <a:pathLst>
                <a:path w="593" h="1184" extrusionOk="0">
                  <a:moveTo>
                    <a:pt x="367" y="0"/>
                  </a:moveTo>
                  <a:lnTo>
                    <a:pt x="378" y="377"/>
                  </a:lnTo>
                  <a:cubicBezTo>
                    <a:pt x="384" y="517"/>
                    <a:pt x="274" y="639"/>
                    <a:pt x="129" y="645"/>
                  </a:cubicBezTo>
                  <a:cubicBezTo>
                    <a:pt x="59" y="645"/>
                    <a:pt x="1" y="709"/>
                    <a:pt x="6" y="778"/>
                  </a:cubicBezTo>
                  <a:cubicBezTo>
                    <a:pt x="12" y="1006"/>
                    <a:pt x="204" y="1184"/>
                    <a:pt x="431" y="1184"/>
                  </a:cubicBezTo>
                  <a:cubicBezTo>
                    <a:pt x="435" y="1184"/>
                    <a:pt x="438" y="1183"/>
                    <a:pt x="442" y="1183"/>
                  </a:cubicBezTo>
                  <a:lnTo>
                    <a:pt x="592" y="117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7891925" y="2443933"/>
              <a:ext cx="66180" cy="120879"/>
            </a:xfrm>
            <a:custGeom>
              <a:avLst/>
              <a:gdLst/>
              <a:ahLst/>
              <a:cxnLst/>
              <a:rect l="l" t="t" r="r" b="b"/>
              <a:pathLst>
                <a:path w="709" h="1295" extrusionOk="0">
                  <a:moveTo>
                    <a:pt x="425" y="1"/>
                  </a:moveTo>
                  <a:cubicBezTo>
                    <a:pt x="390" y="1"/>
                    <a:pt x="366" y="29"/>
                    <a:pt x="366" y="58"/>
                  </a:cubicBezTo>
                  <a:lnTo>
                    <a:pt x="383" y="435"/>
                  </a:lnTo>
                  <a:cubicBezTo>
                    <a:pt x="383" y="545"/>
                    <a:pt x="297" y="639"/>
                    <a:pt x="187" y="644"/>
                  </a:cubicBezTo>
                  <a:cubicBezTo>
                    <a:pt x="82" y="650"/>
                    <a:pt x="0" y="737"/>
                    <a:pt x="7" y="836"/>
                  </a:cubicBezTo>
                  <a:cubicBezTo>
                    <a:pt x="18" y="1097"/>
                    <a:pt x="227" y="1294"/>
                    <a:pt x="482" y="1294"/>
                  </a:cubicBezTo>
                  <a:lnTo>
                    <a:pt x="500" y="1294"/>
                  </a:lnTo>
                  <a:lnTo>
                    <a:pt x="650" y="1289"/>
                  </a:lnTo>
                  <a:cubicBezTo>
                    <a:pt x="685" y="1289"/>
                    <a:pt x="709" y="1265"/>
                    <a:pt x="709" y="1230"/>
                  </a:cubicBezTo>
                  <a:cubicBezTo>
                    <a:pt x="709" y="1203"/>
                    <a:pt x="684" y="1177"/>
                    <a:pt x="658" y="1177"/>
                  </a:cubicBezTo>
                  <a:cubicBezTo>
                    <a:pt x="655" y="1177"/>
                    <a:pt x="653" y="1177"/>
                    <a:pt x="650" y="1177"/>
                  </a:cubicBezTo>
                  <a:lnTo>
                    <a:pt x="494" y="1184"/>
                  </a:lnTo>
                  <a:cubicBezTo>
                    <a:pt x="491" y="1184"/>
                    <a:pt x="488" y="1184"/>
                    <a:pt x="484" y="1184"/>
                  </a:cubicBezTo>
                  <a:cubicBezTo>
                    <a:pt x="291" y="1184"/>
                    <a:pt x="128" y="1029"/>
                    <a:pt x="123" y="836"/>
                  </a:cubicBezTo>
                  <a:cubicBezTo>
                    <a:pt x="117" y="794"/>
                    <a:pt x="152" y="760"/>
                    <a:pt x="192" y="760"/>
                  </a:cubicBezTo>
                  <a:cubicBezTo>
                    <a:pt x="366" y="754"/>
                    <a:pt x="500" y="604"/>
                    <a:pt x="494" y="430"/>
                  </a:cubicBezTo>
                  <a:lnTo>
                    <a:pt x="482" y="58"/>
                  </a:lnTo>
                  <a:cubicBezTo>
                    <a:pt x="482" y="23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7955865" y="2388767"/>
              <a:ext cx="151215" cy="151028"/>
            </a:xfrm>
            <a:custGeom>
              <a:avLst/>
              <a:gdLst/>
              <a:ahLst/>
              <a:cxnLst/>
              <a:rect l="l" t="t" r="r" b="b"/>
              <a:pathLst>
                <a:path w="1620" h="1618" extrusionOk="0">
                  <a:moveTo>
                    <a:pt x="806" y="116"/>
                  </a:moveTo>
                  <a:cubicBezTo>
                    <a:pt x="1189" y="116"/>
                    <a:pt x="1502" y="429"/>
                    <a:pt x="1502" y="812"/>
                  </a:cubicBezTo>
                  <a:cubicBezTo>
                    <a:pt x="1502" y="1195"/>
                    <a:pt x="1189" y="1502"/>
                    <a:pt x="806" y="1502"/>
                  </a:cubicBezTo>
                  <a:cubicBezTo>
                    <a:pt x="423" y="1502"/>
                    <a:pt x="116" y="1195"/>
                    <a:pt x="116" y="812"/>
                  </a:cubicBezTo>
                  <a:cubicBezTo>
                    <a:pt x="116" y="429"/>
                    <a:pt x="423" y="116"/>
                    <a:pt x="806" y="116"/>
                  </a:cubicBezTo>
                  <a:close/>
                  <a:moveTo>
                    <a:pt x="806" y="0"/>
                  </a:moveTo>
                  <a:cubicBezTo>
                    <a:pt x="359" y="0"/>
                    <a:pt x="0" y="365"/>
                    <a:pt x="0" y="812"/>
                  </a:cubicBezTo>
                  <a:cubicBezTo>
                    <a:pt x="0" y="1259"/>
                    <a:pt x="359" y="1618"/>
                    <a:pt x="806" y="1618"/>
                  </a:cubicBezTo>
                  <a:cubicBezTo>
                    <a:pt x="1253" y="1618"/>
                    <a:pt x="1619" y="1259"/>
                    <a:pt x="1619" y="812"/>
                  </a:cubicBezTo>
                  <a:cubicBezTo>
                    <a:pt x="1619" y="365"/>
                    <a:pt x="1253" y="0"/>
                    <a:pt x="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7900046" y="2457374"/>
              <a:ext cx="65620" cy="22962"/>
            </a:xfrm>
            <a:custGeom>
              <a:avLst/>
              <a:gdLst/>
              <a:ahLst/>
              <a:cxnLst/>
              <a:rect l="l" t="t" r="r" b="b"/>
              <a:pathLst>
                <a:path w="703" h="246" extrusionOk="0">
                  <a:moveTo>
                    <a:pt x="375" y="0"/>
                  </a:moveTo>
                  <a:cubicBezTo>
                    <a:pt x="144" y="0"/>
                    <a:pt x="25" y="152"/>
                    <a:pt x="25" y="152"/>
                  </a:cubicBezTo>
                  <a:cubicBezTo>
                    <a:pt x="1" y="176"/>
                    <a:pt x="6" y="211"/>
                    <a:pt x="30" y="233"/>
                  </a:cubicBezTo>
                  <a:cubicBezTo>
                    <a:pt x="41" y="240"/>
                    <a:pt x="52" y="245"/>
                    <a:pt x="65" y="245"/>
                  </a:cubicBezTo>
                  <a:cubicBezTo>
                    <a:pt x="82" y="245"/>
                    <a:pt x="100" y="240"/>
                    <a:pt x="111" y="222"/>
                  </a:cubicBezTo>
                  <a:cubicBezTo>
                    <a:pt x="115" y="218"/>
                    <a:pt x="200" y="115"/>
                    <a:pt x="369" y="115"/>
                  </a:cubicBezTo>
                  <a:cubicBezTo>
                    <a:pt x="436" y="115"/>
                    <a:pt x="516" y="131"/>
                    <a:pt x="609" y="176"/>
                  </a:cubicBezTo>
                  <a:cubicBezTo>
                    <a:pt x="617" y="179"/>
                    <a:pt x="625" y="180"/>
                    <a:pt x="632" y="180"/>
                  </a:cubicBezTo>
                  <a:cubicBezTo>
                    <a:pt x="655" y="180"/>
                    <a:pt x="677" y="168"/>
                    <a:pt x="686" y="147"/>
                  </a:cubicBezTo>
                  <a:cubicBezTo>
                    <a:pt x="703" y="117"/>
                    <a:pt x="691" y="88"/>
                    <a:pt x="662" y="71"/>
                  </a:cubicBezTo>
                  <a:cubicBezTo>
                    <a:pt x="553" y="20"/>
                    <a:pt x="457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7812863" y="2876579"/>
              <a:ext cx="512917" cy="1380349"/>
            </a:xfrm>
            <a:custGeom>
              <a:avLst/>
              <a:gdLst/>
              <a:ahLst/>
              <a:cxnLst/>
              <a:rect l="l" t="t" r="r" b="b"/>
              <a:pathLst>
                <a:path w="5495" h="14788" extrusionOk="0">
                  <a:moveTo>
                    <a:pt x="2072" y="1"/>
                  </a:moveTo>
                  <a:lnTo>
                    <a:pt x="1" y="14787"/>
                  </a:lnTo>
                  <a:lnTo>
                    <a:pt x="3417" y="14787"/>
                  </a:lnTo>
                  <a:lnTo>
                    <a:pt x="5494" y="1"/>
                  </a:lnTo>
                  <a:lnTo>
                    <a:pt x="5494" y="1"/>
                  </a:lnTo>
                  <a:cubicBezTo>
                    <a:pt x="4958" y="285"/>
                    <a:pt x="4369" y="427"/>
                    <a:pt x="3781" y="427"/>
                  </a:cubicBezTo>
                  <a:cubicBezTo>
                    <a:pt x="3193" y="427"/>
                    <a:pt x="2606" y="285"/>
                    <a:pt x="2072" y="1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7807449" y="2871352"/>
              <a:ext cx="523745" cy="1390897"/>
            </a:xfrm>
            <a:custGeom>
              <a:avLst/>
              <a:gdLst/>
              <a:ahLst/>
              <a:cxnLst/>
              <a:rect l="l" t="t" r="r" b="b"/>
              <a:pathLst>
                <a:path w="5611" h="14901" extrusionOk="0">
                  <a:moveTo>
                    <a:pt x="2171" y="143"/>
                  </a:moveTo>
                  <a:cubicBezTo>
                    <a:pt x="2699" y="407"/>
                    <a:pt x="3273" y="539"/>
                    <a:pt x="3846" y="539"/>
                  </a:cubicBezTo>
                  <a:cubicBezTo>
                    <a:pt x="4405" y="539"/>
                    <a:pt x="4964" y="413"/>
                    <a:pt x="5477" y="161"/>
                  </a:cubicBezTo>
                  <a:lnTo>
                    <a:pt x="5477" y="161"/>
                  </a:lnTo>
                  <a:lnTo>
                    <a:pt x="3429" y="14790"/>
                  </a:lnTo>
                  <a:lnTo>
                    <a:pt x="123" y="14790"/>
                  </a:lnTo>
                  <a:lnTo>
                    <a:pt x="2171" y="143"/>
                  </a:lnTo>
                  <a:close/>
                  <a:moveTo>
                    <a:pt x="2127" y="1"/>
                  </a:moveTo>
                  <a:cubicBezTo>
                    <a:pt x="2118" y="1"/>
                    <a:pt x="2109" y="4"/>
                    <a:pt x="2101" y="9"/>
                  </a:cubicBezTo>
                  <a:cubicBezTo>
                    <a:pt x="2083" y="16"/>
                    <a:pt x="2072" y="33"/>
                    <a:pt x="2072" y="51"/>
                  </a:cubicBezTo>
                  <a:lnTo>
                    <a:pt x="0" y="14836"/>
                  </a:lnTo>
                  <a:cubicBezTo>
                    <a:pt x="0" y="14854"/>
                    <a:pt x="0" y="14871"/>
                    <a:pt x="13" y="14883"/>
                  </a:cubicBezTo>
                  <a:cubicBezTo>
                    <a:pt x="24" y="14895"/>
                    <a:pt x="42" y="14900"/>
                    <a:pt x="59" y="14900"/>
                  </a:cubicBezTo>
                  <a:lnTo>
                    <a:pt x="3475" y="14900"/>
                  </a:lnTo>
                  <a:cubicBezTo>
                    <a:pt x="3504" y="14900"/>
                    <a:pt x="3528" y="14883"/>
                    <a:pt x="3534" y="14854"/>
                  </a:cubicBezTo>
                  <a:lnTo>
                    <a:pt x="5604" y="68"/>
                  </a:lnTo>
                  <a:cubicBezTo>
                    <a:pt x="5611" y="44"/>
                    <a:pt x="5598" y="22"/>
                    <a:pt x="5582" y="9"/>
                  </a:cubicBezTo>
                  <a:cubicBezTo>
                    <a:pt x="5573" y="4"/>
                    <a:pt x="5562" y="1"/>
                    <a:pt x="5552" y="1"/>
                  </a:cubicBezTo>
                  <a:cubicBezTo>
                    <a:pt x="5542" y="1"/>
                    <a:pt x="5532" y="4"/>
                    <a:pt x="5523" y="9"/>
                  </a:cubicBezTo>
                  <a:cubicBezTo>
                    <a:pt x="4995" y="288"/>
                    <a:pt x="4417" y="427"/>
                    <a:pt x="3838" y="427"/>
                  </a:cubicBezTo>
                  <a:cubicBezTo>
                    <a:pt x="3260" y="427"/>
                    <a:pt x="2681" y="288"/>
                    <a:pt x="2153" y="9"/>
                  </a:cubicBezTo>
                  <a:cubicBezTo>
                    <a:pt x="2144" y="4"/>
                    <a:pt x="2136" y="1"/>
                    <a:pt x="212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7994789" y="2866872"/>
              <a:ext cx="334259" cy="93996"/>
            </a:xfrm>
            <a:custGeom>
              <a:avLst/>
              <a:gdLst/>
              <a:ahLst/>
              <a:cxnLst/>
              <a:rect l="l" t="t" r="r" b="b"/>
              <a:pathLst>
                <a:path w="3581" h="1007" extrusionOk="0">
                  <a:moveTo>
                    <a:pt x="1" y="0"/>
                  </a:moveTo>
                  <a:lnTo>
                    <a:pt x="1" y="563"/>
                  </a:lnTo>
                  <a:cubicBezTo>
                    <a:pt x="560" y="858"/>
                    <a:pt x="1175" y="1006"/>
                    <a:pt x="1790" y="1006"/>
                  </a:cubicBezTo>
                  <a:cubicBezTo>
                    <a:pt x="2405" y="1006"/>
                    <a:pt x="3020" y="858"/>
                    <a:pt x="3580" y="563"/>
                  </a:cubicBezTo>
                  <a:lnTo>
                    <a:pt x="3580" y="0"/>
                  </a:lnTo>
                  <a:cubicBezTo>
                    <a:pt x="3020" y="296"/>
                    <a:pt x="2405" y="444"/>
                    <a:pt x="1790" y="444"/>
                  </a:cubicBezTo>
                  <a:cubicBezTo>
                    <a:pt x="1175" y="444"/>
                    <a:pt x="560" y="296"/>
                    <a:pt x="1" y="0"/>
                  </a:cubicBezTo>
                  <a:close/>
                </a:path>
              </a:pathLst>
            </a:custGeom>
            <a:solidFill>
              <a:srgbClr val="FFD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7989376" y="2861645"/>
              <a:ext cx="345087" cy="104824"/>
            </a:xfrm>
            <a:custGeom>
              <a:avLst/>
              <a:gdLst/>
              <a:ahLst/>
              <a:cxnLst/>
              <a:rect l="l" t="t" r="r" b="b"/>
              <a:pathLst>
                <a:path w="3697" h="1123" extrusionOk="0">
                  <a:moveTo>
                    <a:pt x="3585" y="155"/>
                  </a:moveTo>
                  <a:lnTo>
                    <a:pt x="3585" y="584"/>
                  </a:lnTo>
                  <a:cubicBezTo>
                    <a:pt x="3040" y="865"/>
                    <a:pt x="2444" y="1006"/>
                    <a:pt x="1849" y="1006"/>
                  </a:cubicBezTo>
                  <a:cubicBezTo>
                    <a:pt x="1254" y="1006"/>
                    <a:pt x="660" y="865"/>
                    <a:pt x="117" y="584"/>
                  </a:cubicBezTo>
                  <a:lnTo>
                    <a:pt x="117" y="155"/>
                  </a:lnTo>
                  <a:cubicBezTo>
                    <a:pt x="662" y="424"/>
                    <a:pt x="1255" y="559"/>
                    <a:pt x="1849" y="559"/>
                  </a:cubicBezTo>
                  <a:cubicBezTo>
                    <a:pt x="2443" y="559"/>
                    <a:pt x="3037" y="424"/>
                    <a:pt x="3585" y="155"/>
                  </a:cubicBezTo>
                  <a:close/>
                  <a:moveTo>
                    <a:pt x="59" y="0"/>
                  </a:moveTo>
                  <a:cubicBezTo>
                    <a:pt x="49" y="0"/>
                    <a:pt x="39" y="3"/>
                    <a:pt x="30" y="9"/>
                  </a:cubicBezTo>
                  <a:cubicBezTo>
                    <a:pt x="13" y="21"/>
                    <a:pt x="0" y="38"/>
                    <a:pt x="0" y="56"/>
                  </a:cubicBezTo>
                  <a:lnTo>
                    <a:pt x="0" y="619"/>
                  </a:lnTo>
                  <a:cubicBezTo>
                    <a:pt x="0" y="642"/>
                    <a:pt x="13" y="659"/>
                    <a:pt x="30" y="670"/>
                  </a:cubicBezTo>
                  <a:cubicBezTo>
                    <a:pt x="605" y="972"/>
                    <a:pt x="1225" y="1123"/>
                    <a:pt x="1852" y="1123"/>
                  </a:cubicBezTo>
                  <a:cubicBezTo>
                    <a:pt x="2471" y="1123"/>
                    <a:pt x="3098" y="972"/>
                    <a:pt x="3667" y="670"/>
                  </a:cubicBezTo>
                  <a:cubicBezTo>
                    <a:pt x="3684" y="659"/>
                    <a:pt x="3697" y="642"/>
                    <a:pt x="3697" y="619"/>
                  </a:cubicBezTo>
                  <a:lnTo>
                    <a:pt x="3697" y="56"/>
                  </a:lnTo>
                  <a:cubicBezTo>
                    <a:pt x="3697" y="38"/>
                    <a:pt x="3684" y="21"/>
                    <a:pt x="3667" y="9"/>
                  </a:cubicBezTo>
                  <a:cubicBezTo>
                    <a:pt x="3658" y="3"/>
                    <a:pt x="3650" y="0"/>
                    <a:pt x="3641" y="0"/>
                  </a:cubicBezTo>
                  <a:cubicBezTo>
                    <a:pt x="3632" y="0"/>
                    <a:pt x="3624" y="3"/>
                    <a:pt x="3614" y="9"/>
                  </a:cubicBezTo>
                  <a:cubicBezTo>
                    <a:pt x="3060" y="299"/>
                    <a:pt x="2454" y="444"/>
                    <a:pt x="1849" y="444"/>
                  </a:cubicBezTo>
                  <a:cubicBezTo>
                    <a:pt x="1244" y="444"/>
                    <a:pt x="639" y="299"/>
                    <a:pt x="88" y="9"/>
                  </a:cubicBezTo>
                  <a:cubicBezTo>
                    <a:pt x="79" y="3"/>
                    <a:pt x="69" y="0"/>
                    <a:pt x="5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7257843" y="3285144"/>
              <a:ext cx="347701" cy="485661"/>
            </a:xfrm>
            <a:custGeom>
              <a:avLst/>
              <a:gdLst/>
              <a:ahLst/>
              <a:cxnLst/>
              <a:rect l="l" t="t" r="r" b="b"/>
              <a:pathLst>
                <a:path w="3725" h="5203" extrusionOk="0">
                  <a:moveTo>
                    <a:pt x="3225" y="0"/>
                  </a:moveTo>
                  <a:cubicBezTo>
                    <a:pt x="2788" y="0"/>
                    <a:pt x="1919" y="921"/>
                    <a:pt x="1179" y="2207"/>
                  </a:cubicBezTo>
                  <a:cubicBezTo>
                    <a:pt x="361" y="3623"/>
                    <a:pt x="1" y="4951"/>
                    <a:pt x="384" y="5171"/>
                  </a:cubicBezTo>
                  <a:cubicBezTo>
                    <a:pt x="419" y="5192"/>
                    <a:pt x="461" y="5202"/>
                    <a:pt x="506" y="5202"/>
                  </a:cubicBezTo>
                  <a:cubicBezTo>
                    <a:pt x="943" y="5202"/>
                    <a:pt x="1808" y="4282"/>
                    <a:pt x="2554" y="3002"/>
                  </a:cubicBezTo>
                  <a:cubicBezTo>
                    <a:pt x="3371" y="1581"/>
                    <a:pt x="3725" y="253"/>
                    <a:pt x="3348" y="31"/>
                  </a:cubicBezTo>
                  <a:cubicBezTo>
                    <a:pt x="3312" y="10"/>
                    <a:pt x="3271" y="0"/>
                    <a:pt x="322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7247576" y="3280103"/>
              <a:ext cx="350501" cy="495929"/>
            </a:xfrm>
            <a:custGeom>
              <a:avLst/>
              <a:gdLst/>
              <a:ahLst/>
              <a:cxnLst/>
              <a:rect l="l" t="t" r="r" b="b"/>
              <a:pathLst>
                <a:path w="3755" h="5313" extrusionOk="0">
                  <a:moveTo>
                    <a:pt x="3331" y="114"/>
                  </a:moveTo>
                  <a:cubicBezTo>
                    <a:pt x="3371" y="114"/>
                    <a:pt x="3400" y="120"/>
                    <a:pt x="3430" y="138"/>
                  </a:cubicBezTo>
                  <a:cubicBezTo>
                    <a:pt x="3586" y="224"/>
                    <a:pt x="3591" y="591"/>
                    <a:pt x="3452" y="1107"/>
                  </a:cubicBezTo>
                  <a:cubicBezTo>
                    <a:pt x="3307" y="1664"/>
                    <a:pt x="3005" y="2342"/>
                    <a:pt x="2611" y="3027"/>
                  </a:cubicBezTo>
                  <a:cubicBezTo>
                    <a:pt x="1818" y="4396"/>
                    <a:pt x="991" y="5202"/>
                    <a:pt x="614" y="5202"/>
                  </a:cubicBezTo>
                  <a:cubicBezTo>
                    <a:pt x="577" y="5202"/>
                    <a:pt x="545" y="5195"/>
                    <a:pt x="517" y="5179"/>
                  </a:cubicBezTo>
                  <a:cubicBezTo>
                    <a:pt x="210" y="5000"/>
                    <a:pt x="464" y="3798"/>
                    <a:pt x="1334" y="2290"/>
                  </a:cubicBezTo>
                  <a:cubicBezTo>
                    <a:pt x="2129" y="915"/>
                    <a:pt x="2959" y="114"/>
                    <a:pt x="3331" y="114"/>
                  </a:cubicBezTo>
                  <a:close/>
                  <a:moveTo>
                    <a:pt x="3337" y="1"/>
                  </a:moveTo>
                  <a:cubicBezTo>
                    <a:pt x="2829" y="1"/>
                    <a:pt x="1912" y="1069"/>
                    <a:pt x="1237" y="2232"/>
                  </a:cubicBezTo>
                  <a:cubicBezTo>
                    <a:pt x="494" y="3520"/>
                    <a:pt x="1" y="5011"/>
                    <a:pt x="464" y="5278"/>
                  </a:cubicBezTo>
                  <a:cubicBezTo>
                    <a:pt x="506" y="5300"/>
                    <a:pt x="558" y="5313"/>
                    <a:pt x="611" y="5313"/>
                  </a:cubicBezTo>
                  <a:cubicBezTo>
                    <a:pt x="1120" y="5313"/>
                    <a:pt x="2038" y="4245"/>
                    <a:pt x="2710" y="3078"/>
                  </a:cubicBezTo>
                  <a:cubicBezTo>
                    <a:pt x="3109" y="2389"/>
                    <a:pt x="3412" y="1699"/>
                    <a:pt x="3562" y="1136"/>
                  </a:cubicBezTo>
                  <a:cubicBezTo>
                    <a:pt x="3679" y="719"/>
                    <a:pt x="3754" y="190"/>
                    <a:pt x="3487" y="39"/>
                  </a:cubicBezTo>
                  <a:cubicBezTo>
                    <a:pt x="3442" y="13"/>
                    <a:pt x="3392" y="1"/>
                    <a:pt x="333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7044367" y="3327521"/>
              <a:ext cx="200593" cy="96516"/>
            </a:xfrm>
            <a:custGeom>
              <a:avLst/>
              <a:gdLst/>
              <a:ahLst/>
              <a:cxnLst/>
              <a:rect l="l" t="t" r="r" b="b"/>
              <a:pathLst>
                <a:path w="2149" h="1034" extrusionOk="0">
                  <a:moveTo>
                    <a:pt x="538" y="0"/>
                  </a:moveTo>
                  <a:cubicBezTo>
                    <a:pt x="325" y="0"/>
                    <a:pt x="0" y="135"/>
                    <a:pt x="66" y="407"/>
                  </a:cubicBezTo>
                  <a:cubicBezTo>
                    <a:pt x="791" y="733"/>
                    <a:pt x="1436" y="935"/>
                    <a:pt x="1848" y="1033"/>
                  </a:cubicBezTo>
                  <a:cubicBezTo>
                    <a:pt x="1940" y="942"/>
                    <a:pt x="2027" y="830"/>
                    <a:pt x="2108" y="704"/>
                  </a:cubicBezTo>
                  <a:cubicBezTo>
                    <a:pt x="2137" y="656"/>
                    <a:pt x="2148" y="594"/>
                    <a:pt x="2132" y="541"/>
                  </a:cubicBezTo>
                  <a:lnTo>
                    <a:pt x="2119" y="495"/>
                  </a:lnTo>
                  <a:cubicBezTo>
                    <a:pt x="1910" y="447"/>
                    <a:pt x="1709" y="390"/>
                    <a:pt x="1511" y="308"/>
                  </a:cubicBezTo>
                  <a:cubicBezTo>
                    <a:pt x="1209" y="187"/>
                    <a:pt x="914" y="30"/>
                    <a:pt x="577" y="2"/>
                  </a:cubicBezTo>
                  <a:cubicBezTo>
                    <a:pt x="564" y="1"/>
                    <a:pt x="551" y="0"/>
                    <a:pt x="538" y="0"/>
                  </a:cubicBezTo>
                  <a:close/>
                </a:path>
              </a:pathLst>
            </a:custGeom>
            <a:solidFill>
              <a:srgbClr val="FF91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7042967" y="3322108"/>
              <a:ext cx="207407" cy="107904"/>
            </a:xfrm>
            <a:custGeom>
              <a:avLst/>
              <a:gdLst/>
              <a:ahLst/>
              <a:cxnLst/>
              <a:rect l="l" t="t" r="r" b="b"/>
              <a:pathLst>
                <a:path w="2222" h="1156" extrusionOk="0">
                  <a:moveTo>
                    <a:pt x="555" y="115"/>
                  </a:moveTo>
                  <a:cubicBezTo>
                    <a:pt x="567" y="115"/>
                    <a:pt x="580" y="116"/>
                    <a:pt x="592" y="117"/>
                  </a:cubicBezTo>
                  <a:cubicBezTo>
                    <a:pt x="841" y="135"/>
                    <a:pt x="1085" y="239"/>
                    <a:pt x="1317" y="338"/>
                  </a:cubicBezTo>
                  <a:cubicBezTo>
                    <a:pt x="1381" y="366"/>
                    <a:pt x="1445" y="395"/>
                    <a:pt x="1502" y="419"/>
                  </a:cubicBezTo>
                  <a:cubicBezTo>
                    <a:pt x="1671" y="489"/>
                    <a:pt x="1850" y="540"/>
                    <a:pt x="2088" y="599"/>
                  </a:cubicBezTo>
                  <a:lnTo>
                    <a:pt x="2088" y="617"/>
                  </a:lnTo>
                  <a:cubicBezTo>
                    <a:pt x="2099" y="652"/>
                    <a:pt x="2094" y="697"/>
                    <a:pt x="2077" y="732"/>
                  </a:cubicBezTo>
                  <a:cubicBezTo>
                    <a:pt x="2008" y="837"/>
                    <a:pt x="1932" y="936"/>
                    <a:pt x="1845" y="1034"/>
                  </a:cubicBezTo>
                  <a:cubicBezTo>
                    <a:pt x="1577" y="965"/>
                    <a:pt x="934" y="784"/>
                    <a:pt x="134" y="425"/>
                  </a:cubicBezTo>
                  <a:cubicBezTo>
                    <a:pt x="123" y="366"/>
                    <a:pt x="139" y="309"/>
                    <a:pt x="180" y="262"/>
                  </a:cubicBezTo>
                  <a:cubicBezTo>
                    <a:pt x="259" y="167"/>
                    <a:pt x="425" y="115"/>
                    <a:pt x="555" y="115"/>
                  </a:cubicBezTo>
                  <a:close/>
                  <a:moveTo>
                    <a:pt x="561" y="0"/>
                  </a:moveTo>
                  <a:cubicBezTo>
                    <a:pt x="407" y="0"/>
                    <a:pt x="200" y="63"/>
                    <a:pt x="93" y="187"/>
                  </a:cubicBezTo>
                  <a:cubicBezTo>
                    <a:pt x="24" y="269"/>
                    <a:pt x="0" y="373"/>
                    <a:pt x="29" y="483"/>
                  </a:cubicBezTo>
                  <a:lnTo>
                    <a:pt x="35" y="505"/>
                  </a:lnTo>
                  <a:lnTo>
                    <a:pt x="58" y="518"/>
                  </a:lnTo>
                  <a:cubicBezTo>
                    <a:pt x="916" y="906"/>
                    <a:pt x="1595" y="1086"/>
                    <a:pt x="1850" y="1150"/>
                  </a:cubicBezTo>
                  <a:lnTo>
                    <a:pt x="1885" y="1156"/>
                  </a:lnTo>
                  <a:lnTo>
                    <a:pt x="1909" y="1132"/>
                  </a:lnTo>
                  <a:cubicBezTo>
                    <a:pt x="2008" y="1027"/>
                    <a:pt x="2094" y="917"/>
                    <a:pt x="2169" y="791"/>
                  </a:cubicBezTo>
                  <a:cubicBezTo>
                    <a:pt x="2211" y="732"/>
                    <a:pt x="2222" y="652"/>
                    <a:pt x="2198" y="582"/>
                  </a:cubicBezTo>
                  <a:lnTo>
                    <a:pt x="2176" y="505"/>
                  </a:lnTo>
                  <a:lnTo>
                    <a:pt x="2147" y="494"/>
                  </a:lnTo>
                  <a:cubicBezTo>
                    <a:pt x="1898" y="436"/>
                    <a:pt x="1711" y="384"/>
                    <a:pt x="1550" y="315"/>
                  </a:cubicBezTo>
                  <a:cubicBezTo>
                    <a:pt x="1485" y="291"/>
                    <a:pt x="1421" y="262"/>
                    <a:pt x="1363" y="234"/>
                  </a:cubicBezTo>
                  <a:cubicBezTo>
                    <a:pt x="1119" y="135"/>
                    <a:pt x="870" y="25"/>
                    <a:pt x="597" y="1"/>
                  </a:cubicBezTo>
                  <a:cubicBezTo>
                    <a:pt x="585" y="1"/>
                    <a:pt x="573" y="0"/>
                    <a:pt x="561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6995922" y="3360098"/>
              <a:ext cx="220942" cy="106130"/>
            </a:xfrm>
            <a:custGeom>
              <a:avLst/>
              <a:gdLst/>
              <a:ahLst/>
              <a:cxnLst/>
              <a:rect l="l" t="t" r="r" b="b"/>
              <a:pathLst>
                <a:path w="2367" h="1137" extrusionOk="0">
                  <a:moveTo>
                    <a:pt x="364" y="0"/>
                  </a:moveTo>
                  <a:cubicBezTo>
                    <a:pt x="267" y="0"/>
                    <a:pt x="194" y="41"/>
                    <a:pt x="139" y="98"/>
                  </a:cubicBezTo>
                  <a:cubicBezTo>
                    <a:pt x="11" y="238"/>
                    <a:pt x="0" y="430"/>
                    <a:pt x="81" y="586"/>
                  </a:cubicBezTo>
                  <a:cubicBezTo>
                    <a:pt x="661" y="906"/>
                    <a:pt x="1264" y="1045"/>
                    <a:pt x="1740" y="1137"/>
                  </a:cubicBezTo>
                  <a:cubicBezTo>
                    <a:pt x="1966" y="1038"/>
                    <a:pt x="2175" y="893"/>
                    <a:pt x="2367" y="684"/>
                  </a:cubicBezTo>
                  <a:cubicBezTo>
                    <a:pt x="1955" y="586"/>
                    <a:pt x="1310" y="384"/>
                    <a:pt x="585" y="58"/>
                  </a:cubicBezTo>
                  <a:cubicBezTo>
                    <a:pt x="579" y="58"/>
                    <a:pt x="568" y="52"/>
                    <a:pt x="562" y="47"/>
                  </a:cubicBezTo>
                  <a:cubicBezTo>
                    <a:pt x="487" y="14"/>
                    <a:pt x="421" y="0"/>
                    <a:pt x="364" y="0"/>
                  </a:cubicBezTo>
                  <a:close/>
                </a:path>
              </a:pathLst>
            </a:custGeom>
            <a:solidFill>
              <a:srgbClr val="FF91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6989388" y="3354684"/>
              <a:ext cx="237743" cy="117051"/>
            </a:xfrm>
            <a:custGeom>
              <a:avLst/>
              <a:gdLst/>
              <a:ahLst/>
              <a:cxnLst/>
              <a:rect l="l" t="t" r="r" b="b"/>
              <a:pathLst>
                <a:path w="2547" h="1254" extrusionOk="0">
                  <a:moveTo>
                    <a:pt x="438" y="117"/>
                  </a:moveTo>
                  <a:cubicBezTo>
                    <a:pt x="490" y="117"/>
                    <a:pt x="546" y="130"/>
                    <a:pt x="609" y="156"/>
                  </a:cubicBezTo>
                  <a:lnTo>
                    <a:pt x="632" y="169"/>
                  </a:lnTo>
                  <a:cubicBezTo>
                    <a:pt x="1398" y="511"/>
                    <a:pt x="2025" y="697"/>
                    <a:pt x="2325" y="777"/>
                  </a:cubicBezTo>
                  <a:cubicBezTo>
                    <a:pt x="2169" y="929"/>
                    <a:pt x="1995" y="1050"/>
                    <a:pt x="1798" y="1138"/>
                  </a:cubicBezTo>
                  <a:cubicBezTo>
                    <a:pt x="1288" y="1033"/>
                    <a:pt x="737" y="900"/>
                    <a:pt x="191" y="603"/>
                  </a:cubicBezTo>
                  <a:cubicBezTo>
                    <a:pt x="127" y="464"/>
                    <a:pt x="151" y="303"/>
                    <a:pt x="250" y="198"/>
                  </a:cubicBezTo>
                  <a:cubicBezTo>
                    <a:pt x="303" y="144"/>
                    <a:pt x="366" y="117"/>
                    <a:pt x="438" y="117"/>
                  </a:cubicBezTo>
                  <a:close/>
                  <a:moveTo>
                    <a:pt x="439" y="0"/>
                  </a:moveTo>
                  <a:cubicBezTo>
                    <a:pt x="314" y="0"/>
                    <a:pt x="226" y="59"/>
                    <a:pt x="168" y="116"/>
                  </a:cubicBezTo>
                  <a:cubicBezTo>
                    <a:pt x="28" y="261"/>
                    <a:pt x="0" y="482"/>
                    <a:pt x="98" y="673"/>
                  </a:cubicBezTo>
                  <a:lnTo>
                    <a:pt x="105" y="691"/>
                  </a:lnTo>
                  <a:lnTo>
                    <a:pt x="122" y="697"/>
                  </a:lnTo>
                  <a:cubicBezTo>
                    <a:pt x="690" y="1004"/>
                    <a:pt x="1288" y="1149"/>
                    <a:pt x="1798" y="1253"/>
                  </a:cubicBezTo>
                  <a:lnTo>
                    <a:pt x="1816" y="1253"/>
                  </a:lnTo>
                  <a:lnTo>
                    <a:pt x="1833" y="1248"/>
                  </a:lnTo>
                  <a:cubicBezTo>
                    <a:pt x="2076" y="1138"/>
                    <a:pt x="2291" y="981"/>
                    <a:pt x="2483" y="783"/>
                  </a:cubicBezTo>
                  <a:lnTo>
                    <a:pt x="2547" y="713"/>
                  </a:lnTo>
                  <a:lnTo>
                    <a:pt x="2453" y="691"/>
                  </a:lnTo>
                  <a:cubicBezTo>
                    <a:pt x="2204" y="627"/>
                    <a:pt x="1525" y="447"/>
                    <a:pt x="673" y="64"/>
                  </a:cubicBezTo>
                  <a:lnTo>
                    <a:pt x="655" y="52"/>
                  </a:lnTo>
                  <a:cubicBezTo>
                    <a:pt x="573" y="15"/>
                    <a:pt x="502" y="0"/>
                    <a:pt x="439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6923207" y="3402010"/>
              <a:ext cx="235223" cy="82141"/>
            </a:xfrm>
            <a:custGeom>
              <a:avLst/>
              <a:gdLst/>
              <a:ahLst/>
              <a:cxnLst/>
              <a:rect l="l" t="t" r="r" b="b"/>
              <a:pathLst>
                <a:path w="2520" h="880" extrusionOk="0">
                  <a:moveTo>
                    <a:pt x="464" y="0"/>
                  </a:moveTo>
                  <a:cubicBezTo>
                    <a:pt x="433" y="0"/>
                    <a:pt x="403" y="3"/>
                    <a:pt x="373" y="10"/>
                  </a:cubicBezTo>
                  <a:cubicBezTo>
                    <a:pt x="6" y="85"/>
                    <a:pt x="1" y="479"/>
                    <a:pt x="1" y="479"/>
                  </a:cubicBezTo>
                  <a:cubicBezTo>
                    <a:pt x="6" y="508"/>
                    <a:pt x="19" y="538"/>
                    <a:pt x="30" y="567"/>
                  </a:cubicBezTo>
                  <a:cubicBezTo>
                    <a:pt x="380" y="702"/>
                    <a:pt x="949" y="879"/>
                    <a:pt x="1548" y="879"/>
                  </a:cubicBezTo>
                  <a:cubicBezTo>
                    <a:pt x="1873" y="879"/>
                    <a:pt x="2207" y="827"/>
                    <a:pt x="2519" y="688"/>
                  </a:cubicBezTo>
                  <a:cubicBezTo>
                    <a:pt x="2043" y="596"/>
                    <a:pt x="1440" y="457"/>
                    <a:pt x="860" y="137"/>
                  </a:cubicBezTo>
                  <a:cubicBezTo>
                    <a:pt x="825" y="120"/>
                    <a:pt x="796" y="109"/>
                    <a:pt x="761" y="85"/>
                  </a:cubicBezTo>
                  <a:cubicBezTo>
                    <a:pt x="672" y="36"/>
                    <a:pt x="568" y="0"/>
                    <a:pt x="464" y="0"/>
                  </a:cubicBezTo>
                  <a:close/>
                </a:path>
              </a:pathLst>
            </a:custGeom>
            <a:solidFill>
              <a:srgbClr val="FF91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6917887" y="3396876"/>
              <a:ext cx="257812" cy="92689"/>
            </a:xfrm>
            <a:custGeom>
              <a:avLst/>
              <a:gdLst/>
              <a:ahLst/>
              <a:cxnLst/>
              <a:rect l="l" t="t" r="r" b="b"/>
              <a:pathLst>
                <a:path w="2762" h="993" extrusionOk="0">
                  <a:moveTo>
                    <a:pt x="525" y="114"/>
                  </a:moveTo>
                  <a:cubicBezTo>
                    <a:pt x="611" y="114"/>
                    <a:pt x="703" y="139"/>
                    <a:pt x="794" y="192"/>
                  </a:cubicBezTo>
                  <a:cubicBezTo>
                    <a:pt x="824" y="210"/>
                    <a:pt x="853" y="226"/>
                    <a:pt x="888" y="245"/>
                  </a:cubicBezTo>
                  <a:cubicBezTo>
                    <a:pt x="1386" y="517"/>
                    <a:pt x="1908" y="662"/>
                    <a:pt x="2373" y="761"/>
                  </a:cubicBezTo>
                  <a:cubicBezTo>
                    <a:pt x="2122" y="843"/>
                    <a:pt x="1860" y="876"/>
                    <a:pt x="1604" y="876"/>
                  </a:cubicBezTo>
                  <a:cubicBezTo>
                    <a:pt x="1030" y="876"/>
                    <a:pt x="481" y="713"/>
                    <a:pt x="127" y="581"/>
                  </a:cubicBezTo>
                  <a:cubicBezTo>
                    <a:pt x="122" y="558"/>
                    <a:pt x="116" y="547"/>
                    <a:pt x="116" y="534"/>
                  </a:cubicBezTo>
                  <a:cubicBezTo>
                    <a:pt x="116" y="534"/>
                    <a:pt x="127" y="186"/>
                    <a:pt x="441" y="122"/>
                  </a:cubicBezTo>
                  <a:cubicBezTo>
                    <a:pt x="468" y="116"/>
                    <a:pt x="496" y="114"/>
                    <a:pt x="525" y="114"/>
                  </a:cubicBezTo>
                  <a:close/>
                  <a:moveTo>
                    <a:pt x="523" y="1"/>
                  </a:moveTo>
                  <a:cubicBezTo>
                    <a:pt x="487" y="1"/>
                    <a:pt x="452" y="5"/>
                    <a:pt x="418" y="12"/>
                  </a:cubicBezTo>
                  <a:cubicBezTo>
                    <a:pt x="93" y="76"/>
                    <a:pt x="6" y="384"/>
                    <a:pt x="1" y="547"/>
                  </a:cubicBezTo>
                  <a:cubicBezTo>
                    <a:pt x="6" y="574"/>
                    <a:pt x="17" y="609"/>
                    <a:pt x="36" y="651"/>
                  </a:cubicBezTo>
                  <a:lnTo>
                    <a:pt x="47" y="668"/>
                  </a:lnTo>
                  <a:lnTo>
                    <a:pt x="63" y="673"/>
                  </a:lnTo>
                  <a:cubicBezTo>
                    <a:pt x="424" y="813"/>
                    <a:pt x="998" y="992"/>
                    <a:pt x="1602" y="992"/>
                  </a:cubicBezTo>
                  <a:cubicBezTo>
                    <a:pt x="1932" y="992"/>
                    <a:pt x="2274" y="935"/>
                    <a:pt x="2599" y="796"/>
                  </a:cubicBezTo>
                  <a:lnTo>
                    <a:pt x="2761" y="721"/>
                  </a:lnTo>
                  <a:lnTo>
                    <a:pt x="2582" y="686"/>
                  </a:lnTo>
                  <a:cubicBezTo>
                    <a:pt x="2060" y="581"/>
                    <a:pt x="1497" y="448"/>
                    <a:pt x="934" y="140"/>
                  </a:cubicBezTo>
                  <a:cubicBezTo>
                    <a:pt x="906" y="122"/>
                    <a:pt x="876" y="111"/>
                    <a:pt x="847" y="94"/>
                  </a:cubicBezTo>
                  <a:cubicBezTo>
                    <a:pt x="743" y="33"/>
                    <a:pt x="629" y="1"/>
                    <a:pt x="523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6823050" y="3181066"/>
              <a:ext cx="784730" cy="596739"/>
            </a:xfrm>
            <a:custGeom>
              <a:avLst/>
              <a:gdLst/>
              <a:ahLst/>
              <a:cxnLst/>
              <a:rect l="l" t="t" r="r" b="b"/>
              <a:pathLst>
                <a:path w="8407" h="6393" extrusionOk="0">
                  <a:moveTo>
                    <a:pt x="4550" y="1"/>
                  </a:moveTo>
                  <a:cubicBezTo>
                    <a:pt x="4530" y="1"/>
                    <a:pt x="4510" y="2"/>
                    <a:pt x="4490" y="5"/>
                  </a:cubicBezTo>
                  <a:cubicBezTo>
                    <a:pt x="4190" y="32"/>
                    <a:pt x="3992" y="323"/>
                    <a:pt x="4073" y="613"/>
                  </a:cubicBezTo>
                  <a:lnTo>
                    <a:pt x="4490" y="2064"/>
                  </a:lnTo>
                  <a:lnTo>
                    <a:pt x="4503" y="2110"/>
                  </a:lnTo>
                  <a:cubicBezTo>
                    <a:pt x="4519" y="2163"/>
                    <a:pt x="4508" y="2225"/>
                    <a:pt x="4479" y="2273"/>
                  </a:cubicBezTo>
                  <a:cubicBezTo>
                    <a:pt x="4398" y="2399"/>
                    <a:pt x="4311" y="2511"/>
                    <a:pt x="4219" y="2602"/>
                  </a:cubicBezTo>
                  <a:cubicBezTo>
                    <a:pt x="4027" y="2811"/>
                    <a:pt x="3818" y="2956"/>
                    <a:pt x="3592" y="3055"/>
                  </a:cubicBezTo>
                  <a:cubicBezTo>
                    <a:pt x="3280" y="3194"/>
                    <a:pt x="2946" y="3246"/>
                    <a:pt x="2621" y="3246"/>
                  </a:cubicBezTo>
                  <a:cubicBezTo>
                    <a:pt x="2022" y="3246"/>
                    <a:pt x="1453" y="3069"/>
                    <a:pt x="1103" y="2934"/>
                  </a:cubicBezTo>
                  <a:cubicBezTo>
                    <a:pt x="1052" y="2916"/>
                    <a:pt x="1004" y="2893"/>
                    <a:pt x="958" y="2875"/>
                  </a:cubicBezTo>
                  <a:cubicBezTo>
                    <a:pt x="868" y="2839"/>
                    <a:pt x="770" y="2819"/>
                    <a:pt x="672" y="2819"/>
                  </a:cubicBezTo>
                  <a:cubicBezTo>
                    <a:pt x="555" y="2819"/>
                    <a:pt x="438" y="2847"/>
                    <a:pt x="337" y="2910"/>
                  </a:cubicBezTo>
                  <a:cubicBezTo>
                    <a:pt x="147" y="3020"/>
                    <a:pt x="0" y="3241"/>
                    <a:pt x="169" y="3665"/>
                  </a:cubicBezTo>
                  <a:cubicBezTo>
                    <a:pt x="500" y="4511"/>
                    <a:pt x="4027" y="4621"/>
                    <a:pt x="4027" y="4621"/>
                  </a:cubicBezTo>
                  <a:lnTo>
                    <a:pt x="6666" y="6379"/>
                  </a:lnTo>
                  <a:cubicBezTo>
                    <a:pt x="6701" y="6388"/>
                    <a:pt x="6736" y="6392"/>
                    <a:pt x="6770" y="6392"/>
                  </a:cubicBezTo>
                  <a:cubicBezTo>
                    <a:pt x="7778" y="6392"/>
                    <a:pt x="8406" y="2817"/>
                    <a:pt x="8406" y="2817"/>
                  </a:cubicBezTo>
                  <a:lnTo>
                    <a:pt x="5987" y="1628"/>
                  </a:lnTo>
                  <a:cubicBezTo>
                    <a:pt x="5860" y="1564"/>
                    <a:pt x="5756" y="1472"/>
                    <a:pt x="5681" y="1349"/>
                  </a:cubicBezTo>
                  <a:lnTo>
                    <a:pt x="4972" y="236"/>
                  </a:lnTo>
                  <a:cubicBezTo>
                    <a:pt x="4878" y="91"/>
                    <a:pt x="4720" y="1"/>
                    <a:pt x="4550" y="1"/>
                  </a:cubicBezTo>
                  <a:close/>
                </a:path>
              </a:pathLst>
            </a:custGeom>
            <a:solidFill>
              <a:srgbClr val="FFA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6816049" y="3175652"/>
              <a:ext cx="797705" cy="607473"/>
            </a:xfrm>
            <a:custGeom>
              <a:avLst/>
              <a:gdLst/>
              <a:ahLst/>
              <a:cxnLst/>
              <a:rect l="l" t="t" r="r" b="b"/>
              <a:pathLst>
                <a:path w="8546" h="6508" extrusionOk="0">
                  <a:moveTo>
                    <a:pt x="4616" y="112"/>
                  </a:moveTo>
                  <a:cubicBezTo>
                    <a:pt x="4768" y="112"/>
                    <a:pt x="4916" y="191"/>
                    <a:pt x="5001" y="323"/>
                  </a:cubicBezTo>
                  <a:lnTo>
                    <a:pt x="5708" y="1437"/>
                  </a:lnTo>
                  <a:cubicBezTo>
                    <a:pt x="5790" y="1565"/>
                    <a:pt x="5900" y="1669"/>
                    <a:pt x="6040" y="1739"/>
                  </a:cubicBezTo>
                  <a:lnTo>
                    <a:pt x="8417" y="2910"/>
                  </a:lnTo>
                  <a:cubicBezTo>
                    <a:pt x="8353" y="3270"/>
                    <a:pt x="7849" y="5817"/>
                    <a:pt x="7084" y="6315"/>
                  </a:cubicBezTo>
                  <a:cubicBezTo>
                    <a:pt x="7006" y="6367"/>
                    <a:pt x="6924" y="6393"/>
                    <a:pt x="6844" y="6393"/>
                  </a:cubicBezTo>
                  <a:cubicBezTo>
                    <a:pt x="6818" y="6393"/>
                    <a:pt x="6791" y="6391"/>
                    <a:pt x="6765" y="6385"/>
                  </a:cubicBezTo>
                  <a:lnTo>
                    <a:pt x="4136" y="4633"/>
                  </a:lnTo>
                  <a:lnTo>
                    <a:pt x="4125" y="4628"/>
                  </a:lnTo>
                  <a:lnTo>
                    <a:pt x="4107" y="4622"/>
                  </a:lnTo>
                  <a:cubicBezTo>
                    <a:pt x="4072" y="4622"/>
                    <a:pt x="610" y="4505"/>
                    <a:pt x="297" y="3705"/>
                  </a:cubicBezTo>
                  <a:cubicBezTo>
                    <a:pt x="169" y="3380"/>
                    <a:pt x="222" y="3148"/>
                    <a:pt x="442" y="3014"/>
                  </a:cubicBezTo>
                  <a:cubicBezTo>
                    <a:pt x="532" y="2960"/>
                    <a:pt x="639" y="2932"/>
                    <a:pt x="749" y="2932"/>
                  </a:cubicBezTo>
                  <a:cubicBezTo>
                    <a:pt x="837" y="2932"/>
                    <a:pt x="928" y="2950"/>
                    <a:pt x="1015" y="2986"/>
                  </a:cubicBezTo>
                  <a:cubicBezTo>
                    <a:pt x="1057" y="3009"/>
                    <a:pt x="1103" y="3027"/>
                    <a:pt x="1154" y="3043"/>
                  </a:cubicBezTo>
                  <a:cubicBezTo>
                    <a:pt x="1518" y="3186"/>
                    <a:pt x="2090" y="3361"/>
                    <a:pt x="2692" y="3361"/>
                  </a:cubicBezTo>
                  <a:cubicBezTo>
                    <a:pt x="3025" y="3361"/>
                    <a:pt x="3368" y="3308"/>
                    <a:pt x="3690" y="3166"/>
                  </a:cubicBezTo>
                  <a:cubicBezTo>
                    <a:pt x="3933" y="3056"/>
                    <a:pt x="4148" y="2899"/>
                    <a:pt x="4340" y="2701"/>
                  </a:cubicBezTo>
                  <a:cubicBezTo>
                    <a:pt x="4439" y="2596"/>
                    <a:pt x="4525" y="2486"/>
                    <a:pt x="4600" y="2360"/>
                  </a:cubicBezTo>
                  <a:cubicBezTo>
                    <a:pt x="4642" y="2301"/>
                    <a:pt x="4653" y="2221"/>
                    <a:pt x="4629" y="2151"/>
                  </a:cubicBezTo>
                  <a:lnTo>
                    <a:pt x="4201" y="654"/>
                  </a:lnTo>
                  <a:cubicBezTo>
                    <a:pt x="4166" y="532"/>
                    <a:pt x="4189" y="404"/>
                    <a:pt x="4259" y="299"/>
                  </a:cubicBezTo>
                  <a:cubicBezTo>
                    <a:pt x="4334" y="195"/>
                    <a:pt x="4444" y="132"/>
                    <a:pt x="4572" y="114"/>
                  </a:cubicBezTo>
                  <a:cubicBezTo>
                    <a:pt x="4587" y="113"/>
                    <a:pt x="4601" y="112"/>
                    <a:pt x="4616" y="112"/>
                  </a:cubicBezTo>
                  <a:close/>
                  <a:moveTo>
                    <a:pt x="4622" y="1"/>
                  </a:moveTo>
                  <a:cubicBezTo>
                    <a:pt x="4602" y="1"/>
                    <a:pt x="4581" y="2"/>
                    <a:pt x="4560" y="4"/>
                  </a:cubicBezTo>
                  <a:cubicBezTo>
                    <a:pt x="4398" y="21"/>
                    <a:pt x="4259" y="103"/>
                    <a:pt x="4166" y="237"/>
                  </a:cubicBezTo>
                  <a:cubicBezTo>
                    <a:pt x="4078" y="369"/>
                    <a:pt x="4050" y="532"/>
                    <a:pt x="4091" y="689"/>
                  </a:cubicBezTo>
                  <a:lnTo>
                    <a:pt x="4519" y="2186"/>
                  </a:lnTo>
                  <a:cubicBezTo>
                    <a:pt x="4530" y="2221"/>
                    <a:pt x="4525" y="2266"/>
                    <a:pt x="4508" y="2301"/>
                  </a:cubicBezTo>
                  <a:cubicBezTo>
                    <a:pt x="4433" y="2417"/>
                    <a:pt x="4351" y="2521"/>
                    <a:pt x="4252" y="2626"/>
                  </a:cubicBezTo>
                  <a:cubicBezTo>
                    <a:pt x="4078" y="2812"/>
                    <a:pt x="3869" y="2957"/>
                    <a:pt x="3644" y="3061"/>
                  </a:cubicBezTo>
                  <a:cubicBezTo>
                    <a:pt x="3340" y="3196"/>
                    <a:pt x="3014" y="3247"/>
                    <a:pt x="2697" y="3247"/>
                  </a:cubicBezTo>
                  <a:cubicBezTo>
                    <a:pt x="2111" y="3247"/>
                    <a:pt x="1551" y="3074"/>
                    <a:pt x="1202" y="2939"/>
                  </a:cubicBezTo>
                  <a:cubicBezTo>
                    <a:pt x="1149" y="2922"/>
                    <a:pt x="1097" y="2899"/>
                    <a:pt x="1057" y="2882"/>
                  </a:cubicBezTo>
                  <a:cubicBezTo>
                    <a:pt x="956" y="2840"/>
                    <a:pt x="849" y="2819"/>
                    <a:pt x="745" y="2819"/>
                  </a:cubicBezTo>
                  <a:cubicBezTo>
                    <a:pt x="616" y="2819"/>
                    <a:pt x="490" y="2852"/>
                    <a:pt x="383" y="2917"/>
                  </a:cubicBezTo>
                  <a:cubicBezTo>
                    <a:pt x="192" y="3032"/>
                    <a:pt x="0" y="3270"/>
                    <a:pt x="187" y="3745"/>
                  </a:cubicBezTo>
                  <a:cubicBezTo>
                    <a:pt x="522" y="4593"/>
                    <a:pt x="3794" y="4726"/>
                    <a:pt x="4085" y="4738"/>
                  </a:cubicBezTo>
                  <a:lnTo>
                    <a:pt x="6706" y="6489"/>
                  </a:lnTo>
                  <a:lnTo>
                    <a:pt x="6723" y="6495"/>
                  </a:lnTo>
                  <a:cubicBezTo>
                    <a:pt x="6765" y="6507"/>
                    <a:pt x="6805" y="6507"/>
                    <a:pt x="6840" y="6507"/>
                  </a:cubicBezTo>
                  <a:cubicBezTo>
                    <a:pt x="6945" y="6507"/>
                    <a:pt x="7049" y="6478"/>
                    <a:pt x="7148" y="6408"/>
                  </a:cubicBezTo>
                  <a:cubicBezTo>
                    <a:pt x="8005" y="5851"/>
                    <a:pt x="8516" y="3009"/>
                    <a:pt x="8540" y="2887"/>
                  </a:cubicBezTo>
                  <a:lnTo>
                    <a:pt x="8546" y="2847"/>
                  </a:lnTo>
                  <a:lnTo>
                    <a:pt x="6091" y="1634"/>
                  </a:lnTo>
                  <a:cubicBezTo>
                    <a:pt x="5970" y="1576"/>
                    <a:pt x="5871" y="1490"/>
                    <a:pt x="5802" y="1378"/>
                  </a:cubicBezTo>
                  <a:lnTo>
                    <a:pt x="5094" y="265"/>
                  </a:lnTo>
                  <a:cubicBezTo>
                    <a:pt x="4989" y="97"/>
                    <a:pt x="4813" y="1"/>
                    <a:pt x="4622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7284353" y="3135981"/>
              <a:ext cx="1563954" cy="1259004"/>
            </a:xfrm>
            <a:custGeom>
              <a:avLst/>
              <a:gdLst/>
              <a:ahLst/>
              <a:cxnLst/>
              <a:rect l="l" t="t" r="r" b="b"/>
              <a:pathLst>
                <a:path w="16755" h="13488" extrusionOk="0">
                  <a:moveTo>
                    <a:pt x="12404" y="0"/>
                  </a:moveTo>
                  <a:cubicBezTo>
                    <a:pt x="11823" y="1851"/>
                    <a:pt x="11486" y="6375"/>
                    <a:pt x="11486" y="6375"/>
                  </a:cubicBezTo>
                  <a:lnTo>
                    <a:pt x="12624" y="7082"/>
                  </a:lnTo>
                  <a:lnTo>
                    <a:pt x="11568" y="6432"/>
                  </a:lnTo>
                  <a:lnTo>
                    <a:pt x="3018" y="1629"/>
                  </a:lnTo>
                  <a:cubicBezTo>
                    <a:pt x="3018" y="1629"/>
                    <a:pt x="2862" y="4994"/>
                    <a:pt x="1" y="6718"/>
                  </a:cubicBezTo>
                  <a:lnTo>
                    <a:pt x="8911" y="12495"/>
                  </a:lnTo>
                  <a:cubicBezTo>
                    <a:pt x="9550" y="12935"/>
                    <a:pt x="10251" y="13226"/>
                    <a:pt x="10971" y="13377"/>
                  </a:cubicBezTo>
                  <a:cubicBezTo>
                    <a:pt x="11332" y="13451"/>
                    <a:pt x="11694" y="13487"/>
                    <a:pt x="12053" y="13487"/>
                  </a:cubicBezTo>
                  <a:cubicBezTo>
                    <a:pt x="13924" y="13487"/>
                    <a:pt x="15703" y="12506"/>
                    <a:pt x="16754" y="10900"/>
                  </a:cubicBezTo>
                  <a:lnTo>
                    <a:pt x="124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7279032" y="3130660"/>
              <a:ext cx="1575248" cy="1269178"/>
            </a:xfrm>
            <a:custGeom>
              <a:avLst/>
              <a:gdLst/>
              <a:ahLst/>
              <a:cxnLst/>
              <a:rect l="l" t="t" r="r" b="b"/>
              <a:pathLst>
                <a:path w="16876" h="13597" extrusionOk="0">
                  <a:moveTo>
                    <a:pt x="12458" y="1"/>
                  </a:moveTo>
                  <a:cubicBezTo>
                    <a:pt x="12435" y="1"/>
                    <a:pt x="12411" y="16"/>
                    <a:pt x="12402" y="39"/>
                  </a:cubicBezTo>
                  <a:cubicBezTo>
                    <a:pt x="11869" y="1745"/>
                    <a:pt x="11543" y="5758"/>
                    <a:pt x="11497" y="6357"/>
                  </a:cubicBezTo>
                  <a:lnTo>
                    <a:pt x="3104" y="1635"/>
                  </a:lnTo>
                  <a:cubicBezTo>
                    <a:pt x="3095" y="1629"/>
                    <a:pt x="3086" y="1626"/>
                    <a:pt x="3077" y="1626"/>
                  </a:cubicBezTo>
                  <a:cubicBezTo>
                    <a:pt x="3069" y="1626"/>
                    <a:pt x="3060" y="1629"/>
                    <a:pt x="3051" y="1635"/>
                  </a:cubicBezTo>
                  <a:cubicBezTo>
                    <a:pt x="3034" y="1646"/>
                    <a:pt x="3023" y="1664"/>
                    <a:pt x="3023" y="1681"/>
                  </a:cubicBezTo>
                  <a:cubicBezTo>
                    <a:pt x="3016" y="1715"/>
                    <a:pt x="2831" y="5040"/>
                    <a:pt x="30" y="6722"/>
                  </a:cubicBezTo>
                  <a:cubicBezTo>
                    <a:pt x="12" y="6733"/>
                    <a:pt x="6" y="6751"/>
                    <a:pt x="6" y="6775"/>
                  </a:cubicBezTo>
                  <a:cubicBezTo>
                    <a:pt x="1" y="6791"/>
                    <a:pt x="12" y="6810"/>
                    <a:pt x="30" y="6821"/>
                  </a:cubicBezTo>
                  <a:lnTo>
                    <a:pt x="8933" y="12598"/>
                  </a:lnTo>
                  <a:cubicBezTo>
                    <a:pt x="9566" y="13033"/>
                    <a:pt x="10268" y="13335"/>
                    <a:pt x="11016" y="13485"/>
                  </a:cubicBezTo>
                  <a:cubicBezTo>
                    <a:pt x="11376" y="13562"/>
                    <a:pt x="11735" y="13596"/>
                    <a:pt x="12095" y="13596"/>
                  </a:cubicBezTo>
                  <a:cubicBezTo>
                    <a:pt x="13963" y="13596"/>
                    <a:pt x="15789" y="12627"/>
                    <a:pt x="16857" y="10986"/>
                  </a:cubicBezTo>
                  <a:cubicBezTo>
                    <a:pt x="16875" y="10962"/>
                    <a:pt x="16868" y="10928"/>
                    <a:pt x="16846" y="10910"/>
                  </a:cubicBezTo>
                  <a:cubicBezTo>
                    <a:pt x="16835" y="10903"/>
                    <a:pt x="16824" y="10900"/>
                    <a:pt x="16812" y="10900"/>
                  </a:cubicBezTo>
                  <a:cubicBezTo>
                    <a:pt x="16793" y="10900"/>
                    <a:pt x="16775" y="10909"/>
                    <a:pt x="16764" y="10928"/>
                  </a:cubicBezTo>
                  <a:cubicBezTo>
                    <a:pt x="15714" y="12532"/>
                    <a:pt x="13931" y="13484"/>
                    <a:pt x="12101" y="13484"/>
                  </a:cubicBezTo>
                  <a:cubicBezTo>
                    <a:pt x="11747" y="13484"/>
                    <a:pt x="11392" y="13448"/>
                    <a:pt x="11039" y="13375"/>
                  </a:cubicBezTo>
                  <a:cubicBezTo>
                    <a:pt x="10308" y="13225"/>
                    <a:pt x="9618" y="12928"/>
                    <a:pt x="8997" y="12499"/>
                  </a:cubicBezTo>
                  <a:lnTo>
                    <a:pt x="169" y="6775"/>
                  </a:lnTo>
                  <a:cubicBezTo>
                    <a:pt x="2686" y="5202"/>
                    <a:pt x="3075" y="2325"/>
                    <a:pt x="3127" y="1780"/>
                  </a:cubicBezTo>
                  <a:lnTo>
                    <a:pt x="11596" y="6542"/>
                  </a:lnTo>
                  <a:lnTo>
                    <a:pt x="12651" y="7185"/>
                  </a:lnTo>
                  <a:cubicBezTo>
                    <a:pt x="12661" y="7192"/>
                    <a:pt x="12671" y="7196"/>
                    <a:pt x="12682" y="7196"/>
                  </a:cubicBezTo>
                  <a:cubicBezTo>
                    <a:pt x="12699" y="7196"/>
                    <a:pt x="12716" y="7187"/>
                    <a:pt x="12727" y="7169"/>
                  </a:cubicBezTo>
                  <a:cubicBezTo>
                    <a:pt x="12745" y="7139"/>
                    <a:pt x="12739" y="7105"/>
                    <a:pt x="12710" y="7088"/>
                  </a:cubicBezTo>
                  <a:lnTo>
                    <a:pt x="11607" y="6403"/>
                  </a:lnTo>
                  <a:cubicBezTo>
                    <a:pt x="11637" y="5980"/>
                    <a:pt x="11968" y="1809"/>
                    <a:pt x="12512" y="74"/>
                  </a:cubicBezTo>
                  <a:cubicBezTo>
                    <a:pt x="12525" y="45"/>
                    <a:pt x="12507" y="10"/>
                    <a:pt x="12477" y="4"/>
                  </a:cubicBezTo>
                  <a:cubicBezTo>
                    <a:pt x="12471" y="2"/>
                    <a:pt x="12465" y="1"/>
                    <a:pt x="1245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7449011" y="3574135"/>
              <a:ext cx="205820" cy="299909"/>
            </a:xfrm>
            <a:custGeom>
              <a:avLst/>
              <a:gdLst/>
              <a:ahLst/>
              <a:cxnLst/>
              <a:rect l="l" t="t" r="r" b="b"/>
              <a:pathLst>
                <a:path w="2205" h="3213" extrusionOk="0">
                  <a:moveTo>
                    <a:pt x="2139" y="1"/>
                  </a:moveTo>
                  <a:cubicBezTo>
                    <a:pt x="2115" y="1"/>
                    <a:pt x="2093" y="17"/>
                    <a:pt x="2089" y="40"/>
                  </a:cubicBezTo>
                  <a:cubicBezTo>
                    <a:pt x="1416" y="2174"/>
                    <a:pt x="54" y="3103"/>
                    <a:pt x="35" y="3108"/>
                  </a:cubicBezTo>
                  <a:cubicBezTo>
                    <a:pt x="12" y="3125"/>
                    <a:pt x="1" y="3160"/>
                    <a:pt x="19" y="3189"/>
                  </a:cubicBezTo>
                  <a:cubicBezTo>
                    <a:pt x="30" y="3207"/>
                    <a:pt x="47" y="3213"/>
                    <a:pt x="70" y="3213"/>
                  </a:cubicBezTo>
                  <a:cubicBezTo>
                    <a:pt x="81" y="3213"/>
                    <a:pt x="88" y="3213"/>
                    <a:pt x="99" y="3207"/>
                  </a:cubicBezTo>
                  <a:cubicBezTo>
                    <a:pt x="116" y="3195"/>
                    <a:pt x="1515" y="2249"/>
                    <a:pt x="2193" y="75"/>
                  </a:cubicBezTo>
                  <a:cubicBezTo>
                    <a:pt x="2204" y="45"/>
                    <a:pt x="2188" y="11"/>
                    <a:pt x="2159" y="5"/>
                  </a:cubicBezTo>
                  <a:cubicBezTo>
                    <a:pt x="2152" y="2"/>
                    <a:pt x="2145" y="1"/>
                    <a:pt x="213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7411113" y="3731512"/>
              <a:ext cx="59739" cy="59086"/>
            </a:xfrm>
            <a:custGeom>
              <a:avLst/>
              <a:gdLst/>
              <a:ahLst/>
              <a:cxnLst/>
              <a:rect l="l" t="t" r="r" b="b"/>
              <a:pathLst>
                <a:path w="640" h="633" extrusionOk="0">
                  <a:moveTo>
                    <a:pt x="320" y="111"/>
                  </a:moveTo>
                  <a:cubicBezTo>
                    <a:pt x="436" y="111"/>
                    <a:pt x="522" y="204"/>
                    <a:pt x="522" y="320"/>
                  </a:cubicBezTo>
                  <a:cubicBezTo>
                    <a:pt x="522" y="430"/>
                    <a:pt x="436" y="523"/>
                    <a:pt x="320" y="523"/>
                  </a:cubicBezTo>
                  <a:cubicBezTo>
                    <a:pt x="209" y="523"/>
                    <a:pt x="117" y="430"/>
                    <a:pt x="117" y="320"/>
                  </a:cubicBezTo>
                  <a:cubicBezTo>
                    <a:pt x="117" y="204"/>
                    <a:pt x="209" y="111"/>
                    <a:pt x="320" y="111"/>
                  </a:cubicBezTo>
                  <a:close/>
                  <a:moveTo>
                    <a:pt x="320" y="1"/>
                  </a:moveTo>
                  <a:cubicBezTo>
                    <a:pt x="146" y="1"/>
                    <a:pt x="0" y="140"/>
                    <a:pt x="0" y="320"/>
                  </a:cubicBezTo>
                  <a:cubicBezTo>
                    <a:pt x="0" y="494"/>
                    <a:pt x="146" y="633"/>
                    <a:pt x="320" y="633"/>
                  </a:cubicBezTo>
                  <a:cubicBezTo>
                    <a:pt x="500" y="633"/>
                    <a:pt x="639" y="494"/>
                    <a:pt x="639" y="320"/>
                  </a:cubicBezTo>
                  <a:cubicBezTo>
                    <a:pt x="639" y="140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6984440" y="2689893"/>
              <a:ext cx="194992" cy="311297"/>
            </a:xfrm>
            <a:custGeom>
              <a:avLst/>
              <a:gdLst/>
              <a:ahLst/>
              <a:cxnLst/>
              <a:rect l="l" t="t" r="r" b="b"/>
              <a:pathLst>
                <a:path w="2089" h="3335" extrusionOk="0">
                  <a:moveTo>
                    <a:pt x="646" y="1"/>
                  </a:moveTo>
                  <a:cubicBezTo>
                    <a:pt x="556" y="1"/>
                    <a:pt x="465" y="17"/>
                    <a:pt x="378" y="51"/>
                  </a:cubicBezTo>
                  <a:lnTo>
                    <a:pt x="1" y="196"/>
                  </a:lnTo>
                  <a:lnTo>
                    <a:pt x="1648" y="3334"/>
                  </a:lnTo>
                  <a:lnTo>
                    <a:pt x="1799" y="3061"/>
                  </a:lnTo>
                  <a:cubicBezTo>
                    <a:pt x="1944" y="2801"/>
                    <a:pt x="2043" y="2510"/>
                    <a:pt x="2060" y="2204"/>
                  </a:cubicBezTo>
                  <a:cubicBezTo>
                    <a:pt x="2089" y="1757"/>
                    <a:pt x="1961" y="1310"/>
                    <a:pt x="1695" y="933"/>
                  </a:cubicBezTo>
                  <a:lnTo>
                    <a:pt x="1248" y="312"/>
                  </a:lnTo>
                  <a:cubicBezTo>
                    <a:pt x="1105" y="111"/>
                    <a:pt x="879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6978704" y="2685826"/>
              <a:ext cx="206474" cy="322032"/>
            </a:xfrm>
            <a:custGeom>
              <a:avLst/>
              <a:gdLst/>
              <a:ahLst/>
              <a:cxnLst/>
              <a:rect l="l" t="t" r="r" b="b"/>
              <a:pathLst>
                <a:path w="2212" h="3450" extrusionOk="0">
                  <a:moveTo>
                    <a:pt x="709" y="1"/>
                  </a:moveTo>
                  <a:cubicBezTo>
                    <a:pt x="612" y="1"/>
                    <a:pt x="513" y="18"/>
                    <a:pt x="418" y="56"/>
                  </a:cubicBezTo>
                  <a:lnTo>
                    <a:pt x="41" y="195"/>
                  </a:lnTo>
                  <a:cubicBezTo>
                    <a:pt x="13" y="207"/>
                    <a:pt x="0" y="242"/>
                    <a:pt x="13" y="270"/>
                  </a:cubicBezTo>
                  <a:cubicBezTo>
                    <a:pt x="22" y="293"/>
                    <a:pt x="41" y="309"/>
                    <a:pt x="64" y="309"/>
                  </a:cubicBezTo>
                  <a:cubicBezTo>
                    <a:pt x="70" y="309"/>
                    <a:pt x="76" y="308"/>
                    <a:pt x="83" y="305"/>
                  </a:cubicBezTo>
                  <a:lnTo>
                    <a:pt x="459" y="160"/>
                  </a:lnTo>
                  <a:cubicBezTo>
                    <a:pt x="539" y="130"/>
                    <a:pt x="623" y="116"/>
                    <a:pt x="705" y="116"/>
                  </a:cubicBezTo>
                  <a:cubicBezTo>
                    <a:pt x="924" y="116"/>
                    <a:pt x="1134" y="218"/>
                    <a:pt x="1266" y="404"/>
                  </a:cubicBezTo>
                  <a:lnTo>
                    <a:pt x="1712" y="1025"/>
                  </a:lnTo>
                  <a:cubicBezTo>
                    <a:pt x="1968" y="1384"/>
                    <a:pt x="2094" y="1819"/>
                    <a:pt x="2072" y="2261"/>
                  </a:cubicBezTo>
                  <a:cubicBezTo>
                    <a:pt x="2054" y="2539"/>
                    <a:pt x="1968" y="2818"/>
                    <a:pt x="1810" y="3089"/>
                  </a:cubicBezTo>
                  <a:lnTo>
                    <a:pt x="1660" y="3362"/>
                  </a:lnTo>
                  <a:cubicBezTo>
                    <a:pt x="1642" y="3391"/>
                    <a:pt x="1654" y="3426"/>
                    <a:pt x="1684" y="3437"/>
                  </a:cubicBezTo>
                  <a:cubicBezTo>
                    <a:pt x="1689" y="3444"/>
                    <a:pt x="1700" y="3450"/>
                    <a:pt x="1712" y="3450"/>
                  </a:cubicBezTo>
                  <a:cubicBezTo>
                    <a:pt x="1730" y="3450"/>
                    <a:pt x="1746" y="3437"/>
                    <a:pt x="1759" y="3421"/>
                  </a:cubicBezTo>
                  <a:lnTo>
                    <a:pt x="1909" y="3148"/>
                  </a:lnTo>
                  <a:cubicBezTo>
                    <a:pt x="2078" y="2858"/>
                    <a:pt x="2164" y="2562"/>
                    <a:pt x="2182" y="2266"/>
                  </a:cubicBezTo>
                  <a:cubicBezTo>
                    <a:pt x="2211" y="1801"/>
                    <a:pt x="2078" y="1338"/>
                    <a:pt x="1805" y="955"/>
                  </a:cubicBezTo>
                  <a:lnTo>
                    <a:pt x="1358" y="334"/>
                  </a:lnTo>
                  <a:cubicBezTo>
                    <a:pt x="1207" y="121"/>
                    <a:pt x="963" y="1"/>
                    <a:pt x="709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6818756" y="2755233"/>
              <a:ext cx="350968" cy="448417"/>
            </a:xfrm>
            <a:custGeom>
              <a:avLst/>
              <a:gdLst/>
              <a:ahLst/>
              <a:cxnLst/>
              <a:rect l="l" t="t" r="r" b="b"/>
              <a:pathLst>
                <a:path w="3760" h="4804" extrusionOk="0">
                  <a:moveTo>
                    <a:pt x="2460" y="0"/>
                  </a:moveTo>
                  <a:lnTo>
                    <a:pt x="1828" y="599"/>
                  </a:lnTo>
                  <a:cubicBezTo>
                    <a:pt x="1799" y="1317"/>
                    <a:pt x="1735" y="1979"/>
                    <a:pt x="1074" y="2374"/>
                  </a:cubicBezTo>
                  <a:cubicBezTo>
                    <a:pt x="407" y="2773"/>
                    <a:pt x="6" y="3440"/>
                    <a:pt x="0" y="4155"/>
                  </a:cubicBezTo>
                  <a:lnTo>
                    <a:pt x="0" y="4781"/>
                  </a:lnTo>
                  <a:lnTo>
                    <a:pt x="3214" y="4803"/>
                  </a:lnTo>
                  <a:cubicBezTo>
                    <a:pt x="3012" y="4259"/>
                    <a:pt x="3017" y="3655"/>
                    <a:pt x="3232" y="3116"/>
                  </a:cubicBezTo>
                  <a:lnTo>
                    <a:pt x="3347" y="2808"/>
                  </a:lnTo>
                  <a:cubicBezTo>
                    <a:pt x="3759" y="1759"/>
                    <a:pt x="3457" y="656"/>
                    <a:pt x="2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6813342" y="2750006"/>
              <a:ext cx="362916" cy="459058"/>
            </a:xfrm>
            <a:custGeom>
              <a:avLst/>
              <a:gdLst/>
              <a:ahLst/>
              <a:cxnLst/>
              <a:rect l="l" t="t" r="r" b="b"/>
              <a:pathLst>
                <a:path w="3888" h="4918" extrusionOk="0">
                  <a:moveTo>
                    <a:pt x="2518" y="1"/>
                  </a:moveTo>
                  <a:cubicBezTo>
                    <a:pt x="2501" y="1"/>
                    <a:pt x="2483" y="10"/>
                    <a:pt x="2471" y="28"/>
                  </a:cubicBezTo>
                  <a:cubicBezTo>
                    <a:pt x="2454" y="51"/>
                    <a:pt x="2460" y="85"/>
                    <a:pt x="2484" y="104"/>
                  </a:cubicBezTo>
                  <a:cubicBezTo>
                    <a:pt x="3435" y="730"/>
                    <a:pt x="3771" y="1780"/>
                    <a:pt x="3354" y="2841"/>
                  </a:cubicBezTo>
                  <a:lnTo>
                    <a:pt x="3237" y="3148"/>
                  </a:lnTo>
                  <a:cubicBezTo>
                    <a:pt x="3028" y="3683"/>
                    <a:pt x="3011" y="4262"/>
                    <a:pt x="3191" y="4802"/>
                  </a:cubicBezTo>
                  <a:lnTo>
                    <a:pt x="111" y="4779"/>
                  </a:lnTo>
                  <a:lnTo>
                    <a:pt x="117" y="4211"/>
                  </a:lnTo>
                  <a:cubicBezTo>
                    <a:pt x="123" y="3514"/>
                    <a:pt x="511" y="2870"/>
                    <a:pt x="1161" y="2481"/>
                  </a:cubicBezTo>
                  <a:cubicBezTo>
                    <a:pt x="1834" y="2075"/>
                    <a:pt x="1914" y="1414"/>
                    <a:pt x="1944" y="660"/>
                  </a:cubicBezTo>
                  <a:cubicBezTo>
                    <a:pt x="1944" y="626"/>
                    <a:pt x="1921" y="602"/>
                    <a:pt x="1892" y="596"/>
                  </a:cubicBezTo>
                  <a:cubicBezTo>
                    <a:pt x="1852" y="596"/>
                    <a:pt x="1834" y="620"/>
                    <a:pt x="1828" y="655"/>
                  </a:cubicBezTo>
                  <a:cubicBezTo>
                    <a:pt x="1799" y="1402"/>
                    <a:pt x="1724" y="2005"/>
                    <a:pt x="1103" y="2383"/>
                  </a:cubicBezTo>
                  <a:cubicBezTo>
                    <a:pt x="418" y="2789"/>
                    <a:pt x="13" y="3474"/>
                    <a:pt x="7" y="4211"/>
                  </a:cubicBezTo>
                  <a:lnTo>
                    <a:pt x="0" y="4831"/>
                  </a:lnTo>
                  <a:cubicBezTo>
                    <a:pt x="0" y="4848"/>
                    <a:pt x="7" y="4866"/>
                    <a:pt x="18" y="4872"/>
                  </a:cubicBezTo>
                  <a:cubicBezTo>
                    <a:pt x="24" y="4883"/>
                    <a:pt x="42" y="4889"/>
                    <a:pt x="53" y="4889"/>
                  </a:cubicBezTo>
                  <a:lnTo>
                    <a:pt x="3272" y="4918"/>
                  </a:lnTo>
                  <a:cubicBezTo>
                    <a:pt x="3290" y="4918"/>
                    <a:pt x="3306" y="4907"/>
                    <a:pt x="3319" y="4894"/>
                  </a:cubicBezTo>
                  <a:cubicBezTo>
                    <a:pt x="3330" y="4877"/>
                    <a:pt x="3330" y="4859"/>
                    <a:pt x="3325" y="4843"/>
                  </a:cubicBezTo>
                  <a:cubicBezTo>
                    <a:pt x="3127" y="4309"/>
                    <a:pt x="3132" y="3723"/>
                    <a:pt x="3341" y="3189"/>
                  </a:cubicBezTo>
                  <a:lnTo>
                    <a:pt x="3464" y="2882"/>
                  </a:lnTo>
                  <a:cubicBezTo>
                    <a:pt x="3887" y="1785"/>
                    <a:pt x="3533" y="655"/>
                    <a:pt x="2548" y="10"/>
                  </a:cubicBezTo>
                  <a:cubicBezTo>
                    <a:pt x="2539" y="4"/>
                    <a:pt x="2529" y="1"/>
                    <a:pt x="251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6776005" y="2637620"/>
              <a:ext cx="290295" cy="300936"/>
            </a:xfrm>
            <a:custGeom>
              <a:avLst/>
              <a:gdLst/>
              <a:ahLst/>
              <a:cxnLst/>
              <a:rect l="l" t="t" r="r" b="b"/>
              <a:pathLst>
                <a:path w="3110" h="3224" extrusionOk="0">
                  <a:moveTo>
                    <a:pt x="1531" y="1"/>
                  </a:moveTo>
                  <a:cubicBezTo>
                    <a:pt x="1458" y="1"/>
                    <a:pt x="1391" y="57"/>
                    <a:pt x="1387" y="135"/>
                  </a:cubicBezTo>
                  <a:lnTo>
                    <a:pt x="1369" y="657"/>
                  </a:lnTo>
                  <a:cubicBezTo>
                    <a:pt x="1369" y="773"/>
                    <a:pt x="1312" y="884"/>
                    <a:pt x="1213" y="947"/>
                  </a:cubicBezTo>
                  <a:cubicBezTo>
                    <a:pt x="951" y="1134"/>
                    <a:pt x="726" y="1359"/>
                    <a:pt x="552" y="1626"/>
                  </a:cubicBezTo>
                  <a:lnTo>
                    <a:pt x="169" y="2189"/>
                  </a:lnTo>
                  <a:cubicBezTo>
                    <a:pt x="46" y="2374"/>
                    <a:pt x="0" y="2606"/>
                    <a:pt x="41" y="2826"/>
                  </a:cubicBezTo>
                  <a:cubicBezTo>
                    <a:pt x="70" y="2960"/>
                    <a:pt x="169" y="3070"/>
                    <a:pt x="303" y="3105"/>
                  </a:cubicBezTo>
                  <a:lnTo>
                    <a:pt x="651" y="3209"/>
                  </a:lnTo>
                  <a:cubicBezTo>
                    <a:pt x="684" y="3219"/>
                    <a:pt x="718" y="3224"/>
                    <a:pt x="752" y="3224"/>
                  </a:cubicBezTo>
                  <a:cubicBezTo>
                    <a:pt x="901" y="3224"/>
                    <a:pt x="1039" y="3131"/>
                    <a:pt x="1096" y="2984"/>
                  </a:cubicBezTo>
                  <a:lnTo>
                    <a:pt x="1114" y="2931"/>
                  </a:lnTo>
                  <a:cubicBezTo>
                    <a:pt x="1168" y="2787"/>
                    <a:pt x="1305" y="2692"/>
                    <a:pt x="1457" y="2692"/>
                  </a:cubicBezTo>
                  <a:cubicBezTo>
                    <a:pt x="1471" y="2692"/>
                    <a:pt x="1484" y="2693"/>
                    <a:pt x="1497" y="2694"/>
                  </a:cubicBezTo>
                  <a:lnTo>
                    <a:pt x="1706" y="2711"/>
                  </a:lnTo>
                  <a:cubicBezTo>
                    <a:pt x="1736" y="2713"/>
                    <a:pt x="1767" y="2714"/>
                    <a:pt x="1798" y="2714"/>
                  </a:cubicBezTo>
                  <a:cubicBezTo>
                    <a:pt x="1918" y="2714"/>
                    <a:pt x="2037" y="2697"/>
                    <a:pt x="2153" y="2665"/>
                  </a:cubicBezTo>
                  <a:lnTo>
                    <a:pt x="2662" y="2508"/>
                  </a:lnTo>
                  <a:cubicBezTo>
                    <a:pt x="2790" y="2467"/>
                    <a:pt x="2889" y="2368"/>
                    <a:pt x="2918" y="2242"/>
                  </a:cubicBezTo>
                  <a:lnTo>
                    <a:pt x="3109" y="1412"/>
                  </a:lnTo>
                  <a:cubicBezTo>
                    <a:pt x="2918" y="936"/>
                    <a:pt x="2558" y="872"/>
                    <a:pt x="2362" y="826"/>
                  </a:cubicBezTo>
                  <a:cubicBezTo>
                    <a:pt x="2239" y="797"/>
                    <a:pt x="2147" y="698"/>
                    <a:pt x="2105" y="577"/>
                  </a:cubicBezTo>
                  <a:cubicBezTo>
                    <a:pt x="2014" y="321"/>
                    <a:pt x="1776" y="130"/>
                    <a:pt x="1601" y="20"/>
                  </a:cubicBezTo>
                  <a:cubicBezTo>
                    <a:pt x="1579" y="7"/>
                    <a:pt x="1554" y="1"/>
                    <a:pt x="1531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6770497" y="2632300"/>
              <a:ext cx="301776" cy="311391"/>
            </a:xfrm>
            <a:custGeom>
              <a:avLst/>
              <a:gdLst/>
              <a:ahLst/>
              <a:cxnLst/>
              <a:rect l="l" t="t" r="r" b="b"/>
              <a:pathLst>
                <a:path w="3233" h="3336" extrusionOk="0">
                  <a:moveTo>
                    <a:pt x="1585" y="0"/>
                  </a:moveTo>
                  <a:cubicBezTo>
                    <a:pt x="1553" y="0"/>
                    <a:pt x="1522" y="8"/>
                    <a:pt x="1492" y="24"/>
                  </a:cubicBezTo>
                  <a:cubicBezTo>
                    <a:pt x="1428" y="59"/>
                    <a:pt x="1393" y="123"/>
                    <a:pt x="1388" y="192"/>
                  </a:cubicBezTo>
                  <a:lnTo>
                    <a:pt x="1376" y="714"/>
                  </a:lnTo>
                  <a:cubicBezTo>
                    <a:pt x="1371" y="813"/>
                    <a:pt x="1318" y="900"/>
                    <a:pt x="1243" y="958"/>
                  </a:cubicBezTo>
                  <a:cubicBezTo>
                    <a:pt x="970" y="1150"/>
                    <a:pt x="744" y="1381"/>
                    <a:pt x="563" y="1654"/>
                  </a:cubicBezTo>
                  <a:lnTo>
                    <a:pt x="181" y="2217"/>
                  </a:lnTo>
                  <a:cubicBezTo>
                    <a:pt x="48" y="2414"/>
                    <a:pt x="1" y="2658"/>
                    <a:pt x="48" y="2896"/>
                  </a:cubicBezTo>
                  <a:cubicBezTo>
                    <a:pt x="76" y="3052"/>
                    <a:pt x="193" y="3174"/>
                    <a:pt x="343" y="3220"/>
                  </a:cubicBezTo>
                  <a:lnTo>
                    <a:pt x="692" y="3319"/>
                  </a:lnTo>
                  <a:cubicBezTo>
                    <a:pt x="732" y="3330"/>
                    <a:pt x="767" y="3336"/>
                    <a:pt x="807" y="3336"/>
                  </a:cubicBezTo>
                  <a:cubicBezTo>
                    <a:pt x="981" y="3336"/>
                    <a:pt x="1144" y="3232"/>
                    <a:pt x="1208" y="3057"/>
                  </a:cubicBezTo>
                  <a:lnTo>
                    <a:pt x="1232" y="3006"/>
                  </a:lnTo>
                  <a:cubicBezTo>
                    <a:pt x="1275" y="2885"/>
                    <a:pt x="1396" y="2802"/>
                    <a:pt x="1526" y="2802"/>
                  </a:cubicBezTo>
                  <a:cubicBezTo>
                    <a:pt x="1534" y="2802"/>
                    <a:pt x="1542" y="2802"/>
                    <a:pt x="1551" y="2803"/>
                  </a:cubicBezTo>
                  <a:lnTo>
                    <a:pt x="1759" y="2826"/>
                  </a:lnTo>
                  <a:cubicBezTo>
                    <a:pt x="1791" y="2829"/>
                    <a:pt x="1823" y="2830"/>
                    <a:pt x="1854" y="2830"/>
                  </a:cubicBezTo>
                  <a:cubicBezTo>
                    <a:pt x="1981" y="2830"/>
                    <a:pt x="2103" y="2811"/>
                    <a:pt x="2228" y="2773"/>
                  </a:cubicBezTo>
                  <a:lnTo>
                    <a:pt x="2739" y="2618"/>
                  </a:lnTo>
                  <a:cubicBezTo>
                    <a:pt x="2884" y="2577"/>
                    <a:pt x="2994" y="2460"/>
                    <a:pt x="3029" y="2310"/>
                  </a:cubicBezTo>
                  <a:cubicBezTo>
                    <a:pt x="3042" y="2281"/>
                    <a:pt x="3018" y="2251"/>
                    <a:pt x="2989" y="2240"/>
                  </a:cubicBezTo>
                  <a:cubicBezTo>
                    <a:pt x="2985" y="2240"/>
                    <a:pt x="2981" y="2239"/>
                    <a:pt x="2978" y="2239"/>
                  </a:cubicBezTo>
                  <a:cubicBezTo>
                    <a:pt x="2952" y="2239"/>
                    <a:pt x="2929" y="2256"/>
                    <a:pt x="2919" y="2286"/>
                  </a:cubicBezTo>
                  <a:cubicBezTo>
                    <a:pt x="2895" y="2391"/>
                    <a:pt x="2815" y="2478"/>
                    <a:pt x="2710" y="2513"/>
                  </a:cubicBezTo>
                  <a:lnTo>
                    <a:pt x="2194" y="2669"/>
                  </a:lnTo>
                  <a:cubicBezTo>
                    <a:pt x="2089" y="2699"/>
                    <a:pt x="1984" y="2714"/>
                    <a:pt x="1877" y="2714"/>
                  </a:cubicBezTo>
                  <a:cubicBezTo>
                    <a:pt x="1842" y="2714"/>
                    <a:pt x="1806" y="2713"/>
                    <a:pt x="1770" y="2709"/>
                  </a:cubicBezTo>
                  <a:lnTo>
                    <a:pt x="1562" y="2693"/>
                  </a:lnTo>
                  <a:cubicBezTo>
                    <a:pt x="1548" y="2691"/>
                    <a:pt x="1535" y="2691"/>
                    <a:pt x="1521" y="2691"/>
                  </a:cubicBezTo>
                  <a:cubicBezTo>
                    <a:pt x="1346" y="2691"/>
                    <a:pt x="1185" y="2799"/>
                    <a:pt x="1120" y="2966"/>
                  </a:cubicBezTo>
                  <a:lnTo>
                    <a:pt x="1104" y="3017"/>
                  </a:lnTo>
                  <a:cubicBezTo>
                    <a:pt x="1056" y="3145"/>
                    <a:pt x="936" y="3222"/>
                    <a:pt x="809" y="3222"/>
                  </a:cubicBezTo>
                  <a:cubicBezTo>
                    <a:pt x="780" y="3222"/>
                    <a:pt x="750" y="3218"/>
                    <a:pt x="721" y="3209"/>
                  </a:cubicBezTo>
                  <a:lnTo>
                    <a:pt x="378" y="3110"/>
                  </a:lnTo>
                  <a:cubicBezTo>
                    <a:pt x="263" y="3076"/>
                    <a:pt x="181" y="2988"/>
                    <a:pt x="158" y="2872"/>
                  </a:cubicBezTo>
                  <a:cubicBezTo>
                    <a:pt x="118" y="2669"/>
                    <a:pt x="158" y="2449"/>
                    <a:pt x="274" y="2281"/>
                  </a:cubicBezTo>
                  <a:lnTo>
                    <a:pt x="657" y="1718"/>
                  </a:lnTo>
                  <a:cubicBezTo>
                    <a:pt x="831" y="1456"/>
                    <a:pt x="1051" y="1231"/>
                    <a:pt x="1307" y="1051"/>
                  </a:cubicBezTo>
                  <a:cubicBezTo>
                    <a:pt x="1417" y="976"/>
                    <a:pt x="1486" y="848"/>
                    <a:pt x="1486" y="714"/>
                  </a:cubicBezTo>
                  <a:lnTo>
                    <a:pt x="1503" y="198"/>
                  </a:lnTo>
                  <a:cubicBezTo>
                    <a:pt x="1503" y="163"/>
                    <a:pt x="1521" y="141"/>
                    <a:pt x="1545" y="123"/>
                  </a:cubicBezTo>
                  <a:cubicBezTo>
                    <a:pt x="1557" y="118"/>
                    <a:pt x="1570" y="115"/>
                    <a:pt x="1583" y="115"/>
                  </a:cubicBezTo>
                  <a:cubicBezTo>
                    <a:pt x="1599" y="115"/>
                    <a:pt x="1615" y="119"/>
                    <a:pt x="1631" y="128"/>
                  </a:cubicBezTo>
                  <a:cubicBezTo>
                    <a:pt x="1800" y="233"/>
                    <a:pt x="2020" y="412"/>
                    <a:pt x="2107" y="656"/>
                  </a:cubicBezTo>
                  <a:cubicBezTo>
                    <a:pt x="2159" y="795"/>
                    <a:pt x="2269" y="907"/>
                    <a:pt x="2408" y="934"/>
                  </a:cubicBezTo>
                  <a:lnTo>
                    <a:pt x="2437" y="941"/>
                  </a:lnTo>
                  <a:cubicBezTo>
                    <a:pt x="2624" y="987"/>
                    <a:pt x="2943" y="1062"/>
                    <a:pt x="3117" y="1486"/>
                  </a:cubicBezTo>
                  <a:cubicBezTo>
                    <a:pt x="3125" y="1509"/>
                    <a:pt x="3145" y="1525"/>
                    <a:pt x="3167" y="1525"/>
                  </a:cubicBezTo>
                  <a:cubicBezTo>
                    <a:pt x="3173" y="1525"/>
                    <a:pt x="3180" y="1523"/>
                    <a:pt x="3186" y="1521"/>
                  </a:cubicBezTo>
                  <a:cubicBezTo>
                    <a:pt x="3216" y="1509"/>
                    <a:pt x="3232" y="1475"/>
                    <a:pt x="3221" y="1445"/>
                  </a:cubicBezTo>
                  <a:cubicBezTo>
                    <a:pt x="3029" y="964"/>
                    <a:pt x="2659" y="877"/>
                    <a:pt x="2461" y="830"/>
                  </a:cubicBezTo>
                  <a:lnTo>
                    <a:pt x="2432" y="824"/>
                  </a:lnTo>
                  <a:cubicBezTo>
                    <a:pt x="2338" y="802"/>
                    <a:pt x="2252" y="726"/>
                    <a:pt x="2217" y="616"/>
                  </a:cubicBezTo>
                  <a:cubicBezTo>
                    <a:pt x="2119" y="343"/>
                    <a:pt x="1875" y="146"/>
                    <a:pt x="1690" y="29"/>
                  </a:cubicBezTo>
                  <a:cubicBezTo>
                    <a:pt x="1658" y="11"/>
                    <a:pt x="1622" y="0"/>
                    <a:pt x="1585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7132856" y="2922598"/>
              <a:ext cx="1680" cy="2800"/>
            </a:xfrm>
            <a:custGeom>
              <a:avLst/>
              <a:gdLst/>
              <a:ahLst/>
              <a:cxnLst/>
              <a:rect l="l" t="t" r="r" b="b"/>
              <a:pathLst>
                <a:path w="18" h="30" extrusionOk="0">
                  <a:moveTo>
                    <a:pt x="0" y="0"/>
                  </a:moveTo>
                  <a:cubicBezTo>
                    <a:pt x="12" y="6"/>
                    <a:pt x="17" y="17"/>
                    <a:pt x="17" y="30"/>
                  </a:cubicBez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ubicBezTo>
                    <a:pt x="17" y="17"/>
                    <a:pt x="12" y="6"/>
                    <a:pt x="0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7140884" y="2925305"/>
              <a:ext cx="1774" cy="2147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1"/>
                  </a:moveTo>
                  <a:cubicBezTo>
                    <a:pt x="13" y="1"/>
                    <a:pt x="1" y="6"/>
                    <a:pt x="1" y="17"/>
                  </a:cubicBezTo>
                  <a:lnTo>
                    <a:pt x="19" y="2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7142564" y="2925305"/>
              <a:ext cx="2894" cy="280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" y="1"/>
                  </a:moveTo>
                  <a:lnTo>
                    <a:pt x="1" y="23"/>
                  </a:lnTo>
                  <a:lnTo>
                    <a:pt x="30" y="30"/>
                  </a:lnTo>
                  <a:lnTo>
                    <a:pt x="30" y="23"/>
                  </a:lnTo>
                  <a:cubicBezTo>
                    <a:pt x="30" y="12"/>
                    <a:pt x="18" y="1"/>
                    <a:pt x="12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7132296" y="2922598"/>
              <a:ext cx="2240" cy="2800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6" y="0"/>
                  </a:moveTo>
                  <a:lnTo>
                    <a:pt x="1" y="24"/>
                  </a:lnTo>
                  <a:lnTo>
                    <a:pt x="23" y="30"/>
                  </a:lnTo>
                  <a:cubicBezTo>
                    <a:pt x="23" y="17"/>
                    <a:pt x="18" y="6"/>
                    <a:pt x="6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7138830" y="2897115"/>
              <a:ext cx="1120" cy="9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7139857" y="2893381"/>
              <a:ext cx="2334" cy="3827"/>
            </a:xfrm>
            <a:custGeom>
              <a:avLst/>
              <a:gdLst/>
              <a:ahLst/>
              <a:cxnLst/>
              <a:rect l="l" t="t" r="r" b="b"/>
              <a:pathLst>
                <a:path w="25" h="4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24" y="11"/>
                    <a:pt x="17" y="24"/>
                  </a:cubicBezTo>
                  <a:cubicBezTo>
                    <a:pt x="17" y="35"/>
                    <a:pt x="6" y="41"/>
                    <a:pt x="1" y="41"/>
                  </a:cubicBezTo>
                  <a:lnTo>
                    <a:pt x="1" y="41"/>
                  </a:lnTo>
                  <a:cubicBezTo>
                    <a:pt x="6" y="41"/>
                    <a:pt x="17" y="35"/>
                    <a:pt x="17" y="24"/>
                  </a:cubicBezTo>
                  <a:cubicBezTo>
                    <a:pt x="24" y="11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7134910" y="2909063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3" y="1"/>
                  </a:moveTo>
                  <a:cubicBezTo>
                    <a:pt x="24" y="6"/>
                    <a:pt x="30" y="17"/>
                    <a:pt x="30" y="30"/>
                  </a:cubicBezTo>
                  <a:cubicBezTo>
                    <a:pt x="24" y="41"/>
                    <a:pt x="19" y="47"/>
                    <a:pt x="8" y="47"/>
                  </a:cubicBezTo>
                  <a:lnTo>
                    <a:pt x="1" y="47"/>
                  </a:lnTo>
                  <a:lnTo>
                    <a:pt x="8" y="47"/>
                  </a:lnTo>
                  <a:cubicBezTo>
                    <a:pt x="19" y="47"/>
                    <a:pt x="24" y="41"/>
                    <a:pt x="30" y="30"/>
                  </a:cubicBezTo>
                  <a:cubicBezTo>
                    <a:pt x="30" y="17"/>
                    <a:pt x="24" y="6"/>
                    <a:pt x="13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7144151" y="2911770"/>
              <a:ext cx="3360" cy="4387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24" y="1"/>
                  </a:moveTo>
                  <a:cubicBezTo>
                    <a:pt x="13" y="1"/>
                    <a:pt x="6" y="6"/>
                    <a:pt x="1" y="18"/>
                  </a:cubicBezTo>
                  <a:lnTo>
                    <a:pt x="1" y="23"/>
                  </a:lnTo>
                  <a:cubicBezTo>
                    <a:pt x="1" y="36"/>
                    <a:pt x="6" y="41"/>
                    <a:pt x="19" y="47"/>
                  </a:cubicBezTo>
                  <a:lnTo>
                    <a:pt x="35" y="47"/>
                  </a:lnTo>
                  <a:cubicBezTo>
                    <a:pt x="30" y="29"/>
                    <a:pt x="30" y="18"/>
                    <a:pt x="30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7138830" y="2895528"/>
              <a:ext cx="1120" cy="168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6" y="1"/>
                  </a:moveTo>
                  <a:lnTo>
                    <a:pt x="0" y="18"/>
                  </a:lnTo>
                  <a:lnTo>
                    <a:pt x="12" y="18"/>
                  </a:lnTo>
                  <a:cubicBezTo>
                    <a:pt x="12" y="12"/>
                    <a:pt x="6" y="6"/>
                    <a:pt x="6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7139391" y="2893381"/>
              <a:ext cx="2800" cy="3827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6" y="0"/>
                  </a:moveTo>
                  <a:lnTo>
                    <a:pt x="0" y="24"/>
                  </a:lnTo>
                  <a:cubicBezTo>
                    <a:pt x="0" y="29"/>
                    <a:pt x="6" y="35"/>
                    <a:pt x="6" y="41"/>
                  </a:cubicBezTo>
                  <a:cubicBezTo>
                    <a:pt x="11" y="41"/>
                    <a:pt x="22" y="35"/>
                    <a:pt x="22" y="24"/>
                  </a:cubicBezTo>
                  <a:cubicBezTo>
                    <a:pt x="29" y="11"/>
                    <a:pt x="17" y="0"/>
                    <a:pt x="6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7134910" y="2909063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3" y="1"/>
                  </a:moveTo>
                  <a:lnTo>
                    <a:pt x="1" y="47"/>
                  </a:lnTo>
                  <a:lnTo>
                    <a:pt x="8" y="47"/>
                  </a:lnTo>
                  <a:cubicBezTo>
                    <a:pt x="19" y="47"/>
                    <a:pt x="24" y="41"/>
                    <a:pt x="30" y="30"/>
                  </a:cubicBezTo>
                  <a:cubicBezTo>
                    <a:pt x="30" y="17"/>
                    <a:pt x="24" y="6"/>
                    <a:pt x="13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7130150" y="2968616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4" y="0"/>
                  </a:moveTo>
                  <a:cubicBezTo>
                    <a:pt x="11" y="0"/>
                    <a:pt x="6" y="6"/>
                    <a:pt x="0" y="18"/>
                  </a:cubicBezTo>
                  <a:lnTo>
                    <a:pt x="46" y="29"/>
                  </a:lnTo>
                  <a:lnTo>
                    <a:pt x="46" y="24"/>
                  </a:lnTo>
                  <a:cubicBezTo>
                    <a:pt x="46" y="11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7140884" y="2971323"/>
              <a:ext cx="3360" cy="2334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24" y="0"/>
                  </a:moveTo>
                  <a:cubicBezTo>
                    <a:pt x="13" y="0"/>
                    <a:pt x="6" y="6"/>
                    <a:pt x="1" y="17"/>
                  </a:cubicBezTo>
                  <a:lnTo>
                    <a:pt x="3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7131643" y="2925305"/>
              <a:ext cx="2894" cy="1680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30" y="1"/>
                  </a:moveTo>
                  <a:lnTo>
                    <a:pt x="30" y="1"/>
                  </a:lnTo>
                  <a:cubicBezTo>
                    <a:pt x="25" y="12"/>
                    <a:pt x="19" y="17"/>
                    <a:pt x="8" y="17"/>
                  </a:cubicBezTo>
                  <a:lnTo>
                    <a:pt x="1" y="17"/>
                  </a:lnTo>
                  <a:lnTo>
                    <a:pt x="8" y="17"/>
                  </a:lnTo>
                  <a:cubicBezTo>
                    <a:pt x="19" y="17"/>
                    <a:pt x="25" y="12"/>
                    <a:pt x="30" y="1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7140884" y="2926892"/>
              <a:ext cx="1774" cy="280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1" y="0"/>
                  </a:moveTo>
                  <a:lnTo>
                    <a:pt x="1" y="6"/>
                  </a:lnTo>
                  <a:cubicBezTo>
                    <a:pt x="1" y="18"/>
                    <a:pt x="6" y="24"/>
                    <a:pt x="19" y="30"/>
                  </a:cubicBezTo>
                  <a:lnTo>
                    <a:pt x="19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7142564" y="2927358"/>
              <a:ext cx="2894" cy="2334"/>
            </a:xfrm>
            <a:custGeom>
              <a:avLst/>
              <a:gdLst/>
              <a:ahLst/>
              <a:cxnLst/>
              <a:rect l="l" t="t" r="r" b="b"/>
              <a:pathLst>
                <a:path w="31" h="25" extrusionOk="0">
                  <a:moveTo>
                    <a:pt x="1" y="1"/>
                  </a:moveTo>
                  <a:lnTo>
                    <a:pt x="1" y="25"/>
                  </a:lnTo>
                  <a:lnTo>
                    <a:pt x="6" y="25"/>
                  </a:lnTo>
                  <a:cubicBezTo>
                    <a:pt x="18" y="25"/>
                    <a:pt x="23" y="19"/>
                    <a:pt x="30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7128469" y="2936133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13" y="0"/>
                  </a:moveTo>
                  <a:cubicBezTo>
                    <a:pt x="24" y="6"/>
                    <a:pt x="29" y="18"/>
                    <a:pt x="24" y="29"/>
                  </a:cubicBezTo>
                  <a:cubicBezTo>
                    <a:pt x="24" y="41"/>
                    <a:pt x="13" y="46"/>
                    <a:pt x="7" y="46"/>
                  </a:cubicBez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7" y="46"/>
                  </a:lnTo>
                  <a:cubicBezTo>
                    <a:pt x="13" y="46"/>
                    <a:pt x="24" y="41"/>
                    <a:pt x="24" y="29"/>
                  </a:cubicBezTo>
                  <a:cubicBezTo>
                    <a:pt x="29" y="18"/>
                    <a:pt x="24" y="6"/>
                    <a:pt x="13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7137617" y="2938840"/>
              <a:ext cx="3920" cy="4387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19" y="0"/>
                  </a:moveTo>
                  <a:cubicBezTo>
                    <a:pt x="13" y="0"/>
                    <a:pt x="1" y="6"/>
                    <a:pt x="1" y="17"/>
                  </a:cubicBezTo>
                  <a:lnTo>
                    <a:pt x="1" y="24"/>
                  </a:lnTo>
                  <a:cubicBezTo>
                    <a:pt x="1" y="35"/>
                    <a:pt x="7" y="41"/>
                    <a:pt x="19" y="46"/>
                  </a:cubicBezTo>
                  <a:cubicBezTo>
                    <a:pt x="30" y="46"/>
                    <a:pt x="41" y="41"/>
                    <a:pt x="41" y="30"/>
                  </a:cubicBezTo>
                  <a:lnTo>
                    <a:pt x="41" y="24"/>
                  </a:lnTo>
                  <a:cubicBezTo>
                    <a:pt x="41" y="12"/>
                    <a:pt x="36" y="6"/>
                    <a:pt x="25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7133323" y="2955081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5" y="0"/>
                  </a:moveTo>
                  <a:cubicBezTo>
                    <a:pt x="12" y="0"/>
                    <a:pt x="7" y="6"/>
                    <a:pt x="1" y="17"/>
                  </a:cubicBezTo>
                  <a:lnTo>
                    <a:pt x="1" y="24"/>
                  </a:lnTo>
                  <a:cubicBezTo>
                    <a:pt x="1" y="35"/>
                    <a:pt x="7" y="41"/>
                    <a:pt x="18" y="46"/>
                  </a:cubicBezTo>
                  <a:lnTo>
                    <a:pt x="25" y="46"/>
                  </a:lnTo>
                  <a:cubicBezTo>
                    <a:pt x="36" y="46"/>
                    <a:pt x="41" y="41"/>
                    <a:pt x="47" y="30"/>
                  </a:cubicBezTo>
                  <a:lnTo>
                    <a:pt x="47" y="24"/>
                  </a:lnTo>
                  <a:cubicBezTo>
                    <a:pt x="47" y="12"/>
                    <a:pt x="41" y="6"/>
                    <a:pt x="30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7144151" y="2957788"/>
              <a:ext cx="2334" cy="4387"/>
            </a:xfrm>
            <a:custGeom>
              <a:avLst/>
              <a:gdLst/>
              <a:ahLst/>
              <a:cxnLst/>
              <a:rect l="l" t="t" r="r" b="b"/>
              <a:pathLst>
                <a:path w="25" h="47" extrusionOk="0">
                  <a:moveTo>
                    <a:pt x="24" y="1"/>
                  </a:moveTo>
                  <a:cubicBezTo>
                    <a:pt x="13" y="1"/>
                    <a:pt x="6" y="6"/>
                    <a:pt x="1" y="17"/>
                  </a:cubicBezTo>
                  <a:lnTo>
                    <a:pt x="1" y="23"/>
                  </a:lnTo>
                  <a:cubicBezTo>
                    <a:pt x="1" y="35"/>
                    <a:pt x="6" y="41"/>
                    <a:pt x="19" y="47"/>
                  </a:cubicBezTo>
                  <a:cubicBezTo>
                    <a:pt x="19" y="30"/>
                    <a:pt x="24" y="17"/>
                    <a:pt x="24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7131643" y="2924838"/>
              <a:ext cx="2894" cy="2147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8" y="0"/>
                  </a:moveTo>
                  <a:lnTo>
                    <a:pt x="1" y="22"/>
                  </a:lnTo>
                  <a:lnTo>
                    <a:pt x="8" y="22"/>
                  </a:lnTo>
                  <a:cubicBezTo>
                    <a:pt x="19" y="22"/>
                    <a:pt x="25" y="17"/>
                    <a:pt x="30" y="6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7128469" y="2936133"/>
              <a:ext cx="2800" cy="4387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7" y="0"/>
                  </a:moveTo>
                  <a:lnTo>
                    <a:pt x="0" y="46"/>
                  </a:lnTo>
                  <a:lnTo>
                    <a:pt x="7" y="46"/>
                  </a:lnTo>
                  <a:cubicBezTo>
                    <a:pt x="13" y="46"/>
                    <a:pt x="24" y="41"/>
                    <a:pt x="24" y="29"/>
                  </a:cubicBezTo>
                  <a:cubicBezTo>
                    <a:pt x="29" y="18"/>
                    <a:pt x="24" y="6"/>
                    <a:pt x="13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7130150" y="3014074"/>
              <a:ext cx="2240" cy="2334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4" y="0"/>
                  </a:moveTo>
                  <a:cubicBezTo>
                    <a:pt x="11" y="0"/>
                    <a:pt x="6" y="12"/>
                    <a:pt x="0" y="19"/>
                  </a:cubicBezTo>
                  <a:lnTo>
                    <a:pt x="17" y="24"/>
                  </a:lnTo>
                  <a:cubicBezTo>
                    <a:pt x="17" y="19"/>
                    <a:pt x="24" y="12"/>
                    <a:pt x="24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7130150" y="2970296"/>
              <a:ext cx="4387" cy="2707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1"/>
                    <a:pt x="6" y="23"/>
                    <a:pt x="17" y="23"/>
                  </a:cubicBezTo>
                  <a:cubicBezTo>
                    <a:pt x="17" y="28"/>
                    <a:pt x="24" y="28"/>
                    <a:pt x="24" y="28"/>
                  </a:cubicBezTo>
                  <a:cubicBezTo>
                    <a:pt x="35" y="28"/>
                    <a:pt x="41" y="17"/>
                    <a:pt x="46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7140884" y="2972910"/>
              <a:ext cx="3360" cy="224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1" y="0"/>
                  </a:moveTo>
                  <a:lnTo>
                    <a:pt x="1" y="7"/>
                  </a:lnTo>
                  <a:cubicBezTo>
                    <a:pt x="1" y="13"/>
                    <a:pt x="6" y="24"/>
                    <a:pt x="19" y="24"/>
                  </a:cubicBezTo>
                  <a:lnTo>
                    <a:pt x="30" y="24"/>
                  </a:lnTo>
                  <a:cubicBezTo>
                    <a:pt x="30" y="18"/>
                    <a:pt x="30" y="13"/>
                    <a:pt x="36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7126883" y="2982151"/>
              <a:ext cx="4387" cy="4480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24" y="0"/>
                  </a:moveTo>
                  <a:cubicBezTo>
                    <a:pt x="12" y="0"/>
                    <a:pt x="0" y="6"/>
                    <a:pt x="0" y="18"/>
                  </a:cubicBezTo>
                  <a:lnTo>
                    <a:pt x="0" y="24"/>
                  </a:lnTo>
                  <a:cubicBezTo>
                    <a:pt x="0" y="35"/>
                    <a:pt x="6" y="40"/>
                    <a:pt x="17" y="47"/>
                  </a:cubicBezTo>
                  <a:lnTo>
                    <a:pt x="24" y="47"/>
                  </a:lnTo>
                  <a:cubicBezTo>
                    <a:pt x="30" y="47"/>
                    <a:pt x="41" y="40"/>
                    <a:pt x="46" y="29"/>
                  </a:cubicBezTo>
                  <a:lnTo>
                    <a:pt x="46" y="24"/>
                  </a:lnTo>
                  <a:cubicBezTo>
                    <a:pt x="46" y="13"/>
                    <a:pt x="35" y="6"/>
                    <a:pt x="30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7137617" y="2984858"/>
              <a:ext cx="3920" cy="4387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5" y="0"/>
                  </a:moveTo>
                  <a:cubicBezTo>
                    <a:pt x="13" y="0"/>
                    <a:pt x="1" y="6"/>
                    <a:pt x="1" y="18"/>
                  </a:cubicBezTo>
                  <a:lnTo>
                    <a:pt x="1" y="24"/>
                  </a:lnTo>
                  <a:cubicBezTo>
                    <a:pt x="1" y="35"/>
                    <a:pt x="7" y="41"/>
                    <a:pt x="19" y="46"/>
                  </a:cubicBezTo>
                  <a:lnTo>
                    <a:pt x="25" y="46"/>
                  </a:lnTo>
                  <a:cubicBezTo>
                    <a:pt x="25" y="46"/>
                    <a:pt x="30" y="46"/>
                    <a:pt x="30" y="41"/>
                  </a:cubicBezTo>
                  <a:cubicBezTo>
                    <a:pt x="36" y="29"/>
                    <a:pt x="36" y="18"/>
                    <a:pt x="41" y="6"/>
                  </a:cubicBezTo>
                  <a:cubicBezTo>
                    <a:pt x="36" y="6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7133323" y="3001100"/>
              <a:ext cx="3920" cy="4387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5" y="0"/>
                  </a:moveTo>
                  <a:cubicBezTo>
                    <a:pt x="18" y="0"/>
                    <a:pt x="7" y="6"/>
                    <a:pt x="1" y="18"/>
                  </a:cubicBezTo>
                  <a:lnTo>
                    <a:pt x="1" y="24"/>
                  </a:lnTo>
                  <a:cubicBezTo>
                    <a:pt x="1" y="30"/>
                    <a:pt x="12" y="41"/>
                    <a:pt x="18" y="46"/>
                  </a:cubicBezTo>
                  <a:lnTo>
                    <a:pt x="25" y="46"/>
                  </a:lnTo>
                  <a:cubicBezTo>
                    <a:pt x="30" y="30"/>
                    <a:pt x="36" y="18"/>
                    <a:pt x="41" y="6"/>
                  </a:cubicBezTo>
                  <a:cubicBezTo>
                    <a:pt x="36" y="0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7130150" y="3015755"/>
              <a:ext cx="1587" cy="2147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0" y="1"/>
                  </a:moveTo>
                  <a:lnTo>
                    <a:pt x="0" y="6"/>
                  </a:lnTo>
                  <a:cubicBezTo>
                    <a:pt x="0" y="17"/>
                    <a:pt x="6" y="23"/>
                    <a:pt x="11" y="23"/>
                  </a:cubicBezTo>
                  <a:lnTo>
                    <a:pt x="11" y="17"/>
                  </a:lnTo>
                  <a:cubicBezTo>
                    <a:pt x="17" y="12"/>
                    <a:pt x="17" y="12"/>
                    <a:pt x="17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7130150" y="2876579"/>
              <a:ext cx="4387" cy="2800"/>
            </a:xfrm>
            <a:custGeom>
              <a:avLst/>
              <a:gdLst/>
              <a:ahLst/>
              <a:cxnLst/>
              <a:rect l="l" t="t" r="r" b="b"/>
              <a:pathLst>
                <a:path w="47" h="30" extrusionOk="0">
                  <a:moveTo>
                    <a:pt x="24" y="1"/>
                  </a:moveTo>
                  <a:cubicBezTo>
                    <a:pt x="11" y="1"/>
                    <a:pt x="0" y="6"/>
                    <a:pt x="0" y="17"/>
                  </a:cubicBezTo>
                  <a:lnTo>
                    <a:pt x="41" y="30"/>
                  </a:lnTo>
                  <a:lnTo>
                    <a:pt x="46" y="23"/>
                  </a:lnTo>
                  <a:cubicBezTo>
                    <a:pt x="41" y="12"/>
                    <a:pt x="35" y="6"/>
                    <a:pt x="29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7140884" y="2880313"/>
              <a:ext cx="653" cy="65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lnTo>
                    <a:pt x="1" y="6"/>
                  </a:lnTo>
                  <a:lnTo>
                    <a:pt x="6" y="6"/>
                  </a:lnTo>
                  <a:cubicBezTo>
                    <a:pt x="6" y="6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7126322" y="2844656"/>
              <a:ext cx="3360" cy="4387"/>
            </a:xfrm>
            <a:custGeom>
              <a:avLst/>
              <a:gdLst/>
              <a:ahLst/>
              <a:cxnLst/>
              <a:rect l="l" t="t" r="r" b="b"/>
              <a:pathLst>
                <a:path w="36" h="47" extrusionOk="0">
                  <a:moveTo>
                    <a:pt x="18" y="0"/>
                  </a:moveTo>
                  <a:cubicBezTo>
                    <a:pt x="12" y="0"/>
                    <a:pt x="6" y="6"/>
                    <a:pt x="1" y="17"/>
                  </a:cubicBezTo>
                  <a:lnTo>
                    <a:pt x="1" y="24"/>
                  </a:lnTo>
                  <a:cubicBezTo>
                    <a:pt x="1" y="29"/>
                    <a:pt x="6" y="40"/>
                    <a:pt x="18" y="40"/>
                  </a:cubicBezTo>
                  <a:cubicBezTo>
                    <a:pt x="23" y="40"/>
                    <a:pt x="23" y="46"/>
                    <a:pt x="23" y="46"/>
                  </a:cubicBezTo>
                  <a:cubicBezTo>
                    <a:pt x="30" y="46"/>
                    <a:pt x="36" y="40"/>
                    <a:pt x="36" y="40"/>
                  </a:cubicBezTo>
                  <a:cubicBezTo>
                    <a:pt x="30" y="24"/>
                    <a:pt x="23" y="11"/>
                    <a:pt x="18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7133323" y="2863045"/>
              <a:ext cx="3920" cy="4387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25" y="1"/>
                  </a:moveTo>
                  <a:cubicBezTo>
                    <a:pt x="12" y="1"/>
                    <a:pt x="1" y="12"/>
                    <a:pt x="1" y="17"/>
                  </a:cubicBezTo>
                  <a:lnTo>
                    <a:pt x="1" y="23"/>
                  </a:lnTo>
                  <a:cubicBezTo>
                    <a:pt x="1" y="36"/>
                    <a:pt x="7" y="47"/>
                    <a:pt x="18" y="47"/>
                  </a:cubicBezTo>
                  <a:lnTo>
                    <a:pt x="25" y="47"/>
                  </a:lnTo>
                  <a:cubicBezTo>
                    <a:pt x="30" y="47"/>
                    <a:pt x="36" y="47"/>
                    <a:pt x="41" y="41"/>
                  </a:cubicBezTo>
                  <a:cubicBezTo>
                    <a:pt x="36" y="29"/>
                    <a:pt x="30" y="17"/>
                    <a:pt x="30" y="6"/>
                  </a:cubicBezTo>
                  <a:cubicBezTo>
                    <a:pt x="25" y="6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7130150" y="2922598"/>
              <a:ext cx="2800" cy="2334"/>
            </a:xfrm>
            <a:custGeom>
              <a:avLst/>
              <a:gdLst/>
              <a:ahLst/>
              <a:cxnLst/>
              <a:rect l="l" t="t" r="r" b="b"/>
              <a:pathLst>
                <a:path w="30" h="25" extrusionOk="0">
                  <a:moveTo>
                    <a:pt x="24" y="0"/>
                  </a:moveTo>
                  <a:cubicBezTo>
                    <a:pt x="11" y="0"/>
                    <a:pt x="0" y="6"/>
                    <a:pt x="0" y="17"/>
                  </a:cubicBezTo>
                  <a:lnTo>
                    <a:pt x="2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7139857" y="2892821"/>
              <a:ext cx="93" cy="653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7138830" y="2897115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7130150" y="2878166"/>
              <a:ext cx="3827" cy="2800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0"/>
                  </a:moveTo>
                  <a:lnTo>
                    <a:pt x="0" y="6"/>
                  </a:lnTo>
                  <a:cubicBezTo>
                    <a:pt x="0" y="18"/>
                    <a:pt x="6" y="24"/>
                    <a:pt x="17" y="29"/>
                  </a:cubicBezTo>
                  <a:lnTo>
                    <a:pt x="24" y="29"/>
                  </a:lnTo>
                  <a:cubicBezTo>
                    <a:pt x="29" y="29"/>
                    <a:pt x="41" y="24"/>
                    <a:pt x="41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7140417" y="2880873"/>
              <a:ext cx="1774" cy="280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6" y="0"/>
                  </a:moveTo>
                  <a:cubicBezTo>
                    <a:pt x="0" y="12"/>
                    <a:pt x="6" y="24"/>
                    <a:pt x="18" y="30"/>
                  </a:cubicBezTo>
                  <a:cubicBezTo>
                    <a:pt x="18" y="19"/>
                    <a:pt x="11" y="12"/>
                    <a:pt x="11" y="0"/>
                  </a:cubicBez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7126322" y="2890114"/>
              <a:ext cx="4387" cy="4387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3" y="0"/>
                  </a:moveTo>
                  <a:cubicBezTo>
                    <a:pt x="18" y="0"/>
                    <a:pt x="6" y="11"/>
                    <a:pt x="6" y="17"/>
                  </a:cubicBezTo>
                  <a:lnTo>
                    <a:pt x="1" y="24"/>
                  </a:lnTo>
                  <a:cubicBezTo>
                    <a:pt x="1" y="35"/>
                    <a:pt x="12" y="46"/>
                    <a:pt x="18" y="46"/>
                  </a:cubicBezTo>
                  <a:lnTo>
                    <a:pt x="23" y="46"/>
                  </a:lnTo>
                  <a:cubicBezTo>
                    <a:pt x="36" y="46"/>
                    <a:pt x="47" y="41"/>
                    <a:pt x="47" y="30"/>
                  </a:cubicBezTo>
                  <a:lnTo>
                    <a:pt x="47" y="24"/>
                  </a:lnTo>
                  <a:cubicBezTo>
                    <a:pt x="47" y="17"/>
                    <a:pt x="41" y="6"/>
                    <a:pt x="30" y="6"/>
                  </a:cubicBezTo>
                  <a:cubicBezTo>
                    <a:pt x="30" y="6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7137150" y="2892821"/>
              <a:ext cx="2334" cy="4387"/>
            </a:xfrm>
            <a:custGeom>
              <a:avLst/>
              <a:gdLst/>
              <a:ahLst/>
              <a:cxnLst/>
              <a:rect l="l" t="t" r="r" b="b"/>
              <a:pathLst>
                <a:path w="25" h="47" extrusionOk="0">
                  <a:moveTo>
                    <a:pt x="18" y="1"/>
                  </a:moveTo>
                  <a:cubicBezTo>
                    <a:pt x="12" y="6"/>
                    <a:pt x="6" y="12"/>
                    <a:pt x="0" y="17"/>
                  </a:cubicBezTo>
                  <a:cubicBezTo>
                    <a:pt x="0" y="30"/>
                    <a:pt x="6" y="47"/>
                    <a:pt x="18" y="47"/>
                  </a:cubicBezTo>
                  <a:lnTo>
                    <a:pt x="24" y="30"/>
                  </a:lnTo>
                  <a:cubicBezTo>
                    <a:pt x="24" y="17"/>
                    <a:pt x="24" y="12"/>
                    <a:pt x="18" y="1"/>
                  </a:cubicBez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7138830" y="2892821"/>
              <a:ext cx="1120" cy="280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0" y="1"/>
                  </a:moveTo>
                  <a:cubicBezTo>
                    <a:pt x="6" y="12"/>
                    <a:pt x="6" y="17"/>
                    <a:pt x="6" y="30"/>
                  </a:cubicBezTo>
                  <a:lnTo>
                    <a:pt x="12" y="6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41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7133323" y="2909063"/>
              <a:ext cx="2894" cy="4387"/>
            </a:xfrm>
            <a:custGeom>
              <a:avLst/>
              <a:gdLst/>
              <a:ahLst/>
              <a:cxnLst/>
              <a:rect l="l" t="t" r="r" b="b"/>
              <a:pathLst>
                <a:path w="31" h="47" extrusionOk="0">
                  <a:moveTo>
                    <a:pt x="25" y="1"/>
                  </a:moveTo>
                  <a:cubicBezTo>
                    <a:pt x="12" y="1"/>
                    <a:pt x="7" y="6"/>
                    <a:pt x="1" y="17"/>
                  </a:cubicBezTo>
                  <a:cubicBezTo>
                    <a:pt x="1" y="30"/>
                    <a:pt x="7" y="41"/>
                    <a:pt x="18" y="47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7127909" y="2940426"/>
              <a:ext cx="653" cy="93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1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6"/>
            <p:cNvSpPr/>
            <p:nvPr/>
          </p:nvSpPr>
          <p:spPr>
            <a:xfrm>
              <a:off x="7129589" y="292418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6" y="0"/>
                  </a:moveTo>
                  <a:cubicBezTo>
                    <a:pt x="1" y="13"/>
                    <a:pt x="12" y="24"/>
                    <a:pt x="23" y="29"/>
                  </a:cubicBezTo>
                  <a:lnTo>
                    <a:pt x="3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7126322" y="2936133"/>
              <a:ext cx="2894" cy="4387"/>
            </a:xfrm>
            <a:custGeom>
              <a:avLst/>
              <a:gdLst/>
              <a:ahLst/>
              <a:cxnLst/>
              <a:rect l="l" t="t" r="r" b="b"/>
              <a:pathLst>
                <a:path w="31" h="47" extrusionOk="0">
                  <a:moveTo>
                    <a:pt x="30" y="0"/>
                  </a:moveTo>
                  <a:cubicBezTo>
                    <a:pt x="18" y="0"/>
                    <a:pt x="6" y="6"/>
                    <a:pt x="6" y="18"/>
                  </a:cubicBezTo>
                  <a:cubicBezTo>
                    <a:pt x="1" y="29"/>
                    <a:pt x="6" y="41"/>
                    <a:pt x="18" y="46"/>
                  </a:cubicBezTo>
                  <a:lnTo>
                    <a:pt x="23" y="4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DB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6"/>
            <p:cNvSpPr/>
            <p:nvPr/>
          </p:nvSpPr>
          <p:spPr>
            <a:xfrm>
              <a:off x="6788979" y="3186666"/>
              <a:ext cx="361796" cy="66367"/>
            </a:xfrm>
            <a:custGeom>
              <a:avLst/>
              <a:gdLst/>
              <a:ahLst/>
              <a:cxnLst/>
              <a:rect l="l" t="t" r="r" b="b"/>
              <a:pathLst>
                <a:path w="3876" h="711" extrusionOk="0">
                  <a:moveTo>
                    <a:pt x="287" y="1"/>
                  </a:moveTo>
                  <a:cubicBezTo>
                    <a:pt x="262" y="1"/>
                    <a:pt x="237" y="22"/>
                    <a:pt x="226" y="42"/>
                  </a:cubicBezTo>
                  <a:lnTo>
                    <a:pt x="17" y="577"/>
                  </a:lnTo>
                  <a:cubicBezTo>
                    <a:pt x="1" y="623"/>
                    <a:pt x="35" y="676"/>
                    <a:pt x="81" y="676"/>
                  </a:cubicBezTo>
                  <a:lnTo>
                    <a:pt x="3789" y="710"/>
                  </a:lnTo>
                  <a:cubicBezTo>
                    <a:pt x="3840" y="710"/>
                    <a:pt x="3875" y="652"/>
                    <a:pt x="3853" y="606"/>
                  </a:cubicBezTo>
                  <a:lnTo>
                    <a:pt x="3580" y="66"/>
                  </a:lnTo>
                  <a:cubicBezTo>
                    <a:pt x="3567" y="42"/>
                    <a:pt x="3545" y="25"/>
                    <a:pt x="3516" y="25"/>
                  </a:cubicBezTo>
                  <a:lnTo>
                    <a:pt x="296" y="2"/>
                  </a:lnTo>
                  <a:cubicBezTo>
                    <a:pt x="293" y="1"/>
                    <a:pt x="290" y="1"/>
                    <a:pt x="287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6"/>
            <p:cNvSpPr/>
            <p:nvPr/>
          </p:nvSpPr>
          <p:spPr>
            <a:xfrm>
              <a:off x="6784032" y="3181439"/>
              <a:ext cx="371130" cy="76354"/>
            </a:xfrm>
            <a:custGeom>
              <a:avLst/>
              <a:gdLst/>
              <a:ahLst/>
              <a:cxnLst/>
              <a:rect l="l" t="t" r="r" b="b"/>
              <a:pathLst>
                <a:path w="3976" h="818" extrusionOk="0">
                  <a:moveTo>
                    <a:pt x="349" y="111"/>
                  </a:moveTo>
                  <a:lnTo>
                    <a:pt x="3569" y="140"/>
                  </a:lnTo>
                  <a:cubicBezTo>
                    <a:pt x="3575" y="140"/>
                    <a:pt x="3580" y="140"/>
                    <a:pt x="3580" y="145"/>
                  </a:cubicBezTo>
                  <a:lnTo>
                    <a:pt x="3853" y="684"/>
                  </a:lnTo>
                  <a:lnTo>
                    <a:pt x="3853" y="702"/>
                  </a:lnTo>
                  <a:cubicBezTo>
                    <a:pt x="3847" y="702"/>
                    <a:pt x="3847" y="702"/>
                    <a:pt x="3842" y="708"/>
                  </a:cubicBezTo>
                  <a:lnTo>
                    <a:pt x="134" y="673"/>
                  </a:lnTo>
                  <a:cubicBezTo>
                    <a:pt x="129" y="673"/>
                    <a:pt x="129" y="673"/>
                    <a:pt x="123" y="667"/>
                  </a:cubicBezTo>
                  <a:lnTo>
                    <a:pt x="123" y="655"/>
                  </a:lnTo>
                  <a:lnTo>
                    <a:pt x="332" y="122"/>
                  </a:lnTo>
                  <a:cubicBezTo>
                    <a:pt x="338" y="116"/>
                    <a:pt x="343" y="111"/>
                    <a:pt x="349" y="111"/>
                  </a:cubicBezTo>
                  <a:close/>
                  <a:moveTo>
                    <a:pt x="349" y="1"/>
                  </a:moveTo>
                  <a:cubicBezTo>
                    <a:pt x="297" y="1"/>
                    <a:pt x="244" y="28"/>
                    <a:pt x="228" y="81"/>
                  </a:cubicBezTo>
                  <a:lnTo>
                    <a:pt x="19" y="615"/>
                  </a:lnTo>
                  <a:cubicBezTo>
                    <a:pt x="1" y="655"/>
                    <a:pt x="8" y="697"/>
                    <a:pt x="30" y="732"/>
                  </a:cubicBezTo>
                  <a:cubicBezTo>
                    <a:pt x="54" y="766"/>
                    <a:pt x="94" y="789"/>
                    <a:pt x="134" y="789"/>
                  </a:cubicBezTo>
                  <a:lnTo>
                    <a:pt x="3836" y="818"/>
                  </a:lnTo>
                  <a:lnTo>
                    <a:pt x="3842" y="818"/>
                  </a:lnTo>
                  <a:cubicBezTo>
                    <a:pt x="3882" y="818"/>
                    <a:pt x="3923" y="794"/>
                    <a:pt x="3946" y="759"/>
                  </a:cubicBezTo>
                  <a:cubicBezTo>
                    <a:pt x="3975" y="719"/>
                    <a:pt x="3975" y="673"/>
                    <a:pt x="3952" y="633"/>
                  </a:cubicBezTo>
                  <a:lnTo>
                    <a:pt x="3685" y="93"/>
                  </a:lnTo>
                  <a:cubicBezTo>
                    <a:pt x="3662" y="52"/>
                    <a:pt x="3620" y="23"/>
                    <a:pt x="3569" y="23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6"/>
            <p:cNvSpPr/>
            <p:nvPr/>
          </p:nvSpPr>
          <p:spPr>
            <a:xfrm>
              <a:off x="6798780" y="3160250"/>
              <a:ext cx="335193" cy="28843"/>
            </a:xfrm>
            <a:custGeom>
              <a:avLst/>
              <a:gdLst/>
              <a:ahLst/>
              <a:cxnLst/>
              <a:rect l="l" t="t" r="r" b="b"/>
              <a:pathLst>
                <a:path w="3591" h="309" extrusionOk="0">
                  <a:moveTo>
                    <a:pt x="24" y="1"/>
                  </a:moveTo>
                  <a:cubicBezTo>
                    <a:pt x="11" y="1"/>
                    <a:pt x="0" y="6"/>
                    <a:pt x="0" y="19"/>
                  </a:cubicBezTo>
                  <a:lnTo>
                    <a:pt x="0" y="262"/>
                  </a:lnTo>
                  <a:cubicBezTo>
                    <a:pt x="0" y="274"/>
                    <a:pt x="11" y="279"/>
                    <a:pt x="24" y="279"/>
                  </a:cubicBezTo>
                  <a:lnTo>
                    <a:pt x="3567" y="308"/>
                  </a:lnTo>
                  <a:cubicBezTo>
                    <a:pt x="3579" y="308"/>
                    <a:pt x="3591" y="303"/>
                    <a:pt x="3591" y="290"/>
                  </a:cubicBezTo>
                  <a:lnTo>
                    <a:pt x="3591" y="47"/>
                  </a:lnTo>
                  <a:cubicBezTo>
                    <a:pt x="3591" y="36"/>
                    <a:pt x="3579" y="30"/>
                    <a:pt x="3567" y="3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6"/>
            <p:cNvSpPr/>
            <p:nvPr/>
          </p:nvSpPr>
          <p:spPr>
            <a:xfrm>
              <a:off x="6794978" y="3154836"/>
              <a:ext cx="346207" cy="39671"/>
            </a:xfrm>
            <a:custGeom>
              <a:avLst/>
              <a:gdLst/>
              <a:ahLst/>
              <a:cxnLst/>
              <a:rect l="l" t="t" r="r" b="b"/>
              <a:pathLst>
                <a:path w="3709" h="425" extrusionOk="0">
                  <a:moveTo>
                    <a:pt x="204" y="117"/>
                  </a:moveTo>
                  <a:lnTo>
                    <a:pt x="3510" y="139"/>
                  </a:lnTo>
                  <a:cubicBezTo>
                    <a:pt x="3528" y="139"/>
                    <a:pt x="3551" y="152"/>
                    <a:pt x="3569" y="169"/>
                  </a:cubicBezTo>
                  <a:cubicBezTo>
                    <a:pt x="3586" y="181"/>
                    <a:pt x="3591" y="203"/>
                    <a:pt x="3591" y="227"/>
                  </a:cubicBezTo>
                  <a:cubicBezTo>
                    <a:pt x="3591" y="251"/>
                    <a:pt x="3580" y="268"/>
                    <a:pt x="3569" y="286"/>
                  </a:cubicBezTo>
                  <a:cubicBezTo>
                    <a:pt x="3551" y="302"/>
                    <a:pt x="3528" y="308"/>
                    <a:pt x="3505" y="308"/>
                  </a:cubicBezTo>
                  <a:lnTo>
                    <a:pt x="198" y="286"/>
                  </a:lnTo>
                  <a:cubicBezTo>
                    <a:pt x="152" y="286"/>
                    <a:pt x="118" y="244"/>
                    <a:pt x="118" y="198"/>
                  </a:cubicBezTo>
                  <a:cubicBezTo>
                    <a:pt x="118" y="152"/>
                    <a:pt x="158" y="117"/>
                    <a:pt x="198" y="117"/>
                  </a:cubicBezTo>
                  <a:close/>
                  <a:moveTo>
                    <a:pt x="204" y="0"/>
                  </a:moveTo>
                  <a:cubicBezTo>
                    <a:pt x="94" y="7"/>
                    <a:pt x="1" y="88"/>
                    <a:pt x="1" y="198"/>
                  </a:cubicBezTo>
                  <a:cubicBezTo>
                    <a:pt x="1" y="308"/>
                    <a:pt x="88" y="396"/>
                    <a:pt x="198" y="396"/>
                  </a:cubicBezTo>
                  <a:lnTo>
                    <a:pt x="3505" y="425"/>
                  </a:lnTo>
                  <a:cubicBezTo>
                    <a:pt x="3563" y="425"/>
                    <a:pt x="3609" y="407"/>
                    <a:pt x="3644" y="366"/>
                  </a:cubicBezTo>
                  <a:cubicBezTo>
                    <a:pt x="3684" y="332"/>
                    <a:pt x="3708" y="279"/>
                    <a:pt x="3708" y="227"/>
                  </a:cubicBezTo>
                  <a:cubicBezTo>
                    <a:pt x="3708" y="117"/>
                    <a:pt x="3620" y="29"/>
                    <a:pt x="3510" y="29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6"/>
            <p:cNvSpPr/>
            <p:nvPr/>
          </p:nvSpPr>
          <p:spPr>
            <a:xfrm>
              <a:off x="6910793" y="2786690"/>
              <a:ext cx="20162" cy="9241"/>
            </a:xfrm>
            <a:custGeom>
              <a:avLst/>
              <a:gdLst/>
              <a:ahLst/>
              <a:cxnLst/>
              <a:rect l="l" t="t" r="r" b="b"/>
              <a:pathLst>
                <a:path w="216" h="99" extrusionOk="0">
                  <a:moveTo>
                    <a:pt x="144" y="0"/>
                  </a:moveTo>
                  <a:cubicBezTo>
                    <a:pt x="59" y="0"/>
                    <a:pt x="0" y="99"/>
                    <a:pt x="0" y="99"/>
                  </a:cubicBezTo>
                  <a:lnTo>
                    <a:pt x="216" y="24"/>
                  </a:lnTo>
                  <a:cubicBezTo>
                    <a:pt x="191" y="7"/>
                    <a:pt x="166" y="0"/>
                    <a:pt x="14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6"/>
            <p:cNvSpPr/>
            <p:nvPr/>
          </p:nvSpPr>
          <p:spPr>
            <a:xfrm>
              <a:off x="6904912" y="2781369"/>
              <a:ext cx="31923" cy="20069"/>
            </a:xfrm>
            <a:custGeom>
              <a:avLst/>
              <a:gdLst/>
              <a:ahLst/>
              <a:cxnLst/>
              <a:rect l="l" t="t" r="r" b="b"/>
              <a:pathLst>
                <a:path w="342" h="215" extrusionOk="0">
                  <a:moveTo>
                    <a:pt x="211" y="1"/>
                  </a:moveTo>
                  <a:cubicBezTo>
                    <a:pt x="199" y="1"/>
                    <a:pt x="187" y="2"/>
                    <a:pt x="175" y="6"/>
                  </a:cubicBezTo>
                  <a:cubicBezTo>
                    <a:pt x="81" y="28"/>
                    <a:pt x="23" y="116"/>
                    <a:pt x="12" y="127"/>
                  </a:cubicBezTo>
                  <a:cubicBezTo>
                    <a:pt x="1" y="150"/>
                    <a:pt x="6" y="191"/>
                    <a:pt x="35" y="202"/>
                  </a:cubicBezTo>
                  <a:cubicBezTo>
                    <a:pt x="41" y="208"/>
                    <a:pt x="52" y="214"/>
                    <a:pt x="63" y="214"/>
                  </a:cubicBezTo>
                  <a:cubicBezTo>
                    <a:pt x="81" y="214"/>
                    <a:pt x="98" y="202"/>
                    <a:pt x="111" y="185"/>
                  </a:cubicBezTo>
                  <a:cubicBezTo>
                    <a:pt x="116" y="173"/>
                    <a:pt x="156" y="127"/>
                    <a:pt x="197" y="116"/>
                  </a:cubicBezTo>
                  <a:cubicBezTo>
                    <a:pt x="209" y="116"/>
                    <a:pt x="226" y="116"/>
                    <a:pt x="250" y="127"/>
                  </a:cubicBezTo>
                  <a:cubicBezTo>
                    <a:pt x="258" y="134"/>
                    <a:pt x="268" y="137"/>
                    <a:pt x="278" y="137"/>
                  </a:cubicBezTo>
                  <a:cubicBezTo>
                    <a:pt x="296" y="137"/>
                    <a:pt x="314" y="128"/>
                    <a:pt x="325" y="110"/>
                  </a:cubicBezTo>
                  <a:cubicBezTo>
                    <a:pt x="342" y="86"/>
                    <a:pt x="336" y="52"/>
                    <a:pt x="314" y="33"/>
                  </a:cubicBezTo>
                  <a:cubicBezTo>
                    <a:pt x="279" y="13"/>
                    <a:pt x="245" y="1"/>
                    <a:pt x="211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6"/>
            <p:cNvSpPr/>
            <p:nvPr/>
          </p:nvSpPr>
          <p:spPr>
            <a:xfrm>
              <a:off x="6920034" y="2677851"/>
              <a:ext cx="14748" cy="29870"/>
            </a:xfrm>
            <a:custGeom>
              <a:avLst/>
              <a:gdLst/>
              <a:ahLst/>
              <a:cxnLst/>
              <a:rect l="l" t="t" r="r" b="b"/>
              <a:pathLst>
                <a:path w="158" h="320" extrusionOk="0">
                  <a:moveTo>
                    <a:pt x="0" y="1"/>
                  </a:moveTo>
                  <a:lnTo>
                    <a:pt x="157" y="320"/>
                  </a:lnTo>
                  <a:cubicBezTo>
                    <a:pt x="15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6"/>
            <p:cNvSpPr/>
            <p:nvPr/>
          </p:nvSpPr>
          <p:spPr>
            <a:xfrm>
              <a:off x="6914620" y="2672437"/>
              <a:ext cx="25483" cy="40604"/>
            </a:xfrm>
            <a:custGeom>
              <a:avLst/>
              <a:gdLst/>
              <a:ahLst/>
              <a:cxnLst/>
              <a:rect l="l" t="t" r="r" b="b"/>
              <a:pathLst>
                <a:path w="273" h="435" extrusionOk="0">
                  <a:moveTo>
                    <a:pt x="58" y="0"/>
                  </a:moveTo>
                  <a:cubicBezTo>
                    <a:pt x="29" y="0"/>
                    <a:pt x="7" y="24"/>
                    <a:pt x="1" y="52"/>
                  </a:cubicBezTo>
                  <a:cubicBezTo>
                    <a:pt x="1" y="81"/>
                    <a:pt x="23" y="110"/>
                    <a:pt x="52" y="110"/>
                  </a:cubicBezTo>
                  <a:cubicBezTo>
                    <a:pt x="87" y="116"/>
                    <a:pt x="157" y="174"/>
                    <a:pt x="157" y="378"/>
                  </a:cubicBezTo>
                  <a:cubicBezTo>
                    <a:pt x="157" y="407"/>
                    <a:pt x="181" y="435"/>
                    <a:pt x="215" y="435"/>
                  </a:cubicBezTo>
                  <a:cubicBezTo>
                    <a:pt x="245" y="435"/>
                    <a:pt x="272" y="407"/>
                    <a:pt x="272" y="378"/>
                  </a:cubicBezTo>
                  <a:cubicBezTo>
                    <a:pt x="272" y="6"/>
                    <a:pt x="71" y="0"/>
                    <a:pt x="58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6"/>
            <p:cNvSpPr/>
            <p:nvPr/>
          </p:nvSpPr>
          <p:spPr>
            <a:xfrm>
              <a:off x="7052674" y="2559212"/>
              <a:ext cx="78034" cy="78128"/>
            </a:xfrm>
            <a:custGeom>
              <a:avLst/>
              <a:gdLst/>
              <a:ahLst/>
              <a:cxnLst/>
              <a:rect l="l" t="t" r="r" b="b"/>
              <a:pathLst>
                <a:path w="836" h="837" extrusionOk="0">
                  <a:moveTo>
                    <a:pt x="836" y="1"/>
                  </a:moveTo>
                  <a:lnTo>
                    <a:pt x="0" y="836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6"/>
            <p:cNvSpPr/>
            <p:nvPr/>
          </p:nvSpPr>
          <p:spPr>
            <a:xfrm>
              <a:off x="7046701" y="2553798"/>
              <a:ext cx="89515" cy="88489"/>
            </a:xfrm>
            <a:custGeom>
              <a:avLst/>
              <a:gdLst/>
              <a:ahLst/>
              <a:cxnLst/>
              <a:rect l="l" t="t" r="r" b="b"/>
              <a:pathLst>
                <a:path w="959" h="948" extrusionOk="0">
                  <a:moveTo>
                    <a:pt x="900" y="1"/>
                  </a:moveTo>
                  <a:cubicBezTo>
                    <a:pt x="886" y="1"/>
                    <a:pt x="871" y="7"/>
                    <a:pt x="859" y="18"/>
                  </a:cubicBezTo>
                  <a:lnTo>
                    <a:pt x="24" y="854"/>
                  </a:lnTo>
                  <a:cubicBezTo>
                    <a:pt x="0" y="870"/>
                    <a:pt x="0" y="912"/>
                    <a:pt x="24" y="929"/>
                  </a:cubicBezTo>
                  <a:cubicBezTo>
                    <a:pt x="35" y="940"/>
                    <a:pt x="53" y="947"/>
                    <a:pt x="64" y="947"/>
                  </a:cubicBezTo>
                  <a:cubicBezTo>
                    <a:pt x="83" y="947"/>
                    <a:pt x="94" y="940"/>
                    <a:pt x="105" y="929"/>
                  </a:cubicBezTo>
                  <a:lnTo>
                    <a:pt x="940" y="99"/>
                  </a:lnTo>
                  <a:cubicBezTo>
                    <a:pt x="958" y="77"/>
                    <a:pt x="958" y="42"/>
                    <a:pt x="940" y="18"/>
                  </a:cubicBezTo>
                  <a:cubicBezTo>
                    <a:pt x="929" y="7"/>
                    <a:pt x="915" y="1"/>
                    <a:pt x="90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6"/>
            <p:cNvSpPr/>
            <p:nvPr/>
          </p:nvSpPr>
          <p:spPr>
            <a:xfrm>
              <a:off x="6942716" y="2473243"/>
              <a:ext cx="93" cy="105570"/>
            </a:xfrm>
            <a:custGeom>
              <a:avLst/>
              <a:gdLst/>
              <a:ahLst/>
              <a:cxnLst/>
              <a:rect l="l" t="t" r="r" b="b"/>
              <a:pathLst>
                <a:path w="1" h="1131" extrusionOk="0">
                  <a:moveTo>
                    <a:pt x="1" y="0"/>
                  </a:moveTo>
                  <a:lnTo>
                    <a:pt x="1" y="1131"/>
                  </a:ln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6"/>
            <p:cNvSpPr/>
            <p:nvPr/>
          </p:nvSpPr>
          <p:spPr>
            <a:xfrm>
              <a:off x="6937395" y="2467735"/>
              <a:ext cx="10921" cy="116585"/>
            </a:xfrm>
            <a:custGeom>
              <a:avLst/>
              <a:gdLst/>
              <a:ahLst/>
              <a:cxnLst/>
              <a:rect l="l" t="t" r="r" b="b"/>
              <a:pathLst>
                <a:path w="117" h="1249" extrusionOk="0">
                  <a:moveTo>
                    <a:pt x="58" y="1"/>
                  </a:moveTo>
                  <a:cubicBezTo>
                    <a:pt x="23" y="1"/>
                    <a:pt x="1" y="30"/>
                    <a:pt x="1" y="59"/>
                  </a:cubicBezTo>
                  <a:lnTo>
                    <a:pt x="1" y="1190"/>
                  </a:lnTo>
                  <a:cubicBezTo>
                    <a:pt x="1" y="1219"/>
                    <a:pt x="23" y="1248"/>
                    <a:pt x="58" y="1248"/>
                  </a:cubicBezTo>
                  <a:cubicBezTo>
                    <a:pt x="87" y="1248"/>
                    <a:pt x="116" y="1219"/>
                    <a:pt x="116" y="1190"/>
                  </a:cubicBezTo>
                  <a:lnTo>
                    <a:pt x="116" y="59"/>
                  </a:lnTo>
                  <a:cubicBezTo>
                    <a:pt x="116" y="30"/>
                    <a:pt x="87" y="1"/>
                    <a:pt x="58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6"/>
            <p:cNvSpPr/>
            <p:nvPr/>
          </p:nvSpPr>
          <p:spPr>
            <a:xfrm rot="-5278347">
              <a:off x="6717663" y="2553797"/>
              <a:ext cx="89516" cy="88490"/>
            </a:xfrm>
            <a:custGeom>
              <a:avLst/>
              <a:gdLst/>
              <a:ahLst/>
              <a:cxnLst/>
              <a:rect l="l" t="t" r="r" b="b"/>
              <a:pathLst>
                <a:path w="959" h="948" extrusionOk="0">
                  <a:moveTo>
                    <a:pt x="900" y="1"/>
                  </a:moveTo>
                  <a:cubicBezTo>
                    <a:pt x="886" y="1"/>
                    <a:pt x="871" y="7"/>
                    <a:pt x="859" y="18"/>
                  </a:cubicBezTo>
                  <a:lnTo>
                    <a:pt x="24" y="854"/>
                  </a:lnTo>
                  <a:cubicBezTo>
                    <a:pt x="0" y="870"/>
                    <a:pt x="0" y="912"/>
                    <a:pt x="24" y="929"/>
                  </a:cubicBezTo>
                  <a:cubicBezTo>
                    <a:pt x="35" y="940"/>
                    <a:pt x="53" y="947"/>
                    <a:pt x="64" y="947"/>
                  </a:cubicBezTo>
                  <a:cubicBezTo>
                    <a:pt x="83" y="947"/>
                    <a:pt x="94" y="940"/>
                    <a:pt x="105" y="929"/>
                  </a:cubicBezTo>
                  <a:lnTo>
                    <a:pt x="940" y="99"/>
                  </a:lnTo>
                  <a:cubicBezTo>
                    <a:pt x="958" y="77"/>
                    <a:pt x="958" y="42"/>
                    <a:pt x="940" y="18"/>
                  </a:cubicBezTo>
                  <a:cubicBezTo>
                    <a:pt x="929" y="7"/>
                    <a:pt x="915" y="1"/>
                    <a:pt x="900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3" name="Google Shape;2103;p46"/>
          <p:cNvGrpSpPr/>
          <p:nvPr/>
        </p:nvGrpSpPr>
        <p:grpSpPr>
          <a:xfrm>
            <a:off x="3851460" y="3153529"/>
            <a:ext cx="720532" cy="713393"/>
            <a:chOff x="2535900" y="2697375"/>
            <a:chExt cx="164475" cy="162875"/>
          </a:xfrm>
        </p:grpSpPr>
        <p:sp>
          <p:nvSpPr>
            <p:cNvPr id="2104" name="Google Shape;2104;p46"/>
            <p:cNvSpPr/>
            <p:nvPr/>
          </p:nvSpPr>
          <p:spPr>
            <a:xfrm>
              <a:off x="2543150" y="2705125"/>
              <a:ext cx="155050" cy="153175"/>
            </a:xfrm>
            <a:custGeom>
              <a:avLst/>
              <a:gdLst/>
              <a:ahLst/>
              <a:cxnLst/>
              <a:rect l="l" t="t" r="r" b="b"/>
              <a:pathLst>
                <a:path w="6202" h="6127" extrusionOk="0">
                  <a:moveTo>
                    <a:pt x="3102" y="1738"/>
                  </a:moveTo>
                  <a:cubicBezTo>
                    <a:pt x="3345" y="1738"/>
                    <a:pt x="3592" y="1805"/>
                    <a:pt x="3812" y="1946"/>
                  </a:cubicBezTo>
                  <a:cubicBezTo>
                    <a:pt x="4426" y="2342"/>
                    <a:pt x="4607" y="3159"/>
                    <a:pt x="4217" y="3774"/>
                  </a:cubicBezTo>
                  <a:cubicBezTo>
                    <a:pt x="3965" y="4168"/>
                    <a:pt x="3538" y="4383"/>
                    <a:pt x="3103" y="4383"/>
                  </a:cubicBezTo>
                  <a:cubicBezTo>
                    <a:pt x="2859" y="4383"/>
                    <a:pt x="2612" y="4316"/>
                    <a:pt x="2391" y="4174"/>
                  </a:cubicBezTo>
                  <a:cubicBezTo>
                    <a:pt x="1775" y="3785"/>
                    <a:pt x="1590" y="2968"/>
                    <a:pt x="1984" y="2353"/>
                  </a:cubicBezTo>
                  <a:cubicBezTo>
                    <a:pt x="2238" y="1954"/>
                    <a:pt x="2665" y="1738"/>
                    <a:pt x="3102" y="1738"/>
                  </a:cubicBezTo>
                  <a:close/>
                  <a:moveTo>
                    <a:pt x="2514" y="0"/>
                  </a:moveTo>
                  <a:cubicBezTo>
                    <a:pt x="2485" y="0"/>
                    <a:pt x="2455" y="3"/>
                    <a:pt x="2426" y="10"/>
                  </a:cubicBezTo>
                  <a:cubicBezTo>
                    <a:pt x="2206" y="56"/>
                    <a:pt x="2066" y="276"/>
                    <a:pt x="2118" y="497"/>
                  </a:cubicBezTo>
                  <a:lnTo>
                    <a:pt x="2211" y="931"/>
                  </a:lnTo>
                  <a:cubicBezTo>
                    <a:pt x="1915" y="1059"/>
                    <a:pt x="1636" y="1245"/>
                    <a:pt x="1411" y="1494"/>
                  </a:cubicBezTo>
                  <a:lnTo>
                    <a:pt x="1033" y="1256"/>
                  </a:lnTo>
                  <a:cubicBezTo>
                    <a:pt x="964" y="1212"/>
                    <a:pt x="886" y="1191"/>
                    <a:pt x="809" y="1191"/>
                  </a:cubicBezTo>
                  <a:cubicBezTo>
                    <a:pt x="674" y="1191"/>
                    <a:pt x="542" y="1256"/>
                    <a:pt x="465" y="1378"/>
                  </a:cubicBezTo>
                  <a:cubicBezTo>
                    <a:pt x="343" y="1569"/>
                    <a:pt x="401" y="1825"/>
                    <a:pt x="592" y="1946"/>
                  </a:cubicBezTo>
                  <a:lnTo>
                    <a:pt x="969" y="2184"/>
                  </a:lnTo>
                  <a:cubicBezTo>
                    <a:pt x="841" y="2498"/>
                    <a:pt x="784" y="2829"/>
                    <a:pt x="795" y="3153"/>
                  </a:cubicBezTo>
                  <a:lnTo>
                    <a:pt x="361" y="3247"/>
                  </a:lnTo>
                  <a:cubicBezTo>
                    <a:pt x="140" y="3293"/>
                    <a:pt x="0" y="3512"/>
                    <a:pt x="48" y="3734"/>
                  </a:cubicBezTo>
                  <a:cubicBezTo>
                    <a:pt x="93" y="3925"/>
                    <a:pt x="261" y="4056"/>
                    <a:pt x="450" y="4056"/>
                  </a:cubicBezTo>
                  <a:cubicBezTo>
                    <a:pt x="478" y="4056"/>
                    <a:pt x="506" y="4053"/>
                    <a:pt x="535" y="4047"/>
                  </a:cubicBezTo>
                  <a:lnTo>
                    <a:pt x="975" y="3948"/>
                  </a:lnTo>
                  <a:cubicBezTo>
                    <a:pt x="1097" y="4249"/>
                    <a:pt x="1288" y="4527"/>
                    <a:pt x="1532" y="4754"/>
                  </a:cubicBezTo>
                  <a:lnTo>
                    <a:pt x="1294" y="5132"/>
                  </a:lnTo>
                  <a:cubicBezTo>
                    <a:pt x="1173" y="5322"/>
                    <a:pt x="1224" y="5572"/>
                    <a:pt x="1416" y="5694"/>
                  </a:cubicBezTo>
                  <a:cubicBezTo>
                    <a:pt x="1485" y="5738"/>
                    <a:pt x="1563" y="5759"/>
                    <a:pt x="1640" y="5759"/>
                  </a:cubicBezTo>
                  <a:cubicBezTo>
                    <a:pt x="1775" y="5759"/>
                    <a:pt x="1907" y="5694"/>
                    <a:pt x="1984" y="5572"/>
                  </a:cubicBezTo>
                  <a:lnTo>
                    <a:pt x="2222" y="5196"/>
                  </a:lnTo>
                  <a:cubicBezTo>
                    <a:pt x="2510" y="5312"/>
                    <a:pt x="2814" y="5371"/>
                    <a:pt x="3113" y="5371"/>
                  </a:cubicBezTo>
                  <a:cubicBezTo>
                    <a:pt x="3139" y="5371"/>
                    <a:pt x="3165" y="5371"/>
                    <a:pt x="3191" y="5370"/>
                  </a:cubicBezTo>
                  <a:lnTo>
                    <a:pt x="3284" y="5804"/>
                  </a:lnTo>
                  <a:cubicBezTo>
                    <a:pt x="3329" y="5996"/>
                    <a:pt x="3498" y="6126"/>
                    <a:pt x="3687" y="6126"/>
                  </a:cubicBezTo>
                  <a:cubicBezTo>
                    <a:pt x="3715" y="6126"/>
                    <a:pt x="3743" y="6123"/>
                    <a:pt x="3772" y="6117"/>
                  </a:cubicBezTo>
                  <a:cubicBezTo>
                    <a:pt x="3992" y="6066"/>
                    <a:pt x="4137" y="5844"/>
                    <a:pt x="4085" y="5624"/>
                  </a:cubicBezTo>
                  <a:lnTo>
                    <a:pt x="3992" y="5189"/>
                  </a:lnTo>
                  <a:cubicBezTo>
                    <a:pt x="4287" y="5068"/>
                    <a:pt x="4565" y="4875"/>
                    <a:pt x="4792" y="4626"/>
                  </a:cubicBezTo>
                  <a:lnTo>
                    <a:pt x="5170" y="4870"/>
                  </a:lnTo>
                  <a:cubicBezTo>
                    <a:pt x="5237" y="4913"/>
                    <a:pt x="5313" y="4934"/>
                    <a:pt x="5389" y="4934"/>
                  </a:cubicBezTo>
                  <a:cubicBezTo>
                    <a:pt x="5525" y="4934"/>
                    <a:pt x="5659" y="4866"/>
                    <a:pt x="5738" y="4743"/>
                  </a:cubicBezTo>
                  <a:cubicBezTo>
                    <a:pt x="5860" y="4557"/>
                    <a:pt x="5802" y="4302"/>
                    <a:pt x="5609" y="4179"/>
                  </a:cubicBezTo>
                  <a:lnTo>
                    <a:pt x="5234" y="3936"/>
                  </a:lnTo>
                  <a:cubicBezTo>
                    <a:pt x="5360" y="3629"/>
                    <a:pt x="5419" y="3298"/>
                    <a:pt x="5408" y="2974"/>
                  </a:cubicBezTo>
                  <a:lnTo>
                    <a:pt x="5842" y="2880"/>
                  </a:lnTo>
                  <a:cubicBezTo>
                    <a:pt x="6062" y="2829"/>
                    <a:pt x="6201" y="2608"/>
                    <a:pt x="6155" y="2388"/>
                  </a:cubicBezTo>
                  <a:cubicBezTo>
                    <a:pt x="6111" y="2199"/>
                    <a:pt x="5945" y="2069"/>
                    <a:pt x="5757" y="2069"/>
                  </a:cubicBezTo>
                  <a:cubicBezTo>
                    <a:pt x="5726" y="2069"/>
                    <a:pt x="5694" y="2073"/>
                    <a:pt x="5662" y="2080"/>
                  </a:cubicBezTo>
                  <a:lnTo>
                    <a:pt x="5227" y="2173"/>
                  </a:lnTo>
                  <a:cubicBezTo>
                    <a:pt x="5105" y="1877"/>
                    <a:pt x="4913" y="1598"/>
                    <a:pt x="4670" y="1373"/>
                  </a:cubicBezTo>
                  <a:lnTo>
                    <a:pt x="4908" y="995"/>
                  </a:lnTo>
                  <a:cubicBezTo>
                    <a:pt x="5030" y="803"/>
                    <a:pt x="4972" y="549"/>
                    <a:pt x="4787" y="427"/>
                  </a:cubicBezTo>
                  <a:cubicBezTo>
                    <a:pt x="4718" y="384"/>
                    <a:pt x="4642" y="363"/>
                    <a:pt x="4567" y="363"/>
                  </a:cubicBezTo>
                  <a:cubicBezTo>
                    <a:pt x="4430" y="363"/>
                    <a:pt x="4296" y="431"/>
                    <a:pt x="4217" y="554"/>
                  </a:cubicBezTo>
                  <a:lnTo>
                    <a:pt x="3981" y="931"/>
                  </a:lnTo>
                  <a:cubicBezTo>
                    <a:pt x="3695" y="809"/>
                    <a:pt x="3394" y="756"/>
                    <a:pt x="3097" y="756"/>
                  </a:cubicBezTo>
                  <a:cubicBezTo>
                    <a:pt x="3069" y="756"/>
                    <a:pt x="3040" y="756"/>
                    <a:pt x="3012" y="757"/>
                  </a:cubicBezTo>
                  <a:lnTo>
                    <a:pt x="2918" y="323"/>
                  </a:lnTo>
                  <a:cubicBezTo>
                    <a:pt x="2874" y="131"/>
                    <a:pt x="2705" y="0"/>
                    <a:pt x="2514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6"/>
            <p:cNvSpPr/>
            <p:nvPr/>
          </p:nvSpPr>
          <p:spPr>
            <a:xfrm>
              <a:off x="2541725" y="2703150"/>
              <a:ext cx="158650" cy="157100"/>
            </a:xfrm>
            <a:custGeom>
              <a:avLst/>
              <a:gdLst/>
              <a:ahLst/>
              <a:cxnLst/>
              <a:rect l="l" t="t" r="r" b="b"/>
              <a:pathLst>
                <a:path w="6346" h="6284" extrusionOk="0">
                  <a:moveTo>
                    <a:pt x="3161" y="1899"/>
                  </a:moveTo>
                  <a:cubicBezTo>
                    <a:pt x="3387" y="1899"/>
                    <a:pt x="3620" y="1961"/>
                    <a:pt x="3829" y="2095"/>
                  </a:cubicBezTo>
                  <a:cubicBezTo>
                    <a:pt x="4107" y="2274"/>
                    <a:pt x="4298" y="2547"/>
                    <a:pt x="4373" y="2873"/>
                  </a:cubicBezTo>
                  <a:cubicBezTo>
                    <a:pt x="4443" y="3197"/>
                    <a:pt x="4386" y="3527"/>
                    <a:pt x="4205" y="3813"/>
                  </a:cubicBezTo>
                  <a:cubicBezTo>
                    <a:pt x="4025" y="4091"/>
                    <a:pt x="3747" y="4282"/>
                    <a:pt x="3428" y="4357"/>
                  </a:cubicBezTo>
                  <a:cubicBezTo>
                    <a:pt x="3338" y="4376"/>
                    <a:pt x="3248" y="4386"/>
                    <a:pt x="3158" y="4386"/>
                  </a:cubicBezTo>
                  <a:cubicBezTo>
                    <a:pt x="2922" y="4386"/>
                    <a:pt x="2690" y="4320"/>
                    <a:pt x="2488" y="4189"/>
                  </a:cubicBezTo>
                  <a:cubicBezTo>
                    <a:pt x="2210" y="4009"/>
                    <a:pt x="2019" y="3731"/>
                    <a:pt x="1942" y="3406"/>
                  </a:cubicBezTo>
                  <a:cubicBezTo>
                    <a:pt x="1873" y="3088"/>
                    <a:pt x="1931" y="2751"/>
                    <a:pt x="2111" y="2472"/>
                  </a:cubicBezTo>
                  <a:cubicBezTo>
                    <a:pt x="2349" y="2100"/>
                    <a:pt x="2750" y="1899"/>
                    <a:pt x="3161" y="1899"/>
                  </a:cubicBezTo>
                  <a:close/>
                  <a:moveTo>
                    <a:pt x="3158" y="1740"/>
                  </a:moveTo>
                  <a:cubicBezTo>
                    <a:pt x="2694" y="1740"/>
                    <a:pt x="2242" y="1969"/>
                    <a:pt x="1977" y="2386"/>
                  </a:cubicBezTo>
                  <a:cubicBezTo>
                    <a:pt x="1775" y="2705"/>
                    <a:pt x="1706" y="3075"/>
                    <a:pt x="1786" y="3441"/>
                  </a:cubicBezTo>
                  <a:cubicBezTo>
                    <a:pt x="1867" y="3806"/>
                    <a:pt x="2089" y="4119"/>
                    <a:pt x="2402" y="4322"/>
                  </a:cubicBezTo>
                  <a:cubicBezTo>
                    <a:pt x="2633" y="4467"/>
                    <a:pt x="2889" y="4544"/>
                    <a:pt x="3155" y="4544"/>
                  </a:cubicBezTo>
                  <a:cubicBezTo>
                    <a:pt x="3254" y="4544"/>
                    <a:pt x="3358" y="4531"/>
                    <a:pt x="3457" y="4509"/>
                  </a:cubicBezTo>
                  <a:cubicBezTo>
                    <a:pt x="3829" y="4432"/>
                    <a:pt x="4135" y="4212"/>
                    <a:pt x="4338" y="3894"/>
                  </a:cubicBezTo>
                  <a:cubicBezTo>
                    <a:pt x="4542" y="3580"/>
                    <a:pt x="4606" y="3203"/>
                    <a:pt x="4530" y="2838"/>
                  </a:cubicBezTo>
                  <a:cubicBezTo>
                    <a:pt x="4448" y="2472"/>
                    <a:pt x="4228" y="2159"/>
                    <a:pt x="3915" y="1961"/>
                  </a:cubicBezTo>
                  <a:cubicBezTo>
                    <a:pt x="3680" y="1812"/>
                    <a:pt x="3417" y="1740"/>
                    <a:pt x="3158" y="1740"/>
                  </a:cubicBezTo>
                  <a:close/>
                  <a:moveTo>
                    <a:pt x="2574" y="161"/>
                  </a:moveTo>
                  <a:cubicBezTo>
                    <a:pt x="2726" y="161"/>
                    <a:pt x="2860" y="264"/>
                    <a:pt x="2895" y="419"/>
                  </a:cubicBezTo>
                  <a:lnTo>
                    <a:pt x="2993" y="854"/>
                  </a:lnTo>
                  <a:cubicBezTo>
                    <a:pt x="2998" y="891"/>
                    <a:pt x="3027" y="918"/>
                    <a:pt x="3062" y="918"/>
                  </a:cubicBezTo>
                  <a:cubicBezTo>
                    <a:pt x="3066" y="918"/>
                    <a:pt x="3070" y="918"/>
                    <a:pt x="3074" y="917"/>
                  </a:cubicBezTo>
                  <a:cubicBezTo>
                    <a:pt x="3102" y="916"/>
                    <a:pt x="3129" y="916"/>
                    <a:pt x="3157" y="916"/>
                  </a:cubicBezTo>
                  <a:cubicBezTo>
                    <a:pt x="3447" y="916"/>
                    <a:pt x="3732" y="969"/>
                    <a:pt x="4003" y="1080"/>
                  </a:cubicBezTo>
                  <a:cubicBezTo>
                    <a:pt x="4014" y="1086"/>
                    <a:pt x="4025" y="1088"/>
                    <a:pt x="4037" y="1088"/>
                  </a:cubicBezTo>
                  <a:cubicBezTo>
                    <a:pt x="4063" y="1088"/>
                    <a:pt x="4089" y="1075"/>
                    <a:pt x="4100" y="1051"/>
                  </a:cubicBezTo>
                  <a:lnTo>
                    <a:pt x="4344" y="673"/>
                  </a:lnTo>
                  <a:cubicBezTo>
                    <a:pt x="4391" y="598"/>
                    <a:pt x="4461" y="547"/>
                    <a:pt x="4547" y="529"/>
                  </a:cubicBezTo>
                  <a:cubicBezTo>
                    <a:pt x="4569" y="524"/>
                    <a:pt x="4591" y="522"/>
                    <a:pt x="4613" y="522"/>
                  </a:cubicBezTo>
                  <a:cubicBezTo>
                    <a:pt x="4678" y="522"/>
                    <a:pt x="4740" y="541"/>
                    <a:pt x="4796" y="576"/>
                  </a:cubicBezTo>
                  <a:cubicBezTo>
                    <a:pt x="4873" y="622"/>
                    <a:pt x="4924" y="697"/>
                    <a:pt x="4943" y="778"/>
                  </a:cubicBezTo>
                  <a:cubicBezTo>
                    <a:pt x="4959" y="866"/>
                    <a:pt x="4948" y="959"/>
                    <a:pt x="4895" y="1028"/>
                  </a:cubicBezTo>
                  <a:lnTo>
                    <a:pt x="4657" y="1404"/>
                  </a:lnTo>
                  <a:cubicBezTo>
                    <a:pt x="4635" y="1439"/>
                    <a:pt x="4640" y="1481"/>
                    <a:pt x="4670" y="1509"/>
                  </a:cubicBezTo>
                  <a:cubicBezTo>
                    <a:pt x="4908" y="1725"/>
                    <a:pt x="5087" y="1985"/>
                    <a:pt x="5214" y="2281"/>
                  </a:cubicBezTo>
                  <a:cubicBezTo>
                    <a:pt x="5225" y="2317"/>
                    <a:pt x="5257" y="2334"/>
                    <a:pt x="5289" y="2334"/>
                  </a:cubicBezTo>
                  <a:cubicBezTo>
                    <a:pt x="5293" y="2334"/>
                    <a:pt x="5297" y="2334"/>
                    <a:pt x="5302" y="2333"/>
                  </a:cubicBezTo>
                  <a:lnTo>
                    <a:pt x="5736" y="2234"/>
                  </a:lnTo>
                  <a:cubicBezTo>
                    <a:pt x="5761" y="2229"/>
                    <a:pt x="5785" y="2226"/>
                    <a:pt x="5809" y="2226"/>
                  </a:cubicBezTo>
                  <a:cubicBezTo>
                    <a:pt x="5962" y="2226"/>
                    <a:pt x="6097" y="2333"/>
                    <a:pt x="6131" y="2483"/>
                  </a:cubicBezTo>
                  <a:cubicBezTo>
                    <a:pt x="6172" y="2664"/>
                    <a:pt x="6062" y="2838"/>
                    <a:pt x="5882" y="2879"/>
                  </a:cubicBezTo>
                  <a:lnTo>
                    <a:pt x="5446" y="2978"/>
                  </a:lnTo>
                  <a:cubicBezTo>
                    <a:pt x="5406" y="2983"/>
                    <a:pt x="5382" y="3018"/>
                    <a:pt x="5382" y="3058"/>
                  </a:cubicBezTo>
                  <a:cubicBezTo>
                    <a:pt x="5395" y="3377"/>
                    <a:pt x="5337" y="3690"/>
                    <a:pt x="5214" y="3987"/>
                  </a:cubicBezTo>
                  <a:cubicBezTo>
                    <a:pt x="5203" y="4022"/>
                    <a:pt x="5214" y="4062"/>
                    <a:pt x="5249" y="4084"/>
                  </a:cubicBezTo>
                  <a:lnTo>
                    <a:pt x="5626" y="4322"/>
                  </a:lnTo>
                  <a:cubicBezTo>
                    <a:pt x="5696" y="4375"/>
                    <a:pt x="5749" y="4445"/>
                    <a:pt x="5771" y="4531"/>
                  </a:cubicBezTo>
                  <a:cubicBezTo>
                    <a:pt x="5789" y="4619"/>
                    <a:pt x="5771" y="4705"/>
                    <a:pt x="5725" y="4780"/>
                  </a:cubicBezTo>
                  <a:cubicBezTo>
                    <a:pt x="5662" y="4878"/>
                    <a:pt x="5555" y="4932"/>
                    <a:pt x="5446" y="4932"/>
                  </a:cubicBezTo>
                  <a:cubicBezTo>
                    <a:pt x="5385" y="4932"/>
                    <a:pt x="5323" y="4915"/>
                    <a:pt x="5267" y="4879"/>
                  </a:cubicBezTo>
                  <a:lnTo>
                    <a:pt x="4890" y="4641"/>
                  </a:lnTo>
                  <a:cubicBezTo>
                    <a:pt x="4878" y="4632"/>
                    <a:pt x="4864" y="4628"/>
                    <a:pt x="4849" y="4628"/>
                  </a:cubicBezTo>
                  <a:cubicBezTo>
                    <a:pt x="4829" y="4628"/>
                    <a:pt x="4808" y="4637"/>
                    <a:pt x="4791" y="4654"/>
                  </a:cubicBezTo>
                  <a:cubicBezTo>
                    <a:pt x="4571" y="4892"/>
                    <a:pt x="4309" y="5071"/>
                    <a:pt x="4014" y="5193"/>
                  </a:cubicBezTo>
                  <a:cubicBezTo>
                    <a:pt x="3979" y="5211"/>
                    <a:pt x="3961" y="5251"/>
                    <a:pt x="3968" y="5286"/>
                  </a:cubicBezTo>
                  <a:lnTo>
                    <a:pt x="4065" y="5720"/>
                  </a:lnTo>
                  <a:cubicBezTo>
                    <a:pt x="4084" y="5808"/>
                    <a:pt x="4065" y="5894"/>
                    <a:pt x="4019" y="5971"/>
                  </a:cubicBezTo>
                  <a:cubicBezTo>
                    <a:pt x="3974" y="6046"/>
                    <a:pt x="3898" y="6097"/>
                    <a:pt x="3811" y="6116"/>
                  </a:cubicBezTo>
                  <a:cubicBezTo>
                    <a:pt x="3788" y="6120"/>
                    <a:pt x="3764" y="6123"/>
                    <a:pt x="3741" y="6123"/>
                  </a:cubicBezTo>
                  <a:cubicBezTo>
                    <a:pt x="3679" y="6123"/>
                    <a:pt x="3617" y="6106"/>
                    <a:pt x="3567" y="6068"/>
                  </a:cubicBezTo>
                  <a:cubicBezTo>
                    <a:pt x="3492" y="6022"/>
                    <a:pt x="3439" y="5953"/>
                    <a:pt x="3422" y="5866"/>
                  </a:cubicBezTo>
                  <a:lnTo>
                    <a:pt x="3323" y="5431"/>
                  </a:lnTo>
                  <a:cubicBezTo>
                    <a:pt x="3318" y="5390"/>
                    <a:pt x="3283" y="5367"/>
                    <a:pt x="3248" y="5367"/>
                  </a:cubicBezTo>
                  <a:lnTo>
                    <a:pt x="3243" y="5367"/>
                  </a:lnTo>
                  <a:cubicBezTo>
                    <a:pt x="3214" y="5368"/>
                    <a:pt x="3186" y="5368"/>
                    <a:pt x="3158" y="5368"/>
                  </a:cubicBezTo>
                  <a:cubicBezTo>
                    <a:pt x="2868" y="5368"/>
                    <a:pt x="2584" y="5310"/>
                    <a:pt x="2314" y="5198"/>
                  </a:cubicBezTo>
                  <a:cubicBezTo>
                    <a:pt x="2305" y="5195"/>
                    <a:pt x="2296" y="5194"/>
                    <a:pt x="2287" y="5194"/>
                  </a:cubicBezTo>
                  <a:cubicBezTo>
                    <a:pt x="2258" y="5194"/>
                    <a:pt x="2229" y="5207"/>
                    <a:pt x="2215" y="5233"/>
                  </a:cubicBezTo>
                  <a:lnTo>
                    <a:pt x="1972" y="5605"/>
                  </a:lnTo>
                  <a:cubicBezTo>
                    <a:pt x="1908" y="5706"/>
                    <a:pt x="1802" y="5761"/>
                    <a:pt x="1693" y="5761"/>
                  </a:cubicBezTo>
                  <a:cubicBezTo>
                    <a:pt x="1634" y="5761"/>
                    <a:pt x="1573" y="5744"/>
                    <a:pt x="1519" y="5709"/>
                  </a:cubicBezTo>
                  <a:cubicBezTo>
                    <a:pt x="1363" y="5610"/>
                    <a:pt x="1323" y="5407"/>
                    <a:pt x="1415" y="5251"/>
                  </a:cubicBezTo>
                  <a:lnTo>
                    <a:pt x="1658" y="4874"/>
                  </a:lnTo>
                  <a:cubicBezTo>
                    <a:pt x="1676" y="4844"/>
                    <a:pt x="1676" y="4799"/>
                    <a:pt x="1647" y="4775"/>
                  </a:cubicBezTo>
                  <a:cubicBezTo>
                    <a:pt x="1409" y="4555"/>
                    <a:pt x="1230" y="4293"/>
                    <a:pt x="1101" y="3998"/>
                  </a:cubicBezTo>
                  <a:cubicBezTo>
                    <a:pt x="1092" y="3968"/>
                    <a:pt x="1061" y="3951"/>
                    <a:pt x="1030" y="3951"/>
                  </a:cubicBezTo>
                  <a:cubicBezTo>
                    <a:pt x="1025" y="3951"/>
                    <a:pt x="1020" y="3951"/>
                    <a:pt x="1015" y="3952"/>
                  </a:cubicBezTo>
                  <a:lnTo>
                    <a:pt x="574" y="4050"/>
                  </a:lnTo>
                  <a:cubicBezTo>
                    <a:pt x="553" y="4054"/>
                    <a:pt x="531" y="4056"/>
                    <a:pt x="510" y="4056"/>
                  </a:cubicBezTo>
                  <a:cubicBezTo>
                    <a:pt x="447" y="4056"/>
                    <a:pt x="382" y="4038"/>
                    <a:pt x="330" y="4004"/>
                  </a:cubicBezTo>
                  <a:cubicBezTo>
                    <a:pt x="255" y="3958"/>
                    <a:pt x="202" y="3882"/>
                    <a:pt x="185" y="3795"/>
                  </a:cubicBezTo>
                  <a:cubicBezTo>
                    <a:pt x="162" y="3708"/>
                    <a:pt x="180" y="3621"/>
                    <a:pt x="226" y="3546"/>
                  </a:cubicBezTo>
                  <a:cubicBezTo>
                    <a:pt x="272" y="3476"/>
                    <a:pt x="348" y="3423"/>
                    <a:pt x="435" y="3406"/>
                  </a:cubicBezTo>
                  <a:lnTo>
                    <a:pt x="870" y="3307"/>
                  </a:lnTo>
                  <a:cubicBezTo>
                    <a:pt x="911" y="3302"/>
                    <a:pt x="933" y="3267"/>
                    <a:pt x="933" y="3227"/>
                  </a:cubicBezTo>
                  <a:cubicBezTo>
                    <a:pt x="922" y="2908"/>
                    <a:pt x="975" y="2595"/>
                    <a:pt x="1096" y="2293"/>
                  </a:cubicBezTo>
                  <a:cubicBezTo>
                    <a:pt x="1114" y="2258"/>
                    <a:pt x="1101" y="2217"/>
                    <a:pt x="1067" y="2199"/>
                  </a:cubicBezTo>
                  <a:lnTo>
                    <a:pt x="689" y="1956"/>
                  </a:lnTo>
                  <a:cubicBezTo>
                    <a:pt x="614" y="1910"/>
                    <a:pt x="568" y="1835"/>
                    <a:pt x="545" y="1747"/>
                  </a:cubicBezTo>
                  <a:cubicBezTo>
                    <a:pt x="528" y="1666"/>
                    <a:pt x="545" y="1573"/>
                    <a:pt x="592" y="1503"/>
                  </a:cubicBezTo>
                  <a:cubicBezTo>
                    <a:pt x="638" y="1428"/>
                    <a:pt x="713" y="1377"/>
                    <a:pt x="801" y="1358"/>
                  </a:cubicBezTo>
                  <a:cubicBezTo>
                    <a:pt x="826" y="1351"/>
                    <a:pt x="852" y="1348"/>
                    <a:pt x="878" y="1348"/>
                  </a:cubicBezTo>
                  <a:cubicBezTo>
                    <a:pt x="938" y="1348"/>
                    <a:pt x="996" y="1367"/>
                    <a:pt x="1044" y="1399"/>
                  </a:cubicBezTo>
                  <a:lnTo>
                    <a:pt x="1420" y="1642"/>
                  </a:lnTo>
                  <a:cubicBezTo>
                    <a:pt x="1434" y="1650"/>
                    <a:pt x="1449" y="1653"/>
                    <a:pt x="1464" y="1653"/>
                  </a:cubicBezTo>
                  <a:cubicBezTo>
                    <a:pt x="1486" y="1653"/>
                    <a:pt x="1508" y="1645"/>
                    <a:pt x="1525" y="1631"/>
                  </a:cubicBezTo>
                  <a:cubicBezTo>
                    <a:pt x="1740" y="1393"/>
                    <a:pt x="2001" y="1208"/>
                    <a:pt x="2303" y="1086"/>
                  </a:cubicBezTo>
                  <a:cubicBezTo>
                    <a:pt x="2338" y="1074"/>
                    <a:pt x="2354" y="1034"/>
                    <a:pt x="2349" y="999"/>
                  </a:cubicBezTo>
                  <a:lnTo>
                    <a:pt x="2250" y="558"/>
                  </a:lnTo>
                  <a:cubicBezTo>
                    <a:pt x="2233" y="472"/>
                    <a:pt x="2250" y="384"/>
                    <a:pt x="2297" y="309"/>
                  </a:cubicBezTo>
                  <a:cubicBezTo>
                    <a:pt x="2343" y="239"/>
                    <a:pt x="2418" y="186"/>
                    <a:pt x="2499" y="169"/>
                  </a:cubicBezTo>
                  <a:cubicBezTo>
                    <a:pt x="2524" y="164"/>
                    <a:pt x="2550" y="161"/>
                    <a:pt x="2574" y="161"/>
                  </a:cubicBezTo>
                  <a:close/>
                  <a:moveTo>
                    <a:pt x="2577" y="1"/>
                  </a:moveTo>
                  <a:cubicBezTo>
                    <a:pt x="2542" y="1"/>
                    <a:pt x="2507" y="4"/>
                    <a:pt x="2471" y="12"/>
                  </a:cubicBezTo>
                  <a:cubicBezTo>
                    <a:pt x="2338" y="41"/>
                    <a:pt x="2233" y="117"/>
                    <a:pt x="2164" y="228"/>
                  </a:cubicBezTo>
                  <a:cubicBezTo>
                    <a:pt x="2089" y="338"/>
                    <a:pt x="2065" y="465"/>
                    <a:pt x="2094" y="593"/>
                  </a:cubicBezTo>
                  <a:lnTo>
                    <a:pt x="2175" y="964"/>
                  </a:lnTo>
                  <a:cubicBezTo>
                    <a:pt x="1902" y="1086"/>
                    <a:pt x="1664" y="1260"/>
                    <a:pt x="1455" y="1468"/>
                  </a:cubicBezTo>
                  <a:lnTo>
                    <a:pt x="1131" y="1265"/>
                  </a:lnTo>
                  <a:cubicBezTo>
                    <a:pt x="1052" y="1216"/>
                    <a:pt x="965" y="1190"/>
                    <a:pt x="875" y="1190"/>
                  </a:cubicBezTo>
                  <a:cubicBezTo>
                    <a:pt x="839" y="1190"/>
                    <a:pt x="802" y="1194"/>
                    <a:pt x="766" y="1202"/>
                  </a:cubicBezTo>
                  <a:cubicBezTo>
                    <a:pt x="638" y="1230"/>
                    <a:pt x="528" y="1307"/>
                    <a:pt x="458" y="1417"/>
                  </a:cubicBezTo>
                  <a:cubicBezTo>
                    <a:pt x="389" y="1527"/>
                    <a:pt x="365" y="1655"/>
                    <a:pt x="389" y="1782"/>
                  </a:cubicBezTo>
                  <a:cubicBezTo>
                    <a:pt x="418" y="1910"/>
                    <a:pt x="493" y="2020"/>
                    <a:pt x="603" y="2089"/>
                  </a:cubicBezTo>
                  <a:lnTo>
                    <a:pt x="927" y="2298"/>
                  </a:lnTo>
                  <a:cubicBezTo>
                    <a:pt x="817" y="2577"/>
                    <a:pt x="772" y="2866"/>
                    <a:pt x="772" y="3168"/>
                  </a:cubicBezTo>
                  <a:lnTo>
                    <a:pt x="400" y="3249"/>
                  </a:lnTo>
                  <a:cubicBezTo>
                    <a:pt x="272" y="3278"/>
                    <a:pt x="162" y="3353"/>
                    <a:pt x="92" y="3465"/>
                  </a:cubicBezTo>
                  <a:cubicBezTo>
                    <a:pt x="23" y="3575"/>
                    <a:pt x="0" y="3701"/>
                    <a:pt x="28" y="3830"/>
                  </a:cubicBezTo>
                  <a:cubicBezTo>
                    <a:pt x="57" y="3958"/>
                    <a:pt x="132" y="4068"/>
                    <a:pt x="244" y="4137"/>
                  </a:cubicBezTo>
                  <a:cubicBezTo>
                    <a:pt x="323" y="4187"/>
                    <a:pt x="411" y="4214"/>
                    <a:pt x="501" y="4214"/>
                  </a:cubicBezTo>
                  <a:cubicBezTo>
                    <a:pt x="537" y="4214"/>
                    <a:pt x="573" y="4209"/>
                    <a:pt x="609" y="4201"/>
                  </a:cubicBezTo>
                  <a:lnTo>
                    <a:pt x="980" y="4119"/>
                  </a:lnTo>
                  <a:cubicBezTo>
                    <a:pt x="1107" y="4392"/>
                    <a:pt x="1275" y="4636"/>
                    <a:pt x="1490" y="4844"/>
                  </a:cubicBezTo>
                  <a:lnTo>
                    <a:pt x="1281" y="5163"/>
                  </a:lnTo>
                  <a:cubicBezTo>
                    <a:pt x="1136" y="5396"/>
                    <a:pt x="1206" y="5698"/>
                    <a:pt x="1433" y="5843"/>
                  </a:cubicBezTo>
                  <a:cubicBezTo>
                    <a:pt x="1514" y="5895"/>
                    <a:pt x="1605" y="5920"/>
                    <a:pt x="1695" y="5920"/>
                  </a:cubicBezTo>
                  <a:cubicBezTo>
                    <a:pt x="1855" y="5920"/>
                    <a:pt x="2013" y="5840"/>
                    <a:pt x="2105" y="5692"/>
                  </a:cubicBezTo>
                  <a:lnTo>
                    <a:pt x="2314" y="5372"/>
                  </a:lnTo>
                  <a:cubicBezTo>
                    <a:pt x="2592" y="5477"/>
                    <a:pt x="2882" y="5529"/>
                    <a:pt x="3184" y="5529"/>
                  </a:cubicBezTo>
                  <a:lnTo>
                    <a:pt x="3265" y="5901"/>
                  </a:lnTo>
                  <a:cubicBezTo>
                    <a:pt x="3294" y="6028"/>
                    <a:pt x="3369" y="6138"/>
                    <a:pt x="3481" y="6207"/>
                  </a:cubicBezTo>
                  <a:cubicBezTo>
                    <a:pt x="3556" y="6255"/>
                    <a:pt x="3648" y="6284"/>
                    <a:pt x="3741" y="6284"/>
                  </a:cubicBezTo>
                  <a:cubicBezTo>
                    <a:pt x="3776" y="6284"/>
                    <a:pt x="3811" y="6277"/>
                    <a:pt x="3845" y="6271"/>
                  </a:cubicBezTo>
                  <a:cubicBezTo>
                    <a:pt x="3974" y="6242"/>
                    <a:pt x="4084" y="6167"/>
                    <a:pt x="4153" y="6057"/>
                  </a:cubicBezTo>
                  <a:cubicBezTo>
                    <a:pt x="4223" y="5947"/>
                    <a:pt x="4246" y="5813"/>
                    <a:pt x="4223" y="5685"/>
                  </a:cubicBezTo>
                  <a:lnTo>
                    <a:pt x="4135" y="5315"/>
                  </a:lnTo>
                  <a:cubicBezTo>
                    <a:pt x="4408" y="5193"/>
                    <a:pt x="4652" y="5024"/>
                    <a:pt x="4860" y="4810"/>
                  </a:cubicBezTo>
                  <a:lnTo>
                    <a:pt x="5186" y="5013"/>
                  </a:lnTo>
                  <a:cubicBezTo>
                    <a:pt x="5268" y="5067"/>
                    <a:pt x="5359" y="5093"/>
                    <a:pt x="5449" y="5093"/>
                  </a:cubicBezTo>
                  <a:cubicBezTo>
                    <a:pt x="5609" y="5093"/>
                    <a:pt x="5766" y="5012"/>
                    <a:pt x="5859" y="4868"/>
                  </a:cubicBezTo>
                  <a:cubicBezTo>
                    <a:pt x="5928" y="4758"/>
                    <a:pt x="5952" y="4624"/>
                    <a:pt x="5923" y="4496"/>
                  </a:cubicBezTo>
                  <a:cubicBezTo>
                    <a:pt x="5899" y="4370"/>
                    <a:pt x="5818" y="4258"/>
                    <a:pt x="5708" y="4189"/>
                  </a:cubicBezTo>
                  <a:lnTo>
                    <a:pt x="5388" y="3987"/>
                  </a:lnTo>
                  <a:cubicBezTo>
                    <a:pt x="5492" y="3708"/>
                    <a:pt x="5545" y="3417"/>
                    <a:pt x="5545" y="3117"/>
                  </a:cubicBezTo>
                  <a:lnTo>
                    <a:pt x="5917" y="3035"/>
                  </a:lnTo>
                  <a:cubicBezTo>
                    <a:pt x="6177" y="2978"/>
                    <a:pt x="6346" y="2716"/>
                    <a:pt x="6287" y="2448"/>
                  </a:cubicBezTo>
                  <a:cubicBezTo>
                    <a:pt x="6238" y="2223"/>
                    <a:pt x="6035" y="2067"/>
                    <a:pt x="5813" y="2067"/>
                  </a:cubicBezTo>
                  <a:cubicBezTo>
                    <a:pt x="5778" y="2067"/>
                    <a:pt x="5743" y="2070"/>
                    <a:pt x="5708" y="2078"/>
                  </a:cubicBezTo>
                  <a:lnTo>
                    <a:pt x="5331" y="2159"/>
                  </a:lnTo>
                  <a:cubicBezTo>
                    <a:pt x="5208" y="1886"/>
                    <a:pt x="5040" y="1642"/>
                    <a:pt x="4826" y="1439"/>
                  </a:cubicBezTo>
                  <a:lnTo>
                    <a:pt x="5034" y="1115"/>
                  </a:lnTo>
                  <a:cubicBezTo>
                    <a:pt x="5104" y="1005"/>
                    <a:pt x="5128" y="877"/>
                    <a:pt x="5098" y="750"/>
                  </a:cubicBezTo>
                  <a:cubicBezTo>
                    <a:pt x="5069" y="622"/>
                    <a:pt x="4994" y="512"/>
                    <a:pt x="4884" y="442"/>
                  </a:cubicBezTo>
                  <a:cubicBezTo>
                    <a:pt x="4805" y="388"/>
                    <a:pt x="4713" y="361"/>
                    <a:pt x="4620" y="361"/>
                  </a:cubicBezTo>
                  <a:cubicBezTo>
                    <a:pt x="4584" y="361"/>
                    <a:pt x="4548" y="365"/>
                    <a:pt x="4512" y="373"/>
                  </a:cubicBezTo>
                  <a:cubicBezTo>
                    <a:pt x="4386" y="402"/>
                    <a:pt x="4281" y="477"/>
                    <a:pt x="4205" y="587"/>
                  </a:cubicBezTo>
                  <a:lnTo>
                    <a:pt x="4003" y="912"/>
                  </a:lnTo>
                  <a:cubicBezTo>
                    <a:pt x="3738" y="807"/>
                    <a:pt x="3467" y="755"/>
                    <a:pt x="3177" y="755"/>
                  </a:cubicBezTo>
                  <a:cubicBezTo>
                    <a:pt x="3162" y="755"/>
                    <a:pt x="3148" y="755"/>
                    <a:pt x="3133" y="756"/>
                  </a:cubicBezTo>
                  <a:lnTo>
                    <a:pt x="3051" y="384"/>
                  </a:lnTo>
                  <a:cubicBezTo>
                    <a:pt x="3001" y="153"/>
                    <a:pt x="2799" y="1"/>
                    <a:pt x="2577" y="1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6"/>
            <p:cNvSpPr/>
            <p:nvPr/>
          </p:nvSpPr>
          <p:spPr>
            <a:xfrm>
              <a:off x="2538075" y="2699425"/>
              <a:ext cx="155200" cy="153100"/>
            </a:xfrm>
            <a:custGeom>
              <a:avLst/>
              <a:gdLst/>
              <a:ahLst/>
              <a:cxnLst/>
              <a:rect l="l" t="t" r="r" b="b"/>
              <a:pathLst>
                <a:path w="6208" h="6124" extrusionOk="0">
                  <a:moveTo>
                    <a:pt x="3106" y="1739"/>
                  </a:moveTo>
                  <a:cubicBezTo>
                    <a:pt x="3350" y="1739"/>
                    <a:pt x="3597" y="1807"/>
                    <a:pt x="3817" y="1949"/>
                  </a:cubicBezTo>
                  <a:cubicBezTo>
                    <a:pt x="4433" y="2343"/>
                    <a:pt x="4612" y="3161"/>
                    <a:pt x="4218" y="3775"/>
                  </a:cubicBezTo>
                  <a:cubicBezTo>
                    <a:pt x="3965" y="4170"/>
                    <a:pt x="3538" y="4385"/>
                    <a:pt x="3102" y="4385"/>
                  </a:cubicBezTo>
                  <a:cubicBezTo>
                    <a:pt x="2858" y="4385"/>
                    <a:pt x="2611" y="4318"/>
                    <a:pt x="2390" y="4176"/>
                  </a:cubicBezTo>
                  <a:cubicBezTo>
                    <a:pt x="1775" y="3781"/>
                    <a:pt x="1596" y="2964"/>
                    <a:pt x="1991" y="2348"/>
                  </a:cubicBezTo>
                  <a:cubicBezTo>
                    <a:pt x="2243" y="1955"/>
                    <a:pt x="2670" y="1739"/>
                    <a:pt x="3106" y="1739"/>
                  </a:cubicBezTo>
                  <a:close/>
                  <a:moveTo>
                    <a:pt x="2524" y="0"/>
                  </a:moveTo>
                  <a:cubicBezTo>
                    <a:pt x="2493" y="0"/>
                    <a:pt x="2462" y="4"/>
                    <a:pt x="2431" y="11"/>
                  </a:cubicBezTo>
                  <a:cubicBezTo>
                    <a:pt x="2211" y="57"/>
                    <a:pt x="2072" y="278"/>
                    <a:pt x="2118" y="498"/>
                  </a:cubicBezTo>
                  <a:lnTo>
                    <a:pt x="2216" y="934"/>
                  </a:lnTo>
                  <a:cubicBezTo>
                    <a:pt x="1914" y="1061"/>
                    <a:pt x="1643" y="1247"/>
                    <a:pt x="1410" y="1496"/>
                  </a:cubicBezTo>
                  <a:lnTo>
                    <a:pt x="1033" y="1253"/>
                  </a:lnTo>
                  <a:cubicBezTo>
                    <a:pt x="967" y="1209"/>
                    <a:pt x="892" y="1188"/>
                    <a:pt x="818" y="1188"/>
                  </a:cubicBezTo>
                  <a:cubicBezTo>
                    <a:pt x="683" y="1188"/>
                    <a:pt x="549" y="1256"/>
                    <a:pt x="471" y="1379"/>
                  </a:cubicBezTo>
                  <a:cubicBezTo>
                    <a:pt x="348" y="1571"/>
                    <a:pt x="407" y="1821"/>
                    <a:pt x="592" y="1943"/>
                  </a:cubicBezTo>
                  <a:lnTo>
                    <a:pt x="969" y="2187"/>
                  </a:lnTo>
                  <a:cubicBezTo>
                    <a:pt x="842" y="2500"/>
                    <a:pt x="789" y="2824"/>
                    <a:pt x="801" y="3149"/>
                  </a:cubicBezTo>
                  <a:lnTo>
                    <a:pt x="366" y="3248"/>
                  </a:lnTo>
                  <a:cubicBezTo>
                    <a:pt x="146" y="3294"/>
                    <a:pt x="0" y="3515"/>
                    <a:pt x="53" y="3735"/>
                  </a:cubicBezTo>
                  <a:cubicBezTo>
                    <a:pt x="93" y="3927"/>
                    <a:pt x="266" y="4057"/>
                    <a:pt x="456" y="4057"/>
                  </a:cubicBezTo>
                  <a:cubicBezTo>
                    <a:pt x="484" y="4057"/>
                    <a:pt x="512" y="4054"/>
                    <a:pt x="540" y="4048"/>
                  </a:cubicBezTo>
                  <a:lnTo>
                    <a:pt x="975" y="3949"/>
                  </a:lnTo>
                  <a:cubicBezTo>
                    <a:pt x="1103" y="4251"/>
                    <a:pt x="1288" y="4524"/>
                    <a:pt x="1538" y="4755"/>
                  </a:cubicBezTo>
                  <a:lnTo>
                    <a:pt x="1295" y="5133"/>
                  </a:lnTo>
                  <a:cubicBezTo>
                    <a:pt x="1172" y="5319"/>
                    <a:pt x="1231" y="5574"/>
                    <a:pt x="1421" y="5695"/>
                  </a:cubicBezTo>
                  <a:cubicBezTo>
                    <a:pt x="1490" y="5739"/>
                    <a:pt x="1566" y="5760"/>
                    <a:pt x="1641" y="5760"/>
                  </a:cubicBezTo>
                  <a:cubicBezTo>
                    <a:pt x="1775" y="5760"/>
                    <a:pt x="1906" y="5693"/>
                    <a:pt x="1984" y="5574"/>
                  </a:cubicBezTo>
                  <a:lnTo>
                    <a:pt x="2228" y="5197"/>
                  </a:lnTo>
                  <a:cubicBezTo>
                    <a:pt x="2513" y="5314"/>
                    <a:pt x="2809" y="5367"/>
                    <a:pt x="3105" y="5367"/>
                  </a:cubicBezTo>
                  <a:cubicBezTo>
                    <a:pt x="3134" y="5367"/>
                    <a:pt x="3162" y="5366"/>
                    <a:pt x="3191" y="5365"/>
                  </a:cubicBezTo>
                  <a:lnTo>
                    <a:pt x="3290" y="5800"/>
                  </a:lnTo>
                  <a:cubicBezTo>
                    <a:pt x="3329" y="5994"/>
                    <a:pt x="3497" y="6124"/>
                    <a:pt x="3683" y="6124"/>
                  </a:cubicBezTo>
                  <a:cubicBezTo>
                    <a:pt x="3714" y="6124"/>
                    <a:pt x="3746" y="6120"/>
                    <a:pt x="3777" y="6113"/>
                  </a:cubicBezTo>
                  <a:cubicBezTo>
                    <a:pt x="3997" y="6067"/>
                    <a:pt x="4136" y="5847"/>
                    <a:pt x="4090" y="5626"/>
                  </a:cubicBezTo>
                  <a:lnTo>
                    <a:pt x="3991" y="5191"/>
                  </a:lnTo>
                  <a:cubicBezTo>
                    <a:pt x="4294" y="5063"/>
                    <a:pt x="4566" y="4878"/>
                    <a:pt x="4798" y="4629"/>
                  </a:cubicBezTo>
                  <a:lnTo>
                    <a:pt x="5175" y="4872"/>
                  </a:lnTo>
                  <a:cubicBezTo>
                    <a:pt x="5241" y="4915"/>
                    <a:pt x="5315" y="4936"/>
                    <a:pt x="5390" y="4936"/>
                  </a:cubicBezTo>
                  <a:cubicBezTo>
                    <a:pt x="5525" y="4936"/>
                    <a:pt x="5659" y="4868"/>
                    <a:pt x="5737" y="4744"/>
                  </a:cubicBezTo>
                  <a:cubicBezTo>
                    <a:pt x="5860" y="4554"/>
                    <a:pt x="5801" y="4303"/>
                    <a:pt x="5616" y="4182"/>
                  </a:cubicBezTo>
                  <a:lnTo>
                    <a:pt x="5239" y="3938"/>
                  </a:lnTo>
                  <a:cubicBezTo>
                    <a:pt x="5367" y="3625"/>
                    <a:pt x="5418" y="3301"/>
                    <a:pt x="5407" y="2975"/>
                  </a:cubicBezTo>
                  <a:lnTo>
                    <a:pt x="5842" y="2876"/>
                  </a:lnTo>
                  <a:cubicBezTo>
                    <a:pt x="6069" y="2830"/>
                    <a:pt x="6208" y="2610"/>
                    <a:pt x="6155" y="2389"/>
                  </a:cubicBezTo>
                  <a:cubicBezTo>
                    <a:pt x="6115" y="2197"/>
                    <a:pt x="5943" y="2067"/>
                    <a:pt x="5753" y="2067"/>
                  </a:cubicBezTo>
                  <a:cubicBezTo>
                    <a:pt x="5725" y="2067"/>
                    <a:pt x="5696" y="2070"/>
                    <a:pt x="5668" y="2075"/>
                  </a:cubicBezTo>
                  <a:lnTo>
                    <a:pt x="5233" y="2174"/>
                  </a:lnTo>
                  <a:cubicBezTo>
                    <a:pt x="5105" y="1874"/>
                    <a:pt x="4920" y="1601"/>
                    <a:pt x="4671" y="1368"/>
                  </a:cubicBezTo>
                  <a:lnTo>
                    <a:pt x="4914" y="991"/>
                  </a:lnTo>
                  <a:cubicBezTo>
                    <a:pt x="5036" y="806"/>
                    <a:pt x="4977" y="551"/>
                    <a:pt x="4786" y="428"/>
                  </a:cubicBezTo>
                  <a:cubicBezTo>
                    <a:pt x="4718" y="385"/>
                    <a:pt x="4642" y="365"/>
                    <a:pt x="4567" y="365"/>
                  </a:cubicBezTo>
                  <a:cubicBezTo>
                    <a:pt x="4433" y="365"/>
                    <a:pt x="4302" y="431"/>
                    <a:pt x="4224" y="551"/>
                  </a:cubicBezTo>
                  <a:lnTo>
                    <a:pt x="3980" y="927"/>
                  </a:lnTo>
                  <a:cubicBezTo>
                    <a:pt x="3697" y="812"/>
                    <a:pt x="3403" y="758"/>
                    <a:pt x="3110" y="758"/>
                  </a:cubicBezTo>
                  <a:cubicBezTo>
                    <a:pt x="3079" y="758"/>
                    <a:pt x="3048" y="759"/>
                    <a:pt x="3017" y="760"/>
                  </a:cubicBezTo>
                  <a:lnTo>
                    <a:pt x="2918" y="324"/>
                  </a:lnTo>
                  <a:cubicBezTo>
                    <a:pt x="2879" y="130"/>
                    <a:pt x="2711" y="0"/>
                    <a:pt x="2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6"/>
            <p:cNvSpPr/>
            <p:nvPr/>
          </p:nvSpPr>
          <p:spPr>
            <a:xfrm>
              <a:off x="2535900" y="2697375"/>
              <a:ext cx="158800" cy="157225"/>
            </a:xfrm>
            <a:custGeom>
              <a:avLst/>
              <a:gdLst/>
              <a:ahLst/>
              <a:cxnLst/>
              <a:rect l="l" t="t" r="r" b="b"/>
              <a:pathLst>
                <a:path w="6352" h="6289" extrusionOk="0">
                  <a:moveTo>
                    <a:pt x="3195" y="1901"/>
                  </a:moveTo>
                  <a:cubicBezTo>
                    <a:pt x="3429" y="1901"/>
                    <a:pt x="3658" y="1969"/>
                    <a:pt x="3859" y="2095"/>
                  </a:cubicBezTo>
                  <a:cubicBezTo>
                    <a:pt x="4143" y="2274"/>
                    <a:pt x="4333" y="2553"/>
                    <a:pt x="4403" y="2877"/>
                  </a:cubicBezTo>
                  <a:cubicBezTo>
                    <a:pt x="4479" y="3202"/>
                    <a:pt x="4415" y="3533"/>
                    <a:pt x="4241" y="3811"/>
                  </a:cubicBezTo>
                  <a:cubicBezTo>
                    <a:pt x="4002" y="4185"/>
                    <a:pt x="3598" y="4387"/>
                    <a:pt x="3187" y="4387"/>
                  </a:cubicBezTo>
                  <a:cubicBezTo>
                    <a:pt x="2959" y="4387"/>
                    <a:pt x="2729" y="4324"/>
                    <a:pt x="2523" y="4194"/>
                  </a:cubicBezTo>
                  <a:cubicBezTo>
                    <a:pt x="2239" y="4015"/>
                    <a:pt x="2049" y="3736"/>
                    <a:pt x="1979" y="3410"/>
                  </a:cubicBezTo>
                  <a:cubicBezTo>
                    <a:pt x="1909" y="3086"/>
                    <a:pt x="1967" y="2756"/>
                    <a:pt x="2141" y="2478"/>
                  </a:cubicBezTo>
                  <a:cubicBezTo>
                    <a:pt x="2322" y="2192"/>
                    <a:pt x="2600" y="2001"/>
                    <a:pt x="2924" y="1932"/>
                  </a:cubicBezTo>
                  <a:cubicBezTo>
                    <a:pt x="3015" y="1911"/>
                    <a:pt x="3105" y="1901"/>
                    <a:pt x="3195" y="1901"/>
                  </a:cubicBezTo>
                  <a:close/>
                  <a:moveTo>
                    <a:pt x="3198" y="1741"/>
                  </a:moveTo>
                  <a:cubicBezTo>
                    <a:pt x="3095" y="1741"/>
                    <a:pt x="2992" y="1752"/>
                    <a:pt x="2890" y="1775"/>
                  </a:cubicBezTo>
                  <a:cubicBezTo>
                    <a:pt x="2523" y="1857"/>
                    <a:pt x="2210" y="2071"/>
                    <a:pt x="2008" y="2390"/>
                  </a:cubicBezTo>
                  <a:cubicBezTo>
                    <a:pt x="1811" y="2703"/>
                    <a:pt x="1741" y="3080"/>
                    <a:pt x="1822" y="3445"/>
                  </a:cubicBezTo>
                  <a:cubicBezTo>
                    <a:pt x="1904" y="3811"/>
                    <a:pt x="2118" y="4125"/>
                    <a:pt x="2437" y="4328"/>
                  </a:cubicBezTo>
                  <a:cubicBezTo>
                    <a:pt x="2670" y="4473"/>
                    <a:pt x="2930" y="4548"/>
                    <a:pt x="3192" y="4548"/>
                  </a:cubicBezTo>
                  <a:cubicBezTo>
                    <a:pt x="3650" y="4548"/>
                    <a:pt x="4108" y="4315"/>
                    <a:pt x="4375" y="3898"/>
                  </a:cubicBezTo>
                  <a:cubicBezTo>
                    <a:pt x="4577" y="3584"/>
                    <a:pt x="4641" y="3209"/>
                    <a:pt x="4560" y="2842"/>
                  </a:cubicBezTo>
                  <a:cubicBezTo>
                    <a:pt x="4479" y="2478"/>
                    <a:pt x="4264" y="2164"/>
                    <a:pt x="3945" y="1961"/>
                  </a:cubicBezTo>
                  <a:cubicBezTo>
                    <a:pt x="3719" y="1815"/>
                    <a:pt x="3461" y="1741"/>
                    <a:pt x="3198" y="1741"/>
                  </a:cubicBezTo>
                  <a:close/>
                  <a:moveTo>
                    <a:pt x="2602" y="162"/>
                  </a:moveTo>
                  <a:cubicBezTo>
                    <a:pt x="2757" y="162"/>
                    <a:pt x="2895" y="266"/>
                    <a:pt x="2930" y="424"/>
                  </a:cubicBezTo>
                  <a:lnTo>
                    <a:pt x="3023" y="859"/>
                  </a:lnTo>
                  <a:cubicBezTo>
                    <a:pt x="3034" y="893"/>
                    <a:pt x="3069" y="923"/>
                    <a:pt x="3104" y="923"/>
                  </a:cubicBezTo>
                  <a:cubicBezTo>
                    <a:pt x="3143" y="920"/>
                    <a:pt x="3181" y="919"/>
                    <a:pt x="3220" y="919"/>
                  </a:cubicBezTo>
                  <a:cubicBezTo>
                    <a:pt x="3503" y="919"/>
                    <a:pt x="3777" y="978"/>
                    <a:pt x="4038" y="1085"/>
                  </a:cubicBezTo>
                  <a:cubicBezTo>
                    <a:pt x="4048" y="1090"/>
                    <a:pt x="4058" y="1092"/>
                    <a:pt x="4067" y="1092"/>
                  </a:cubicBezTo>
                  <a:cubicBezTo>
                    <a:pt x="4094" y="1092"/>
                    <a:pt x="4120" y="1077"/>
                    <a:pt x="4137" y="1056"/>
                  </a:cubicBezTo>
                  <a:lnTo>
                    <a:pt x="4375" y="679"/>
                  </a:lnTo>
                  <a:cubicBezTo>
                    <a:pt x="4437" y="579"/>
                    <a:pt x="4541" y="526"/>
                    <a:pt x="4649" y="526"/>
                  </a:cubicBezTo>
                  <a:cubicBezTo>
                    <a:pt x="4712" y="526"/>
                    <a:pt x="4776" y="544"/>
                    <a:pt x="4833" y="580"/>
                  </a:cubicBezTo>
                  <a:cubicBezTo>
                    <a:pt x="4908" y="626"/>
                    <a:pt x="4954" y="696"/>
                    <a:pt x="4978" y="783"/>
                  </a:cubicBezTo>
                  <a:cubicBezTo>
                    <a:pt x="4995" y="870"/>
                    <a:pt x="4978" y="957"/>
                    <a:pt x="4932" y="1033"/>
                  </a:cubicBezTo>
                  <a:lnTo>
                    <a:pt x="4694" y="1410"/>
                  </a:lnTo>
                  <a:cubicBezTo>
                    <a:pt x="4670" y="1445"/>
                    <a:pt x="4676" y="1485"/>
                    <a:pt x="4705" y="1509"/>
                  </a:cubicBezTo>
                  <a:cubicBezTo>
                    <a:pt x="4937" y="1729"/>
                    <a:pt x="5123" y="1990"/>
                    <a:pt x="5245" y="2286"/>
                  </a:cubicBezTo>
                  <a:cubicBezTo>
                    <a:pt x="5259" y="2314"/>
                    <a:pt x="5284" y="2335"/>
                    <a:pt x="5315" y="2335"/>
                  </a:cubicBezTo>
                  <a:cubicBezTo>
                    <a:pt x="5322" y="2335"/>
                    <a:pt x="5330" y="2334"/>
                    <a:pt x="5337" y="2331"/>
                  </a:cubicBezTo>
                  <a:lnTo>
                    <a:pt x="5773" y="2240"/>
                  </a:lnTo>
                  <a:cubicBezTo>
                    <a:pt x="5799" y="2233"/>
                    <a:pt x="5824" y="2229"/>
                    <a:pt x="5850" y="2229"/>
                  </a:cubicBezTo>
                  <a:cubicBezTo>
                    <a:pt x="5910" y="2229"/>
                    <a:pt x="5969" y="2248"/>
                    <a:pt x="6022" y="2280"/>
                  </a:cubicBezTo>
                  <a:cubicBezTo>
                    <a:pt x="6097" y="2331"/>
                    <a:pt x="6150" y="2401"/>
                    <a:pt x="6167" y="2489"/>
                  </a:cubicBezTo>
                  <a:cubicBezTo>
                    <a:pt x="6185" y="2575"/>
                    <a:pt x="6167" y="2663"/>
                    <a:pt x="6121" y="2738"/>
                  </a:cubicBezTo>
                  <a:cubicBezTo>
                    <a:pt x="6073" y="2813"/>
                    <a:pt x="5998" y="2866"/>
                    <a:pt x="5918" y="2883"/>
                  </a:cubicBezTo>
                  <a:lnTo>
                    <a:pt x="5476" y="2976"/>
                  </a:lnTo>
                  <a:cubicBezTo>
                    <a:pt x="5441" y="2987"/>
                    <a:pt x="5412" y="3022"/>
                    <a:pt x="5419" y="3057"/>
                  </a:cubicBezTo>
                  <a:cubicBezTo>
                    <a:pt x="5430" y="3383"/>
                    <a:pt x="5372" y="3696"/>
                    <a:pt x="5251" y="3991"/>
                  </a:cubicBezTo>
                  <a:cubicBezTo>
                    <a:pt x="5233" y="4026"/>
                    <a:pt x="5251" y="4066"/>
                    <a:pt x="5280" y="4090"/>
                  </a:cubicBezTo>
                  <a:lnTo>
                    <a:pt x="5656" y="4328"/>
                  </a:lnTo>
                  <a:cubicBezTo>
                    <a:pt x="5732" y="4374"/>
                    <a:pt x="5784" y="4449"/>
                    <a:pt x="5802" y="4537"/>
                  </a:cubicBezTo>
                  <a:cubicBezTo>
                    <a:pt x="5819" y="4623"/>
                    <a:pt x="5808" y="4711"/>
                    <a:pt x="5760" y="4786"/>
                  </a:cubicBezTo>
                  <a:cubicBezTo>
                    <a:pt x="5698" y="4883"/>
                    <a:pt x="5589" y="4937"/>
                    <a:pt x="5479" y="4937"/>
                  </a:cubicBezTo>
                  <a:cubicBezTo>
                    <a:pt x="5418" y="4937"/>
                    <a:pt x="5356" y="4920"/>
                    <a:pt x="5302" y="4885"/>
                  </a:cubicBezTo>
                  <a:lnTo>
                    <a:pt x="4925" y="4647"/>
                  </a:lnTo>
                  <a:cubicBezTo>
                    <a:pt x="4910" y="4637"/>
                    <a:pt x="4895" y="4632"/>
                    <a:pt x="4880" y="4632"/>
                  </a:cubicBezTo>
                  <a:cubicBezTo>
                    <a:pt x="4859" y="4632"/>
                    <a:pt x="4840" y="4641"/>
                    <a:pt x="4827" y="4658"/>
                  </a:cubicBezTo>
                  <a:cubicBezTo>
                    <a:pt x="4606" y="4890"/>
                    <a:pt x="4346" y="5075"/>
                    <a:pt x="4049" y="5198"/>
                  </a:cubicBezTo>
                  <a:cubicBezTo>
                    <a:pt x="4014" y="5215"/>
                    <a:pt x="3992" y="5249"/>
                    <a:pt x="4003" y="5290"/>
                  </a:cubicBezTo>
                  <a:lnTo>
                    <a:pt x="4097" y="5726"/>
                  </a:lnTo>
                  <a:cubicBezTo>
                    <a:pt x="4137" y="5905"/>
                    <a:pt x="4027" y="6079"/>
                    <a:pt x="3846" y="6120"/>
                  </a:cubicBezTo>
                  <a:cubicBezTo>
                    <a:pt x="3824" y="6124"/>
                    <a:pt x="3801" y="6126"/>
                    <a:pt x="3780" y="6126"/>
                  </a:cubicBezTo>
                  <a:cubicBezTo>
                    <a:pt x="3625" y="6126"/>
                    <a:pt x="3487" y="6022"/>
                    <a:pt x="3452" y="5865"/>
                  </a:cubicBezTo>
                  <a:lnTo>
                    <a:pt x="3359" y="5429"/>
                  </a:lnTo>
                  <a:cubicBezTo>
                    <a:pt x="3348" y="5394"/>
                    <a:pt x="3318" y="5366"/>
                    <a:pt x="3278" y="5366"/>
                  </a:cubicBezTo>
                  <a:cubicBezTo>
                    <a:pt x="3242" y="5368"/>
                    <a:pt x="3205" y="5369"/>
                    <a:pt x="3169" y="5369"/>
                  </a:cubicBezTo>
                  <a:cubicBezTo>
                    <a:pt x="2884" y="5369"/>
                    <a:pt x="2607" y="5311"/>
                    <a:pt x="2344" y="5204"/>
                  </a:cubicBezTo>
                  <a:cubicBezTo>
                    <a:pt x="2334" y="5199"/>
                    <a:pt x="2324" y="5196"/>
                    <a:pt x="2314" y="5196"/>
                  </a:cubicBezTo>
                  <a:cubicBezTo>
                    <a:pt x="2288" y="5196"/>
                    <a:pt x="2262" y="5212"/>
                    <a:pt x="2245" y="5233"/>
                  </a:cubicBezTo>
                  <a:lnTo>
                    <a:pt x="2008" y="5610"/>
                  </a:lnTo>
                  <a:cubicBezTo>
                    <a:pt x="1946" y="5709"/>
                    <a:pt x="1841" y="5761"/>
                    <a:pt x="1733" y="5761"/>
                  </a:cubicBezTo>
                  <a:cubicBezTo>
                    <a:pt x="1670" y="5761"/>
                    <a:pt x="1607" y="5744"/>
                    <a:pt x="1549" y="5708"/>
                  </a:cubicBezTo>
                  <a:cubicBezTo>
                    <a:pt x="1399" y="5616"/>
                    <a:pt x="1353" y="5407"/>
                    <a:pt x="1451" y="5255"/>
                  </a:cubicBezTo>
                  <a:lnTo>
                    <a:pt x="1688" y="4879"/>
                  </a:lnTo>
                  <a:cubicBezTo>
                    <a:pt x="1712" y="4844"/>
                    <a:pt x="1706" y="4803"/>
                    <a:pt x="1677" y="4780"/>
                  </a:cubicBezTo>
                  <a:cubicBezTo>
                    <a:pt x="1444" y="4559"/>
                    <a:pt x="1259" y="4299"/>
                    <a:pt x="1138" y="4002"/>
                  </a:cubicBezTo>
                  <a:cubicBezTo>
                    <a:pt x="1123" y="3973"/>
                    <a:pt x="1097" y="3953"/>
                    <a:pt x="1066" y="3953"/>
                  </a:cubicBezTo>
                  <a:cubicBezTo>
                    <a:pt x="1059" y="3953"/>
                    <a:pt x="1052" y="3954"/>
                    <a:pt x="1045" y="3956"/>
                  </a:cubicBezTo>
                  <a:lnTo>
                    <a:pt x="609" y="4049"/>
                  </a:lnTo>
                  <a:cubicBezTo>
                    <a:pt x="584" y="4055"/>
                    <a:pt x="559" y="4058"/>
                    <a:pt x="535" y="4058"/>
                  </a:cubicBezTo>
                  <a:cubicBezTo>
                    <a:pt x="384" y="4058"/>
                    <a:pt x="250" y="3955"/>
                    <a:pt x="215" y="3800"/>
                  </a:cubicBezTo>
                  <a:cubicBezTo>
                    <a:pt x="198" y="3713"/>
                    <a:pt x="215" y="3626"/>
                    <a:pt x="261" y="3550"/>
                  </a:cubicBezTo>
                  <a:cubicBezTo>
                    <a:pt x="308" y="3474"/>
                    <a:pt x="384" y="3423"/>
                    <a:pt x="470" y="3405"/>
                  </a:cubicBezTo>
                  <a:lnTo>
                    <a:pt x="906" y="3313"/>
                  </a:lnTo>
                  <a:cubicBezTo>
                    <a:pt x="940" y="3300"/>
                    <a:pt x="970" y="3266"/>
                    <a:pt x="970" y="3231"/>
                  </a:cubicBezTo>
                  <a:cubicBezTo>
                    <a:pt x="952" y="2906"/>
                    <a:pt x="1010" y="2593"/>
                    <a:pt x="1131" y="2297"/>
                  </a:cubicBezTo>
                  <a:cubicBezTo>
                    <a:pt x="1149" y="2262"/>
                    <a:pt x="1131" y="2221"/>
                    <a:pt x="1103" y="2199"/>
                  </a:cubicBezTo>
                  <a:lnTo>
                    <a:pt x="726" y="1961"/>
                  </a:lnTo>
                  <a:cubicBezTo>
                    <a:pt x="651" y="1914"/>
                    <a:pt x="598" y="1839"/>
                    <a:pt x="581" y="1752"/>
                  </a:cubicBezTo>
                  <a:cubicBezTo>
                    <a:pt x="563" y="1665"/>
                    <a:pt x="574" y="1578"/>
                    <a:pt x="627" y="1503"/>
                  </a:cubicBezTo>
                  <a:cubicBezTo>
                    <a:pt x="673" y="1433"/>
                    <a:pt x="743" y="1381"/>
                    <a:pt x="830" y="1357"/>
                  </a:cubicBezTo>
                  <a:cubicBezTo>
                    <a:pt x="852" y="1353"/>
                    <a:pt x="874" y="1351"/>
                    <a:pt x="896" y="1351"/>
                  </a:cubicBezTo>
                  <a:cubicBezTo>
                    <a:pt x="960" y="1351"/>
                    <a:pt x="1024" y="1369"/>
                    <a:pt x="1080" y="1404"/>
                  </a:cubicBezTo>
                  <a:lnTo>
                    <a:pt x="1457" y="1642"/>
                  </a:lnTo>
                  <a:cubicBezTo>
                    <a:pt x="1471" y="1652"/>
                    <a:pt x="1487" y="1656"/>
                    <a:pt x="1502" y="1656"/>
                  </a:cubicBezTo>
                  <a:cubicBezTo>
                    <a:pt x="1523" y="1656"/>
                    <a:pt x="1544" y="1647"/>
                    <a:pt x="1561" y="1630"/>
                  </a:cubicBezTo>
                  <a:cubicBezTo>
                    <a:pt x="1776" y="1399"/>
                    <a:pt x="2036" y="1212"/>
                    <a:pt x="2333" y="1091"/>
                  </a:cubicBezTo>
                  <a:cubicBezTo>
                    <a:pt x="2367" y="1073"/>
                    <a:pt x="2391" y="1038"/>
                    <a:pt x="2379" y="998"/>
                  </a:cubicBezTo>
                  <a:lnTo>
                    <a:pt x="2287" y="563"/>
                  </a:lnTo>
                  <a:cubicBezTo>
                    <a:pt x="2269" y="476"/>
                    <a:pt x="2280" y="389"/>
                    <a:pt x="2327" y="313"/>
                  </a:cubicBezTo>
                  <a:cubicBezTo>
                    <a:pt x="2379" y="238"/>
                    <a:pt x="2448" y="192"/>
                    <a:pt x="2536" y="168"/>
                  </a:cubicBezTo>
                  <a:cubicBezTo>
                    <a:pt x="2558" y="164"/>
                    <a:pt x="2580" y="162"/>
                    <a:pt x="2602" y="162"/>
                  </a:cubicBezTo>
                  <a:close/>
                  <a:moveTo>
                    <a:pt x="2606" y="0"/>
                  </a:moveTo>
                  <a:cubicBezTo>
                    <a:pt x="2571" y="0"/>
                    <a:pt x="2536" y="4"/>
                    <a:pt x="2501" y="12"/>
                  </a:cubicBezTo>
                  <a:cubicBezTo>
                    <a:pt x="2239" y="69"/>
                    <a:pt x="2071" y="331"/>
                    <a:pt x="2129" y="598"/>
                  </a:cubicBezTo>
                  <a:lnTo>
                    <a:pt x="2210" y="968"/>
                  </a:lnTo>
                  <a:cubicBezTo>
                    <a:pt x="1939" y="1091"/>
                    <a:pt x="1695" y="1259"/>
                    <a:pt x="1486" y="1474"/>
                  </a:cubicBezTo>
                  <a:lnTo>
                    <a:pt x="1166" y="1271"/>
                  </a:lnTo>
                  <a:cubicBezTo>
                    <a:pt x="1085" y="1219"/>
                    <a:pt x="993" y="1193"/>
                    <a:pt x="902" y="1193"/>
                  </a:cubicBezTo>
                  <a:cubicBezTo>
                    <a:pt x="740" y="1193"/>
                    <a:pt x="581" y="1273"/>
                    <a:pt x="488" y="1421"/>
                  </a:cubicBezTo>
                  <a:cubicBezTo>
                    <a:pt x="418" y="1525"/>
                    <a:pt x="395" y="1659"/>
                    <a:pt x="424" y="1787"/>
                  </a:cubicBezTo>
                  <a:cubicBezTo>
                    <a:pt x="453" y="1914"/>
                    <a:pt x="528" y="2025"/>
                    <a:pt x="638" y="2095"/>
                  </a:cubicBezTo>
                  <a:lnTo>
                    <a:pt x="957" y="2297"/>
                  </a:lnTo>
                  <a:cubicBezTo>
                    <a:pt x="853" y="2575"/>
                    <a:pt x="801" y="2872"/>
                    <a:pt x="807" y="3167"/>
                  </a:cubicBezTo>
                  <a:lnTo>
                    <a:pt x="435" y="3249"/>
                  </a:lnTo>
                  <a:cubicBezTo>
                    <a:pt x="169" y="3306"/>
                    <a:pt x="1" y="3568"/>
                    <a:pt x="59" y="3835"/>
                  </a:cubicBezTo>
                  <a:cubicBezTo>
                    <a:pt x="109" y="4060"/>
                    <a:pt x="316" y="4217"/>
                    <a:pt x="539" y="4217"/>
                  </a:cubicBezTo>
                  <a:cubicBezTo>
                    <a:pt x="574" y="4217"/>
                    <a:pt x="609" y="4213"/>
                    <a:pt x="644" y="4205"/>
                  </a:cubicBezTo>
                  <a:lnTo>
                    <a:pt x="1016" y="4125"/>
                  </a:lnTo>
                  <a:cubicBezTo>
                    <a:pt x="1138" y="4397"/>
                    <a:pt x="1305" y="4641"/>
                    <a:pt x="1521" y="4850"/>
                  </a:cubicBezTo>
                  <a:lnTo>
                    <a:pt x="1318" y="5169"/>
                  </a:lnTo>
                  <a:cubicBezTo>
                    <a:pt x="1173" y="5394"/>
                    <a:pt x="1236" y="5702"/>
                    <a:pt x="1468" y="5847"/>
                  </a:cubicBezTo>
                  <a:cubicBezTo>
                    <a:pt x="1549" y="5899"/>
                    <a:pt x="1639" y="5923"/>
                    <a:pt x="1728" y="5923"/>
                  </a:cubicBezTo>
                  <a:cubicBezTo>
                    <a:pt x="1889" y="5923"/>
                    <a:pt x="2047" y="5843"/>
                    <a:pt x="2141" y="5696"/>
                  </a:cubicBezTo>
                  <a:lnTo>
                    <a:pt x="2344" y="5378"/>
                  </a:lnTo>
                  <a:cubicBezTo>
                    <a:pt x="2609" y="5477"/>
                    <a:pt x="2885" y="5528"/>
                    <a:pt x="3170" y="5528"/>
                  </a:cubicBezTo>
                  <a:cubicBezTo>
                    <a:pt x="3185" y="5528"/>
                    <a:pt x="3199" y="5528"/>
                    <a:pt x="3214" y="5528"/>
                  </a:cubicBezTo>
                  <a:lnTo>
                    <a:pt x="3296" y="5900"/>
                  </a:lnTo>
                  <a:cubicBezTo>
                    <a:pt x="3348" y="6132"/>
                    <a:pt x="3551" y="6288"/>
                    <a:pt x="3776" y="6288"/>
                  </a:cubicBezTo>
                  <a:cubicBezTo>
                    <a:pt x="3811" y="6288"/>
                    <a:pt x="3846" y="6282"/>
                    <a:pt x="3881" y="6277"/>
                  </a:cubicBezTo>
                  <a:cubicBezTo>
                    <a:pt x="4143" y="6218"/>
                    <a:pt x="4311" y="5958"/>
                    <a:pt x="4252" y="5691"/>
                  </a:cubicBezTo>
                  <a:lnTo>
                    <a:pt x="4172" y="5319"/>
                  </a:lnTo>
                  <a:cubicBezTo>
                    <a:pt x="4445" y="5198"/>
                    <a:pt x="4688" y="5030"/>
                    <a:pt x="4897" y="4815"/>
                  </a:cubicBezTo>
                  <a:lnTo>
                    <a:pt x="5216" y="5018"/>
                  </a:lnTo>
                  <a:cubicBezTo>
                    <a:pt x="5297" y="5071"/>
                    <a:pt x="5389" y="5096"/>
                    <a:pt x="5481" y="5096"/>
                  </a:cubicBezTo>
                  <a:cubicBezTo>
                    <a:pt x="5642" y="5096"/>
                    <a:pt x="5801" y="5017"/>
                    <a:pt x="5894" y="4872"/>
                  </a:cubicBezTo>
                  <a:cubicBezTo>
                    <a:pt x="5963" y="4762"/>
                    <a:pt x="5987" y="4629"/>
                    <a:pt x="5958" y="4502"/>
                  </a:cubicBezTo>
                  <a:cubicBezTo>
                    <a:pt x="5929" y="4374"/>
                    <a:pt x="5854" y="4264"/>
                    <a:pt x="5744" y="4194"/>
                  </a:cubicBezTo>
                  <a:lnTo>
                    <a:pt x="5425" y="3991"/>
                  </a:lnTo>
                  <a:cubicBezTo>
                    <a:pt x="5529" y="3713"/>
                    <a:pt x="5581" y="3417"/>
                    <a:pt x="5575" y="3121"/>
                  </a:cubicBezTo>
                  <a:lnTo>
                    <a:pt x="5947" y="3040"/>
                  </a:lnTo>
                  <a:cubicBezTo>
                    <a:pt x="6073" y="3011"/>
                    <a:pt x="6185" y="2936"/>
                    <a:pt x="6254" y="2826"/>
                  </a:cubicBezTo>
                  <a:cubicBezTo>
                    <a:pt x="6330" y="2714"/>
                    <a:pt x="6352" y="2582"/>
                    <a:pt x="6324" y="2454"/>
                  </a:cubicBezTo>
                  <a:cubicBezTo>
                    <a:pt x="6295" y="2326"/>
                    <a:pt x="6220" y="2216"/>
                    <a:pt x="6108" y="2146"/>
                  </a:cubicBezTo>
                  <a:cubicBezTo>
                    <a:pt x="6029" y="2096"/>
                    <a:pt x="5938" y="2070"/>
                    <a:pt x="5846" y="2070"/>
                  </a:cubicBezTo>
                  <a:cubicBezTo>
                    <a:pt x="5810" y="2070"/>
                    <a:pt x="5774" y="2074"/>
                    <a:pt x="5738" y="2082"/>
                  </a:cubicBezTo>
                  <a:lnTo>
                    <a:pt x="5366" y="2164"/>
                  </a:lnTo>
                  <a:cubicBezTo>
                    <a:pt x="5245" y="1892"/>
                    <a:pt x="5077" y="1648"/>
                    <a:pt x="4862" y="1439"/>
                  </a:cubicBezTo>
                  <a:lnTo>
                    <a:pt x="5064" y="1120"/>
                  </a:lnTo>
                  <a:cubicBezTo>
                    <a:pt x="5134" y="1009"/>
                    <a:pt x="5157" y="877"/>
                    <a:pt x="5134" y="749"/>
                  </a:cubicBezTo>
                  <a:cubicBezTo>
                    <a:pt x="5106" y="620"/>
                    <a:pt x="5029" y="510"/>
                    <a:pt x="4919" y="441"/>
                  </a:cubicBezTo>
                  <a:cubicBezTo>
                    <a:pt x="4837" y="389"/>
                    <a:pt x="4746" y="365"/>
                    <a:pt x="4657" y="365"/>
                  </a:cubicBezTo>
                  <a:cubicBezTo>
                    <a:pt x="4494" y="365"/>
                    <a:pt x="4335" y="446"/>
                    <a:pt x="4241" y="591"/>
                  </a:cubicBezTo>
                  <a:lnTo>
                    <a:pt x="4038" y="911"/>
                  </a:lnTo>
                  <a:cubicBezTo>
                    <a:pt x="3760" y="807"/>
                    <a:pt x="3463" y="760"/>
                    <a:pt x="3168" y="760"/>
                  </a:cubicBezTo>
                  <a:lnTo>
                    <a:pt x="3087" y="389"/>
                  </a:lnTo>
                  <a:cubicBezTo>
                    <a:pt x="3037" y="158"/>
                    <a:pt x="2829" y="0"/>
                    <a:pt x="2606" y="0"/>
                  </a:cubicBezTo>
                  <a:close/>
                </a:path>
              </a:pathLst>
            </a:custGeom>
            <a:solidFill>
              <a:srgbClr val="2D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2108;p46"/>
          <p:cNvSpPr/>
          <p:nvPr/>
        </p:nvSpPr>
        <p:spPr>
          <a:xfrm>
            <a:off x="11383855" y="3604877"/>
            <a:ext cx="721460" cy="218642"/>
          </a:xfrm>
          <a:custGeom>
            <a:avLst/>
            <a:gdLst/>
            <a:ahLst/>
            <a:cxnLst/>
            <a:rect l="l" t="t" r="r" b="b"/>
            <a:pathLst>
              <a:path w="3765" h="1141" extrusionOk="0">
                <a:moveTo>
                  <a:pt x="61" y="1"/>
                </a:moveTo>
                <a:cubicBezTo>
                  <a:pt x="29" y="1"/>
                  <a:pt x="0" y="28"/>
                  <a:pt x="0" y="60"/>
                </a:cubicBezTo>
                <a:lnTo>
                  <a:pt x="0" y="844"/>
                </a:lnTo>
                <a:cubicBezTo>
                  <a:pt x="0" y="872"/>
                  <a:pt x="17" y="895"/>
                  <a:pt x="46" y="901"/>
                </a:cubicBezTo>
                <a:lnTo>
                  <a:pt x="266" y="954"/>
                </a:lnTo>
                <a:cubicBezTo>
                  <a:pt x="797" y="1078"/>
                  <a:pt x="1340" y="1141"/>
                  <a:pt x="1882" y="1141"/>
                </a:cubicBezTo>
                <a:cubicBezTo>
                  <a:pt x="2425" y="1141"/>
                  <a:pt x="2967" y="1078"/>
                  <a:pt x="3497" y="954"/>
                </a:cubicBezTo>
                <a:lnTo>
                  <a:pt x="3717" y="901"/>
                </a:lnTo>
                <a:cubicBezTo>
                  <a:pt x="3746" y="895"/>
                  <a:pt x="3765" y="872"/>
                  <a:pt x="3765" y="844"/>
                </a:cubicBezTo>
                <a:lnTo>
                  <a:pt x="3765" y="60"/>
                </a:lnTo>
                <a:cubicBezTo>
                  <a:pt x="3765" y="28"/>
                  <a:pt x="3735" y="1"/>
                  <a:pt x="3704" y="1"/>
                </a:cubicBezTo>
                <a:cubicBezTo>
                  <a:pt x="3701" y="1"/>
                  <a:pt x="3698" y="1"/>
                  <a:pt x="3695" y="2"/>
                </a:cubicBezTo>
                <a:cubicBezTo>
                  <a:pt x="3094" y="118"/>
                  <a:pt x="2488" y="176"/>
                  <a:pt x="1882" y="176"/>
                </a:cubicBezTo>
                <a:cubicBezTo>
                  <a:pt x="1276" y="176"/>
                  <a:pt x="670" y="118"/>
                  <a:pt x="70" y="2"/>
                </a:cubicBezTo>
                <a:cubicBezTo>
                  <a:pt x="67" y="1"/>
                  <a:pt x="64" y="1"/>
                  <a:pt x="61" y="1"/>
                </a:cubicBezTo>
                <a:close/>
              </a:path>
            </a:pathLst>
          </a:custGeom>
          <a:solidFill>
            <a:srgbClr val="F9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46"/>
          <p:cNvSpPr/>
          <p:nvPr/>
        </p:nvSpPr>
        <p:spPr>
          <a:xfrm>
            <a:off x="9529694" y="3810682"/>
            <a:ext cx="86805" cy="725101"/>
          </a:xfrm>
          <a:custGeom>
            <a:avLst/>
            <a:gdLst/>
            <a:ahLst/>
            <a:cxnLst/>
            <a:rect l="l" t="t" r="r" b="b"/>
            <a:pathLst>
              <a:path w="453" h="3784" extrusionOk="0">
                <a:moveTo>
                  <a:pt x="453" y="1"/>
                </a:moveTo>
                <a:lnTo>
                  <a:pt x="0" y="3784"/>
                </a:lnTo>
                <a:close/>
              </a:path>
            </a:pathLst>
          </a:custGeom>
          <a:solidFill>
            <a:srgbClr val="F9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43"/>
          <p:cNvSpPr/>
          <p:nvPr/>
        </p:nvSpPr>
        <p:spPr>
          <a:xfrm flipH="1">
            <a:off x="7369186" y="679417"/>
            <a:ext cx="35865" cy="38695"/>
          </a:xfrm>
          <a:custGeom>
            <a:avLst/>
            <a:gdLst/>
            <a:ahLst/>
            <a:cxnLst/>
            <a:rect l="l" t="t" r="r" b="b"/>
            <a:pathLst>
              <a:path w="1032" h="1034" extrusionOk="0">
                <a:moveTo>
                  <a:pt x="270" y="0"/>
                </a:moveTo>
                <a:lnTo>
                  <a:pt x="1" y="765"/>
                </a:lnTo>
                <a:lnTo>
                  <a:pt x="762" y="1034"/>
                </a:lnTo>
                <a:lnTo>
                  <a:pt x="1031" y="269"/>
                </a:lnTo>
                <a:lnTo>
                  <a:pt x="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E16886-F77E-E5DC-9FC9-B544781D8BB2}"/>
              </a:ext>
            </a:extLst>
          </p:cNvPr>
          <p:cNvSpPr txBox="1"/>
          <p:nvPr/>
        </p:nvSpPr>
        <p:spPr>
          <a:xfrm>
            <a:off x="893050" y="1402155"/>
            <a:ext cx="320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55E"/>
                </a:solidFill>
                <a:latin typeface="Fredoka One" panose="02000000000000000000" pitchFamily="2" charset="0"/>
              </a:rPr>
              <a:t>plant</a:t>
            </a:r>
            <a:endParaRPr lang="en-VN" sz="4800" b="1" dirty="0">
              <a:solidFill>
                <a:srgbClr val="FF555E"/>
              </a:solidFill>
              <a:latin typeface="Fredoka One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264555-B827-631D-3238-50441F071C5E}"/>
              </a:ext>
            </a:extLst>
          </p:cNvPr>
          <p:cNvSpPr txBox="1"/>
          <p:nvPr/>
        </p:nvSpPr>
        <p:spPr>
          <a:xfrm>
            <a:off x="893050" y="2307941"/>
            <a:ext cx="320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0070C0"/>
                </a:solidFill>
              </a:rPr>
              <a:t>plɑːnt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endParaRPr lang="en-VN" sz="32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9BA638-E70F-54BA-701C-825D670562A1}"/>
              </a:ext>
            </a:extLst>
          </p:cNvPr>
          <p:cNvSpPr txBox="1"/>
          <p:nvPr/>
        </p:nvSpPr>
        <p:spPr>
          <a:xfrm>
            <a:off x="621830" y="3029061"/>
            <a:ext cx="374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endParaRPr lang="en-VN" sz="2800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61AE9F8-3082-6422-2E50-4EAA94D8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71" y="1101232"/>
            <a:ext cx="4404293" cy="29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43"/>
          <p:cNvSpPr/>
          <p:nvPr/>
        </p:nvSpPr>
        <p:spPr>
          <a:xfrm flipH="1">
            <a:off x="7369186" y="679417"/>
            <a:ext cx="35865" cy="38695"/>
          </a:xfrm>
          <a:custGeom>
            <a:avLst/>
            <a:gdLst/>
            <a:ahLst/>
            <a:cxnLst/>
            <a:rect l="l" t="t" r="r" b="b"/>
            <a:pathLst>
              <a:path w="1032" h="1034" extrusionOk="0">
                <a:moveTo>
                  <a:pt x="270" y="0"/>
                </a:moveTo>
                <a:lnTo>
                  <a:pt x="1" y="765"/>
                </a:lnTo>
                <a:lnTo>
                  <a:pt x="762" y="1034"/>
                </a:lnTo>
                <a:lnTo>
                  <a:pt x="1031" y="269"/>
                </a:lnTo>
                <a:lnTo>
                  <a:pt x="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Athlete wrestler in wrestling, duel, fight. Greco Roman, freestyle,  classical wrestling. 7523058 Vector Art at Vecteezy">
            <a:extLst>
              <a:ext uri="{FF2B5EF4-FFF2-40B4-BE49-F238E27FC236}">
                <a16:creationId xmlns:a16="http://schemas.microsoft.com/office/drawing/2014/main" id="{0C2CB769-BB6A-1BAE-AC89-412B07A8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83" y="526458"/>
            <a:ext cx="4090584" cy="409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BE16886-F77E-E5DC-9FC9-B544781D8BB2}"/>
              </a:ext>
            </a:extLst>
          </p:cNvPr>
          <p:cNvSpPr txBox="1"/>
          <p:nvPr/>
        </p:nvSpPr>
        <p:spPr>
          <a:xfrm>
            <a:off x="893050" y="1402155"/>
            <a:ext cx="320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555E"/>
                </a:solidFill>
                <a:latin typeface="Fredoka One" panose="02000000000000000000" pitchFamily="2" charset="0"/>
              </a:rPr>
              <a:t>compete</a:t>
            </a:r>
            <a:endParaRPr lang="en-VN" sz="4400" b="1" dirty="0">
              <a:solidFill>
                <a:srgbClr val="FF555E"/>
              </a:solidFill>
              <a:latin typeface="Fredoka One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264555-B827-631D-3238-50441F071C5E}"/>
              </a:ext>
            </a:extLst>
          </p:cNvPr>
          <p:cNvSpPr txBox="1"/>
          <p:nvPr/>
        </p:nvSpPr>
        <p:spPr>
          <a:xfrm>
            <a:off x="893050" y="2307941"/>
            <a:ext cx="320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0070C0"/>
                </a:solidFill>
              </a:rPr>
              <a:t>kəmˈpiːt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endParaRPr lang="en-VN" sz="32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9BA638-E70F-54BA-701C-825D670562A1}"/>
              </a:ext>
            </a:extLst>
          </p:cNvPr>
          <p:cNvSpPr txBox="1"/>
          <p:nvPr/>
        </p:nvSpPr>
        <p:spPr>
          <a:xfrm>
            <a:off x="621830" y="3029061"/>
            <a:ext cx="374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cạnh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tranh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ganh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đua</a:t>
            </a:r>
            <a:endParaRPr lang="en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47"/>
          <p:cNvSpPr txBox="1">
            <a:spLocks noGrp="1"/>
          </p:cNvSpPr>
          <p:nvPr>
            <p:ph type="title"/>
          </p:nvPr>
        </p:nvSpPr>
        <p:spPr>
          <a:xfrm>
            <a:off x="803569" y="2280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Ex 1. </a:t>
            </a:r>
            <a:r>
              <a:rPr lang="en-US" sz="2800" dirty="0"/>
              <a:t>Read the TV guide and answer. (P.12)</a:t>
            </a:r>
            <a:endParaRPr sz="2800" dirty="0">
              <a:solidFill>
                <a:schemeClr val="accent4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B19771-37BA-4DAD-E487-28EEFF8F5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17478"/>
              </p:ext>
            </p:extLst>
          </p:nvPr>
        </p:nvGraphicFramePr>
        <p:xfrm>
          <a:off x="1034383" y="878423"/>
          <a:ext cx="7242372" cy="37540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2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2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3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PROGRAMME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34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8.00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34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9.00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10.30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32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11.00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3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1D410F8-9D5B-AD39-F14A-3D32C0212662}"/>
              </a:ext>
            </a:extLst>
          </p:cNvPr>
          <p:cNvSpPr txBox="1">
            <a:spLocks/>
          </p:cNvSpPr>
          <p:nvPr/>
        </p:nvSpPr>
        <p:spPr>
          <a:xfrm>
            <a:off x="837614" y="84770"/>
            <a:ext cx="6728439" cy="70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b="1"/>
              <a:t>Answer the questions. </a:t>
            </a:r>
            <a:endParaRPr lang="en-US" sz="28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D035F6-B285-B248-143A-EB03BCB1161D}"/>
              </a:ext>
            </a:extLst>
          </p:cNvPr>
          <p:cNvGrpSpPr/>
          <p:nvPr/>
        </p:nvGrpSpPr>
        <p:grpSpPr>
          <a:xfrm>
            <a:off x="522662" y="797984"/>
            <a:ext cx="7197588" cy="408763"/>
            <a:chOff x="363373" y="1262747"/>
            <a:chExt cx="5728817" cy="4087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A713DC-DD55-038F-1DB4-F3FB33034941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22DB88-14E5-EFDD-AD9C-1F2F84D603DB}"/>
                </a:ext>
              </a:extLst>
            </p:cNvPr>
            <p:cNvSpPr txBox="1"/>
            <p:nvPr/>
          </p:nvSpPr>
          <p:spPr>
            <a:xfrm>
              <a:off x="745597" y="1271400"/>
              <a:ext cx="534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What’s in the </a:t>
              </a: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Wildlife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BA3956-57A6-2513-19F9-395931BAE93F}"/>
              </a:ext>
            </a:extLst>
          </p:cNvPr>
          <p:cNvGrpSpPr/>
          <p:nvPr/>
        </p:nvGrpSpPr>
        <p:grpSpPr>
          <a:xfrm>
            <a:off x="522662" y="1592605"/>
            <a:ext cx="7565721" cy="400110"/>
            <a:chOff x="369902" y="2142097"/>
            <a:chExt cx="7565721" cy="4001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C8FC94-9B8B-BB7D-7160-98849D208974}"/>
                </a:ext>
              </a:extLst>
            </p:cNvPr>
            <p:cNvSpPr txBox="1"/>
            <p:nvPr/>
          </p:nvSpPr>
          <p:spPr>
            <a:xfrm>
              <a:off x="369902" y="2142097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905FBD-AED4-A5E5-8E76-00C8BE964CA8}"/>
                </a:ext>
              </a:extLst>
            </p:cNvPr>
            <p:cNvSpPr txBox="1"/>
            <p:nvPr/>
          </p:nvSpPr>
          <p:spPr>
            <a:xfrm>
              <a:off x="844732" y="2142097"/>
              <a:ext cx="7090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Is </a:t>
              </a: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The Fox Teacher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 comedy?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643504-12DF-6AC3-541F-FA3E6E509EEE}"/>
              </a:ext>
            </a:extLst>
          </p:cNvPr>
          <p:cNvGrpSpPr/>
          <p:nvPr/>
        </p:nvGrpSpPr>
        <p:grpSpPr>
          <a:xfrm>
            <a:off x="522662" y="2387226"/>
            <a:ext cx="6914269" cy="408763"/>
            <a:chOff x="363373" y="4026312"/>
            <a:chExt cx="6914269" cy="4087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B1AF17-760F-AE28-F8F7-72A1E5548EF5}"/>
                </a:ext>
              </a:extLst>
            </p:cNvPr>
            <p:cNvSpPr txBox="1"/>
            <p:nvPr/>
          </p:nvSpPr>
          <p:spPr>
            <a:xfrm>
              <a:off x="363373" y="4034965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BAFC03-CA3F-438B-7144-E12C232CEEF0}"/>
                </a:ext>
              </a:extLst>
            </p:cNvPr>
            <p:cNvSpPr txBox="1"/>
            <p:nvPr/>
          </p:nvSpPr>
          <p:spPr>
            <a:xfrm>
              <a:off x="838203" y="4026312"/>
              <a:ext cx="6439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What time is the </a:t>
              </a: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Sports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8D35C2-9443-8CD5-7BD7-B255480A1FC1}"/>
              </a:ext>
            </a:extLst>
          </p:cNvPr>
          <p:cNvGrpSpPr/>
          <p:nvPr/>
        </p:nvGrpSpPr>
        <p:grpSpPr>
          <a:xfrm>
            <a:off x="522662" y="3181847"/>
            <a:ext cx="6471767" cy="408763"/>
            <a:chOff x="363373" y="3312302"/>
            <a:chExt cx="6471767" cy="4087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F8BC73-9691-EE5B-F7D4-178A299343E6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A03BAB-B464-BA39-9935-5E7F53E89292}"/>
                </a:ext>
              </a:extLst>
            </p:cNvPr>
            <p:cNvSpPr txBox="1"/>
            <p:nvPr/>
          </p:nvSpPr>
          <p:spPr>
            <a:xfrm>
              <a:off x="838204" y="3312302"/>
              <a:ext cx="5996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Can we watch a game show at 10.30?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35A36-37E8-4191-B69E-5E7E69D01DAF}"/>
              </a:ext>
            </a:extLst>
          </p:cNvPr>
          <p:cNvGrpSpPr/>
          <p:nvPr/>
        </p:nvGrpSpPr>
        <p:grpSpPr>
          <a:xfrm>
            <a:off x="522662" y="3976468"/>
            <a:ext cx="7330101" cy="408763"/>
            <a:chOff x="363373" y="3312302"/>
            <a:chExt cx="7330101" cy="4087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552424-A96F-A58F-81D3-F5CAB5D97388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716525-EAA2-1235-EFD1-20C9DB174DA2}"/>
                </a:ext>
              </a:extLst>
            </p:cNvPr>
            <p:cNvSpPr txBox="1"/>
            <p:nvPr/>
          </p:nvSpPr>
          <p:spPr>
            <a:xfrm>
              <a:off x="838204" y="3312302"/>
              <a:ext cx="6855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What is the topic of the </a:t>
              </a: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Science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5DF551-84AF-16D7-48EC-17F0B9739FF3}"/>
              </a:ext>
            </a:extLst>
          </p:cNvPr>
          <p:cNvCxnSpPr>
            <a:cxnSpLocks/>
          </p:cNvCxnSpPr>
          <p:nvPr/>
        </p:nvCxnSpPr>
        <p:spPr>
          <a:xfrm>
            <a:off x="1119230" y="1115871"/>
            <a:ext cx="5632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2B91C1C-DC2F-650D-2F80-28C59759302C}"/>
              </a:ext>
            </a:extLst>
          </p:cNvPr>
          <p:cNvCxnSpPr>
            <a:cxnSpLocks/>
          </p:cNvCxnSpPr>
          <p:nvPr/>
        </p:nvCxnSpPr>
        <p:spPr>
          <a:xfrm>
            <a:off x="2546278" y="1131363"/>
            <a:ext cx="20877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67B03E-FBE7-84A5-5AC3-2155E8D6239D}"/>
              </a:ext>
            </a:extLst>
          </p:cNvPr>
          <p:cNvCxnSpPr>
            <a:cxnSpLocks/>
          </p:cNvCxnSpPr>
          <p:nvPr/>
        </p:nvCxnSpPr>
        <p:spPr>
          <a:xfrm>
            <a:off x="1347059" y="1932349"/>
            <a:ext cx="16342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96E878-5918-976B-7776-CFCE59AFBD38}"/>
              </a:ext>
            </a:extLst>
          </p:cNvPr>
          <p:cNvCxnSpPr>
            <a:cxnSpLocks/>
          </p:cNvCxnSpPr>
          <p:nvPr/>
        </p:nvCxnSpPr>
        <p:spPr>
          <a:xfrm>
            <a:off x="3226212" y="1927409"/>
            <a:ext cx="76974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184A92E-CF3A-8BB5-2066-D2E12EE169D2}"/>
              </a:ext>
            </a:extLst>
          </p:cNvPr>
          <p:cNvCxnSpPr>
            <a:cxnSpLocks/>
          </p:cNvCxnSpPr>
          <p:nvPr/>
        </p:nvCxnSpPr>
        <p:spPr>
          <a:xfrm>
            <a:off x="1212072" y="2717262"/>
            <a:ext cx="10119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FB1409-2AF6-2825-72D0-A9AB0FFBB303}"/>
              </a:ext>
            </a:extLst>
          </p:cNvPr>
          <p:cNvCxnSpPr>
            <a:cxnSpLocks/>
          </p:cNvCxnSpPr>
          <p:nvPr/>
        </p:nvCxnSpPr>
        <p:spPr>
          <a:xfrm>
            <a:off x="2920038" y="2717262"/>
            <a:ext cx="19950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92BCAD4-E076-2815-527D-AD671466C191}"/>
              </a:ext>
            </a:extLst>
          </p:cNvPr>
          <p:cNvCxnSpPr>
            <a:cxnSpLocks/>
          </p:cNvCxnSpPr>
          <p:nvPr/>
        </p:nvCxnSpPr>
        <p:spPr>
          <a:xfrm>
            <a:off x="1928695" y="3520069"/>
            <a:ext cx="6175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D939E54-223F-7A89-772D-B47C9D55905E}"/>
              </a:ext>
            </a:extLst>
          </p:cNvPr>
          <p:cNvCxnSpPr>
            <a:cxnSpLocks/>
          </p:cNvCxnSpPr>
          <p:nvPr/>
        </p:nvCxnSpPr>
        <p:spPr>
          <a:xfrm>
            <a:off x="2596466" y="3512735"/>
            <a:ext cx="13210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F147FED-9917-4EA5-3D7F-7F13A4C9EBC2}"/>
              </a:ext>
            </a:extLst>
          </p:cNvPr>
          <p:cNvCxnSpPr>
            <a:cxnSpLocks/>
          </p:cNvCxnSpPr>
          <p:nvPr/>
        </p:nvCxnSpPr>
        <p:spPr>
          <a:xfrm>
            <a:off x="4286089" y="3512735"/>
            <a:ext cx="6289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77EC8AC-E455-1BC8-A365-91EA7B9930B1}"/>
              </a:ext>
            </a:extLst>
          </p:cNvPr>
          <p:cNvCxnSpPr>
            <a:cxnSpLocks/>
          </p:cNvCxnSpPr>
          <p:nvPr/>
        </p:nvCxnSpPr>
        <p:spPr>
          <a:xfrm>
            <a:off x="1119230" y="4305441"/>
            <a:ext cx="5003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Connector 2111">
            <a:extLst>
              <a:ext uri="{FF2B5EF4-FFF2-40B4-BE49-F238E27FC236}">
                <a16:creationId xmlns:a16="http://schemas.microsoft.com/office/drawing/2014/main" id="{789D0786-B097-49EF-57BD-F0E94BEB3F4C}"/>
              </a:ext>
            </a:extLst>
          </p:cNvPr>
          <p:cNvCxnSpPr>
            <a:cxnSpLocks/>
          </p:cNvCxnSpPr>
          <p:nvPr/>
        </p:nvCxnSpPr>
        <p:spPr>
          <a:xfrm>
            <a:off x="2320599" y="4296074"/>
            <a:ext cx="5233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3" name="Straight Connector 2112">
            <a:extLst>
              <a:ext uri="{FF2B5EF4-FFF2-40B4-BE49-F238E27FC236}">
                <a16:creationId xmlns:a16="http://schemas.microsoft.com/office/drawing/2014/main" id="{46120A28-4A4B-C1F1-7234-96088B32341F}"/>
              </a:ext>
            </a:extLst>
          </p:cNvPr>
          <p:cNvCxnSpPr>
            <a:cxnSpLocks/>
          </p:cNvCxnSpPr>
          <p:nvPr/>
        </p:nvCxnSpPr>
        <p:spPr>
          <a:xfrm>
            <a:off x="3590135" y="4305441"/>
            <a:ext cx="20357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9" y="62327"/>
            <a:ext cx="4113721" cy="527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Answer the questions.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49251-FD10-48AF-95D9-63115442385F}"/>
              </a:ext>
            </a:extLst>
          </p:cNvPr>
          <p:cNvGrpSpPr/>
          <p:nvPr/>
        </p:nvGrpSpPr>
        <p:grpSpPr>
          <a:xfrm>
            <a:off x="434554" y="638005"/>
            <a:ext cx="5251424" cy="374685"/>
            <a:chOff x="363373" y="1262747"/>
            <a:chExt cx="5573061" cy="4995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292F99-864B-4ED6-AE11-656ECABD3CFE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1.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C03C82-D6A5-4664-8E09-106D6EFC7A7F}"/>
                </a:ext>
              </a:extLst>
            </p:cNvPr>
            <p:cNvSpPr txBox="1"/>
            <p:nvPr/>
          </p:nvSpPr>
          <p:spPr>
            <a:xfrm>
              <a:off x="671558" y="1269884"/>
              <a:ext cx="52648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What’s in the </a:t>
              </a:r>
              <a:r>
                <a:rPr lang="en-US" sz="1800" i="1" dirty="0"/>
                <a:t>Wildlife</a:t>
              </a:r>
              <a:r>
                <a:rPr lang="en-US" sz="1800" dirty="0"/>
                <a:t> </a:t>
              </a:r>
              <a:r>
                <a:rPr lang="en-US" sz="1800" dirty="0" err="1"/>
                <a:t>programme</a:t>
              </a:r>
              <a:r>
                <a:rPr lang="en-US" sz="1800" dirty="0"/>
                <a:t>?</a:t>
              </a:r>
              <a:endParaRPr lang="en-US" sz="1800" i="1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4E37AE-A759-4823-AF0B-95D1FE1155AB}"/>
              </a:ext>
            </a:extLst>
          </p:cNvPr>
          <p:cNvSpPr txBox="1"/>
          <p:nvPr/>
        </p:nvSpPr>
        <p:spPr>
          <a:xfrm>
            <a:off x="814402" y="1010045"/>
            <a:ext cx="28408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Cuc Phuong Forest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DFE4A2-158D-4281-9023-4DF715769E56}"/>
              </a:ext>
            </a:extLst>
          </p:cNvPr>
          <p:cNvCxnSpPr>
            <a:cxnSpLocks/>
          </p:cNvCxnSpPr>
          <p:nvPr/>
        </p:nvCxnSpPr>
        <p:spPr>
          <a:xfrm>
            <a:off x="881980" y="943594"/>
            <a:ext cx="6797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B60201-A451-4977-84BC-3B9874F7F3E8}"/>
              </a:ext>
            </a:extLst>
          </p:cNvPr>
          <p:cNvCxnSpPr>
            <a:cxnSpLocks/>
          </p:cNvCxnSpPr>
          <p:nvPr/>
        </p:nvCxnSpPr>
        <p:spPr>
          <a:xfrm>
            <a:off x="2306231" y="943594"/>
            <a:ext cx="19257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735A8FDC-F2A2-7352-3775-7B7BA11B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20742"/>
              </p:ext>
            </p:extLst>
          </p:nvPr>
        </p:nvGraphicFramePr>
        <p:xfrm>
          <a:off x="1006188" y="1594682"/>
          <a:ext cx="7131623" cy="32155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1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9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PROGRAMME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Wildlife: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Cuc Phuong Forest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the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colourful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world of plants,  ﬂowers, and animals in their real life.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Comedy: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The Fox Teacher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Have a lot of fun with a fox teacher and his students on their  first day at school.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Sports: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The Pig Race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Watch the cute pigs compete in the most exciting races. Who wins?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2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11.00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Game show: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Children are Always Right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Join this game show today and try to answer interesting questions about pets.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>
                          <a:solidFill>
                            <a:schemeClr val="tx1"/>
                          </a:solidFill>
                        </a:rPr>
                        <a:t>Science: </a:t>
                      </a:r>
                      <a:r>
                        <a:rPr lang="en-US" sz="1400" i="1">
                          <a:solidFill>
                            <a:schemeClr val="tx1"/>
                          </a:solidFill>
                        </a:rPr>
                        <a:t>The Dolphins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Watch funny and interesting clips of intelligent dolphins in their natural life - the sea.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3C4266A-B909-73E5-1C78-28FA2818D22E}"/>
              </a:ext>
            </a:extLst>
          </p:cNvPr>
          <p:cNvCxnSpPr>
            <a:cxnSpLocks/>
          </p:cNvCxnSpPr>
          <p:nvPr/>
        </p:nvCxnSpPr>
        <p:spPr>
          <a:xfrm>
            <a:off x="1811216" y="2156050"/>
            <a:ext cx="6730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5BB3184-57F7-A6C9-EE14-7BA06F88BD9D}"/>
              </a:ext>
            </a:extLst>
          </p:cNvPr>
          <p:cNvCxnSpPr>
            <a:cxnSpLocks/>
          </p:cNvCxnSpPr>
          <p:nvPr/>
        </p:nvCxnSpPr>
        <p:spPr>
          <a:xfrm>
            <a:off x="2594795" y="2156050"/>
            <a:ext cx="8766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EAF276F-7477-0504-9491-D94E5D7FDDAE}"/>
              </a:ext>
            </a:extLst>
          </p:cNvPr>
          <p:cNvCxnSpPr>
            <a:cxnSpLocks/>
          </p:cNvCxnSpPr>
          <p:nvPr/>
        </p:nvCxnSpPr>
        <p:spPr>
          <a:xfrm>
            <a:off x="1811216" y="2373187"/>
            <a:ext cx="4950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Team Building Workshop by Slidesgo ">
  <a:themeElements>
    <a:clrScheme name="Simple Light">
      <a:dk1>
        <a:srgbClr val="2D2D48"/>
      </a:dk1>
      <a:lt1>
        <a:srgbClr val="FFFFFF"/>
      </a:lt1>
      <a:dk2>
        <a:srgbClr val="81B0C5"/>
      </a:dk2>
      <a:lt2>
        <a:srgbClr val="AFE2EF"/>
      </a:lt2>
      <a:accent1>
        <a:srgbClr val="D1EDEC"/>
      </a:accent1>
      <a:accent2>
        <a:srgbClr val="FFCF7B"/>
      </a:accent2>
      <a:accent3>
        <a:srgbClr val="FFD58F"/>
      </a:accent3>
      <a:accent4>
        <a:srgbClr val="FF555E"/>
      </a:accent4>
      <a:accent5>
        <a:srgbClr val="FFE6D6"/>
      </a:accent5>
      <a:accent6>
        <a:srgbClr val="F9F7F5"/>
      </a:accent6>
      <a:hlink>
        <a:srgbClr val="2D2D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1306</Words>
  <Application>Microsoft Office PowerPoint</Application>
  <PresentationFormat>On-screen Show (16:9)</PresentationFormat>
  <Paragraphs>239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Fredoka One</vt:lpstr>
      <vt:lpstr>Wingdings</vt:lpstr>
      <vt:lpstr>Figtree</vt:lpstr>
      <vt:lpstr>Arial</vt:lpstr>
      <vt:lpstr>Bebas Neue</vt:lpstr>
      <vt:lpstr>Congenial</vt:lpstr>
      <vt:lpstr>Calibri</vt:lpstr>
      <vt:lpstr>Team Building Workshop by Slidesgo </vt:lpstr>
      <vt:lpstr>Unit 7: TELEVISION</vt:lpstr>
      <vt:lpstr>02</vt:lpstr>
      <vt:lpstr>What programmes can you remember?</vt:lpstr>
      <vt:lpstr>01</vt:lpstr>
      <vt:lpstr>PowerPoint Presentation</vt:lpstr>
      <vt:lpstr>PowerPoint Presentation</vt:lpstr>
      <vt:lpstr>Ex 1. Read the TV guide and answer. (P.12)</vt:lpstr>
      <vt:lpstr>PowerPoint Presentation</vt:lpstr>
      <vt:lpstr>Answer the questions. </vt:lpstr>
      <vt:lpstr>Answer the questions. </vt:lpstr>
      <vt:lpstr>Answer the questions. </vt:lpstr>
      <vt:lpstr>Answer the questions. </vt:lpstr>
      <vt:lpstr>Answer the questions. </vt:lpstr>
      <vt:lpstr>Answer the questions. </vt:lpstr>
      <vt:lpstr>Ex 2. Work in pairs. Choose the best programme for each person. </vt:lpstr>
      <vt:lpstr>SPEAKING</vt:lpstr>
      <vt:lpstr>Ex 3. In pairs. Share your table in ex 2. </vt:lpstr>
      <vt:lpstr>Ex 4. Talk about your favorite TV programme.  </vt:lpstr>
      <vt:lpstr>Talk about your favorite  TV programme.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TELEVISION</dc:title>
  <dc:creator>ASUS</dc:creator>
  <cp:lastModifiedBy>Hang Nguyen Thu</cp:lastModifiedBy>
  <cp:revision>3</cp:revision>
  <dcterms:modified xsi:type="dcterms:W3CDTF">2025-03-16T13:56:22Z</dcterms:modified>
</cp:coreProperties>
</file>