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5"/>
  </p:notesMasterIdLst>
  <p:sldIdLst>
    <p:sldId id="18696" r:id="rId2"/>
    <p:sldId id="18697" r:id="rId3"/>
    <p:sldId id="18695" r:id="rId4"/>
    <p:sldId id="348" r:id="rId5"/>
    <p:sldId id="18861" r:id="rId6"/>
    <p:sldId id="18863" r:id="rId7"/>
    <p:sldId id="354" r:id="rId8"/>
    <p:sldId id="18735" r:id="rId9"/>
    <p:sldId id="18864" r:id="rId10"/>
    <p:sldId id="18857" r:id="rId11"/>
    <p:sldId id="366" r:id="rId12"/>
    <p:sldId id="367" r:id="rId13"/>
    <p:sldId id="368" r:id="rId14"/>
    <p:sldId id="371" r:id="rId15"/>
    <p:sldId id="374" r:id="rId16"/>
    <p:sldId id="375" r:id="rId17"/>
    <p:sldId id="18860" r:id="rId18"/>
    <p:sldId id="18862" r:id="rId19"/>
    <p:sldId id="18730" r:id="rId20"/>
    <p:sldId id="295" r:id="rId21"/>
    <p:sldId id="18865" r:id="rId22"/>
    <p:sldId id="18866" r:id="rId23"/>
    <p:sldId id="18859" r:id="rId24"/>
  </p:sldIdLst>
  <p:sldSz cx="9144000" cy="5143500" type="screen16x9"/>
  <p:notesSz cx="6858000" cy="9144000"/>
  <p:embeddedFontLst>
    <p:embeddedFont>
      <p:font typeface="#9Slide03 Arima Madurai" pitchFamily="2" charset="77"/>
      <p:regular r:id="rId26"/>
    </p:embeddedFont>
    <p:embeddedFont>
      <p:font typeface="#9Slide03 Arima Madurai Black" pitchFamily="2" charset="77"/>
      <p:bold r:id="rId27"/>
    </p:embeddedFont>
    <p:embeddedFont>
      <p:font typeface="#9Slide05 Braxton Regular" panose="03060000000000000000" charset="0"/>
      <p:regular r:id="rId28"/>
    </p:embeddedFont>
    <p:embeddedFont>
      <p:font typeface="#9Slide05 Edwardian" panose="02040603050506020204" pitchFamily="18" charset="0"/>
      <p:regular r:id="rId29"/>
    </p:embeddedFont>
    <p:embeddedFont>
      <p:font typeface="#9Slide05 SVNBulgary" pitchFamily="2" charset="0"/>
      <p:regular r:id="rId30"/>
    </p:embeddedFont>
    <p:embeddedFont>
      <p:font typeface="#9Slide05 SVNCookie" panose="020B0606040200020203" pitchFamily="34" charset="0"/>
      <p:regular r:id="rId31"/>
    </p:embeddedFont>
    <p:embeddedFont>
      <p:font typeface="#9Slide07 IcielLa Chic Pro Shad" panose="02000506090000020004" pitchFamily="2" charset="77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Gloria Hallelujah" panose="02000000000000000000" pitchFamily="2" charset="0"/>
      <p:regular r:id="rId37"/>
    </p:embeddedFont>
    <p:embeddedFont>
      <p:font typeface="Nunito" pitchFamily="2" charset="77"/>
      <p:regular r:id="rId38"/>
      <p:bold r:id="rId39"/>
      <p:italic r:id="rId40"/>
      <p:boldItalic r:id="rId41"/>
    </p:embeddedFont>
    <p:embeddedFont>
      <p:font typeface="SimSun" panose="02010600030101010101" pitchFamily="2" charset="-122"/>
      <p:regular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DF9"/>
    <a:srgbClr val="E4D3F1"/>
    <a:srgbClr val="E2F0D9"/>
    <a:srgbClr val="FFFFFF"/>
    <a:srgbClr val="BA8CDC"/>
    <a:srgbClr val="FFB1BD"/>
    <a:srgbClr val="C9F1FF"/>
    <a:srgbClr val="AEE9EF"/>
    <a:srgbClr val="90D1D3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18973A-8BF6-4C0E-A05A-6F78E16FD5A0}">
  <a:tblStyle styleId="{7018973A-8BF6-4C0E-A05A-6F78E16FD5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8988" autoAdjust="0"/>
  </p:normalViewPr>
  <p:slideViewPr>
    <p:cSldViewPr snapToGrid="0">
      <p:cViewPr varScale="1">
        <p:scale>
          <a:sx n="117" d="100"/>
          <a:sy n="117" d="100"/>
        </p:scale>
        <p:origin x="148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6EjkkDo00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Cách</a:t>
            </a:r>
            <a:r>
              <a:rPr lang="en-SG" dirty="0"/>
              <a:t> 2: Cho Hs </a:t>
            </a:r>
            <a:r>
              <a:rPr lang="en-SG" dirty="0" err="1"/>
              <a:t>xem</a:t>
            </a:r>
            <a:r>
              <a:rPr lang="en-SG" dirty="0"/>
              <a:t> video </a:t>
            </a:r>
            <a:r>
              <a:rPr lang="en-SG" dirty="0" err="1"/>
              <a:t>về</a:t>
            </a:r>
            <a:r>
              <a:rPr lang="en-SG" dirty="0"/>
              <a:t> 1 </a:t>
            </a:r>
            <a:r>
              <a:rPr lang="en-SG" dirty="0" err="1"/>
              <a:t>trải</a:t>
            </a:r>
            <a:r>
              <a:rPr lang="en-SG" dirty="0"/>
              <a:t> </a:t>
            </a:r>
            <a:r>
              <a:rPr lang="en-SG" dirty="0" err="1"/>
              <a:t>nghiệm</a:t>
            </a:r>
            <a:r>
              <a:rPr lang="en-SG" dirty="0"/>
              <a:t> du </a:t>
            </a:r>
            <a:r>
              <a:rPr lang="en-SG" dirty="0" err="1"/>
              <a:t>lịch</a:t>
            </a:r>
            <a:r>
              <a:rPr lang="en-SG" dirty="0"/>
              <a:t> </a:t>
            </a:r>
            <a:r>
              <a:rPr lang="en-SG" dirty="0" err="1"/>
              <a:t>theo</a:t>
            </a:r>
            <a:r>
              <a:rPr lang="en-SG" dirty="0"/>
              <a:t> link + </a:t>
            </a:r>
            <a:r>
              <a:rPr lang="en-SG" dirty="0" err="1"/>
              <a:t>Câu</a:t>
            </a:r>
            <a:r>
              <a:rPr lang="en-SG" dirty="0"/>
              <a:t> </a:t>
            </a:r>
            <a:r>
              <a:rPr lang="en-SG" dirty="0" err="1"/>
              <a:t>hỏi</a:t>
            </a:r>
            <a:r>
              <a:rPr lang="en-SG" dirty="0"/>
              <a:t>: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trải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chuyến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https://www.youtube.com/watch?v=46EjkkDo00g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Câu</a:t>
            </a:r>
            <a:r>
              <a:rPr lang="en-SG" dirty="0"/>
              <a:t> </a:t>
            </a:r>
            <a:r>
              <a:rPr lang="en-SG" dirty="0" err="1"/>
              <a:t>trả</a:t>
            </a:r>
            <a:r>
              <a:rPr lang="en-SG" dirty="0"/>
              <a:t> </a:t>
            </a:r>
            <a:r>
              <a:rPr lang="en-SG" dirty="0" err="1"/>
              <a:t>lời</a:t>
            </a:r>
            <a:r>
              <a:rPr lang="en-SG" dirty="0"/>
              <a:t>: </a:t>
            </a:r>
            <a:r>
              <a:rPr lang="en-SG" dirty="0" err="1"/>
              <a:t>Lần</a:t>
            </a:r>
            <a:r>
              <a:rPr lang="en-SG" dirty="0"/>
              <a:t> </a:t>
            </a:r>
            <a:r>
              <a:rPr lang="en-SG" dirty="0" err="1"/>
              <a:t>đầu</a:t>
            </a:r>
            <a:r>
              <a:rPr lang="en-SG" dirty="0"/>
              <a:t> </a:t>
            </a:r>
            <a:r>
              <a:rPr lang="en-SG" dirty="0" err="1"/>
              <a:t>thấy</a:t>
            </a:r>
            <a:r>
              <a:rPr lang="en-SG" dirty="0"/>
              <a:t>: </a:t>
            </a:r>
            <a:r>
              <a:rPr lang="en-SG" dirty="0" err="1"/>
              <a:t>Chăn</a:t>
            </a:r>
            <a:r>
              <a:rPr lang="en-SG" dirty="0"/>
              <a:t> </a:t>
            </a:r>
            <a:r>
              <a:rPr lang="en-SG" dirty="0" err="1"/>
              <a:t>trâu</a:t>
            </a:r>
            <a:r>
              <a:rPr lang="en-SG" dirty="0"/>
              <a:t> ; </a:t>
            </a:r>
            <a:r>
              <a:rPr lang="en-SG" dirty="0" err="1"/>
              <a:t>Bắt</a:t>
            </a:r>
            <a:r>
              <a:rPr lang="en-SG" dirty="0"/>
              <a:t> </a:t>
            </a:r>
            <a:r>
              <a:rPr lang="en-SG" dirty="0" err="1"/>
              <a:t>cá</a:t>
            </a:r>
            <a:r>
              <a:rPr lang="en-SG" dirty="0"/>
              <a:t> ; </a:t>
            </a:r>
            <a:r>
              <a:rPr lang="en-SG" dirty="0" err="1"/>
              <a:t>Rừng</a:t>
            </a:r>
            <a:r>
              <a:rPr lang="en-SG" dirty="0"/>
              <a:t> </a:t>
            </a:r>
            <a:r>
              <a:rPr lang="en-SG" dirty="0" err="1"/>
              <a:t>núi</a:t>
            </a:r>
            <a:r>
              <a:rPr lang="en-SG" dirty="0"/>
              <a:t> </a:t>
            </a:r>
            <a:r>
              <a:rPr lang="en-SG" dirty="0" err="1"/>
              <a:t>và</a:t>
            </a:r>
            <a:r>
              <a:rPr lang="en-SG" dirty="0"/>
              <a:t> </a:t>
            </a:r>
            <a:r>
              <a:rPr lang="en-SG" dirty="0" err="1"/>
              <a:t>thôn</a:t>
            </a:r>
            <a:r>
              <a:rPr lang="en-SG" dirty="0"/>
              <a:t> </a:t>
            </a:r>
            <a:r>
              <a:rPr lang="en-SG" dirty="0" err="1"/>
              <a:t>nữ</a:t>
            </a:r>
            <a:r>
              <a:rPr lang="en-SG" dirty="0"/>
              <a:t> ; </a:t>
            </a:r>
            <a:r>
              <a:rPr lang="en-SG" dirty="0" err="1"/>
              <a:t>Đám</a:t>
            </a:r>
            <a:r>
              <a:rPr lang="en-SG" dirty="0"/>
              <a:t> </a:t>
            </a:r>
            <a:r>
              <a:rPr lang="en-SG" dirty="0" err="1"/>
              <a:t>cưới</a:t>
            </a:r>
            <a:r>
              <a:rPr lang="en-SG" dirty="0"/>
              <a:t> </a:t>
            </a:r>
            <a:r>
              <a:rPr lang="en-SG" dirty="0" err="1"/>
              <a:t>thôn</a:t>
            </a:r>
            <a:r>
              <a:rPr lang="en-SG" dirty="0"/>
              <a:t> </a:t>
            </a:r>
            <a:r>
              <a:rPr lang="en-SG" dirty="0" err="1"/>
              <a:t>quê</a:t>
            </a:r>
            <a:r>
              <a:rPr lang="en-SG" dirty="0"/>
              <a:t> ; </a:t>
            </a:r>
            <a:r>
              <a:rPr lang="en-SG" dirty="0" err="1"/>
              <a:t>Chợ</a:t>
            </a:r>
            <a:r>
              <a:rPr lang="en-SG" dirty="0"/>
              <a:t> </a:t>
            </a:r>
            <a:r>
              <a:rPr lang="en-SG" dirty="0" err="1"/>
              <a:t>khuya</a:t>
            </a:r>
            <a:r>
              <a:rPr lang="en-SG" dirty="0"/>
              <a:t> </a:t>
            </a:r>
            <a:r>
              <a:rPr lang="en-SG" dirty="0" err="1"/>
              <a:t>SaPa</a:t>
            </a:r>
            <a:r>
              <a:rPr lang="en-SG" dirty="0"/>
              <a:t> ; </a:t>
            </a:r>
            <a:r>
              <a:rPr lang="en-SG" dirty="0" err="1"/>
              <a:t>Cơm</a:t>
            </a:r>
            <a:r>
              <a:rPr lang="en-SG" dirty="0"/>
              <a:t> lam </a:t>
            </a:r>
            <a:r>
              <a:rPr lang="en-SG" dirty="0" err="1"/>
              <a:t>Tây</a:t>
            </a:r>
            <a:r>
              <a:rPr lang="en-SG" dirty="0"/>
              <a:t> </a:t>
            </a:r>
            <a:r>
              <a:rPr lang="en-SG" dirty="0" err="1"/>
              <a:t>Bắc</a:t>
            </a:r>
            <a:r>
              <a:rPr lang="en-SG" sz="1100" i="0" dirty="0">
                <a:effectLst/>
                <a:latin typeface="Arial"/>
              </a:rPr>
              <a:t> …</a:t>
            </a:r>
            <a:b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 marL="0" marR="2540" lvl="0" indent="0" algn="just">
              <a:lnSpc>
                <a:spcPct val="130000"/>
              </a:lnSpc>
              <a:spcBef>
                <a:spcPts val="73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GV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chốt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: Qua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những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chuyến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đi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cô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gái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đã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những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trải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nghiệm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thú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vị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về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tập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quán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hôm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nay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chúng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ta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cũng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sẽ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chia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sẻ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những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trải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nghiệm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mình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qua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viết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: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Kể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về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trải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nghiệm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đáng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nhớ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bản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thân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Liberation Serif"/>
              <a:ea typeface="Liberation Serif"/>
              <a:cs typeface="Times New Roman" panose="02020603050405020304" pitchFamily="18" charset="0"/>
            </a:endParaRPr>
          </a:p>
          <a:p>
            <a:pPr marL="158750" indent="0"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352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D0B73-BBC8-4ADB-B4A6-EC880F5D43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99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Mục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lựa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chọn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đề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tài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lựa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e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vui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hạnh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phúc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kết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chuyến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YN,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bữa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tiệc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sinh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thành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tích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giúp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/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được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giúp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buồn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tiếc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nuối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hận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tay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hiểu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mắc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lỗi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Hoặc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khiến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thay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đổi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tự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hoàn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thiện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mình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hành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trình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khám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thất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HS 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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của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phong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phú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nhưng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e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lưu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ý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ấn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tượng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tạo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xúc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rút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ra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bài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học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YN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nào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nhé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77101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Mục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lựa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chọn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đề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tài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lựa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e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vui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hạnh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phúc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kết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chuyến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YN,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bữa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tiệc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sinh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thành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tích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giúp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/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được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giúp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buồn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tiếc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nuối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hận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tay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hiểu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mắc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lỗi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Hoặc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khiến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thay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đổi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tự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hoàn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thiện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mình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hành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trình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khám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thất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HS 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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của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phong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phú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nhưng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e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lưu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ý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ấn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tượng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tạo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xúc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rút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ra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bài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học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YN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nào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nhé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  <a:p>
            <a:endParaRPr lang="en-SG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2470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Rudyard Kipling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- </a:t>
            </a:r>
            <a:r>
              <a:rPr lang="en-US" sz="1100" dirty="0" err="1"/>
              <a:t>Trong</a:t>
            </a:r>
            <a:r>
              <a:rPr lang="en-US" sz="1100" dirty="0"/>
              <a:t> 1 </a:t>
            </a:r>
            <a:r>
              <a:rPr lang="en-US" sz="1100" dirty="0" err="1"/>
              <a:t>lần</a:t>
            </a:r>
            <a:r>
              <a:rPr lang="en-US" sz="1100" dirty="0"/>
              <a:t> chia </a:t>
            </a:r>
            <a:r>
              <a:rPr lang="en-US" sz="1100" dirty="0" err="1"/>
              <a:t>sẻ</a:t>
            </a:r>
            <a:r>
              <a:rPr lang="en-US" sz="1100" dirty="0"/>
              <a:t> </a:t>
            </a:r>
            <a:r>
              <a:rPr lang="en-US" sz="1100" dirty="0" err="1"/>
              <a:t>bí</a:t>
            </a:r>
            <a:r>
              <a:rPr lang="en-US" sz="1100" dirty="0"/>
              <a:t> </a:t>
            </a:r>
            <a:r>
              <a:rPr lang="en-US" sz="1100" dirty="0" err="1"/>
              <a:t>quyết</a:t>
            </a:r>
            <a:r>
              <a:rPr lang="en-US" sz="1100" dirty="0"/>
              <a:t>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sao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tìm</a:t>
            </a:r>
            <a:r>
              <a:rPr lang="en-US" sz="1100" dirty="0"/>
              <a:t> ý, </a:t>
            </a:r>
            <a:r>
              <a:rPr lang="en-US" sz="1100" dirty="0" err="1"/>
              <a:t>ông</a:t>
            </a:r>
            <a:r>
              <a:rPr lang="en-US" sz="1100" dirty="0"/>
              <a:t> </a:t>
            </a:r>
            <a:r>
              <a:rPr lang="en-US" sz="1100" dirty="0" err="1"/>
              <a:t>đã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1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thơ</a:t>
            </a:r>
            <a:r>
              <a:rPr lang="en-US" sz="1100" dirty="0"/>
              <a:t>, </a:t>
            </a:r>
            <a:r>
              <a:rPr lang="en-US" sz="1100" dirty="0" err="1"/>
              <a:t>cô</a:t>
            </a:r>
            <a:r>
              <a:rPr lang="en-US" sz="1100" dirty="0"/>
              <a:t> </a:t>
            </a:r>
            <a:r>
              <a:rPr lang="en-US" sz="1100" dirty="0" err="1"/>
              <a:t>tạm</a:t>
            </a:r>
            <a:r>
              <a:rPr lang="en-US" sz="1100" dirty="0"/>
              <a:t> </a:t>
            </a:r>
            <a:r>
              <a:rPr lang="en-US" sz="1100" dirty="0" err="1"/>
              <a:t>dịch</a:t>
            </a:r>
            <a:r>
              <a:rPr lang="en-US" sz="1100" dirty="0"/>
              <a:t> </a:t>
            </a:r>
            <a:r>
              <a:rPr lang="en-US" sz="1100" dirty="0" err="1"/>
              <a:t>thế</a:t>
            </a:r>
            <a:r>
              <a:rPr lang="en-US" sz="1100" dirty="0"/>
              <a:t> </a:t>
            </a:r>
            <a:r>
              <a:rPr lang="en-US" sz="1100" dirty="0" err="1"/>
              <a:t>này</a:t>
            </a:r>
            <a:r>
              <a:rPr lang="en-US" sz="1100" dirty="0"/>
              <a:t> </a:t>
            </a:r>
            <a:r>
              <a:rPr lang="en-US" sz="1100" dirty="0" err="1"/>
              <a:t>nhé</a:t>
            </a:r>
            <a:r>
              <a:rPr lang="en-US" sz="1100" dirty="0"/>
              <a:t>: ……. </a:t>
            </a:r>
            <a:r>
              <a:rPr lang="en-US" sz="1100" dirty="0" err="1"/>
              <a:t>Và</a:t>
            </a:r>
            <a:r>
              <a:rPr lang="en-US" sz="1100" dirty="0"/>
              <a:t> </a:t>
            </a:r>
            <a:r>
              <a:rPr lang="en-US" sz="1100" dirty="0" err="1"/>
              <a:t>kh</a:t>
            </a:r>
            <a:r>
              <a:rPr lang="vi-VN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ái niệm </a:t>
            </a:r>
            <a:r>
              <a:rPr lang="vi-VN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5W1H </a:t>
            </a:r>
            <a:r>
              <a:rPr lang="vi-VN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được cho là có nguồn gốc từ bài thơ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này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1100" dirty="0" err="1"/>
              <a:t>Quả</a:t>
            </a:r>
            <a:r>
              <a:rPr lang="en-US" sz="1100" dirty="0"/>
              <a:t> </a:t>
            </a:r>
            <a:r>
              <a:rPr lang="en-US" sz="1100" dirty="0" err="1"/>
              <a:t>thật</a:t>
            </a:r>
            <a:r>
              <a:rPr lang="en-US" sz="1100" dirty="0"/>
              <a:t> </a:t>
            </a:r>
            <a:r>
              <a:rPr lang="en-US" sz="1100" dirty="0" err="1"/>
              <a:t>là</a:t>
            </a:r>
            <a:r>
              <a:rPr lang="en-US" sz="1100" dirty="0"/>
              <a:t> </a:t>
            </a:r>
            <a:r>
              <a:rPr lang="en-US" sz="1100" dirty="0" err="1"/>
              <a:t>với</a:t>
            </a:r>
            <a:r>
              <a:rPr lang="en-US" sz="1100" dirty="0"/>
              <a:t> 6 </a:t>
            </a:r>
            <a:r>
              <a:rPr lang="en-US" sz="1100" dirty="0" err="1"/>
              <a:t>câu</a:t>
            </a:r>
            <a:r>
              <a:rPr lang="en-US" sz="1100" dirty="0"/>
              <a:t> </a:t>
            </a:r>
            <a:r>
              <a:rPr lang="en-US" sz="1100" dirty="0" err="1"/>
              <a:t>hỏi</a:t>
            </a:r>
            <a:r>
              <a:rPr lang="en-US" sz="1100" dirty="0"/>
              <a:t> </a:t>
            </a:r>
            <a:r>
              <a:rPr lang="en-US" sz="1100" dirty="0" err="1"/>
              <a:t>mà</a:t>
            </a:r>
            <a:r>
              <a:rPr lang="en-US" sz="1100" dirty="0"/>
              <a:t> 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Rudyard Kipling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vừ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a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là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người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hầu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vừa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là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người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thầy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này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giúp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chúng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ta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có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thể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biết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được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tất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tần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tật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mọi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thứ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trên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đời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Các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phóng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viên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báo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cũng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sử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dụng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6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hỏi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này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để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có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thể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khai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thác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thông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tin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ta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gọi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kĩ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thuật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5W – 1H.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SG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92724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Ngày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hnay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giới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thiệu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bạn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kĩ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thuật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này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chúng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ta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khai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huy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tất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cả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tưởng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mình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tìm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viết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được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1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bài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văn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1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trải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nghiệm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hỏi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nào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nhỉ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WHEN?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xảy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 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Khi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nào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?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WHERE?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xảy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 Ở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đâu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? </a:t>
            </a:r>
            <a:endParaRPr lang="en-US" sz="11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WHO?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ai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tham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WHAT?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xảy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ra? </a:t>
            </a:r>
            <a:endParaRPr lang="en-US" sz="11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WHY?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xảy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như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vậy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HOW? = 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Cảm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xúc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như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thế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nào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khi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diễn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khi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Bây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giờ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sẽ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sử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dụng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đúng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công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thức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5W 1H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hoàn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thiện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phiếu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bài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tập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số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2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nhé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lưu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đây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chỉ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phiếu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huy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tưởng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thôi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dựa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6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gợi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viết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ra, k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cần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viết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thành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đoạn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chỉ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tưởng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thôi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nhé</a:t>
            </a:r>
            <a:endParaRPr lang="en-US" sz="11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US" sz="11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SG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65713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1100" dirty="0"/>
              <a:t>Sau </a:t>
            </a:r>
            <a:r>
              <a:rPr lang="en-US" sz="1100" dirty="0" err="1"/>
              <a:t>khi</a:t>
            </a:r>
            <a:r>
              <a:rPr lang="en-US" sz="1100" dirty="0"/>
              <a:t> </a:t>
            </a:r>
            <a:r>
              <a:rPr lang="en-US" sz="1100" dirty="0" err="1"/>
              <a:t>tìm</a:t>
            </a:r>
            <a:r>
              <a:rPr lang="en-US" sz="1100" dirty="0"/>
              <a:t> ý </a:t>
            </a:r>
            <a:r>
              <a:rPr lang="en-US" sz="1100" dirty="0" err="1"/>
              <a:t>xong</a:t>
            </a:r>
            <a:r>
              <a:rPr lang="en-US" sz="1100" dirty="0"/>
              <a:t>,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chủ</a:t>
            </a:r>
            <a:r>
              <a:rPr lang="en-US" sz="1100" dirty="0"/>
              <a:t> </a:t>
            </a:r>
            <a:r>
              <a:rPr lang="en-US" sz="1100" dirty="0" err="1"/>
              <a:t>động</a:t>
            </a:r>
            <a:r>
              <a:rPr lang="en-US" sz="1100" dirty="0"/>
              <a:t> </a:t>
            </a:r>
            <a:r>
              <a:rPr lang="en-US" sz="1100" dirty="0" err="1"/>
              <a:t>sắp</a:t>
            </a:r>
            <a:r>
              <a:rPr lang="en-US" sz="1100" dirty="0"/>
              <a:t> </a:t>
            </a:r>
            <a:r>
              <a:rPr lang="en-US" sz="1100" dirty="0" err="1"/>
              <a:t>xếp</a:t>
            </a:r>
            <a:r>
              <a:rPr lang="en-US" sz="1100" dirty="0"/>
              <a:t> </a:t>
            </a:r>
            <a:r>
              <a:rPr lang="en-US" sz="1100" dirty="0" err="1"/>
              <a:t>lại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ý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dàn</a:t>
            </a:r>
            <a:r>
              <a:rPr lang="en-US" sz="1100" dirty="0"/>
              <a:t> ý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1100" dirty="0">
                <a:sym typeface="Wingdings" panose="05000000000000000000" pitchFamily="2" charset="2"/>
              </a:rPr>
              <a:t>Ở </a:t>
            </a:r>
            <a:r>
              <a:rPr lang="en-US" sz="1100" dirty="0" err="1">
                <a:sym typeface="Wingdings" panose="05000000000000000000" pitchFamily="2" charset="2"/>
              </a:rPr>
              <a:t>phần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lập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dàn</a:t>
            </a:r>
            <a:r>
              <a:rPr lang="en-US" sz="1100" dirty="0">
                <a:sym typeface="Wingdings" panose="05000000000000000000" pitchFamily="2" charset="2"/>
              </a:rPr>
              <a:t> ý </a:t>
            </a:r>
            <a:r>
              <a:rPr lang="en-US" sz="1100" dirty="0" err="1">
                <a:sym typeface="Wingdings" panose="05000000000000000000" pitchFamily="2" charset="2"/>
              </a:rPr>
              <a:t>này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chắc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chẳn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bạn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đã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quen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với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cấu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trúc</a:t>
            </a:r>
            <a:r>
              <a:rPr lang="en-US" sz="1100" dirty="0">
                <a:sym typeface="Wingdings" panose="05000000000000000000" pitchFamily="2" charset="2"/>
              </a:rPr>
              <a:t> 3 </a:t>
            </a:r>
            <a:r>
              <a:rPr lang="en-US" sz="1100" dirty="0" err="1">
                <a:sym typeface="Wingdings" panose="05000000000000000000" pitchFamily="2" charset="2"/>
              </a:rPr>
              <a:t>phần</a:t>
            </a:r>
            <a:r>
              <a:rPr lang="en-US" sz="1100" dirty="0">
                <a:sym typeface="Wingdings" panose="05000000000000000000" pitchFamily="2" charset="2"/>
              </a:rPr>
              <a:t> : MB; TB; KB </a:t>
            </a:r>
            <a:r>
              <a:rPr lang="en-US" sz="1100" dirty="0" err="1">
                <a:sym typeface="Wingdings" panose="05000000000000000000" pitchFamily="2" charset="2"/>
              </a:rPr>
              <a:t>rồi</a:t>
            </a:r>
            <a:r>
              <a:rPr lang="en-US" sz="1100" dirty="0">
                <a:sym typeface="Wingdings" panose="05000000000000000000" pitchFamily="2" charset="2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1100" dirty="0" err="1">
                <a:sym typeface="Wingdings" panose="05000000000000000000" pitchFamily="2" charset="2"/>
              </a:rPr>
              <a:t>Dựa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vào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phần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tìm</a:t>
            </a:r>
            <a:r>
              <a:rPr lang="en-US" sz="1100" dirty="0">
                <a:sym typeface="Wingdings" panose="05000000000000000000" pitchFamily="2" charset="2"/>
              </a:rPr>
              <a:t> ý  </a:t>
            </a:r>
            <a:r>
              <a:rPr lang="en-US" sz="1100" dirty="0" err="1">
                <a:sym typeface="Wingdings" panose="05000000000000000000" pitchFamily="2" charset="2"/>
              </a:rPr>
              <a:t>sắp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xếp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biến</a:t>
            </a:r>
            <a:r>
              <a:rPr lang="en-US" sz="1100" dirty="0">
                <a:sym typeface="Wingdings" panose="05000000000000000000" pitchFamily="2" charset="2"/>
              </a:rPr>
              <a:t> n </a:t>
            </a:r>
            <a:r>
              <a:rPr lang="en-US" sz="1100" dirty="0" err="1">
                <a:sym typeface="Wingdings" panose="05000000000000000000" pitchFamily="2" charset="2"/>
              </a:rPr>
              <a:t>thành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dàn</a:t>
            </a:r>
            <a:r>
              <a:rPr lang="en-US" sz="1100" dirty="0">
                <a:sym typeface="Wingdings" panose="05000000000000000000" pitchFamily="2" charset="2"/>
              </a:rPr>
              <a:t> ý </a:t>
            </a:r>
            <a:r>
              <a:rPr lang="en-US" sz="1100" dirty="0" err="1">
                <a:sym typeface="Wingdings" panose="05000000000000000000" pitchFamily="2" charset="2"/>
              </a:rPr>
              <a:t>trong</a:t>
            </a:r>
            <a:r>
              <a:rPr lang="en-US" sz="1100" dirty="0">
                <a:sym typeface="Wingdings" panose="05000000000000000000" pitchFamily="2" charset="2"/>
              </a:rPr>
              <a:t> 10’ </a:t>
            </a:r>
            <a:r>
              <a:rPr lang="en-US" sz="1100" dirty="0" err="1">
                <a:sym typeface="Wingdings" panose="05000000000000000000" pitchFamily="2" charset="2"/>
              </a:rPr>
              <a:t>nhé</a:t>
            </a:r>
            <a:endParaRPr lang="en-US" sz="1100" dirty="0"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à"/>
            </a:pPr>
            <a:endParaRPr lang="en-US" sz="1100" dirty="0">
              <a:sym typeface="Wingdings" panose="05000000000000000000" pitchFamily="2" charset="2"/>
            </a:endParaRPr>
          </a:p>
          <a:p>
            <a:endParaRPr lang="en-SG" dirty="0"/>
          </a:p>
          <a:p>
            <a:pPr marL="0" indent="0" algn="just">
              <a:buFont typeface="Wingdings" panose="05000000000000000000" pitchFamily="2" charset="2"/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10881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Khi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cta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Bám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dàn</a:t>
            </a:r>
            <a:r>
              <a:rPr lang="en-US" dirty="0"/>
              <a:t> ý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kể</a:t>
            </a: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tri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: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…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xưng</a:t>
            </a:r>
            <a:r>
              <a:rPr lang="en-US" dirty="0"/>
              <a:t> </a:t>
            </a:r>
            <a:r>
              <a:rPr lang="en-US" dirty="0" err="1"/>
              <a:t>tôi</a:t>
            </a:r>
            <a:r>
              <a:rPr lang="en-US" dirty="0"/>
              <a:t>? </a:t>
            </a:r>
            <a:r>
              <a:rPr lang="en-US" dirty="0">
                <a:sym typeface="Wingdings" panose="05000000000000000000" pitchFamily="2" charset="2"/>
              </a:rPr>
              <a:t> Nghe </a:t>
            </a:r>
            <a:r>
              <a:rPr lang="en-US" dirty="0" err="1">
                <a:sym typeface="Wingdings" panose="05000000000000000000" pitchFamily="2" charset="2"/>
              </a:rPr>
              <a:t>trưởng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thành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hơn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trải</a:t>
            </a:r>
            <a:r>
              <a:rPr lang="en-US" dirty="0">
                <a:sym typeface="Wingdings" panose="05000000000000000000" pitchFamily="2" charset="2"/>
              </a:rPr>
              <a:t> qua , </a:t>
            </a:r>
            <a:r>
              <a:rPr lang="en-US" dirty="0" err="1">
                <a:sym typeface="Wingdings" panose="05000000000000000000" pitchFamily="2" charset="2"/>
              </a:rPr>
              <a:t>rút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kinh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nghiệm</a:t>
            </a:r>
            <a:r>
              <a:rPr lang="en-US" dirty="0">
                <a:sym typeface="Wingdings" panose="05000000000000000000" pitchFamily="2" charset="2"/>
              </a:rPr>
              <a:t> , </a:t>
            </a:r>
            <a:r>
              <a:rPr lang="en-US" dirty="0" err="1">
                <a:sym typeface="Wingdings" panose="05000000000000000000" pitchFamily="2" charset="2"/>
              </a:rPr>
              <a:t>trưởng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thành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hơn</a:t>
            </a:r>
            <a:r>
              <a:rPr lang="en-US" dirty="0">
                <a:sym typeface="Wingdings" panose="05000000000000000000" pitchFamily="2" charset="2"/>
              </a:rPr>
              <a:t>;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chuyện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nghiệm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đã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trải</a:t>
            </a:r>
            <a:r>
              <a:rPr lang="en-US" dirty="0">
                <a:sym typeface="Wingdings" panose="05000000000000000000" pitchFamily="2" charset="2"/>
              </a:rPr>
              <a:t> qua. </a:t>
            </a:r>
            <a:r>
              <a:rPr lang="en-US" dirty="0" err="1">
                <a:sym typeface="Wingdings" panose="05000000000000000000" pitchFamily="2" charset="2"/>
              </a:rPr>
              <a:t>Còn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xưng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thì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định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đối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tượng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chỉ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thầy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thôi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chứ</a:t>
            </a:r>
            <a:r>
              <a:rPr lang="en-US" dirty="0">
                <a:sym typeface="Wingdings" panose="05000000000000000000" pitchFamily="2" charset="2"/>
              </a:rPr>
              <a:t> k </a:t>
            </a:r>
            <a:r>
              <a:rPr lang="en-US" dirty="0" err="1">
                <a:sym typeface="Wingdings" panose="05000000000000000000" pitchFamily="2" charset="2"/>
              </a:rPr>
              <a:t>hướng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những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bằng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tuổi</a:t>
            </a:r>
            <a:r>
              <a:rPr lang="en-US" dirty="0">
                <a:sym typeface="Wingdings" panose="05000000000000000000" pitchFamily="2" charset="2"/>
              </a:rPr>
              <a:t>/ </a:t>
            </a:r>
            <a:r>
              <a:rPr lang="en-US" dirty="0" err="1">
                <a:sym typeface="Wingdings" panose="05000000000000000000" pitchFamily="2" charset="2"/>
              </a:rPr>
              <a:t>những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qtam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nghiệm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2649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D0B73-BBC8-4ADB-B4A6-EC880F5D43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45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659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ts val="7105"/>
              </a:lnSpc>
              <a:buNone/>
            </a:pPr>
            <a:r>
              <a:rPr lang="en-US" sz="1000" dirty="0" err="1">
                <a:solidFill>
                  <a:srgbClr val="000000"/>
                </a:solidFill>
                <a:latin typeface="Aristonne"/>
              </a:rPr>
              <a:t>Lần</a:t>
            </a:r>
            <a:r>
              <a:rPr lang="en-US" sz="1000" dirty="0">
                <a:solidFill>
                  <a:srgbClr val="000000"/>
                </a:solidFill>
                <a:latin typeface="Aristonne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stonne"/>
              </a:rPr>
              <a:t>đầu</a:t>
            </a:r>
            <a:r>
              <a:rPr lang="en-US" sz="1000" dirty="0">
                <a:solidFill>
                  <a:srgbClr val="000000"/>
                </a:solidFill>
                <a:latin typeface="Aristonne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stonne"/>
              </a:rPr>
              <a:t>nấu</a:t>
            </a:r>
            <a:r>
              <a:rPr lang="en-US" sz="1000" dirty="0">
                <a:solidFill>
                  <a:srgbClr val="000000"/>
                </a:solidFill>
                <a:latin typeface="Aristonne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stonne"/>
              </a:rPr>
              <a:t>cơm</a:t>
            </a:r>
            <a:r>
              <a:rPr lang="en-US" sz="1000" dirty="0">
                <a:solidFill>
                  <a:srgbClr val="000000"/>
                </a:solidFill>
                <a:latin typeface="Aristonne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Aristonne"/>
              </a:rPr>
              <a:t>lần</a:t>
            </a:r>
            <a:r>
              <a:rPr lang="en-US" sz="1000" dirty="0">
                <a:solidFill>
                  <a:srgbClr val="000000"/>
                </a:solidFill>
                <a:latin typeface="Aristonne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stonne"/>
              </a:rPr>
              <a:t>đầu</a:t>
            </a:r>
            <a:r>
              <a:rPr lang="en-US" sz="1000" dirty="0">
                <a:solidFill>
                  <a:srgbClr val="000000"/>
                </a:solidFill>
                <a:latin typeface="Aristonne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stonne"/>
              </a:rPr>
              <a:t>được</a:t>
            </a:r>
            <a:r>
              <a:rPr lang="en-US" sz="1000" dirty="0">
                <a:solidFill>
                  <a:srgbClr val="000000"/>
                </a:solidFill>
                <a:latin typeface="Aristonne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stonne"/>
              </a:rPr>
              <a:t>biểu</a:t>
            </a:r>
            <a:r>
              <a:rPr lang="en-US" sz="1000" dirty="0">
                <a:solidFill>
                  <a:srgbClr val="000000"/>
                </a:solidFill>
                <a:latin typeface="Aristonne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stonne"/>
              </a:rPr>
              <a:t>diễn</a:t>
            </a:r>
            <a:r>
              <a:rPr lang="en-US" sz="1000" dirty="0">
                <a:solidFill>
                  <a:srgbClr val="000000"/>
                </a:solidFill>
                <a:latin typeface="Aristonne"/>
              </a:rPr>
              <a:t>, …</a:t>
            </a:r>
            <a:endParaRPr lang="en-US" sz="1100" dirty="0">
              <a:solidFill>
                <a:srgbClr val="000000"/>
              </a:solidFill>
              <a:latin typeface="Aristonne"/>
            </a:endParaRPr>
          </a:p>
          <a:p>
            <a:endParaRPr lang="en-SG" sz="800" dirty="0"/>
          </a:p>
          <a:p>
            <a:pPr>
              <a:lnSpc>
                <a:spcPts val="7105"/>
              </a:lnSpc>
              <a:spcBef>
                <a:spcPct val="0"/>
              </a:spcBef>
            </a:pPr>
            <a:endParaRPr lang="en-US" sz="800" dirty="0">
              <a:solidFill>
                <a:srgbClr val="000000"/>
              </a:solidFill>
              <a:latin typeface="Aristonne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450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có</a:t>
            </a:r>
            <a:r>
              <a:rPr lang="en-US" sz="1100" dirty="0"/>
              <a:t> </a:t>
            </a:r>
            <a:r>
              <a:rPr lang="en-US" sz="1100" dirty="0" err="1"/>
              <a:t>thể</a:t>
            </a:r>
            <a:r>
              <a:rPr lang="en-US" sz="1100" dirty="0"/>
              <a:t> </a:t>
            </a:r>
            <a:r>
              <a:rPr lang="en-US" sz="1100" dirty="0" err="1"/>
              <a:t>thấy</a:t>
            </a:r>
            <a:r>
              <a:rPr lang="en-US" sz="1100" dirty="0"/>
              <a:t> </a:t>
            </a:r>
            <a:r>
              <a:rPr lang="en-US" sz="1100" dirty="0" err="1"/>
              <a:t>là</a:t>
            </a:r>
            <a:r>
              <a:rPr lang="en-US" sz="1100" dirty="0"/>
              <a:t> </a:t>
            </a:r>
            <a:r>
              <a:rPr lang="en-US" sz="1100" dirty="0" err="1"/>
              <a:t>trước</a:t>
            </a:r>
            <a:r>
              <a:rPr lang="en-US" sz="1100" dirty="0"/>
              <a:t> </a:t>
            </a:r>
            <a:r>
              <a:rPr lang="en-US" sz="1100" dirty="0" err="1"/>
              <a:t>khi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thì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chuẩn</a:t>
            </a:r>
            <a:r>
              <a:rPr lang="en-US" sz="1100" dirty="0"/>
              <a:t> </a:t>
            </a:r>
            <a:r>
              <a:rPr lang="en-US" sz="1100" dirty="0" err="1"/>
              <a:t>bị</a:t>
            </a:r>
            <a:r>
              <a:rPr lang="en-US" sz="1100" dirty="0"/>
              <a:t> </a:t>
            </a:r>
            <a:r>
              <a:rPr lang="en-US" sz="1100" dirty="0" err="1"/>
              <a:t>rất</a:t>
            </a:r>
            <a:r>
              <a:rPr lang="en-US" sz="1100" dirty="0"/>
              <a:t> </a:t>
            </a:r>
            <a:r>
              <a:rPr lang="en-US" sz="1100" dirty="0" err="1"/>
              <a:t>kĩ</a:t>
            </a:r>
            <a:r>
              <a:rPr lang="en-US" sz="1100" dirty="0"/>
              <a:t>, </a:t>
            </a:r>
            <a:r>
              <a:rPr lang="en-US" sz="1100" dirty="0" err="1"/>
              <a:t>trong</a:t>
            </a:r>
            <a:r>
              <a:rPr lang="en-US" sz="1100" dirty="0"/>
              <a:t> </a:t>
            </a:r>
            <a:r>
              <a:rPr lang="en-US" sz="1100" dirty="0" err="1"/>
              <a:t>khi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thì</a:t>
            </a:r>
            <a:r>
              <a:rPr lang="en-US" sz="1100" dirty="0"/>
              <a:t> </a:t>
            </a:r>
            <a:r>
              <a:rPr lang="en-US" sz="1100" dirty="0" err="1"/>
              <a:t>cũng</a:t>
            </a:r>
            <a:r>
              <a:rPr lang="en-US" sz="1100" dirty="0"/>
              <a:t> </a:t>
            </a:r>
            <a:r>
              <a:rPr lang="en-US" sz="1100" dirty="0" err="1"/>
              <a:t>rất</a:t>
            </a:r>
            <a:r>
              <a:rPr lang="en-US" sz="1100" dirty="0"/>
              <a:t> </a:t>
            </a:r>
            <a:r>
              <a:rPr lang="en-US" sz="1100" dirty="0" err="1"/>
              <a:t>tâm</a:t>
            </a:r>
            <a:r>
              <a:rPr lang="en-US" sz="1100" dirty="0"/>
              <a:t> </a:t>
            </a:r>
            <a:r>
              <a:rPr lang="en-US" sz="1100" dirty="0" err="1"/>
              <a:t>huyết</a:t>
            </a:r>
            <a:r>
              <a:rPr lang="en-US" sz="1100" dirty="0"/>
              <a:t> </a:t>
            </a:r>
            <a:r>
              <a:rPr lang="en-US" sz="1100" dirty="0" err="1"/>
              <a:t>nhưng</a:t>
            </a:r>
            <a:r>
              <a:rPr lang="en-US" sz="1100" dirty="0"/>
              <a:t> </a:t>
            </a:r>
            <a:r>
              <a:rPr lang="en-US" sz="1100" dirty="0" err="1"/>
              <a:t>trong</a:t>
            </a:r>
            <a:r>
              <a:rPr lang="en-US" sz="1100" dirty="0"/>
              <a:t> </a:t>
            </a:r>
            <a:r>
              <a:rPr lang="en-US" sz="1100" dirty="0" err="1"/>
              <a:t>qtrinh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cũng</a:t>
            </a:r>
            <a:r>
              <a:rPr lang="en-US" sz="1100" dirty="0"/>
              <a:t> </a:t>
            </a:r>
            <a:r>
              <a:rPr lang="en-US" sz="1100" dirty="0" err="1"/>
              <a:t>sẽ</a:t>
            </a:r>
            <a:r>
              <a:rPr lang="en-US" sz="1100" dirty="0"/>
              <a:t> </a:t>
            </a:r>
            <a:r>
              <a:rPr lang="en-US" sz="1100" dirty="0" err="1"/>
              <a:t>gặp</a:t>
            </a:r>
            <a:r>
              <a:rPr lang="en-US" sz="1100" dirty="0"/>
              <a:t> </a:t>
            </a:r>
            <a:r>
              <a:rPr lang="en-US" sz="1100" dirty="0" err="1"/>
              <a:t>phải</a:t>
            </a:r>
            <a:r>
              <a:rPr lang="en-US" sz="1100" dirty="0"/>
              <a:t> 1 </a:t>
            </a:r>
            <a:r>
              <a:rPr lang="en-US" sz="1100" dirty="0" err="1"/>
              <a:t>số</a:t>
            </a:r>
            <a:r>
              <a:rPr lang="en-US" sz="1100" dirty="0"/>
              <a:t> </a:t>
            </a:r>
            <a:r>
              <a:rPr lang="en-US" sz="1100" dirty="0" err="1"/>
              <a:t>lỗi</a:t>
            </a:r>
            <a:r>
              <a:rPr lang="en-US" sz="1100" dirty="0"/>
              <a:t> k </a:t>
            </a:r>
            <a:r>
              <a:rPr lang="en-US" sz="1100" dirty="0" err="1"/>
              <a:t>mong</a:t>
            </a:r>
            <a:r>
              <a:rPr lang="en-US" sz="1100" dirty="0"/>
              <a:t> </a:t>
            </a:r>
            <a:r>
              <a:rPr lang="en-US" sz="1100" dirty="0" err="1"/>
              <a:t>muốn</a:t>
            </a:r>
            <a:r>
              <a:rPr lang="en-US" sz="1100" dirty="0"/>
              <a:t>, </a:t>
            </a:r>
            <a:r>
              <a:rPr lang="en-US" sz="1100" dirty="0" err="1"/>
              <a:t>vậy</a:t>
            </a:r>
            <a:r>
              <a:rPr lang="en-US" sz="1100" dirty="0"/>
              <a:t>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thế</a:t>
            </a:r>
            <a:r>
              <a:rPr lang="en-US" sz="1100" dirty="0"/>
              <a:t> </a:t>
            </a:r>
            <a:r>
              <a:rPr lang="en-US" sz="1100" dirty="0" err="1"/>
              <a:t>nào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có</a:t>
            </a:r>
            <a:r>
              <a:rPr lang="en-US" sz="1100" dirty="0"/>
              <a:t> 1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hoàn</a:t>
            </a:r>
            <a:r>
              <a:rPr lang="en-US" sz="1100" dirty="0"/>
              <a:t> </a:t>
            </a:r>
            <a:r>
              <a:rPr lang="en-US" sz="1100" dirty="0" err="1"/>
              <a:t>hảo</a:t>
            </a:r>
            <a:r>
              <a:rPr lang="en-US" sz="1100" dirty="0"/>
              <a:t> </a:t>
            </a:r>
            <a:r>
              <a:rPr lang="en-US" sz="1100" dirty="0">
                <a:sym typeface="Wingdings" panose="05000000000000000000" pitchFamily="2" charset="2"/>
              </a:rPr>
              <a:t>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em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hãy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nhớ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cô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bài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viết</a:t>
            </a:r>
            <a:r>
              <a:rPr lang="en-US" sz="1100" dirty="0">
                <a:sym typeface="Wingdings" panose="05000000000000000000" pitchFamily="2" charset="2"/>
              </a:rPr>
              <a:t> hay </a:t>
            </a:r>
            <a:r>
              <a:rPr lang="en-US" sz="1100" dirty="0" err="1">
                <a:sym typeface="Wingdings" panose="05000000000000000000" pitchFamily="2" charset="2"/>
              </a:rPr>
              <a:t>không</a:t>
            </a:r>
            <a:r>
              <a:rPr lang="en-US" sz="1100" dirty="0">
                <a:sym typeface="Wingdings" panose="05000000000000000000" pitchFamily="2" charset="2"/>
              </a:rPr>
              <a:t> bao </a:t>
            </a:r>
            <a:r>
              <a:rPr lang="en-US" sz="1100" dirty="0" err="1">
                <a:sym typeface="Wingdings" panose="05000000000000000000" pitchFamily="2" charset="2"/>
              </a:rPr>
              <a:t>giờ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mặt</a:t>
            </a:r>
            <a:r>
              <a:rPr lang="en-US" sz="1100" dirty="0">
                <a:sym typeface="Wingdings" panose="05000000000000000000" pitchFamily="2" charset="2"/>
              </a:rPr>
              <a:t> ở </a:t>
            </a:r>
            <a:r>
              <a:rPr lang="en-US" sz="1100" dirty="0" err="1">
                <a:sym typeface="Wingdings" panose="05000000000000000000" pitchFamily="2" charset="2"/>
              </a:rPr>
              <a:t>bản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thảo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đầu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tiên</a:t>
            </a:r>
            <a:r>
              <a:rPr lang="en-US" sz="1100" dirty="0">
                <a:sym typeface="Wingdings" panose="05000000000000000000" pitchFamily="2" charset="2"/>
              </a:rPr>
              <a:t>. </a:t>
            </a:r>
            <a:r>
              <a:rPr lang="en-US" sz="1100" dirty="0" err="1">
                <a:sym typeface="Wingdings" panose="05000000000000000000" pitchFamily="2" charset="2"/>
              </a:rPr>
              <a:t>Nếu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bạn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cơ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hội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đọc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bản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thảo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của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bài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thơ</a:t>
            </a:r>
            <a:r>
              <a:rPr lang="en-US" sz="1100" dirty="0">
                <a:sym typeface="Wingdings" panose="05000000000000000000" pitchFamily="2" charset="2"/>
              </a:rPr>
              <a:t>/ </a:t>
            </a:r>
            <a:r>
              <a:rPr lang="en-US" sz="1100" dirty="0" err="1">
                <a:sym typeface="Wingdings" panose="05000000000000000000" pitchFamily="2" charset="2"/>
              </a:rPr>
              <a:t>câu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truyện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của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tác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giả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nổi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tiếng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chắc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bạn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cũng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sẽ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bật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cười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những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lỗi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nhỏ</a:t>
            </a:r>
            <a:r>
              <a:rPr lang="en-US" sz="1100" dirty="0">
                <a:sym typeface="Wingdings" panose="05000000000000000000" pitchFamily="2" charset="2"/>
              </a:rPr>
              <a:t>/ </a:t>
            </a:r>
            <a:r>
              <a:rPr lang="en-US" sz="1100" dirty="0" err="1">
                <a:sym typeface="Wingdings" panose="05000000000000000000" pitchFamily="2" charset="2"/>
              </a:rPr>
              <a:t>ngớ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ngẩn</a:t>
            </a:r>
            <a:r>
              <a:rPr lang="en-US" sz="1100" dirty="0">
                <a:sym typeface="Wingdings" panose="05000000000000000000" pitchFamily="2" charset="2"/>
              </a:rPr>
              <a:t>, </a:t>
            </a:r>
            <a:r>
              <a:rPr lang="en-US" sz="1100" dirty="0" err="1">
                <a:sym typeface="Wingdings" panose="05000000000000000000" pitchFamily="2" charset="2"/>
              </a:rPr>
              <a:t>trải</a:t>
            </a:r>
            <a:r>
              <a:rPr lang="en-US" sz="1100" dirty="0">
                <a:sym typeface="Wingdings" panose="05000000000000000000" pitchFamily="2" charset="2"/>
              </a:rPr>
              <a:t> qua </a:t>
            </a:r>
            <a:r>
              <a:rPr lang="en-US" sz="1100" dirty="0" err="1">
                <a:sym typeface="Wingdings" panose="05000000000000000000" pitchFamily="2" charset="2"/>
              </a:rPr>
              <a:t>nhiều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lần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lại</a:t>
            </a:r>
            <a:r>
              <a:rPr lang="en-US" sz="1100" dirty="0">
                <a:sym typeface="Wingdings" panose="05000000000000000000" pitchFamily="2" charset="2"/>
              </a:rPr>
              <a:t> r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cả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biên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tập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mới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tpham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hoàn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hảo</a:t>
            </a:r>
            <a:r>
              <a:rPr lang="en-US" sz="1100" dirty="0">
                <a:sym typeface="Wingdings" panose="05000000000000000000" pitchFamily="2" charset="2"/>
              </a:rPr>
              <a:t>. 1 </a:t>
            </a:r>
            <a:r>
              <a:rPr lang="en-US" sz="1100" dirty="0" err="1">
                <a:sym typeface="Wingdings" panose="05000000000000000000" pitchFamily="2" charset="2"/>
              </a:rPr>
              <a:t>sự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khác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biệt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giữa</a:t>
            </a:r>
            <a:r>
              <a:rPr lang="en-US" sz="1100" dirty="0">
                <a:sym typeface="Wingdings" panose="05000000000000000000" pitchFamily="2" charset="2"/>
              </a:rPr>
              <a:t> tph </a:t>
            </a:r>
            <a:r>
              <a:rPr lang="en-US" sz="1100" dirty="0" err="1">
                <a:sym typeface="Wingdings" panose="05000000000000000000" pitchFamily="2" charset="2"/>
              </a:rPr>
              <a:t>dở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và</a:t>
            </a:r>
            <a:r>
              <a:rPr lang="en-US" sz="1100" dirty="0">
                <a:sym typeface="Wingdings" panose="05000000000000000000" pitchFamily="2" charset="2"/>
              </a:rPr>
              <a:t> hay </a:t>
            </a:r>
            <a:r>
              <a:rPr lang="en-US" sz="1100" dirty="0" err="1">
                <a:sym typeface="Wingdings" panose="05000000000000000000" pitchFamily="2" charset="2"/>
              </a:rPr>
              <a:t>đó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số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lần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mình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chỉn</a:t>
            </a:r>
            <a:r>
              <a:rPr lang="en-US" sz="1100" dirty="0">
                <a:sym typeface="Wingdings" panose="05000000000000000000" pitchFamily="2" charset="2"/>
              </a:rPr>
              <a:t> chu </a:t>
            </a:r>
            <a:r>
              <a:rPr lang="en-US" sz="1100" dirty="0" err="1">
                <a:sym typeface="Wingdings" panose="05000000000000000000" pitchFamily="2" charset="2"/>
              </a:rPr>
              <a:t>chỉnh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lại</a:t>
            </a:r>
            <a:r>
              <a:rPr lang="en-US" sz="1100" dirty="0">
                <a:sym typeface="Wingdings" panose="05000000000000000000" pitchFamily="2" charset="2"/>
              </a:rPr>
              <a:t>. </a:t>
            </a:r>
            <a:r>
              <a:rPr lang="en-US" sz="1100" dirty="0" err="1">
                <a:sym typeface="Wingdings" panose="05000000000000000000" pitchFamily="2" charset="2"/>
              </a:rPr>
              <a:t>Giờ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em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10’ </a:t>
            </a:r>
            <a:r>
              <a:rPr lang="en-US" sz="1100" dirty="0" err="1">
                <a:sym typeface="Wingdings" panose="05000000000000000000" pitchFamily="2" charset="2"/>
              </a:rPr>
              <a:t>để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hopajt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động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nhân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để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rà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soát</a:t>
            </a:r>
            <a:r>
              <a:rPr lang="en-US" sz="1100" dirty="0">
                <a:sym typeface="Wingdings" panose="05000000000000000000" pitchFamily="2" charset="2"/>
              </a:rPr>
              <a:t>, </a:t>
            </a:r>
            <a:r>
              <a:rPr lang="en-US" sz="1100" dirty="0" err="1">
                <a:sym typeface="Wingdings" panose="05000000000000000000" pitchFamily="2" charset="2"/>
              </a:rPr>
              <a:t>chỉnh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lại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những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lỗi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trong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bài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viết</a:t>
            </a:r>
            <a:endParaRPr lang="en-US" sz="1100" dirty="0"/>
          </a:p>
          <a:p>
            <a:pPr marL="158750" indent="0">
              <a:buNone/>
            </a:pPr>
            <a:endParaRPr lang="en-US" dirty="0"/>
          </a:p>
          <a:p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160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có</a:t>
            </a:r>
            <a:r>
              <a:rPr lang="en-US" sz="1100" dirty="0"/>
              <a:t> </a:t>
            </a:r>
            <a:r>
              <a:rPr lang="en-US" sz="1100" dirty="0" err="1"/>
              <a:t>thể</a:t>
            </a:r>
            <a:r>
              <a:rPr lang="en-US" sz="1100" dirty="0"/>
              <a:t> </a:t>
            </a:r>
            <a:r>
              <a:rPr lang="en-US" sz="1100" dirty="0" err="1"/>
              <a:t>thấy</a:t>
            </a:r>
            <a:r>
              <a:rPr lang="en-US" sz="1100" dirty="0"/>
              <a:t> </a:t>
            </a:r>
            <a:r>
              <a:rPr lang="en-US" sz="1100" dirty="0" err="1"/>
              <a:t>là</a:t>
            </a:r>
            <a:r>
              <a:rPr lang="en-US" sz="1100" dirty="0"/>
              <a:t> </a:t>
            </a:r>
            <a:r>
              <a:rPr lang="en-US" sz="1100" dirty="0" err="1"/>
              <a:t>trước</a:t>
            </a:r>
            <a:r>
              <a:rPr lang="en-US" sz="1100" dirty="0"/>
              <a:t> </a:t>
            </a:r>
            <a:r>
              <a:rPr lang="en-US" sz="1100" dirty="0" err="1"/>
              <a:t>khi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thì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chuẩn</a:t>
            </a:r>
            <a:r>
              <a:rPr lang="en-US" sz="1100" dirty="0"/>
              <a:t> </a:t>
            </a:r>
            <a:r>
              <a:rPr lang="en-US" sz="1100" dirty="0" err="1"/>
              <a:t>bị</a:t>
            </a:r>
            <a:r>
              <a:rPr lang="en-US" sz="1100" dirty="0"/>
              <a:t> </a:t>
            </a:r>
            <a:r>
              <a:rPr lang="en-US" sz="1100" dirty="0" err="1"/>
              <a:t>rất</a:t>
            </a:r>
            <a:r>
              <a:rPr lang="en-US" sz="1100" dirty="0"/>
              <a:t> </a:t>
            </a:r>
            <a:r>
              <a:rPr lang="en-US" sz="1100" dirty="0" err="1"/>
              <a:t>kĩ</a:t>
            </a:r>
            <a:r>
              <a:rPr lang="en-US" sz="1100" dirty="0"/>
              <a:t>, </a:t>
            </a:r>
            <a:r>
              <a:rPr lang="en-US" sz="1100" dirty="0" err="1"/>
              <a:t>trong</a:t>
            </a:r>
            <a:r>
              <a:rPr lang="en-US" sz="1100" dirty="0"/>
              <a:t> </a:t>
            </a:r>
            <a:r>
              <a:rPr lang="en-US" sz="1100" dirty="0" err="1"/>
              <a:t>khi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thì</a:t>
            </a:r>
            <a:r>
              <a:rPr lang="en-US" sz="1100" dirty="0"/>
              <a:t> </a:t>
            </a:r>
            <a:r>
              <a:rPr lang="en-US" sz="1100" dirty="0" err="1"/>
              <a:t>cũng</a:t>
            </a:r>
            <a:r>
              <a:rPr lang="en-US" sz="1100" dirty="0"/>
              <a:t> </a:t>
            </a:r>
            <a:r>
              <a:rPr lang="en-US" sz="1100" dirty="0" err="1"/>
              <a:t>rất</a:t>
            </a:r>
            <a:r>
              <a:rPr lang="en-US" sz="1100" dirty="0"/>
              <a:t> </a:t>
            </a:r>
            <a:r>
              <a:rPr lang="en-US" sz="1100" dirty="0" err="1"/>
              <a:t>tâm</a:t>
            </a:r>
            <a:r>
              <a:rPr lang="en-US" sz="1100" dirty="0"/>
              <a:t> </a:t>
            </a:r>
            <a:r>
              <a:rPr lang="en-US" sz="1100" dirty="0" err="1"/>
              <a:t>huyết</a:t>
            </a:r>
            <a:r>
              <a:rPr lang="en-US" sz="1100" dirty="0"/>
              <a:t> </a:t>
            </a:r>
            <a:r>
              <a:rPr lang="en-US" sz="1100" dirty="0" err="1"/>
              <a:t>nhưng</a:t>
            </a:r>
            <a:r>
              <a:rPr lang="en-US" sz="1100" dirty="0"/>
              <a:t> </a:t>
            </a:r>
            <a:r>
              <a:rPr lang="en-US" sz="1100" dirty="0" err="1"/>
              <a:t>trong</a:t>
            </a:r>
            <a:r>
              <a:rPr lang="en-US" sz="1100" dirty="0"/>
              <a:t> </a:t>
            </a:r>
            <a:r>
              <a:rPr lang="en-US" sz="1100" dirty="0" err="1"/>
              <a:t>qtrinh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cũng</a:t>
            </a:r>
            <a:r>
              <a:rPr lang="en-US" sz="1100" dirty="0"/>
              <a:t> </a:t>
            </a:r>
            <a:r>
              <a:rPr lang="en-US" sz="1100" dirty="0" err="1"/>
              <a:t>sẽ</a:t>
            </a:r>
            <a:r>
              <a:rPr lang="en-US" sz="1100" dirty="0"/>
              <a:t> </a:t>
            </a:r>
            <a:r>
              <a:rPr lang="en-US" sz="1100" dirty="0" err="1"/>
              <a:t>gặp</a:t>
            </a:r>
            <a:r>
              <a:rPr lang="en-US" sz="1100" dirty="0"/>
              <a:t> </a:t>
            </a:r>
            <a:r>
              <a:rPr lang="en-US" sz="1100" dirty="0" err="1"/>
              <a:t>phải</a:t>
            </a:r>
            <a:r>
              <a:rPr lang="en-US" sz="1100" dirty="0"/>
              <a:t> 1 </a:t>
            </a:r>
            <a:r>
              <a:rPr lang="en-US" sz="1100" dirty="0" err="1"/>
              <a:t>số</a:t>
            </a:r>
            <a:r>
              <a:rPr lang="en-US" sz="1100" dirty="0"/>
              <a:t> </a:t>
            </a:r>
            <a:r>
              <a:rPr lang="en-US" sz="1100" dirty="0" err="1"/>
              <a:t>lỗi</a:t>
            </a:r>
            <a:r>
              <a:rPr lang="en-US" sz="1100" dirty="0"/>
              <a:t> k </a:t>
            </a:r>
            <a:r>
              <a:rPr lang="en-US" sz="1100" dirty="0" err="1"/>
              <a:t>mong</a:t>
            </a:r>
            <a:r>
              <a:rPr lang="en-US" sz="1100" dirty="0"/>
              <a:t> </a:t>
            </a:r>
            <a:r>
              <a:rPr lang="en-US" sz="1100" dirty="0" err="1"/>
              <a:t>muốn</a:t>
            </a:r>
            <a:r>
              <a:rPr lang="en-US" sz="1100" dirty="0"/>
              <a:t>, </a:t>
            </a:r>
            <a:r>
              <a:rPr lang="en-US" sz="1100" dirty="0" err="1"/>
              <a:t>vậy</a:t>
            </a:r>
            <a:r>
              <a:rPr lang="en-US" sz="1100" dirty="0"/>
              <a:t>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thế</a:t>
            </a:r>
            <a:r>
              <a:rPr lang="en-US" sz="1100" dirty="0"/>
              <a:t> </a:t>
            </a:r>
            <a:r>
              <a:rPr lang="en-US" sz="1100" dirty="0" err="1"/>
              <a:t>nào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có</a:t>
            </a:r>
            <a:r>
              <a:rPr lang="en-US" sz="1100" dirty="0"/>
              <a:t> 1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hoàn</a:t>
            </a:r>
            <a:r>
              <a:rPr lang="en-US" sz="1100" dirty="0"/>
              <a:t> </a:t>
            </a:r>
            <a:r>
              <a:rPr lang="en-US" sz="1100" dirty="0" err="1"/>
              <a:t>hảo</a:t>
            </a:r>
            <a:r>
              <a:rPr lang="en-US" sz="1100" dirty="0"/>
              <a:t> </a:t>
            </a:r>
            <a:r>
              <a:rPr lang="en-US" sz="1100" dirty="0">
                <a:sym typeface="Wingdings" panose="05000000000000000000" pitchFamily="2" charset="2"/>
              </a:rPr>
              <a:t>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em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hãy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nhớ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cô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bài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viết</a:t>
            </a:r>
            <a:r>
              <a:rPr lang="en-US" sz="1100" dirty="0">
                <a:sym typeface="Wingdings" panose="05000000000000000000" pitchFamily="2" charset="2"/>
              </a:rPr>
              <a:t> hay </a:t>
            </a:r>
            <a:r>
              <a:rPr lang="en-US" sz="1100" dirty="0" err="1">
                <a:sym typeface="Wingdings" panose="05000000000000000000" pitchFamily="2" charset="2"/>
              </a:rPr>
              <a:t>không</a:t>
            </a:r>
            <a:r>
              <a:rPr lang="en-US" sz="1100" dirty="0">
                <a:sym typeface="Wingdings" panose="05000000000000000000" pitchFamily="2" charset="2"/>
              </a:rPr>
              <a:t> bao </a:t>
            </a:r>
            <a:r>
              <a:rPr lang="en-US" sz="1100" dirty="0" err="1">
                <a:sym typeface="Wingdings" panose="05000000000000000000" pitchFamily="2" charset="2"/>
              </a:rPr>
              <a:t>giờ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mặt</a:t>
            </a:r>
            <a:r>
              <a:rPr lang="en-US" sz="1100" dirty="0">
                <a:sym typeface="Wingdings" panose="05000000000000000000" pitchFamily="2" charset="2"/>
              </a:rPr>
              <a:t> ở </a:t>
            </a:r>
            <a:r>
              <a:rPr lang="en-US" sz="1100" dirty="0" err="1">
                <a:sym typeface="Wingdings" panose="05000000000000000000" pitchFamily="2" charset="2"/>
              </a:rPr>
              <a:t>bản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thảo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đầu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tiên</a:t>
            </a:r>
            <a:r>
              <a:rPr lang="en-US" sz="1100" dirty="0">
                <a:sym typeface="Wingdings" panose="05000000000000000000" pitchFamily="2" charset="2"/>
              </a:rPr>
              <a:t>. </a:t>
            </a:r>
            <a:r>
              <a:rPr lang="en-US" sz="1100" dirty="0" err="1">
                <a:sym typeface="Wingdings" panose="05000000000000000000" pitchFamily="2" charset="2"/>
              </a:rPr>
              <a:t>Nếu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bạn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cơ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hội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đọc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bản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thảo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của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bài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thơ</a:t>
            </a:r>
            <a:r>
              <a:rPr lang="en-US" sz="1100" dirty="0">
                <a:sym typeface="Wingdings" panose="05000000000000000000" pitchFamily="2" charset="2"/>
              </a:rPr>
              <a:t>/ </a:t>
            </a:r>
            <a:r>
              <a:rPr lang="en-US" sz="1100" dirty="0" err="1">
                <a:sym typeface="Wingdings" panose="05000000000000000000" pitchFamily="2" charset="2"/>
              </a:rPr>
              <a:t>câu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truyện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của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tác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giả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nổi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tiếng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chắc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bạn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cũng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sẽ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bật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cười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những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lỗi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nhỏ</a:t>
            </a:r>
            <a:r>
              <a:rPr lang="en-US" sz="1100" dirty="0">
                <a:sym typeface="Wingdings" panose="05000000000000000000" pitchFamily="2" charset="2"/>
              </a:rPr>
              <a:t>/ </a:t>
            </a:r>
            <a:r>
              <a:rPr lang="en-US" sz="1100" dirty="0" err="1">
                <a:sym typeface="Wingdings" panose="05000000000000000000" pitchFamily="2" charset="2"/>
              </a:rPr>
              <a:t>ngớ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ngẩn</a:t>
            </a:r>
            <a:r>
              <a:rPr lang="en-US" sz="1100" dirty="0">
                <a:sym typeface="Wingdings" panose="05000000000000000000" pitchFamily="2" charset="2"/>
              </a:rPr>
              <a:t>, </a:t>
            </a:r>
            <a:r>
              <a:rPr lang="en-US" sz="1100" dirty="0" err="1">
                <a:sym typeface="Wingdings" panose="05000000000000000000" pitchFamily="2" charset="2"/>
              </a:rPr>
              <a:t>trải</a:t>
            </a:r>
            <a:r>
              <a:rPr lang="en-US" sz="1100" dirty="0">
                <a:sym typeface="Wingdings" panose="05000000000000000000" pitchFamily="2" charset="2"/>
              </a:rPr>
              <a:t> qua </a:t>
            </a:r>
            <a:r>
              <a:rPr lang="en-US" sz="1100" dirty="0" err="1">
                <a:sym typeface="Wingdings" panose="05000000000000000000" pitchFamily="2" charset="2"/>
              </a:rPr>
              <a:t>nhiều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lần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lại</a:t>
            </a:r>
            <a:r>
              <a:rPr lang="en-US" sz="1100" dirty="0">
                <a:sym typeface="Wingdings" panose="05000000000000000000" pitchFamily="2" charset="2"/>
              </a:rPr>
              <a:t> r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cả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biên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tập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mới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tpham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hoàn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hảo</a:t>
            </a:r>
            <a:r>
              <a:rPr lang="en-US" sz="1100" dirty="0">
                <a:sym typeface="Wingdings" panose="05000000000000000000" pitchFamily="2" charset="2"/>
              </a:rPr>
              <a:t>. 1 </a:t>
            </a:r>
            <a:r>
              <a:rPr lang="en-US" sz="1100" dirty="0" err="1">
                <a:sym typeface="Wingdings" panose="05000000000000000000" pitchFamily="2" charset="2"/>
              </a:rPr>
              <a:t>sự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khác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biệt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giữa</a:t>
            </a:r>
            <a:r>
              <a:rPr lang="en-US" sz="1100" dirty="0">
                <a:sym typeface="Wingdings" panose="05000000000000000000" pitchFamily="2" charset="2"/>
              </a:rPr>
              <a:t> tph </a:t>
            </a:r>
            <a:r>
              <a:rPr lang="en-US" sz="1100" dirty="0" err="1">
                <a:sym typeface="Wingdings" panose="05000000000000000000" pitchFamily="2" charset="2"/>
              </a:rPr>
              <a:t>dở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và</a:t>
            </a:r>
            <a:r>
              <a:rPr lang="en-US" sz="1100" dirty="0">
                <a:sym typeface="Wingdings" panose="05000000000000000000" pitchFamily="2" charset="2"/>
              </a:rPr>
              <a:t> hay </a:t>
            </a:r>
            <a:r>
              <a:rPr lang="en-US" sz="1100" dirty="0" err="1">
                <a:sym typeface="Wingdings" panose="05000000000000000000" pitchFamily="2" charset="2"/>
              </a:rPr>
              <a:t>đó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số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lần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mình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chỉn</a:t>
            </a:r>
            <a:r>
              <a:rPr lang="en-US" sz="1100" dirty="0">
                <a:sym typeface="Wingdings" panose="05000000000000000000" pitchFamily="2" charset="2"/>
              </a:rPr>
              <a:t> chu </a:t>
            </a:r>
            <a:r>
              <a:rPr lang="en-US" sz="1100" dirty="0" err="1">
                <a:sym typeface="Wingdings" panose="05000000000000000000" pitchFamily="2" charset="2"/>
              </a:rPr>
              <a:t>chỉnh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lại</a:t>
            </a:r>
            <a:r>
              <a:rPr lang="en-US" sz="1100" dirty="0">
                <a:sym typeface="Wingdings" panose="05000000000000000000" pitchFamily="2" charset="2"/>
              </a:rPr>
              <a:t>. </a:t>
            </a:r>
            <a:r>
              <a:rPr lang="en-US" sz="1100" dirty="0" err="1">
                <a:sym typeface="Wingdings" panose="05000000000000000000" pitchFamily="2" charset="2"/>
              </a:rPr>
              <a:t>Giờ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em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10’ </a:t>
            </a:r>
            <a:r>
              <a:rPr lang="en-US" sz="1100" dirty="0" err="1">
                <a:sym typeface="Wingdings" panose="05000000000000000000" pitchFamily="2" charset="2"/>
              </a:rPr>
              <a:t>để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hopajt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động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nhân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để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rà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soát</a:t>
            </a:r>
            <a:r>
              <a:rPr lang="en-US" sz="1100" dirty="0">
                <a:sym typeface="Wingdings" panose="05000000000000000000" pitchFamily="2" charset="2"/>
              </a:rPr>
              <a:t>, </a:t>
            </a:r>
            <a:r>
              <a:rPr lang="en-US" sz="1100" dirty="0" err="1">
                <a:sym typeface="Wingdings" panose="05000000000000000000" pitchFamily="2" charset="2"/>
              </a:rPr>
              <a:t>chỉnh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lại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những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lỗi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trong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bài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viết</a:t>
            </a:r>
            <a:endParaRPr lang="en-US" sz="1100" dirty="0"/>
          </a:p>
          <a:p>
            <a:pPr marL="158750" indent="0">
              <a:buNone/>
            </a:pPr>
            <a:endParaRPr lang="en-US" dirty="0"/>
          </a:p>
          <a:p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51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ai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ta,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rung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giãi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chia,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tin,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304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602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9821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05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55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2968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028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4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BLANK_1_3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1095838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1"/>
          </p:nvPr>
        </p:nvSpPr>
        <p:spPr>
          <a:xfrm>
            <a:off x="1095838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title" idx="2"/>
          </p:nvPr>
        </p:nvSpPr>
        <p:spPr>
          <a:xfrm>
            <a:off x="2905870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3"/>
          </p:nvPr>
        </p:nvSpPr>
        <p:spPr>
          <a:xfrm>
            <a:off x="2905870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title" idx="4"/>
          </p:nvPr>
        </p:nvSpPr>
        <p:spPr>
          <a:xfrm>
            <a:off x="4715911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5"/>
          </p:nvPr>
        </p:nvSpPr>
        <p:spPr>
          <a:xfrm>
            <a:off x="4715911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title" idx="6"/>
          </p:nvPr>
        </p:nvSpPr>
        <p:spPr>
          <a:xfrm>
            <a:off x="6525951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7"/>
          </p:nvPr>
        </p:nvSpPr>
        <p:spPr>
          <a:xfrm>
            <a:off x="6525951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 idx="8"/>
          </p:nvPr>
        </p:nvSpPr>
        <p:spPr>
          <a:xfrm>
            <a:off x="813539" y="403984"/>
            <a:ext cx="59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4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3" r:id="rId2"/>
    <p:sldLayoutId id="214748368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16513EF-6EE4-443A-81A5-447B247B8D2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418270D-3AF5-4244-8E98-5993D0B28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148"/>
            <a:ext cx="8229600" cy="3555183"/>
          </a:xfrm>
          <a:prstGeom prst="rect">
            <a:avLst/>
          </a:prstGeom>
        </p:spPr>
      </p:pic>
      <p:sp>
        <p:nvSpPr>
          <p:cNvPr id="43" name="矩形 44">
            <a:extLst>
              <a:ext uri="{FF2B5EF4-FFF2-40B4-BE49-F238E27FC236}">
                <a16:creationId xmlns:a16="http://schemas.microsoft.com/office/drawing/2014/main" id="{60D3660C-DBC4-4A3F-BCA0-656EC1FC4A0C}"/>
              </a:ext>
            </a:extLst>
          </p:cNvPr>
          <p:cNvSpPr/>
          <p:nvPr/>
        </p:nvSpPr>
        <p:spPr>
          <a:xfrm>
            <a:off x="535197" y="2971799"/>
            <a:ext cx="8151603" cy="2017553"/>
          </a:xfrm>
          <a:prstGeom prst="rect">
            <a:avLst/>
          </a:prstGeom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just">
              <a:defRPr/>
            </a:pPr>
            <a:r>
              <a:rPr lang="en-US" altLang="zh-CN" sz="1035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Dấu</a:t>
            </a:r>
            <a:r>
              <a:rPr lang="en-US" altLang="zh-CN" sz="1035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altLang="zh-CN" sz="1035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ấn</a:t>
            </a:r>
            <a:r>
              <a:rPr lang="en-US" altLang="zh-CN" sz="1035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altLang="zh-CN" sz="1035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trải</a:t>
            </a:r>
            <a:r>
              <a:rPr lang="en-US" altLang="zh-CN" sz="10350" dirty="0">
                <a:solidFill>
                  <a:srgbClr val="0070C0"/>
                </a:solidFill>
                <a:latin typeface="#9Slide05 SVNCookie" panose="020B0606040200020203" pitchFamily="34" charset="0"/>
              </a:rPr>
              <a:t> </a:t>
            </a:r>
            <a:r>
              <a:rPr lang="en-US" altLang="zh-CN" sz="1035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nghiệm</a:t>
            </a:r>
            <a:endParaRPr lang="zh-CN" altLang="en-US" sz="10350" dirty="0">
              <a:solidFill>
                <a:srgbClr val="0070C0"/>
              </a:solidFill>
              <a:latin typeface="#9Slide05 SVN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0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5F4209CE-F3D7-4C45-8073-6072D5D6890A}"/>
              </a:ext>
            </a:extLst>
          </p:cNvPr>
          <p:cNvGrpSpPr/>
          <p:nvPr/>
        </p:nvGrpSpPr>
        <p:grpSpPr>
          <a:xfrm>
            <a:off x="1437035" y="349480"/>
            <a:ext cx="882434" cy="854390"/>
            <a:chOff x="3716376" y="920580"/>
            <a:chExt cx="4776695" cy="4995334"/>
          </a:xfrm>
        </p:grpSpPr>
        <p:sp>
          <p:nvSpPr>
            <p:cNvPr id="3" name="任意多边形 4">
              <a:extLst>
                <a:ext uri="{FF2B5EF4-FFF2-40B4-BE49-F238E27FC236}">
                  <a16:creationId xmlns:a16="http://schemas.microsoft.com/office/drawing/2014/main" id="{EC192201-9657-468F-9515-E0501C3A9962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rgbClr val="BBA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" name="任意多边形 5">
              <a:extLst>
                <a:ext uri="{FF2B5EF4-FFF2-40B4-BE49-F238E27FC236}">
                  <a16:creationId xmlns:a16="http://schemas.microsoft.com/office/drawing/2014/main" id="{E3433329-E45D-4C1A-B8F4-7B918F781809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rgbClr val="BBA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5" name="椭圆 6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5B9BEAAE-7FF5-421E-8FB2-F647BD764B82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rgbClr val="BBA4C3">
                <a:alpha val="30000"/>
              </a:srgb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6" name="文本框 7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AA287775-AE10-4E66-BE6F-EDB5955DF194}"/>
              </a:ext>
            </a:extLst>
          </p:cNvPr>
          <p:cNvSpPr txBox="1"/>
          <p:nvPr/>
        </p:nvSpPr>
        <p:spPr>
          <a:xfrm>
            <a:off x="1672543" y="603727"/>
            <a:ext cx="4701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B1</a:t>
            </a:r>
            <a:endParaRPr lang="zh-CN" altLang="en-US" sz="21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7" name="组合 8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ECD66FB9-2943-406D-BFA1-D02880EDB330}"/>
              </a:ext>
            </a:extLst>
          </p:cNvPr>
          <p:cNvGrpSpPr/>
          <p:nvPr/>
        </p:nvGrpSpPr>
        <p:grpSpPr>
          <a:xfrm>
            <a:off x="1437035" y="1501823"/>
            <a:ext cx="882434" cy="854390"/>
            <a:chOff x="3716376" y="920580"/>
            <a:chExt cx="4776695" cy="499533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任意多边形 9">
              <a:extLst>
                <a:ext uri="{FF2B5EF4-FFF2-40B4-BE49-F238E27FC236}">
                  <a16:creationId xmlns:a16="http://schemas.microsoft.com/office/drawing/2014/main" id="{44174493-A2CD-4771-ABAF-357EF4562271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9573DAED-A089-451B-B4E0-700B856A97D1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0" name="椭圆 11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5B834BFE-F349-4EB3-BDFD-0B36EBC095E1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rgbClr val="E2F0D9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75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1" name="文本框 12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8552BF24-4153-4CC3-BE12-AEF2E2016247}"/>
              </a:ext>
            </a:extLst>
          </p:cNvPr>
          <p:cNvSpPr txBox="1"/>
          <p:nvPr/>
        </p:nvSpPr>
        <p:spPr>
          <a:xfrm>
            <a:off x="1637577" y="1761563"/>
            <a:ext cx="5150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B2</a:t>
            </a:r>
            <a:endParaRPr lang="zh-CN" altLang="en-US" sz="21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2" name="组合 13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45263F49-3371-4B0B-9463-3631564EC384}"/>
              </a:ext>
            </a:extLst>
          </p:cNvPr>
          <p:cNvGrpSpPr/>
          <p:nvPr/>
        </p:nvGrpSpPr>
        <p:grpSpPr>
          <a:xfrm>
            <a:off x="1437035" y="2673217"/>
            <a:ext cx="882434" cy="854390"/>
            <a:chOff x="3716376" y="920580"/>
            <a:chExt cx="4776695" cy="499533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任意多边形 14">
              <a:extLst>
                <a:ext uri="{FF2B5EF4-FFF2-40B4-BE49-F238E27FC236}">
                  <a16:creationId xmlns:a16="http://schemas.microsoft.com/office/drawing/2014/main" id="{0C148D1F-A5F1-468A-869E-0D2DD92C7BD7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4" name="任意多边形 15">
              <a:extLst>
                <a:ext uri="{FF2B5EF4-FFF2-40B4-BE49-F238E27FC236}">
                  <a16:creationId xmlns:a16="http://schemas.microsoft.com/office/drawing/2014/main" id="{4F4171C1-D739-4483-A6AF-9E828BF79C4E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椭圆 16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023D2AA9-373A-46FB-8693-48B8BFC2BF44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75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6" name="文本框 17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1AF02CB4-ACA3-4AE6-86E6-8D6DBE3EFA74}"/>
              </a:ext>
            </a:extLst>
          </p:cNvPr>
          <p:cNvSpPr txBox="1"/>
          <p:nvPr/>
        </p:nvSpPr>
        <p:spPr>
          <a:xfrm>
            <a:off x="1641315" y="2935807"/>
            <a:ext cx="5359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B3</a:t>
            </a:r>
            <a:endParaRPr lang="zh-CN" altLang="en-US" sz="21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7" name="组合 18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6A5E2D33-1C32-4099-A423-789E7E16F425}"/>
              </a:ext>
            </a:extLst>
          </p:cNvPr>
          <p:cNvGrpSpPr/>
          <p:nvPr/>
        </p:nvGrpSpPr>
        <p:grpSpPr>
          <a:xfrm>
            <a:off x="1465778" y="3905290"/>
            <a:ext cx="882434" cy="854390"/>
            <a:chOff x="3716376" y="870154"/>
            <a:chExt cx="4776695" cy="4995334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8" name="任意多边形 19">
              <a:extLst>
                <a:ext uri="{FF2B5EF4-FFF2-40B4-BE49-F238E27FC236}">
                  <a16:creationId xmlns:a16="http://schemas.microsoft.com/office/drawing/2014/main" id="{FCB568D7-8B35-4D53-9634-1858D3BC6104}"/>
                </a:ext>
              </a:extLst>
            </p:cNvPr>
            <p:cNvSpPr/>
            <p:nvPr/>
          </p:nvSpPr>
          <p:spPr>
            <a:xfrm>
              <a:off x="3871964" y="870154"/>
              <a:ext cx="4621107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9" name="任意多边形 20">
              <a:extLst>
                <a:ext uri="{FF2B5EF4-FFF2-40B4-BE49-F238E27FC236}">
                  <a16:creationId xmlns:a16="http://schemas.microsoft.com/office/drawing/2014/main" id="{EA294959-F05B-4E0E-B436-C70F3AB70B5A}"/>
                </a:ext>
              </a:extLst>
            </p:cNvPr>
            <p:cNvSpPr/>
            <p:nvPr/>
          </p:nvSpPr>
          <p:spPr>
            <a:xfrm flipH="1" flipV="1">
              <a:off x="3716376" y="3367821"/>
              <a:ext cx="4621107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0" name="椭圆 21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ED127A16-BB62-40F1-8831-85EDAD463010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75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1" name="文本框 22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B2D813A1-B0D6-425F-B4E4-4909D46233E4}"/>
              </a:ext>
            </a:extLst>
          </p:cNvPr>
          <p:cNvSpPr txBox="1"/>
          <p:nvPr/>
        </p:nvSpPr>
        <p:spPr>
          <a:xfrm>
            <a:off x="1665237" y="4172795"/>
            <a:ext cx="5370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B4</a:t>
            </a:r>
            <a:endParaRPr lang="zh-CN" altLang="en-US" sz="21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26" name="Google Shape;130;p22">
            <a:extLst>
              <a:ext uri="{FF2B5EF4-FFF2-40B4-BE49-F238E27FC236}">
                <a16:creationId xmlns:a16="http://schemas.microsoft.com/office/drawing/2014/main" id="{DCE04EFD-8379-4504-B5FF-47076ED854DC}"/>
              </a:ext>
            </a:extLst>
          </p:cNvPr>
          <p:cNvSpPr txBox="1">
            <a:spLocks/>
          </p:cNvSpPr>
          <p:nvPr/>
        </p:nvSpPr>
        <p:spPr>
          <a:xfrm rot="16200000">
            <a:off x="-1790156" y="2086077"/>
            <a:ext cx="5020089" cy="97134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6" algn="l"/>
                <a:tab pos="135251" algn="l"/>
              </a:tabLst>
            </a:pP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 BƯỚC VIẾT </a:t>
            </a:r>
            <a:endParaRPr lang="en-US" sz="30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A0A05FC-281E-41B4-8275-8E31173CF5C1}"/>
              </a:ext>
            </a:extLst>
          </p:cNvPr>
          <p:cNvSpPr/>
          <p:nvPr/>
        </p:nvSpPr>
        <p:spPr>
          <a:xfrm>
            <a:off x="2702134" y="326945"/>
            <a:ext cx="3898691" cy="807913"/>
          </a:xfrm>
          <a:prstGeom prst="roundRect">
            <a:avLst>
              <a:gd name="adj" fmla="val 50000"/>
            </a:avLst>
          </a:prstGeom>
          <a:solidFill>
            <a:srgbClr val="EAE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CHUẨN BỊ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D7705DC-1D48-458D-B31F-C53B96ED6B92}"/>
              </a:ext>
            </a:extLst>
          </p:cNvPr>
          <p:cNvSpPr/>
          <p:nvPr/>
        </p:nvSpPr>
        <p:spPr>
          <a:xfrm>
            <a:off x="2702134" y="1548300"/>
            <a:ext cx="3898691" cy="807913"/>
          </a:xfrm>
          <a:prstGeom prst="roundRect">
            <a:avLst>
              <a:gd name="adj" fmla="val 50000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 Ý VÀ LẬP DÀN Ý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866A7F8-12FB-429C-8BB2-3642E80448A1}"/>
              </a:ext>
            </a:extLst>
          </p:cNvPr>
          <p:cNvSpPr/>
          <p:nvPr/>
        </p:nvSpPr>
        <p:spPr>
          <a:xfrm>
            <a:off x="2702134" y="2683278"/>
            <a:ext cx="3898691" cy="807913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 BÀI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0D08E9-A004-4FE7-886B-AE1C368F25B3}"/>
              </a:ext>
            </a:extLst>
          </p:cNvPr>
          <p:cNvSpPr/>
          <p:nvPr/>
        </p:nvSpPr>
        <p:spPr>
          <a:xfrm>
            <a:off x="2724804" y="4009039"/>
            <a:ext cx="3898691" cy="80791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KIỂM TRA VÀ CHỈNH SỬA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BDA082D-4B9A-4310-A9B8-5470334FF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269" y="1443902"/>
            <a:ext cx="2255695" cy="22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0">
                                      <p:cBhvr>
                                        <p:cTn id="2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2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21600000">
                                      <p:cBhvr>
                                        <p:cTn id="36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  <p:bldP spid="16" grpId="0"/>
      <p:bldP spid="16" grpId="1"/>
      <p:bldP spid="21" grpId="0"/>
      <p:bldP spid="21" grpId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2">
            <a:hlinkClick r:id="rId3"/>
          </p:cNvPr>
          <p:cNvSpPr/>
          <p:nvPr/>
        </p:nvSpPr>
        <p:spPr>
          <a:xfrm>
            <a:off x="-685800" y="4531359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654FD8-41D5-4B88-86F0-718581EC3F95}"/>
              </a:ext>
            </a:extLst>
          </p:cNvPr>
          <p:cNvSpPr txBox="1"/>
          <p:nvPr/>
        </p:nvSpPr>
        <p:spPr>
          <a:xfrm>
            <a:off x="1971924" y="1578886"/>
            <a:ext cx="65439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xác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kiểu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8E7940-FCAF-470A-824E-73194408138B}"/>
              </a:ext>
            </a:extLst>
          </p:cNvPr>
          <p:cNvSpPr txBox="1"/>
          <p:nvPr/>
        </p:nvSpPr>
        <p:spPr>
          <a:xfrm>
            <a:off x="1971924" y="2933996"/>
            <a:ext cx="6909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chuyến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56AEB3-17CF-4927-8DDA-F313F3772346}"/>
              </a:ext>
            </a:extLst>
          </p:cNvPr>
          <p:cNvSpPr txBox="1"/>
          <p:nvPr/>
        </p:nvSpPr>
        <p:spPr>
          <a:xfrm>
            <a:off x="1981820" y="4213882"/>
            <a:ext cx="6909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/ video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chuyến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nếu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27" name="组合 3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A6A2AA7F-5793-44D7-BF78-0BFA5D63C50B}"/>
              </a:ext>
            </a:extLst>
          </p:cNvPr>
          <p:cNvGrpSpPr/>
          <p:nvPr/>
        </p:nvGrpSpPr>
        <p:grpSpPr>
          <a:xfrm>
            <a:off x="2647785" y="300561"/>
            <a:ext cx="831750" cy="785378"/>
            <a:chOff x="3716376" y="920580"/>
            <a:chExt cx="4776695" cy="4995334"/>
          </a:xfrm>
        </p:grpSpPr>
        <p:sp>
          <p:nvSpPr>
            <p:cNvPr id="28" name="任意多边形 4">
              <a:extLst>
                <a:ext uri="{FF2B5EF4-FFF2-40B4-BE49-F238E27FC236}">
                  <a16:creationId xmlns:a16="http://schemas.microsoft.com/office/drawing/2014/main" id="{B31CF21D-16DD-42EB-8288-6A06B6A314F3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rgbClr val="BBA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9" name="任意多边形 5">
              <a:extLst>
                <a:ext uri="{FF2B5EF4-FFF2-40B4-BE49-F238E27FC236}">
                  <a16:creationId xmlns:a16="http://schemas.microsoft.com/office/drawing/2014/main" id="{86F440AD-A809-4FA2-92BE-F83E4EDC4878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rgbClr val="BBA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0" name="椭圆 6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231E1F18-709A-4843-8CBE-BC112E6D028B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rgbClr val="BBA4C3">
                <a:alpha val="30000"/>
              </a:srgb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1" name="文本框 7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AC342888-74AE-491D-B69F-FF9A184DD80C}"/>
              </a:ext>
            </a:extLst>
          </p:cNvPr>
          <p:cNvSpPr txBox="1"/>
          <p:nvPr/>
        </p:nvSpPr>
        <p:spPr>
          <a:xfrm>
            <a:off x="2832609" y="554808"/>
            <a:ext cx="4701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B1</a:t>
            </a:r>
            <a:endParaRPr lang="zh-CN" altLang="en-US" sz="21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C301676-EF4C-4941-B3AD-2547134966BC}"/>
              </a:ext>
            </a:extLst>
          </p:cNvPr>
          <p:cNvSpPr/>
          <p:nvPr/>
        </p:nvSpPr>
        <p:spPr>
          <a:xfrm>
            <a:off x="3799656" y="430191"/>
            <a:ext cx="2260305" cy="655748"/>
          </a:xfrm>
          <a:prstGeom prst="roundRect">
            <a:avLst>
              <a:gd name="adj" fmla="val 50000"/>
            </a:avLst>
          </a:prstGeom>
          <a:solidFill>
            <a:srgbClr val="EAE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CHUẨN BỊ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E03BE-9A56-44C8-B096-B9D27D73E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27" y="1380015"/>
            <a:ext cx="1061002" cy="1061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49611-0724-4C81-85A4-B9C942691A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50" b="91550" l="6100" r="93750">
                        <a14:foregroundMark x1="8550" y1="49600" x2="11800" y2="80600"/>
                        <a14:foregroundMark x1="11800" y1="80600" x2="12750" y2="82550"/>
                        <a14:foregroundMark x1="6100" y1="68000" x2="7650" y2="83650"/>
                        <a14:foregroundMark x1="14000" y1="91350" x2="26150" y2="90900"/>
                        <a14:foregroundMark x1="26150" y1="90900" x2="37650" y2="91050"/>
                        <a14:foregroundMark x1="46750" y1="83950" x2="41650" y2="81950"/>
                        <a14:foregroundMark x1="90500" y1="84400" x2="93750" y2="87350"/>
                        <a14:foregroundMark x1="33300" y1="33550" x2="39800" y2="36800"/>
                        <a14:foregroundMark x1="38700" y1="22250" x2="53850" y2="22550"/>
                        <a14:foregroundMark x1="40900" y1="19950" x2="55950" y2="23650"/>
                        <a14:foregroundMark x1="55950" y1="23650" x2="58250" y2="34800"/>
                        <a14:foregroundMark x1="58250" y1="34800" x2="57550" y2="37550"/>
                        <a14:foregroundMark x1="35800" y1="28900" x2="36250" y2="33400"/>
                        <a14:foregroundMark x1="14900" y1="72950" x2="22150" y2="82700"/>
                        <a14:foregroundMark x1="17700" y1="66950" x2="8200" y2="85300"/>
                        <a14:foregroundMark x1="8200" y1="85300" x2="18050" y2="84050"/>
                        <a14:foregroundMark x1="18050" y1="84050" x2="20100" y2="70050"/>
                        <a14:foregroundMark x1="20100" y1="70050" x2="18450" y2="68350"/>
                        <a14:foregroundMark x1="57550" y1="27050" x2="56950" y2="23500"/>
                      </a14:backgroundRemoval>
                    </a14:imgEffect>
                  </a14:imgLayer>
                </a14:imgProps>
              </a:ext>
            </a:extLst>
          </a:blip>
          <a:srcRect t="16416" r="1305"/>
          <a:stretch/>
        </p:blipFill>
        <p:spPr>
          <a:xfrm>
            <a:off x="632627" y="2714398"/>
            <a:ext cx="1113946" cy="943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249EB5-5672-4F8D-889F-7398484B26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17951" r="9754" b="22127"/>
          <a:stretch/>
        </p:blipFill>
        <p:spPr>
          <a:xfrm>
            <a:off x="632627" y="3905052"/>
            <a:ext cx="1061002" cy="8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2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5" dur="4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31" grpId="0"/>
      <p:bldP spid="31" grpId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8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B9BE3F55-768C-4899-BE80-83105C783921}"/>
              </a:ext>
            </a:extLst>
          </p:cNvPr>
          <p:cNvGrpSpPr/>
          <p:nvPr/>
        </p:nvGrpSpPr>
        <p:grpSpPr>
          <a:xfrm>
            <a:off x="2353584" y="326606"/>
            <a:ext cx="779991" cy="770674"/>
            <a:chOff x="3716376" y="920580"/>
            <a:chExt cx="4776695" cy="499533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任意多边形 9">
              <a:extLst>
                <a:ext uri="{FF2B5EF4-FFF2-40B4-BE49-F238E27FC236}">
                  <a16:creationId xmlns:a16="http://schemas.microsoft.com/office/drawing/2014/main" id="{B92FD454-FB71-46EF-A958-C122DD885126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6" name="任意多边形 10">
              <a:extLst>
                <a:ext uri="{FF2B5EF4-FFF2-40B4-BE49-F238E27FC236}">
                  <a16:creationId xmlns:a16="http://schemas.microsoft.com/office/drawing/2014/main" id="{72B145DA-452B-406B-8EB1-40964B0C04CD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7" name="椭圆 11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C38F55E4-B959-4661-9CA9-33990E39EDA0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rgbClr val="E2F0D9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75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8" name="文本框 12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87EFBA5A-A96A-4A4B-B9B9-7B0317C7AF75}"/>
              </a:ext>
            </a:extLst>
          </p:cNvPr>
          <p:cNvSpPr txBox="1"/>
          <p:nvPr/>
        </p:nvSpPr>
        <p:spPr>
          <a:xfrm>
            <a:off x="2483489" y="562492"/>
            <a:ext cx="5150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B2</a:t>
            </a:r>
            <a:endParaRPr lang="zh-CN" altLang="en-US" sz="21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F4CE41F-A3AF-453C-9B82-497007CA95A7}"/>
              </a:ext>
            </a:extLst>
          </p:cNvPr>
          <p:cNvSpPr/>
          <p:nvPr/>
        </p:nvSpPr>
        <p:spPr>
          <a:xfrm>
            <a:off x="3349264" y="372800"/>
            <a:ext cx="3138999" cy="678283"/>
          </a:xfrm>
          <a:prstGeom prst="roundRect">
            <a:avLst>
              <a:gd name="adj" fmla="val 50000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 Ý VÀ LẬP DÀN 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2BC2C-9E16-4C3C-A80C-B320D827F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797" y="1901187"/>
            <a:ext cx="2438405" cy="2438405"/>
          </a:xfrm>
          <a:prstGeom prst="rect">
            <a:avLst/>
          </a:prstGeom>
        </p:spPr>
      </p:pic>
      <p:sp>
        <p:nvSpPr>
          <p:cNvPr id="13" name="9Slide.vn 13">
            <a:extLst>
              <a:ext uri="{FF2B5EF4-FFF2-40B4-BE49-F238E27FC236}">
                <a16:creationId xmlns:a16="http://schemas.microsoft.com/office/drawing/2014/main" id="{5D7DA020-12FD-4C92-9547-28E0CC329FB8}"/>
              </a:ext>
            </a:extLst>
          </p:cNvPr>
          <p:cNvSpPr>
            <a:spLocks/>
          </p:cNvSpPr>
          <p:nvPr/>
        </p:nvSpPr>
        <p:spPr bwMode="auto">
          <a:xfrm>
            <a:off x="457962" y="2571750"/>
            <a:ext cx="2350443" cy="1064222"/>
          </a:xfrm>
          <a:custGeom>
            <a:avLst/>
            <a:gdLst>
              <a:gd name="T0" fmla="*/ 4081 w 4107"/>
              <a:gd name="T1" fmla="*/ 660 h 1856"/>
              <a:gd name="T2" fmla="*/ 4022 w 4107"/>
              <a:gd name="T3" fmla="*/ 213 h 1856"/>
              <a:gd name="T4" fmla="*/ 3976 w 4107"/>
              <a:gd name="T5" fmla="*/ 73 h 1856"/>
              <a:gd name="T6" fmla="*/ 3939 w 4107"/>
              <a:gd name="T7" fmla="*/ 36 h 1856"/>
              <a:gd name="T8" fmla="*/ 3914 w 4107"/>
              <a:gd name="T9" fmla="*/ 23 h 1856"/>
              <a:gd name="T10" fmla="*/ 3875 w 4107"/>
              <a:gd name="T11" fmla="*/ 3 h 1856"/>
              <a:gd name="T12" fmla="*/ 3840 w 4107"/>
              <a:gd name="T13" fmla="*/ 8 h 1856"/>
              <a:gd name="T14" fmla="*/ 3839 w 4107"/>
              <a:gd name="T15" fmla="*/ 8 h 1856"/>
              <a:gd name="T16" fmla="*/ 3813 w 4107"/>
              <a:gd name="T17" fmla="*/ 0 h 1856"/>
              <a:gd name="T18" fmla="*/ 1934 w 4107"/>
              <a:gd name="T19" fmla="*/ 36 h 1856"/>
              <a:gd name="T20" fmla="*/ 758 w 4107"/>
              <a:gd name="T21" fmla="*/ 65 h 1856"/>
              <a:gd name="T22" fmla="*/ 54 w 4107"/>
              <a:gd name="T23" fmla="*/ 113 h 1856"/>
              <a:gd name="T24" fmla="*/ 31 w 4107"/>
              <a:gd name="T25" fmla="*/ 130 h 1856"/>
              <a:gd name="T26" fmla="*/ 42 w 4107"/>
              <a:gd name="T27" fmla="*/ 162 h 1856"/>
              <a:gd name="T28" fmla="*/ 289 w 4107"/>
              <a:gd name="T29" fmla="*/ 168 h 1856"/>
              <a:gd name="T30" fmla="*/ 1464 w 4107"/>
              <a:gd name="T31" fmla="*/ 136 h 1856"/>
              <a:gd name="T32" fmla="*/ 2869 w 4107"/>
              <a:gd name="T33" fmla="*/ 98 h 1856"/>
              <a:gd name="T34" fmla="*/ 3828 w 4107"/>
              <a:gd name="T35" fmla="*/ 268 h 1856"/>
              <a:gd name="T36" fmla="*/ 3873 w 4107"/>
              <a:gd name="T37" fmla="*/ 1195 h 1856"/>
              <a:gd name="T38" fmla="*/ 3403 w 4107"/>
              <a:gd name="T39" fmla="*/ 1585 h 1856"/>
              <a:gd name="T40" fmla="*/ 1989 w 4107"/>
              <a:gd name="T41" fmla="*/ 1608 h 1856"/>
              <a:gd name="T42" fmla="*/ 1043 w 4107"/>
              <a:gd name="T43" fmla="*/ 1607 h 1856"/>
              <a:gd name="T44" fmla="*/ 466 w 4107"/>
              <a:gd name="T45" fmla="*/ 1592 h 1856"/>
              <a:gd name="T46" fmla="*/ 123 w 4107"/>
              <a:gd name="T47" fmla="*/ 1603 h 1856"/>
              <a:gd name="T48" fmla="*/ 125 w 4107"/>
              <a:gd name="T49" fmla="*/ 1599 h 1856"/>
              <a:gd name="T50" fmla="*/ 125 w 4107"/>
              <a:gd name="T51" fmla="*/ 1568 h 1856"/>
              <a:gd name="T52" fmla="*/ 119 w 4107"/>
              <a:gd name="T53" fmla="*/ 1388 h 1856"/>
              <a:gd name="T54" fmla="*/ 94 w 4107"/>
              <a:gd name="T55" fmla="*/ 871 h 1856"/>
              <a:gd name="T56" fmla="*/ 80 w 4107"/>
              <a:gd name="T57" fmla="*/ 529 h 1856"/>
              <a:gd name="T58" fmla="*/ 74 w 4107"/>
              <a:gd name="T59" fmla="*/ 308 h 1856"/>
              <a:gd name="T60" fmla="*/ 46 w 4107"/>
              <a:gd name="T61" fmla="*/ 181 h 1856"/>
              <a:gd name="T62" fmla="*/ 24 w 4107"/>
              <a:gd name="T63" fmla="*/ 174 h 1856"/>
              <a:gd name="T64" fmla="*/ 9 w 4107"/>
              <a:gd name="T65" fmla="*/ 220 h 1856"/>
              <a:gd name="T66" fmla="*/ 2 w 4107"/>
              <a:gd name="T67" fmla="*/ 426 h 1856"/>
              <a:gd name="T68" fmla="*/ 10 w 4107"/>
              <a:gd name="T69" fmla="*/ 688 h 1856"/>
              <a:gd name="T70" fmla="*/ 18 w 4107"/>
              <a:gd name="T71" fmla="*/ 1052 h 1856"/>
              <a:gd name="T72" fmla="*/ 31 w 4107"/>
              <a:gd name="T73" fmla="*/ 1509 h 1856"/>
              <a:gd name="T74" fmla="*/ 41 w 4107"/>
              <a:gd name="T75" fmla="*/ 1614 h 1856"/>
              <a:gd name="T76" fmla="*/ 71 w 4107"/>
              <a:gd name="T77" fmla="*/ 1637 h 1856"/>
              <a:gd name="T78" fmla="*/ 72 w 4107"/>
              <a:gd name="T79" fmla="*/ 1643 h 1856"/>
              <a:gd name="T80" fmla="*/ 62 w 4107"/>
              <a:gd name="T81" fmla="*/ 1663 h 1856"/>
              <a:gd name="T82" fmla="*/ 72 w 4107"/>
              <a:gd name="T83" fmla="*/ 1694 h 1856"/>
              <a:gd name="T84" fmla="*/ 120 w 4107"/>
              <a:gd name="T85" fmla="*/ 1765 h 1856"/>
              <a:gd name="T86" fmla="*/ 206 w 4107"/>
              <a:gd name="T87" fmla="*/ 1822 h 1856"/>
              <a:gd name="T88" fmla="*/ 381 w 4107"/>
              <a:gd name="T89" fmla="*/ 1856 h 1856"/>
              <a:gd name="T90" fmla="*/ 610 w 4107"/>
              <a:gd name="T91" fmla="*/ 1844 h 1856"/>
              <a:gd name="T92" fmla="*/ 729 w 4107"/>
              <a:gd name="T93" fmla="*/ 1833 h 1856"/>
              <a:gd name="T94" fmla="*/ 794 w 4107"/>
              <a:gd name="T95" fmla="*/ 1833 h 1856"/>
              <a:gd name="T96" fmla="*/ 831 w 4107"/>
              <a:gd name="T97" fmla="*/ 1837 h 1856"/>
              <a:gd name="T98" fmla="*/ 867 w 4107"/>
              <a:gd name="T99" fmla="*/ 1822 h 1856"/>
              <a:gd name="T100" fmla="*/ 1221 w 4107"/>
              <a:gd name="T101" fmla="*/ 1805 h 1856"/>
              <a:gd name="T102" fmla="*/ 1812 w 4107"/>
              <a:gd name="T103" fmla="*/ 1805 h 1856"/>
              <a:gd name="T104" fmla="*/ 2658 w 4107"/>
              <a:gd name="T105" fmla="*/ 1831 h 1856"/>
              <a:gd name="T106" fmla="*/ 3075 w 4107"/>
              <a:gd name="T107" fmla="*/ 1834 h 1856"/>
              <a:gd name="T108" fmla="*/ 3481 w 4107"/>
              <a:gd name="T109" fmla="*/ 1820 h 1856"/>
              <a:gd name="T110" fmla="*/ 3770 w 4107"/>
              <a:gd name="T111" fmla="*/ 1794 h 1856"/>
              <a:gd name="T112" fmla="*/ 3939 w 4107"/>
              <a:gd name="T113" fmla="*/ 1776 h 1856"/>
              <a:gd name="T114" fmla="*/ 4035 w 4107"/>
              <a:gd name="T115" fmla="*/ 1748 h 1856"/>
              <a:gd name="T116" fmla="*/ 4071 w 4107"/>
              <a:gd name="T117" fmla="*/ 1719 h 1856"/>
              <a:gd name="T118" fmla="*/ 4076 w 4107"/>
              <a:gd name="T119" fmla="*/ 1664 h 1856"/>
              <a:gd name="T120" fmla="*/ 4086 w 4107"/>
              <a:gd name="T121" fmla="*/ 1554 h 1856"/>
              <a:gd name="T122" fmla="*/ 4107 w 4107"/>
              <a:gd name="T123" fmla="*/ 1157 h 1856"/>
              <a:gd name="T124" fmla="*/ 4092 w 4107"/>
              <a:gd name="T125" fmla="*/ 858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07" h="1856">
                <a:moveTo>
                  <a:pt x="4092" y="858"/>
                </a:moveTo>
                <a:lnTo>
                  <a:pt x="4081" y="660"/>
                </a:lnTo>
                <a:lnTo>
                  <a:pt x="4051" y="359"/>
                </a:lnTo>
                <a:lnTo>
                  <a:pt x="4022" y="213"/>
                </a:lnTo>
                <a:lnTo>
                  <a:pt x="3993" y="118"/>
                </a:lnTo>
                <a:lnTo>
                  <a:pt x="3976" y="73"/>
                </a:lnTo>
                <a:lnTo>
                  <a:pt x="3967" y="54"/>
                </a:lnTo>
                <a:lnTo>
                  <a:pt x="3939" y="36"/>
                </a:lnTo>
                <a:lnTo>
                  <a:pt x="3923" y="34"/>
                </a:lnTo>
                <a:lnTo>
                  <a:pt x="3914" y="23"/>
                </a:lnTo>
                <a:lnTo>
                  <a:pt x="3895" y="9"/>
                </a:lnTo>
                <a:lnTo>
                  <a:pt x="3875" y="3"/>
                </a:lnTo>
                <a:lnTo>
                  <a:pt x="3852" y="4"/>
                </a:lnTo>
                <a:lnTo>
                  <a:pt x="3840" y="8"/>
                </a:lnTo>
                <a:lnTo>
                  <a:pt x="3839" y="8"/>
                </a:lnTo>
                <a:lnTo>
                  <a:pt x="3839" y="8"/>
                </a:lnTo>
                <a:lnTo>
                  <a:pt x="3828" y="1"/>
                </a:lnTo>
                <a:lnTo>
                  <a:pt x="3813" y="0"/>
                </a:lnTo>
                <a:lnTo>
                  <a:pt x="2873" y="14"/>
                </a:lnTo>
                <a:lnTo>
                  <a:pt x="1934" y="36"/>
                </a:lnTo>
                <a:lnTo>
                  <a:pt x="1464" y="47"/>
                </a:lnTo>
                <a:lnTo>
                  <a:pt x="758" y="65"/>
                </a:lnTo>
                <a:lnTo>
                  <a:pt x="289" y="91"/>
                </a:lnTo>
                <a:lnTo>
                  <a:pt x="54" y="113"/>
                </a:lnTo>
                <a:lnTo>
                  <a:pt x="44" y="115"/>
                </a:lnTo>
                <a:lnTo>
                  <a:pt x="31" y="130"/>
                </a:lnTo>
                <a:lnTo>
                  <a:pt x="31" y="148"/>
                </a:lnTo>
                <a:lnTo>
                  <a:pt x="42" y="162"/>
                </a:lnTo>
                <a:lnTo>
                  <a:pt x="54" y="165"/>
                </a:lnTo>
                <a:lnTo>
                  <a:pt x="289" y="168"/>
                </a:lnTo>
                <a:lnTo>
                  <a:pt x="759" y="162"/>
                </a:lnTo>
                <a:lnTo>
                  <a:pt x="1464" y="136"/>
                </a:lnTo>
                <a:lnTo>
                  <a:pt x="1934" y="121"/>
                </a:lnTo>
                <a:lnTo>
                  <a:pt x="2869" y="98"/>
                </a:lnTo>
                <a:lnTo>
                  <a:pt x="3806" y="83"/>
                </a:lnTo>
                <a:lnTo>
                  <a:pt x="3828" y="268"/>
                </a:lnTo>
                <a:lnTo>
                  <a:pt x="3856" y="639"/>
                </a:lnTo>
                <a:lnTo>
                  <a:pt x="3873" y="1195"/>
                </a:lnTo>
                <a:lnTo>
                  <a:pt x="3874" y="1568"/>
                </a:lnTo>
                <a:lnTo>
                  <a:pt x="3403" y="1585"/>
                </a:lnTo>
                <a:lnTo>
                  <a:pt x="2461" y="1605"/>
                </a:lnTo>
                <a:lnTo>
                  <a:pt x="1989" y="1608"/>
                </a:lnTo>
                <a:lnTo>
                  <a:pt x="1516" y="1611"/>
                </a:lnTo>
                <a:lnTo>
                  <a:pt x="1043" y="1607"/>
                </a:lnTo>
                <a:lnTo>
                  <a:pt x="815" y="1602"/>
                </a:lnTo>
                <a:lnTo>
                  <a:pt x="466" y="1592"/>
                </a:lnTo>
                <a:lnTo>
                  <a:pt x="236" y="1596"/>
                </a:lnTo>
                <a:lnTo>
                  <a:pt x="123" y="1603"/>
                </a:lnTo>
                <a:lnTo>
                  <a:pt x="124" y="1602"/>
                </a:lnTo>
                <a:lnTo>
                  <a:pt x="125" y="1599"/>
                </a:lnTo>
                <a:lnTo>
                  <a:pt x="131" y="1589"/>
                </a:lnTo>
                <a:lnTo>
                  <a:pt x="125" y="1568"/>
                </a:lnTo>
                <a:lnTo>
                  <a:pt x="119" y="1561"/>
                </a:lnTo>
                <a:lnTo>
                  <a:pt x="119" y="1388"/>
                </a:lnTo>
                <a:lnTo>
                  <a:pt x="102" y="1043"/>
                </a:lnTo>
                <a:lnTo>
                  <a:pt x="94" y="871"/>
                </a:lnTo>
                <a:lnTo>
                  <a:pt x="88" y="700"/>
                </a:lnTo>
                <a:lnTo>
                  <a:pt x="80" y="529"/>
                </a:lnTo>
                <a:lnTo>
                  <a:pt x="79" y="442"/>
                </a:lnTo>
                <a:lnTo>
                  <a:pt x="74" y="308"/>
                </a:lnTo>
                <a:lnTo>
                  <a:pt x="59" y="222"/>
                </a:lnTo>
                <a:lnTo>
                  <a:pt x="46" y="181"/>
                </a:lnTo>
                <a:lnTo>
                  <a:pt x="41" y="174"/>
                </a:lnTo>
                <a:lnTo>
                  <a:pt x="24" y="174"/>
                </a:lnTo>
                <a:lnTo>
                  <a:pt x="19" y="181"/>
                </a:lnTo>
                <a:lnTo>
                  <a:pt x="9" y="220"/>
                </a:lnTo>
                <a:lnTo>
                  <a:pt x="0" y="301"/>
                </a:lnTo>
                <a:lnTo>
                  <a:pt x="2" y="426"/>
                </a:lnTo>
                <a:lnTo>
                  <a:pt x="6" y="507"/>
                </a:lnTo>
                <a:lnTo>
                  <a:pt x="10" y="688"/>
                </a:lnTo>
                <a:lnTo>
                  <a:pt x="15" y="871"/>
                </a:lnTo>
                <a:lnTo>
                  <a:pt x="18" y="1052"/>
                </a:lnTo>
                <a:lnTo>
                  <a:pt x="23" y="1326"/>
                </a:lnTo>
                <a:lnTo>
                  <a:pt x="31" y="1509"/>
                </a:lnTo>
                <a:lnTo>
                  <a:pt x="39" y="1599"/>
                </a:lnTo>
                <a:lnTo>
                  <a:pt x="41" y="1614"/>
                </a:lnTo>
                <a:lnTo>
                  <a:pt x="59" y="1633"/>
                </a:lnTo>
                <a:lnTo>
                  <a:pt x="71" y="1637"/>
                </a:lnTo>
                <a:lnTo>
                  <a:pt x="71" y="1641"/>
                </a:lnTo>
                <a:lnTo>
                  <a:pt x="72" y="1643"/>
                </a:lnTo>
                <a:lnTo>
                  <a:pt x="66" y="1649"/>
                </a:lnTo>
                <a:lnTo>
                  <a:pt x="62" y="1663"/>
                </a:lnTo>
                <a:lnTo>
                  <a:pt x="65" y="1672"/>
                </a:lnTo>
                <a:lnTo>
                  <a:pt x="72" y="1694"/>
                </a:lnTo>
                <a:lnTo>
                  <a:pt x="93" y="1733"/>
                </a:lnTo>
                <a:lnTo>
                  <a:pt x="120" y="1765"/>
                </a:lnTo>
                <a:lnTo>
                  <a:pt x="151" y="1791"/>
                </a:lnTo>
                <a:lnTo>
                  <a:pt x="206" y="1822"/>
                </a:lnTo>
                <a:lnTo>
                  <a:pt x="289" y="1846"/>
                </a:lnTo>
                <a:lnTo>
                  <a:pt x="381" y="1856"/>
                </a:lnTo>
                <a:lnTo>
                  <a:pt x="475" y="1856"/>
                </a:lnTo>
                <a:lnTo>
                  <a:pt x="610" y="1844"/>
                </a:lnTo>
                <a:lnTo>
                  <a:pt x="687" y="1837"/>
                </a:lnTo>
                <a:lnTo>
                  <a:pt x="729" y="1833"/>
                </a:lnTo>
                <a:lnTo>
                  <a:pt x="772" y="1829"/>
                </a:lnTo>
                <a:lnTo>
                  <a:pt x="794" y="1833"/>
                </a:lnTo>
                <a:lnTo>
                  <a:pt x="815" y="1835"/>
                </a:lnTo>
                <a:lnTo>
                  <a:pt x="831" y="1837"/>
                </a:lnTo>
                <a:lnTo>
                  <a:pt x="856" y="1830"/>
                </a:lnTo>
                <a:lnTo>
                  <a:pt x="867" y="1822"/>
                </a:lnTo>
                <a:lnTo>
                  <a:pt x="985" y="1815"/>
                </a:lnTo>
                <a:lnTo>
                  <a:pt x="1221" y="1805"/>
                </a:lnTo>
                <a:lnTo>
                  <a:pt x="1576" y="1802"/>
                </a:lnTo>
                <a:lnTo>
                  <a:pt x="1812" y="1805"/>
                </a:lnTo>
                <a:lnTo>
                  <a:pt x="2094" y="1813"/>
                </a:lnTo>
                <a:lnTo>
                  <a:pt x="2658" y="1831"/>
                </a:lnTo>
                <a:lnTo>
                  <a:pt x="2941" y="1834"/>
                </a:lnTo>
                <a:lnTo>
                  <a:pt x="3075" y="1834"/>
                </a:lnTo>
                <a:lnTo>
                  <a:pt x="3345" y="1826"/>
                </a:lnTo>
                <a:lnTo>
                  <a:pt x="3481" y="1820"/>
                </a:lnTo>
                <a:lnTo>
                  <a:pt x="3626" y="1809"/>
                </a:lnTo>
                <a:lnTo>
                  <a:pt x="3770" y="1794"/>
                </a:lnTo>
                <a:lnTo>
                  <a:pt x="3836" y="1789"/>
                </a:lnTo>
                <a:lnTo>
                  <a:pt x="3939" y="1776"/>
                </a:lnTo>
                <a:lnTo>
                  <a:pt x="4003" y="1760"/>
                </a:lnTo>
                <a:lnTo>
                  <a:pt x="4035" y="1748"/>
                </a:lnTo>
                <a:lnTo>
                  <a:pt x="4050" y="1741"/>
                </a:lnTo>
                <a:lnTo>
                  <a:pt x="4071" y="1719"/>
                </a:lnTo>
                <a:lnTo>
                  <a:pt x="4080" y="1691"/>
                </a:lnTo>
                <a:lnTo>
                  <a:pt x="4076" y="1664"/>
                </a:lnTo>
                <a:lnTo>
                  <a:pt x="4070" y="1653"/>
                </a:lnTo>
                <a:lnTo>
                  <a:pt x="4086" y="1554"/>
                </a:lnTo>
                <a:lnTo>
                  <a:pt x="4105" y="1356"/>
                </a:lnTo>
                <a:lnTo>
                  <a:pt x="4107" y="1157"/>
                </a:lnTo>
                <a:lnTo>
                  <a:pt x="4099" y="958"/>
                </a:lnTo>
                <a:lnTo>
                  <a:pt x="4092" y="858"/>
                </a:ln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9Slide.vn 35">
            <a:extLst>
              <a:ext uri="{FF2B5EF4-FFF2-40B4-BE49-F238E27FC236}">
                <a16:creationId xmlns:a16="http://schemas.microsoft.com/office/drawing/2014/main" id="{1C1CA756-2611-4CC1-B09A-66CE6B679207}"/>
              </a:ext>
            </a:extLst>
          </p:cNvPr>
          <p:cNvSpPr/>
          <p:nvPr/>
        </p:nvSpPr>
        <p:spPr>
          <a:xfrm>
            <a:off x="969027" y="2709968"/>
            <a:ext cx="1225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3E50">
                    <a:lumMod val="50000"/>
                  </a:srgbClr>
                </a:solidFill>
                <a:effectLst/>
                <a:uLnTx/>
                <a:uFillTx/>
                <a:latin typeface="#9Slide05 Braxton Regular" panose="03060000000000000000" pitchFamily="66" charset="0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3E50">
                    <a:lumMod val="50000"/>
                  </a:srgbClr>
                </a:solidFill>
                <a:effectLst/>
                <a:uLnTx/>
                <a:uFillTx/>
                <a:latin typeface="#9Slide05 Braxton Regular" panose="03060000000000000000" pitchFamily="66" charset="0"/>
                <a:ea typeface="+mn-ea"/>
                <a:cs typeface="+mn-cs"/>
              </a:rPr>
              <a:t> ý</a:t>
            </a:r>
          </a:p>
        </p:txBody>
      </p:sp>
      <p:sp>
        <p:nvSpPr>
          <p:cNvPr id="15" name="9Slide.vn 13">
            <a:extLst>
              <a:ext uri="{FF2B5EF4-FFF2-40B4-BE49-F238E27FC236}">
                <a16:creationId xmlns:a16="http://schemas.microsoft.com/office/drawing/2014/main" id="{523B88E3-828F-4CCD-9F45-14AA7EFFCCB2}"/>
              </a:ext>
            </a:extLst>
          </p:cNvPr>
          <p:cNvSpPr>
            <a:spLocks/>
          </p:cNvSpPr>
          <p:nvPr/>
        </p:nvSpPr>
        <p:spPr bwMode="auto">
          <a:xfrm>
            <a:off x="6335595" y="2571750"/>
            <a:ext cx="2350443" cy="1064222"/>
          </a:xfrm>
          <a:custGeom>
            <a:avLst/>
            <a:gdLst>
              <a:gd name="T0" fmla="*/ 4081 w 4107"/>
              <a:gd name="T1" fmla="*/ 660 h 1856"/>
              <a:gd name="T2" fmla="*/ 4022 w 4107"/>
              <a:gd name="T3" fmla="*/ 213 h 1856"/>
              <a:gd name="T4" fmla="*/ 3976 w 4107"/>
              <a:gd name="T5" fmla="*/ 73 h 1856"/>
              <a:gd name="T6" fmla="*/ 3939 w 4107"/>
              <a:gd name="T7" fmla="*/ 36 h 1856"/>
              <a:gd name="T8" fmla="*/ 3914 w 4107"/>
              <a:gd name="T9" fmla="*/ 23 h 1856"/>
              <a:gd name="T10" fmla="*/ 3875 w 4107"/>
              <a:gd name="T11" fmla="*/ 3 h 1856"/>
              <a:gd name="T12" fmla="*/ 3840 w 4107"/>
              <a:gd name="T13" fmla="*/ 8 h 1856"/>
              <a:gd name="T14" fmla="*/ 3839 w 4107"/>
              <a:gd name="T15" fmla="*/ 8 h 1856"/>
              <a:gd name="T16" fmla="*/ 3813 w 4107"/>
              <a:gd name="T17" fmla="*/ 0 h 1856"/>
              <a:gd name="T18" fmla="*/ 1934 w 4107"/>
              <a:gd name="T19" fmla="*/ 36 h 1856"/>
              <a:gd name="T20" fmla="*/ 758 w 4107"/>
              <a:gd name="T21" fmla="*/ 65 h 1856"/>
              <a:gd name="T22" fmla="*/ 54 w 4107"/>
              <a:gd name="T23" fmla="*/ 113 h 1856"/>
              <a:gd name="T24" fmla="*/ 31 w 4107"/>
              <a:gd name="T25" fmla="*/ 130 h 1856"/>
              <a:gd name="T26" fmla="*/ 42 w 4107"/>
              <a:gd name="T27" fmla="*/ 162 h 1856"/>
              <a:gd name="T28" fmla="*/ 289 w 4107"/>
              <a:gd name="T29" fmla="*/ 168 h 1856"/>
              <a:gd name="T30" fmla="*/ 1464 w 4107"/>
              <a:gd name="T31" fmla="*/ 136 h 1856"/>
              <a:gd name="T32" fmla="*/ 2869 w 4107"/>
              <a:gd name="T33" fmla="*/ 98 h 1856"/>
              <a:gd name="T34" fmla="*/ 3828 w 4107"/>
              <a:gd name="T35" fmla="*/ 268 h 1856"/>
              <a:gd name="T36" fmla="*/ 3873 w 4107"/>
              <a:gd name="T37" fmla="*/ 1195 h 1856"/>
              <a:gd name="T38" fmla="*/ 3403 w 4107"/>
              <a:gd name="T39" fmla="*/ 1585 h 1856"/>
              <a:gd name="T40" fmla="*/ 1989 w 4107"/>
              <a:gd name="T41" fmla="*/ 1608 h 1856"/>
              <a:gd name="T42" fmla="*/ 1043 w 4107"/>
              <a:gd name="T43" fmla="*/ 1607 h 1856"/>
              <a:gd name="T44" fmla="*/ 466 w 4107"/>
              <a:gd name="T45" fmla="*/ 1592 h 1856"/>
              <a:gd name="T46" fmla="*/ 123 w 4107"/>
              <a:gd name="T47" fmla="*/ 1603 h 1856"/>
              <a:gd name="T48" fmla="*/ 125 w 4107"/>
              <a:gd name="T49" fmla="*/ 1599 h 1856"/>
              <a:gd name="T50" fmla="*/ 125 w 4107"/>
              <a:gd name="T51" fmla="*/ 1568 h 1856"/>
              <a:gd name="T52" fmla="*/ 119 w 4107"/>
              <a:gd name="T53" fmla="*/ 1388 h 1856"/>
              <a:gd name="T54" fmla="*/ 94 w 4107"/>
              <a:gd name="T55" fmla="*/ 871 h 1856"/>
              <a:gd name="T56" fmla="*/ 80 w 4107"/>
              <a:gd name="T57" fmla="*/ 529 h 1856"/>
              <a:gd name="T58" fmla="*/ 74 w 4107"/>
              <a:gd name="T59" fmla="*/ 308 h 1856"/>
              <a:gd name="T60" fmla="*/ 46 w 4107"/>
              <a:gd name="T61" fmla="*/ 181 h 1856"/>
              <a:gd name="T62" fmla="*/ 24 w 4107"/>
              <a:gd name="T63" fmla="*/ 174 h 1856"/>
              <a:gd name="T64" fmla="*/ 9 w 4107"/>
              <a:gd name="T65" fmla="*/ 220 h 1856"/>
              <a:gd name="T66" fmla="*/ 2 w 4107"/>
              <a:gd name="T67" fmla="*/ 426 h 1856"/>
              <a:gd name="T68" fmla="*/ 10 w 4107"/>
              <a:gd name="T69" fmla="*/ 688 h 1856"/>
              <a:gd name="T70" fmla="*/ 18 w 4107"/>
              <a:gd name="T71" fmla="*/ 1052 h 1856"/>
              <a:gd name="T72" fmla="*/ 31 w 4107"/>
              <a:gd name="T73" fmla="*/ 1509 h 1856"/>
              <a:gd name="T74" fmla="*/ 41 w 4107"/>
              <a:gd name="T75" fmla="*/ 1614 h 1856"/>
              <a:gd name="T76" fmla="*/ 71 w 4107"/>
              <a:gd name="T77" fmla="*/ 1637 h 1856"/>
              <a:gd name="T78" fmla="*/ 72 w 4107"/>
              <a:gd name="T79" fmla="*/ 1643 h 1856"/>
              <a:gd name="T80" fmla="*/ 62 w 4107"/>
              <a:gd name="T81" fmla="*/ 1663 h 1856"/>
              <a:gd name="T82" fmla="*/ 72 w 4107"/>
              <a:gd name="T83" fmla="*/ 1694 h 1856"/>
              <a:gd name="T84" fmla="*/ 120 w 4107"/>
              <a:gd name="T85" fmla="*/ 1765 h 1856"/>
              <a:gd name="T86" fmla="*/ 206 w 4107"/>
              <a:gd name="T87" fmla="*/ 1822 h 1856"/>
              <a:gd name="T88" fmla="*/ 381 w 4107"/>
              <a:gd name="T89" fmla="*/ 1856 h 1856"/>
              <a:gd name="T90" fmla="*/ 610 w 4107"/>
              <a:gd name="T91" fmla="*/ 1844 h 1856"/>
              <a:gd name="T92" fmla="*/ 729 w 4107"/>
              <a:gd name="T93" fmla="*/ 1833 h 1856"/>
              <a:gd name="T94" fmla="*/ 794 w 4107"/>
              <a:gd name="T95" fmla="*/ 1833 h 1856"/>
              <a:gd name="T96" fmla="*/ 831 w 4107"/>
              <a:gd name="T97" fmla="*/ 1837 h 1856"/>
              <a:gd name="T98" fmla="*/ 867 w 4107"/>
              <a:gd name="T99" fmla="*/ 1822 h 1856"/>
              <a:gd name="T100" fmla="*/ 1221 w 4107"/>
              <a:gd name="T101" fmla="*/ 1805 h 1856"/>
              <a:gd name="T102" fmla="*/ 1812 w 4107"/>
              <a:gd name="T103" fmla="*/ 1805 h 1856"/>
              <a:gd name="T104" fmla="*/ 2658 w 4107"/>
              <a:gd name="T105" fmla="*/ 1831 h 1856"/>
              <a:gd name="T106" fmla="*/ 3075 w 4107"/>
              <a:gd name="T107" fmla="*/ 1834 h 1856"/>
              <a:gd name="T108" fmla="*/ 3481 w 4107"/>
              <a:gd name="T109" fmla="*/ 1820 h 1856"/>
              <a:gd name="T110" fmla="*/ 3770 w 4107"/>
              <a:gd name="T111" fmla="*/ 1794 h 1856"/>
              <a:gd name="T112" fmla="*/ 3939 w 4107"/>
              <a:gd name="T113" fmla="*/ 1776 h 1856"/>
              <a:gd name="T114" fmla="*/ 4035 w 4107"/>
              <a:gd name="T115" fmla="*/ 1748 h 1856"/>
              <a:gd name="T116" fmla="*/ 4071 w 4107"/>
              <a:gd name="T117" fmla="*/ 1719 h 1856"/>
              <a:gd name="T118" fmla="*/ 4076 w 4107"/>
              <a:gd name="T119" fmla="*/ 1664 h 1856"/>
              <a:gd name="T120" fmla="*/ 4086 w 4107"/>
              <a:gd name="T121" fmla="*/ 1554 h 1856"/>
              <a:gd name="T122" fmla="*/ 4107 w 4107"/>
              <a:gd name="T123" fmla="*/ 1157 h 1856"/>
              <a:gd name="T124" fmla="*/ 4092 w 4107"/>
              <a:gd name="T125" fmla="*/ 858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07" h="1856">
                <a:moveTo>
                  <a:pt x="4092" y="858"/>
                </a:moveTo>
                <a:lnTo>
                  <a:pt x="4081" y="660"/>
                </a:lnTo>
                <a:lnTo>
                  <a:pt x="4051" y="359"/>
                </a:lnTo>
                <a:lnTo>
                  <a:pt x="4022" y="213"/>
                </a:lnTo>
                <a:lnTo>
                  <a:pt x="3993" y="118"/>
                </a:lnTo>
                <a:lnTo>
                  <a:pt x="3976" y="73"/>
                </a:lnTo>
                <a:lnTo>
                  <a:pt x="3967" y="54"/>
                </a:lnTo>
                <a:lnTo>
                  <a:pt x="3939" y="36"/>
                </a:lnTo>
                <a:lnTo>
                  <a:pt x="3923" y="34"/>
                </a:lnTo>
                <a:lnTo>
                  <a:pt x="3914" y="23"/>
                </a:lnTo>
                <a:lnTo>
                  <a:pt x="3895" y="9"/>
                </a:lnTo>
                <a:lnTo>
                  <a:pt x="3875" y="3"/>
                </a:lnTo>
                <a:lnTo>
                  <a:pt x="3852" y="4"/>
                </a:lnTo>
                <a:lnTo>
                  <a:pt x="3840" y="8"/>
                </a:lnTo>
                <a:lnTo>
                  <a:pt x="3839" y="8"/>
                </a:lnTo>
                <a:lnTo>
                  <a:pt x="3839" y="8"/>
                </a:lnTo>
                <a:lnTo>
                  <a:pt x="3828" y="1"/>
                </a:lnTo>
                <a:lnTo>
                  <a:pt x="3813" y="0"/>
                </a:lnTo>
                <a:lnTo>
                  <a:pt x="2873" y="14"/>
                </a:lnTo>
                <a:lnTo>
                  <a:pt x="1934" y="36"/>
                </a:lnTo>
                <a:lnTo>
                  <a:pt x="1464" y="47"/>
                </a:lnTo>
                <a:lnTo>
                  <a:pt x="758" y="65"/>
                </a:lnTo>
                <a:lnTo>
                  <a:pt x="289" y="91"/>
                </a:lnTo>
                <a:lnTo>
                  <a:pt x="54" y="113"/>
                </a:lnTo>
                <a:lnTo>
                  <a:pt x="44" y="115"/>
                </a:lnTo>
                <a:lnTo>
                  <a:pt x="31" y="130"/>
                </a:lnTo>
                <a:lnTo>
                  <a:pt x="31" y="148"/>
                </a:lnTo>
                <a:lnTo>
                  <a:pt x="42" y="162"/>
                </a:lnTo>
                <a:lnTo>
                  <a:pt x="54" y="165"/>
                </a:lnTo>
                <a:lnTo>
                  <a:pt x="289" y="168"/>
                </a:lnTo>
                <a:lnTo>
                  <a:pt x="759" y="162"/>
                </a:lnTo>
                <a:lnTo>
                  <a:pt x="1464" y="136"/>
                </a:lnTo>
                <a:lnTo>
                  <a:pt x="1934" y="121"/>
                </a:lnTo>
                <a:lnTo>
                  <a:pt x="2869" y="98"/>
                </a:lnTo>
                <a:lnTo>
                  <a:pt x="3806" y="83"/>
                </a:lnTo>
                <a:lnTo>
                  <a:pt x="3828" y="268"/>
                </a:lnTo>
                <a:lnTo>
                  <a:pt x="3856" y="639"/>
                </a:lnTo>
                <a:lnTo>
                  <a:pt x="3873" y="1195"/>
                </a:lnTo>
                <a:lnTo>
                  <a:pt x="3874" y="1568"/>
                </a:lnTo>
                <a:lnTo>
                  <a:pt x="3403" y="1585"/>
                </a:lnTo>
                <a:lnTo>
                  <a:pt x="2461" y="1605"/>
                </a:lnTo>
                <a:lnTo>
                  <a:pt x="1989" y="1608"/>
                </a:lnTo>
                <a:lnTo>
                  <a:pt x="1516" y="1611"/>
                </a:lnTo>
                <a:lnTo>
                  <a:pt x="1043" y="1607"/>
                </a:lnTo>
                <a:lnTo>
                  <a:pt x="815" y="1602"/>
                </a:lnTo>
                <a:lnTo>
                  <a:pt x="466" y="1592"/>
                </a:lnTo>
                <a:lnTo>
                  <a:pt x="236" y="1596"/>
                </a:lnTo>
                <a:lnTo>
                  <a:pt x="123" y="1603"/>
                </a:lnTo>
                <a:lnTo>
                  <a:pt x="124" y="1602"/>
                </a:lnTo>
                <a:lnTo>
                  <a:pt x="125" y="1599"/>
                </a:lnTo>
                <a:lnTo>
                  <a:pt x="131" y="1589"/>
                </a:lnTo>
                <a:lnTo>
                  <a:pt x="125" y="1568"/>
                </a:lnTo>
                <a:lnTo>
                  <a:pt x="119" y="1561"/>
                </a:lnTo>
                <a:lnTo>
                  <a:pt x="119" y="1388"/>
                </a:lnTo>
                <a:lnTo>
                  <a:pt x="102" y="1043"/>
                </a:lnTo>
                <a:lnTo>
                  <a:pt x="94" y="871"/>
                </a:lnTo>
                <a:lnTo>
                  <a:pt x="88" y="700"/>
                </a:lnTo>
                <a:lnTo>
                  <a:pt x="80" y="529"/>
                </a:lnTo>
                <a:lnTo>
                  <a:pt x="79" y="442"/>
                </a:lnTo>
                <a:lnTo>
                  <a:pt x="74" y="308"/>
                </a:lnTo>
                <a:lnTo>
                  <a:pt x="59" y="222"/>
                </a:lnTo>
                <a:lnTo>
                  <a:pt x="46" y="181"/>
                </a:lnTo>
                <a:lnTo>
                  <a:pt x="41" y="174"/>
                </a:lnTo>
                <a:lnTo>
                  <a:pt x="24" y="174"/>
                </a:lnTo>
                <a:lnTo>
                  <a:pt x="19" y="181"/>
                </a:lnTo>
                <a:lnTo>
                  <a:pt x="9" y="220"/>
                </a:lnTo>
                <a:lnTo>
                  <a:pt x="0" y="301"/>
                </a:lnTo>
                <a:lnTo>
                  <a:pt x="2" y="426"/>
                </a:lnTo>
                <a:lnTo>
                  <a:pt x="6" y="507"/>
                </a:lnTo>
                <a:lnTo>
                  <a:pt x="10" y="688"/>
                </a:lnTo>
                <a:lnTo>
                  <a:pt x="15" y="871"/>
                </a:lnTo>
                <a:lnTo>
                  <a:pt x="18" y="1052"/>
                </a:lnTo>
                <a:lnTo>
                  <a:pt x="23" y="1326"/>
                </a:lnTo>
                <a:lnTo>
                  <a:pt x="31" y="1509"/>
                </a:lnTo>
                <a:lnTo>
                  <a:pt x="39" y="1599"/>
                </a:lnTo>
                <a:lnTo>
                  <a:pt x="41" y="1614"/>
                </a:lnTo>
                <a:lnTo>
                  <a:pt x="59" y="1633"/>
                </a:lnTo>
                <a:lnTo>
                  <a:pt x="71" y="1637"/>
                </a:lnTo>
                <a:lnTo>
                  <a:pt x="71" y="1641"/>
                </a:lnTo>
                <a:lnTo>
                  <a:pt x="72" y="1643"/>
                </a:lnTo>
                <a:lnTo>
                  <a:pt x="66" y="1649"/>
                </a:lnTo>
                <a:lnTo>
                  <a:pt x="62" y="1663"/>
                </a:lnTo>
                <a:lnTo>
                  <a:pt x="65" y="1672"/>
                </a:lnTo>
                <a:lnTo>
                  <a:pt x="72" y="1694"/>
                </a:lnTo>
                <a:lnTo>
                  <a:pt x="93" y="1733"/>
                </a:lnTo>
                <a:lnTo>
                  <a:pt x="120" y="1765"/>
                </a:lnTo>
                <a:lnTo>
                  <a:pt x="151" y="1791"/>
                </a:lnTo>
                <a:lnTo>
                  <a:pt x="206" y="1822"/>
                </a:lnTo>
                <a:lnTo>
                  <a:pt x="289" y="1846"/>
                </a:lnTo>
                <a:lnTo>
                  <a:pt x="381" y="1856"/>
                </a:lnTo>
                <a:lnTo>
                  <a:pt x="475" y="1856"/>
                </a:lnTo>
                <a:lnTo>
                  <a:pt x="610" y="1844"/>
                </a:lnTo>
                <a:lnTo>
                  <a:pt x="687" y="1837"/>
                </a:lnTo>
                <a:lnTo>
                  <a:pt x="729" y="1833"/>
                </a:lnTo>
                <a:lnTo>
                  <a:pt x="772" y="1829"/>
                </a:lnTo>
                <a:lnTo>
                  <a:pt x="794" y="1833"/>
                </a:lnTo>
                <a:lnTo>
                  <a:pt x="815" y="1835"/>
                </a:lnTo>
                <a:lnTo>
                  <a:pt x="831" y="1837"/>
                </a:lnTo>
                <a:lnTo>
                  <a:pt x="856" y="1830"/>
                </a:lnTo>
                <a:lnTo>
                  <a:pt x="867" y="1822"/>
                </a:lnTo>
                <a:lnTo>
                  <a:pt x="985" y="1815"/>
                </a:lnTo>
                <a:lnTo>
                  <a:pt x="1221" y="1805"/>
                </a:lnTo>
                <a:lnTo>
                  <a:pt x="1576" y="1802"/>
                </a:lnTo>
                <a:lnTo>
                  <a:pt x="1812" y="1805"/>
                </a:lnTo>
                <a:lnTo>
                  <a:pt x="2094" y="1813"/>
                </a:lnTo>
                <a:lnTo>
                  <a:pt x="2658" y="1831"/>
                </a:lnTo>
                <a:lnTo>
                  <a:pt x="2941" y="1834"/>
                </a:lnTo>
                <a:lnTo>
                  <a:pt x="3075" y="1834"/>
                </a:lnTo>
                <a:lnTo>
                  <a:pt x="3345" y="1826"/>
                </a:lnTo>
                <a:lnTo>
                  <a:pt x="3481" y="1820"/>
                </a:lnTo>
                <a:lnTo>
                  <a:pt x="3626" y="1809"/>
                </a:lnTo>
                <a:lnTo>
                  <a:pt x="3770" y="1794"/>
                </a:lnTo>
                <a:lnTo>
                  <a:pt x="3836" y="1789"/>
                </a:lnTo>
                <a:lnTo>
                  <a:pt x="3939" y="1776"/>
                </a:lnTo>
                <a:lnTo>
                  <a:pt x="4003" y="1760"/>
                </a:lnTo>
                <a:lnTo>
                  <a:pt x="4035" y="1748"/>
                </a:lnTo>
                <a:lnTo>
                  <a:pt x="4050" y="1741"/>
                </a:lnTo>
                <a:lnTo>
                  <a:pt x="4071" y="1719"/>
                </a:lnTo>
                <a:lnTo>
                  <a:pt x="4080" y="1691"/>
                </a:lnTo>
                <a:lnTo>
                  <a:pt x="4076" y="1664"/>
                </a:lnTo>
                <a:lnTo>
                  <a:pt x="4070" y="1653"/>
                </a:lnTo>
                <a:lnTo>
                  <a:pt x="4086" y="1554"/>
                </a:lnTo>
                <a:lnTo>
                  <a:pt x="4105" y="1356"/>
                </a:lnTo>
                <a:lnTo>
                  <a:pt x="4107" y="1157"/>
                </a:lnTo>
                <a:lnTo>
                  <a:pt x="4099" y="958"/>
                </a:lnTo>
                <a:lnTo>
                  <a:pt x="4092" y="858"/>
                </a:ln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9Slide.vn 35">
            <a:extLst>
              <a:ext uri="{FF2B5EF4-FFF2-40B4-BE49-F238E27FC236}">
                <a16:creationId xmlns:a16="http://schemas.microsoft.com/office/drawing/2014/main" id="{FE9F6AE4-FEAF-469F-BA0B-648AC3DB6DBE}"/>
              </a:ext>
            </a:extLst>
          </p:cNvPr>
          <p:cNvSpPr/>
          <p:nvPr/>
        </p:nvSpPr>
        <p:spPr>
          <a:xfrm>
            <a:off x="6480379" y="2719593"/>
            <a:ext cx="19575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3E50">
                    <a:lumMod val="50000"/>
                  </a:srgbClr>
                </a:solidFill>
                <a:effectLst/>
                <a:uLnTx/>
                <a:uFillTx/>
                <a:latin typeface="#9Slide05 Braxton Regular" panose="03060000000000000000" pitchFamily="66" charset="0"/>
                <a:ea typeface="+mn-ea"/>
                <a:cs typeface="+mn-cs"/>
              </a:rPr>
              <a:t>Lập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3E50">
                    <a:lumMod val="50000"/>
                  </a:srgbClr>
                </a:solidFill>
                <a:effectLst/>
                <a:uLnTx/>
                <a:uFillTx/>
                <a:latin typeface="#9Slide05 Braxton Regular" panose="03060000000000000000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3E50">
                    <a:lumMod val="50000"/>
                  </a:srgbClr>
                </a:solidFill>
                <a:effectLst/>
                <a:uLnTx/>
                <a:uFillTx/>
                <a:latin typeface="#9Slide05 Braxton Regular" panose="03060000000000000000" pitchFamily="66" charset="0"/>
                <a:ea typeface="+mn-ea"/>
                <a:cs typeface="+mn-cs"/>
              </a:rPr>
              <a:t>dàn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3E50">
                    <a:lumMod val="50000"/>
                  </a:srgbClr>
                </a:solidFill>
                <a:effectLst/>
                <a:uLnTx/>
                <a:uFillTx/>
                <a:latin typeface="#9Slide05 Braxton Regular" panose="03060000000000000000" pitchFamily="66" charset="0"/>
                <a:ea typeface="+mn-ea"/>
                <a:cs typeface="+mn-cs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5557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0">
                                      <p:cBhvr>
                                        <p:cTn id="12" dur="4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 animBg="1"/>
      <p:bldP spid="13" grpId="0" animBg="1"/>
      <p:bldP spid="14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ác giả 'Cậu bé rừng xanh' và cú sốc hai lần mất con - VnExpress Giải trí">
            <a:extLst>
              <a:ext uri="{FF2B5EF4-FFF2-40B4-BE49-F238E27FC236}">
                <a16:creationId xmlns:a16="http://schemas.microsoft.com/office/drawing/2014/main" id="{09004AA7-134C-418B-9B87-A04124000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869563"/>
            <a:ext cx="2401975" cy="3404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F1AAA8-D644-4436-B683-BC15D411B187}"/>
              </a:ext>
            </a:extLst>
          </p:cNvPr>
          <p:cNvSpPr txBox="1"/>
          <p:nvPr/>
        </p:nvSpPr>
        <p:spPr>
          <a:xfrm>
            <a:off x="4572000" y="195795"/>
            <a:ext cx="347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 Elephant's Child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999948-8F69-4D6B-8286-2DD86CB5285F}"/>
              </a:ext>
            </a:extLst>
          </p:cNvPr>
          <p:cNvSpPr txBox="1"/>
          <p:nvPr/>
        </p:nvSpPr>
        <p:spPr>
          <a:xfrm>
            <a:off x="3412067" y="821835"/>
            <a:ext cx="55033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I have six honest serving-men</a:t>
            </a:r>
            <a:b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They taught me all I kne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w</a:t>
            </a:r>
            <a:b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Their names are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hat and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here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and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r>
              <a:rPr lang="vi-VN" sz="2400" b="1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hen</a:t>
            </a:r>
            <a:b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And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ow and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hy and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ho.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5DCB91-5AD0-4A5A-AD2F-0C0BD334E723}"/>
              </a:ext>
            </a:extLst>
          </p:cNvPr>
          <p:cNvSpPr txBox="1"/>
          <p:nvPr/>
        </p:nvSpPr>
        <p:spPr>
          <a:xfrm>
            <a:off x="3412067" y="2863647"/>
            <a:ext cx="7255933" cy="2077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Tạm dịch:</a:t>
            </a:r>
            <a:b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endParaRPr lang="en-US" sz="9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 có 6 người đầy tớ trai trung thực</a:t>
            </a:r>
            <a:b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 đã dạy cho tôi biết mọi thứ</a:t>
            </a:r>
            <a:b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Tên của họ là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hat và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here và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hen</a:t>
            </a:r>
            <a:b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ow và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hy và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ho.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6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959DD23-E771-4D1A-B755-14C860854817}"/>
              </a:ext>
            </a:extLst>
          </p:cNvPr>
          <p:cNvGrpSpPr/>
          <p:nvPr/>
        </p:nvGrpSpPr>
        <p:grpSpPr>
          <a:xfrm>
            <a:off x="679148" y="1682023"/>
            <a:ext cx="3183651" cy="2820596"/>
            <a:chOff x="4312894" y="1729730"/>
            <a:chExt cx="3183651" cy="2820596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14F8BF87-739B-4D2A-8A71-48C7192DA1AE}"/>
                </a:ext>
              </a:extLst>
            </p:cNvPr>
            <p:cNvSpPr/>
            <p:nvPr/>
          </p:nvSpPr>
          <p:spPr>
            <a:xfrm rot="1617718">
              <a:off x="4312894" y="1729730"/>
              <a:ext cx="3183651" cy="2820596"/>
            </a:xfrm>
            <a:prstGeom prst="hexagon">
              <a:avLst>
                <a:gd name="adj" fmla="val 28079"/>
                <a:gd name="vf" fmla="val 11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77C0C0-F509-490D-9DCF-5A022D13EF0A}"/>
                </a:ext>
              </a:extLst>
            </p:cNvPr>
            <p:cNvSpPr txBox="1"/>
            <p:nvPr/>
          </p:nvSpPr>
          <p:spPr>
            <a:xfrm flipH="1">
              <a:off x="5253706" y="2816373"/>
              <a:ext cx="14296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5W1H</a:t>
              </a:r>
            </a:p>
          </p:txBody>
        </p:sp>
      </p:grpSp>
      <p:sp>
        <p:nvSpPr>
          <p:cNvPr id="588" name="Google Shape;588;p42">
            <a:hlinkClick r:id="rId3"/>
          </p:cNvPr>
          <p:cNvSpPr/>
          <p:nvPr/>
        </p:nvSpPr>
        <p:spPr>
          <a:xfrm>
            <a:off x="-4319546" y="4483652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589;p42">
            <a:extLst>
              <a:ext uri="{FF2B5EF4-FFF2-40B4-BE49-F238E27FC236}">
                <a16:creationId xmlns:a16="http://schemas.microsoft.com/office/drawing/2014/main" id="{7CCA75DF-E313-4B14-88F0-3AD8A13CE136}"/>
              </a:ext>
            </a:extLst>
          </p:cNvPr>
          <p:cNvSpPr txBox="1">
            <a:spLocks/>
          </p:cNvSpPr>
          <p:nvPr/>
        </p:nvSpPr>
        <p:spPr>
          <a:xfrm>
            <a:off x="2808777" y="428489"/>
            <a:ext cx="3526445" cy="37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loria Hallelujah"/>
              <a:buNone/>
              <a:defRPr sz="2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2.1. </a:t>
            </a:r>
            <a:r>
              <a:rPr lang="en-US" sz="40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ý</a:t>
            </a:r>
            <a:endParaRPr lang="vi-VN" sz="4000" dirty="0">
              <a:solidFill>
                <a:srgbClr val="FF0000"/>
              </a:solidFill>
              <a:latin typeface="#9Slide05 Braxton Regular" panose="03060000000000000000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BAE88F-9DBF-4346-9CBF-FF3264241DF8}"/>
              </a:ext>
            </a:extLst>
          </p:cNvPr>
          <p:cNvGrpSpPr/>
          <p:nvPr/>
        </p:nvGrpSpPr>
        <p:grpSpPr>
          <a:xfrm>
            <a:off x="2964230" y="1610093"/>
            <a:ext cx="1219200" cy="1228732"/>
            <a:chOff x="6597976" y="1657800"/>
            <a:chExt cx="1219200" cy="122873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0EC2147-599D-4B3E-A6B4-0B870DD08AC9}"/>
                </a:ext>
              </a:extLst>
            </p:cNvPr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7A22537-5FC7-4209-86B9-2CCEE673966D}"/>
                </a:ext>
              </a:extLst>
            </p:cNvPr>
            <p:cNvSpPr txBox="1"/>
            <p:nvPr/>
          </p:nvSpPr>
          <p:spPr>
            <a:xfrm>
              <a:off x="6597976" y="2015099"/>
              <a:ext cx="12192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WHERE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(Ở 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đâu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4B1E787-880A-4E2A-9A36-3C9E24152559}"/>
              </a:ext>
            </a:extLst>
          </p:cNvPr>
          <p:cNvGrpSpPr/>
          <p:nvPr/>
        </p:nvGrpSpPr>
        <p:grpSpPr>
          <a:xfrm>
            <a:off x="1525277" y="880286"/>
            <a:ext cx="1429688" cy="1228732"/>
            <a:chOff x="5159023" y="927993"/>
            <a:chExt cx="1429688" cy="122873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BE32297-5476-4B82-A863-5FF60F1815CD}"/>
                </a:ext>
              </a:extLst>
            </p:cNvPr>
            <p:cNvSpPr/>
            <p:nvPr/>
          </p:nvSpPr>
          <p:spPr>
            <a:xfrm>
              <a:off x="5230399" y="927993"/>
              <a:ext cx="1272000" cy="1228732"/>
            </a:xfrm>
            <a:prstGeom prst="ellipse">
              <a:avLst/>
            </a:prstGeom>
            <a:solidFill>
              <a:srgbClr val="B3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94244A5-1D12-45CA-8311-C88DD6B7972D}"/>
                </a:ext>
              </a:extLst>
            </p:cNvPr>
            <p:cNvSpPr txBox="1"/>
            <p:nvPr/>
          </p:nvSpPr>
          <p:spPr>
            <a:xfrm>
              <a:off x="5159023" y="1241256"/>
              <a:ext cx="1429688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WHEN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(Khi </a:t>
              </a:r>
              <a:r>
                <a:rPr lang="en-US" sz="14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nào</a:t>
              </a:r>
              <a:r>
                <a:rPr lang="en-US" sz="14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642B7E-F698-4F6C-9124-F7916B044C9B}"/>
              </a:ext>
            </a:extLst>
          </p:cNvPr>
          <p:cNvGrpSpPr/>
          <p:nvPr/>
        </p:nvGrpSpPr>
        <p:grpSpPr>
          <a:xfrm>
            <a:off x="2964230" y="3120323"/>
            <a:ext cx="1219200" cy="1228732"/>
            <a:chOff x="6597976" y="1657800"/>
            <a:chExt cx="1219200" cy="122873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B70DC86-90C2-45FC-A03D-E22FC6FA82FD}"/>
                </a:ext>
              </a:extLst>
            </p:cNvPr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18E940-F327-4161-8EF3-C53CF453D051}"/>
                </a:ext>
              </a:extLst>
            </p:cNvPr>
            <p:cNvSpPr txBox="1"/>
            <p:nvPr/>
          </p:nvSpPr>
          <p:spPr>
            <a:xfrm>
              <a:off x="6597976" y="2015099"/>
              <a:ext cx="12192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WHO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(Ai?)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568430-1304-4897-9B59-3DCD88F9FCE5}"/>
              </a:ext>
            </a:extLst>
          </p:cNvPr>
          <p:cNvGrpSpPr/>
          <p:nvPr/>
        </p:nvGrpSpPr>
        <p:grpSpPr>
          <a:xfrm>
            <a:off x="1567612" y="3790583"/>
            <a:ext cx="1219200" cy="1228732"/>
            <a:chOff x="6597976" y="1657800"/>
            <a:chExt cx="1219200" cy="122873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36BC16-845E-447E-808C-8A12C2E25C5A}"/>
                </a:ext>
              </a:extLst>
            </p:cNvPr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rgbClr val="FFB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42F2A4-D762-4365-8D86-791F3BDB57C3}"/>
                </a:ext>
              </a:extLst>
            </p:cNvPr>
            <p:cNvSpPr txBox="1"/>
            <p:nvPr/>
          </p:nvSpPr>
          <p:spPr>
            <a:xfrm>
              <a:off x="6597976" y="2015099"/>
              <a:ext cx="12192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WHAT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Cái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gì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1C7202-ACF5-4AB5-AC17-ED09C4F8A3AE}"/>
              </a:ext>
            </a:extLst>
          </p:cNvPr>
          <p:cNvGrpSpPr/>
          <p:nvPr/>
        </p:nvGrpSpPr>
        <p:grpSpPr>
          <a:xfrm>
            <a:off x="238514" y="3120323"/>
            <a:ext cx="1219200" cy="1228732"/>
            <a:chOff x="6597976" y="1657800"/>
            <a:chExt cx="1219200" cy="122873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548A755-8722-422F-A81C-B1E26986955D}"/>
                </a:ext>
              </a:extLst>
            </p:cNvPr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F41AF46-0862-4704-967A-1B6A83FC4C4F}"/>
                </a:ext>
              </a:extLst>
            </p:cNvPr>
            <p:cNvSpPr txBox="1"/>
            <p:nvPr/>
          </p:nvSpPr>
          <p:spPr>
            <a:xfrm>
              <a:off x="6597976" y="2015099"/>
              <a:ext cx="12192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WHY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Tại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sao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D70EEF0-ED04-44D6-B4CD-6354A9F890D7}"/>
              </a:ext>
            </a:extLst>
          </p:cNvPr>
          <p:cNvGrpSpPr/>
          <p:nvPr/>
        </p:nvGrpSpPr>
        <p:grpSpPr>
          <a:xfrm>
            <a:off x="238514" y="1604665"/>
            <a:ext cx="1219200" cy="1228732"/>
            <a:chOff x="6597976" y="1657800"/>
            <a:chExt cx="1219200" cy="122873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8B43F4F-1E60-4754-A162-EE14109DE265}"/>
                </a:ext>
              </a:extLst>
            </p:cNvPr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rgbClr val="BA8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E47EF24-11B0-4C15-8BE3-B32FB20E1C40}"/>
                </a:ext>
              </a:extLst>
            </p:cNvPr>
            <p:cNvSpPr txBox="1"/>
            <p:nvPr/>
          </p:nvSpPr>
          <p:spPr>
            <a:xfrm>
              <a:off x="6597976" y="1854226"/>
              <a:ext cx="1219200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HOW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Như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thế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nào</a:t>
              </a:r>
              <a:r>
                <a:rPr lang="en-US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?)</a:t>
              </a:r>
            </a:p>
          </p:txBody>
        </p:sp>
      </p:grpSp>
      <p:graphicFrame>
        <p:nvGraphicFramePr>
          <p:cNvPr id="45" name="Table 3">
            <a:extLst>
              <a:ext uri="{FF2B5EF4-FFF2-40B4-BE49-F238E27FC236}">
                <a16:creationId xmlns:a16="http://schemas.microsoft.com/office/drawing/2014/main" id="{91D91061-6CF5-46FC-B5E6-84F322F33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246204"/>
              </p:ext>
            </p:extLst>
          </p:nvPr>
        </p:nvGraphicFramePr>
        <p:xfrm>
          <a:off x="4600874" y="1059407"/>
          <a:ext cx="4243775" cy="3765583"/>
        </p:xfrm>
        <a:graphic>
          <a:graphicData uri="http://schemas.openxmlformats.org/drawingml/2006/table">
            <a:tbl>
              <a:tblPr firstRow="1" bandRow="1">
                <a:tableStyleId>{7018973A-8BF6-4C0E-A05A-6F78E16FD5A0}</a:tableStyleId>
              </a:tblPr>
              <a:tblGrid>
                <a:gridCol w="4243775">
                  <a:extLst>
                    <a:ext uri="{9D8B030D-6E8A-4147-A177-3AD203B41FA5}">
                      <a16:colId xmlns:a16="http://schemas.microsoft.com/office/drawing/2014/main" val="3970998023"/>
                    </a:ext>
                  </a:extLst>
                </a:gridCol>
              </a:tblGrid>
              <a:tr h="65662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Ở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451359"/>
                  </a:ext>
                </a:extLst>
              </a:tr>
              <a:tr h="693399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625329"/>
                  </a:ext>
                </a:extLst>
              </a:tr>
              <a:tr h="693399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572057"/>
                  </a:ext>
                </a:extLst>
              </a:tr>
              <a:tr h="693399">
                <a:tc>
                  <a:txBody>
                    <a:bodyPr/>
                    <a:lstStyle/>
                    <a:p>
                      <a:pPr algn="just"/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042483"/>
                  </a:ext>
                </a:extLst>
              </a:tr>
              <a:tr h="693399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204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40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589;p42">
            <a:extLst>
              <a:ext uri="{FF2B5EF4-FFF2-40B4-BE49-F238E27FC236}">
                <a16:creationId xmlns:a16="http://schemas.microsoft.com/office/drawing/2014/main" id="{7CCA75DF-E313-4B14-88F0-3AD8A13CE136}"/>
              </a:ext>
            </a:extLst>
          </p:cNvPr>
          <p:cNvSpPr txBox="1">
            <a:spLocks/>
          </p:cNvSpPr>
          <p:nvPr/>
        </p:nvSpPr>
        <p:spPr>
          <a:xfrm>
            <a:off x="2808777" y="422973"/>
            <a:ext cx="3526445" cy="37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loria Hallelujah"/>
              <a:buNone/>
              <a:defRPr sz="2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2.2. </a:t>
            </a:r>
            <a:r>
              <a:rPr lang="en-US" sz="3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Lập</a:t>
            </a:r>
            <a:r>
              <a:rPr lang="en-US" sz="3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dàn</a:t>
            </a:r>
            <a:r>
              <a:rPr lang="en-US" sz="3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ý</a:t>
            </a:r>
            <a:endParaRPr lang="vi-VN" sz="3600" dirty="0">
              <a:solidFill>
                <a:srgbClr val="FF000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D2E446-2FA6-47C5-ABAB-764D222EAA31}"/>
              </a:ext>
            </a:extLst>
          </p:cNvPr>
          <p:cNvSpPr txBox="1"/>
          <p:nvPr/>
        </p:nvSpPr>
        <p:spPr>
          <a:xfrm>
            <a:off x="193839" y="1017453"/>
            <a:ext cx="1654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0" i="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Mở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sz="20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7C0363E-C5CF-4DCF-BE4B-79089C5A20C5}"/>
              </a:ext>
            </a:extLst>
          </p:cNvPr>
          <p:cNvSpPr txBox="1"/>
          <p:nvPr/>
        </p:nvSpPr>
        <p:spPr>
          <a:xfrm>
            <a:off x="1588171" y="1039296"/>
            <a:ext cx="72381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nhận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xét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quát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chuyến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2FC1D97-32DB-409C-AFAB-5E17B4E1E194}"/>
              </a:ext>
            </a:extLst>
          </p:cNvPr>
          <p:cNvSpPr txBox="1"/>
          <p:nvPr/>
        </p:nvSpPr>
        <p:spPr>
          <a:xfrm>
            <a:off x="193836" y="1735791"/>
            <a:ext cx="18467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sz="20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F0A2F3-DA9D-4ADF-8580-F7E337CCD671}"/>
              </a:ext>
            </a:extLst>
          </p:cNvPr>
          <p:cNvSpPr txBox="1"/>
          <p:nvPr/>
        </p:nvSpPr>
        <p:spPr>
          <a:xfrm>
            <a:off x="1771045" y="1730390"/>
            <a:ext cx="46201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*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do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chuyến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B15F9A-BE54-48F1-A9F1-46012F54295A}"/>
              </a:ext>
            </a:extLst>
          </p:cNvPr>
          <p:cNvSpPr txBox="1"/>
          <p:nvPr/>
        </p:nvSpPr>
        <p:spPr>
          <a:xfrm>
            <a:off x="1771045" y="2229390"/>
            <a:ext cx="7372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*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chuyến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...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64869F-07B7-4F89-8898-B94324134DAF}"/>
              </a:ext>
            </a:extLst>
          </p:cNvPr>
          <p:cNvSpPr txBox="1"/>
          <p:nvPr/>
        </p:nvSpPr>
        <p:spPr>
          <a:xfrm>
            <a:off x="1771046" y="2784710"/>
            <a:ext cx="70553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*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/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miêu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di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tích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lịch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lam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thắng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...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F0808A-B215-488F-93D5-50E1BAB2C7A8}"/>
              </a:ext>
            </a:extLst>
          </p:cNvPr>
          <p:cNvSpPr txBox="1"/>
          <p:nvPr/>
        </p:nvSpPr>
        <p:spPr>
          <a:xfrm>
            <a:off x="203462" y="3716312"/>
            <a:ext cx="18467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sz="20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5CAD6D7-5722-4724-8429-00B440783A79}"/>
              </a:ext>
            </a:extLst>
          </p:cNvPr>
          <p:cNvSpPr txBox="1"/>
          <p:nvPr/>
        </p:nvSpPr>
        <p:spPr>
          <a:xfrm>
            <a:off x="1780677" y="3724605"/>
            <a:ext cx="65740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*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chuyến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3BE916-F75D-4F5E-8701-EB703695C579}"/>
              </a:ext>
            </a:extLst>
          </p:cNvPr>
          <p:cNvSpPr txBox="1"/>
          <p:nvPr/>
        </p:nvSpPr>
        <p:spPr>
          <a:xfrm>
            <a:off x="1780677" y="4228305"/>
            <a:ext cx="6978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*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rút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chuyến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hoặc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ước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chuyến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bổ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ích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thú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...</a:t>
            </a:r>
          </a:p>
        </p:txBody>
      </p:sp>
    </p:spTree>
    <p:extLst>
      <p:ext uri="{BB962C8B-B14F-4D97-AF65-F5344CB8AC3E}">
        <p14:creationId xmlns:p14="http://schemas.microsoft.com/office/powerpoint/2010/main" val="131133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2">
            <a:hlinkClick r:id="rId3"/>
          </p:cNvPr>
          <p:cNvSpPr/>
          <p:nvPr/>
        </p:nvSpPr>
        <p:spPr>
          <a:xfrm>
            <a:off x="326004" y="5369559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8064F9-E1E6-4EBB-9AEE-FCB898881170}"/>
              </a:ext>
            </a:extLst>
          </p:cNvPr>
          <p:cNvGrpSpPr/>
          <p:nvPr/>
        </p:nvGrpSpPr>
        <p:grpSpPr>
          <a:xfrm>
            <a:off x="481262" y="1450222"/>
            <a:ext cx="8392924" cy="908295"/>
            <a:chOff x="481262" y="1450222"/>
            <a:chExt cx="8392924" cy="90829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DA32AA-5D3C-406D-A828-41683AE1F50C}"/>
                </a:ext>
              </a:extLst>
            </p:cNvPr>
            <p:cNvSpPr txBox="1"/>
            <p:nvPr/>
          </p:nvSpPr>
          <p:spPr>
            <a:xfrm>
              <a:off x="1544816" y="1673538"/>
              <a:ext cx="732937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Bám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sát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dàn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ý +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Nhất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quán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về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ngôi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kể</a:t>
              </a:r>
              <a:endPara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AEC469-78C3-4043-A716-7E32ED25A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262" y="1450222"/>
              <a:ext cx="908295" cy="908295"/>
            </a:xfrm>
            <a:prstGeom prst="rect">
              <a:avLst/>
            </a:prstGeom>
          </p:spPr>
        </p:pic>
      </p:grpSp>
      <p:grpSp>
        <p:nvGrpSpPr>
          <p:cNvPr id="15" name="组合 13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61972F92-5A3E-4233-95AC-7C5D9D9D2FD9}"/>
              </a:ext>
            </a:extLst>
          </p:cNvPr>
          <p:cNvGrpSpPr/>
          <p:nvPr/>
        </p:nvGrpSpPr>
        <p:grpSpPr>
          <a:xfrm>
            <a:off x="2507318" y="339191"/>
            <a:ext cx="678154" cy="678088"/>
            <a:chOff x="3716376" y="920580"/>
            <a:chExt cx="4776695" cy="499533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任意多边形 14">
              <a:extLst>
                <a:ext uri="{FF2B5EF4-FFF2-40B4-BE49-F238E27FC236}">
                  <a16:creationId xmlns:a16="http://schemas.microsoft.com/office/drawing/2014/main" id="{16935096-6DE4-4F8D-91C7-382CF6D25EA5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任意多边形 15">
              <a:extLst>
                <a:ext uri="{FF2B5EF4-FFF2-40B4-BE49-F238E27FC236}">
                  <a16:creationId xmlns:a16="http://schemas.microsoft.com/office/drawing/2014/main" id="{CDB4BC25-F914-4C2A-AE3D-26CCADCAFAF9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8" name="椭圆 16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FD41B7D1-DE3B-4FDF-8A77-2926F85DFD4C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75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9" name="文本框 17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D6F949AC-2573-4B1B-903D-4420F0AD43BA}"/>
              </a:ext>
            </a:extLst>
          </p:cNvPr>
          <p:cNvSpPr txBox="1"/>
          <p:nvPr/>
        </p:nvSpPr>
        <p:spPr>
          <a:xfrm>
            <a:off x="2609770" y="528781"/>
            <a:ext cx="5359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B3</a:t>
            </a:r>
            <a:endParaRPr lang="zh-CN" altLang="en-US" sz="21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C0F81C3-B373-46C1-B02F-73C152861FF1}"/>
              </a:ext>
            </a:extLst>
          </p:cNvPr>
          <p:cNvSpPr/>
          <p:nvPr/>
        </p:nvSpPr>
        <p:spPr>
          <a:xfrm>
            <a:off x="3485190" y="369433"/>
            <a:ext cx="2825627" cy="668027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 BÀI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7BA44A-8A9B-4D96-AB98-7065D8657385}"/>
              </a:ext>
            </a:extLst>
          </p:cNvPr>
          <p:cNvGrpSpPr/>
          <p:nvPr/>
        </p:nvGrpSpPr>
        <p:grpSpPr>
          <a:xfrm>
            <a:off x="504944" y="2376453"/>
            <a:ext cx="8167418" cy="1446550"/>
            <a:chOff x="504944" y="2376453"/>
            <a:chExt cx="8167418" cy="14465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6B1E61-7715-4357-BF96-8FAA8ECC7D54}"/>
                </a:ext>
              </a:extLst>
            </p:cNvPr>
            <p:cNvSpPr txBox="1"/>
            <p:nvPr/>
          </p:nvSpPr>
          <p:spPr>
            <a:xfrm>
              <a:off x="1544816" y="2376453"/>
              <a:ext cx="712754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Sử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dụng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các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từ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ngữ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thể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hiện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trình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tự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thời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gian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hoặc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diễn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biến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sự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việc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các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từ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láy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từ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tượng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hình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từ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tượng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thanh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để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đặc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tả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các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sự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vật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hiện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tượng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hoạt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động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đề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cập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;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chú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ý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các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từ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liên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kết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các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phần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các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đoạn</a:t>
              </a:r>
              <a:endPara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74F04D-D1E2-45A5-BC7D-E015AE72A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944" y="2645580"/>
              <a:ext cx="908295" cy="9082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79F7594-E8CA-47F9-BC87-774296A67D6E}"/>
              </a:ext>
            </a:extLst>
          </p:cNvPr>
          <p:cNvGrpSpPr/>
          <p:nvPr/>
        </p:nvGrpSpPr>
        <p:grpSpPr>
          <a:xfrm>
            <a:off x="504945" y="3995182"/>
            <a:ext cx="8167417" cy="908295"/>
            <a:chOff x="504945" y="3995182"/>
            <a:chExt cx="8167417" cy="90829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96113A-217A-4721-B3EE-62642240BF21}"/>
                </a:ext>
              </a:extLst>
            </p:cNvPr>
            <p:cNvSpPr txBox="1"/>
            <p:nvPr/>
          </p:nvSpPr>
          <p:spPr>
            <a:xfrm>
              <a:off x="1614116" y="4072480"/>
              <a:ext cx="70582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Thể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hiện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những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cảm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xúc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suy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nghĩ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bản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thân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một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cách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chân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thực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tự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nhiên</a:t>
              </a:r>
              <a:endPara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9880B-3DEA-416E-AF9B-1776768DE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945" y="3995182"/>
              <a:ext cx="908295" cy="908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62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12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8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6A5E2D33-1C32-4099-A423-789E7E16F425}"/>
              </a:ext>
            </a:extLst>
          </p:cNvPr>
          <p:cNvGrpSpPr/>
          <p:nvPr/>
        </p:nvGrpSpPr>
        <p:grpSpPr>
          <a:xfrm>
            <a:off x="1943740" y="333490"/>
            <a:ext cx="882434" cy="854390"/>
            <a:chOff x="3716376" y="870154"/>
            <a:chExt cx="4776695" cy="4995334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8" name="任意多边形 19">
              <a:extLst>
                <a:ext uri="{FF2B5EF4-FFF2-40B4-BE49-F238E27FC236}">
                  <a16:creationId xmlns:a16="http://schemas.microsoft.com/office/drawing/2014/main" id="{FCB568D7-8B35-4D53-9634-1858D3BC6104}"/>
                </a:ext>
              </a:extLst>
            </p:cNvPr>
            <p:cNvSpPr/>
            <p:nvPr/>
          </p:nvSpPr>
          <p:spPr>
            <a:xfrm>
              <a:off x="3871964" y="870154"/>
              <a:ext cx="4621107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9" name="任意多边形 20">
              <a:extLst>
                <a:ext uri="{FF2B5EF4-FFF2-40B4-BE49-F238E27FC236}">
                  <a16:creationId xmlns:a16="http://schemas.microsoft.com/office/drawing/2014/main" id="{EA294959-F05B-4E0E-B436-C70F3AB70B5A}"/>
                </a:ext>
              </a:extLst>
            </p:cNvPr>
            <p:cNvSpPr/>
            <p:nvPr/>
          </p:nvSpPr>
          <p:spPr>
            <a:xfrm flipH="1" flipV="1">
              <a:off x="3716376" y="3367821"/>
              <a:ext cx="4621107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675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0" name="椭圆 21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ED127A16-BB62-40F1-8831-85EDAD463010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75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1" name="文本框 22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B2D813A1-B0D6-425F-B4E4-4909D46233E4}"/>
              </a:ext>
            </a:extLst>
          </p:cNvPr>
          <p:cNvSpPr txBox="1"/>
          <p:nvPr/>
        </p:nvSpPr>
        <p:spPr>
          <a:xfrm>
            <a:off x="2143199" y="600995"/>
            <a:ext cx="5370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B4</a:t>
            </a:r>
            <a:endParaRPr lang="zh-CN" altLang="en-US" sz="21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0D08E9-A004-4FE7-886B-AE1C368F25B3}"/>
              </a:ext>
            </a:extLst>
          </p:cNvPr>
          <p:cNvSpPr/>
          <p:nvPr/>
        </p:nvSpPr>
        <p:spPr>
          <a:xfrm>
            <a:off x="3131204" y="376839"/>
            <a:ext cx="3898691" cy="80791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KIỂM TRA VÀ CHỈNH SỬA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D3064-753F-4DEC-AFF3-CF0200062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204" y="1655174"/>
            <a:ext cx="5531533" cy="311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1877303-A9DA-43FA-ACAD-B163C07B9645}"/>
              </a:ext>
            </a:extLst>
          </p:cNvPr>
          <p:cNvGrpSpPr/>
          <p:nvPr/>
        </p:nvGrpSpPr>
        <p:grpSpPr>
          <a:xfrm>
            <a:off x="277022" y="2473694"/>
            <a:ext cx="2429959" cy="1720038"/>
            <a:chOff x="375385" y="2226929"/>
            <a:chExt cx="2659003" cy="1889800"/>
          </a:xfrm>
        </p:grpSpPr>
        <p:pic>
          <p:nvPicPr>
            <p:cNvPr id="1026" name="Picture 2" descr="Boy and girl is holding a big board. Education and Clipart Image">
              <a:extLst>
                <a:ext uri="{FF2B5EF4-FFF2-40B4-BE49-F238E27FC236}">
                  <a16:creationId xmlns:a16="http://schemas.microsoft.com/office/drawing/2014/main" id="{0FBC175E-9B2C-453E-A17F-527702088C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1" t="11116" r="7110" b="8966"/>
            <a:stretch/>
          </p:blipFill>
          <p:spPr bwMode="auto">
            <a:xfrm>
              <a:off x="375385" y="2226929"/>
              <a:ext cx="2659003" cy="188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FB6BFE-0EBE-40A7-9880-328B6B179C99}"/>
                </a:ext>
              </a:extLst>
            </p:cNvPr>
            <p:cNvSpPr txBox="1"/>
            <p:nvPr/>
          </p:nvSpPr>
          <p:spPr>
            <a:xfrm>
              <a:off x="735702" y="3258455"/>
              <a:ext cx="1893645" cy="642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Bảng</a:t>
              </a:r>
              <a:r>
                <a:rPr lang="en-US" sz="3200" b="1" dirty="0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#9Slide05 Braxton Regular" panose="03060000000000000000" pitchFamily="66" charset="0"/>
                </a:rPr>
                <a:t>kiểm</a:t>
              </a:r>
              <a:endParaRPr lang="en-US" sz="3200" b="1" dirty="0">
                <a:solidFill>
                  <a:srgbClr val="0070C0"/>
                </a:solidFill>
                <a:latin typeface="#9Slide05 Braxton Regular" panose="030600000000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92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21600000">
                                      <p:cBhvr>
                                        <p:cTn id="12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BB069-4626-4D29-884D-17034E1EC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3" y="394636"/>
            <a:ext cx="4594860" cy="4594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3E7A2-FC5E-4159-9119-FBC8A90176D9}"/>
              </a:ext>
            </a:extLst>
          </p:cNvPr>
          <p:cNvSpPr txBox="1"/>
          <p:nvPr/>
        </p:nvSpPr>
        <p:spPr>
          <a:xfrm>
            <a:off x="4288056" y="2110085"/>
            <a:ext cx="4855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Thực</a:t>
            </a:r>
            <a:r>
              <a:rPr lang="en-US" sz="5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hành</a:t>
            </a:r>
            <a:r>
              <a:rPr lang="en-US" sz="5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viết</a:t>
            </a:r>
            <a:endParaRPr lang="en-US" sz="5400" b="1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7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tercolor Background Images | Free Vectors, Stock Photos &amp;amp; PSD">
            <a:extLst>
              <a:ext uri="{FF2B5EF4-FFF2-40B4-BE49-F238E27FC236}">
                <a16:creationId xmlns:a16="http://schemas.microsoft.com/office/drawing/2014/main" id="{05CA66BE-FB2D-486E-BE3C-8AA776BA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9A59272D-554B-48D5-9A30-819DA42C5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00251" y="-2000250"/>
            <a:ext cx="5143499" cy="914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46E2C3-0485-4A68-9280-5050FD81DE6F}"/>
              </a:ext>
            </a:extLst>
          </p:cNvPr>
          <p:cNvSpPr txBox="1"/>
          <p:nvPr/>
        </p:nvSpPr>
        <p:spPr>
          <a:xfrm>
            <a:off x="2286000" y="40491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#9Slide05 SVNBulgary" pitchFamily="2" charset="0"/>
              </a:rPr>
              <a:t>Trải</a:t>
            </a:r>
            <a:r>
              <a:rPr lang="en-US" sz="2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SVNBulgary" pitchFamily="2" charset="0"/>
              </a:rPr>
              <a:t>nghiệm</a:t>
            </a:r>
            <a:r>
              <a:rPr lang="en-US" sz="2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SVNBulgary" pitchFamily="2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SVNBulgary" pitchFamily="2" charset="0"/>
              </a:rPr>
              <a:t>quên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A8B40-A408-4026-8BF1-708FF3C7F35C}"/>
              </a:ext>
            </a:extLst>
          </p:cNvPr>
          <p:cNvSpPr txBox="1"/>
          <p:nvPr/>
        </p:nvSpPr>
        <p:spPr>
          <a:xfrm>
            <a:off x="465667" y="826490"/>
            <a:ext cx="8060267" cy="4266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1" name="图片 14">
            <a:extLst>
              <a:ext uri="{FF2B5EF4-FFF2-40B4-BE49-F238E27FC236}">
                <a16:creationId xmlns:a16="http://schemas.microsoft.com/office/drawing/2014/main" id="{1B5E23F3-1F14-4E31-8701-9E24BA1C03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5839"/>
            <a:ext cx="1935321" cy="9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402331-C563-44A3-80C3-FDB09EF54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33951" b="45309"/>
          <a:stretch/>
        </p:blipFill>
        <p:spPr>
          <a:xfrm>
            <a:off x="3387200" y="420618"/>
            <a:ext cx="5605748" cy="1287394"/>
          </a:xfrm>
          <a:prstGeom prst="rect">
            <a:avLst/>
          </a:prstGeom>
        </p:spPr>
      </p:pic>
      <p:sp>
        <p:nvSpPr>
          <p:cNvPr id="8" name="Text Box 18">
            <a:extLst>
              <a:ext uri="{FF2B5EF4-FFF2-40B4-BE49-F238E27FC236}">
                <a16:creationId xmlns:a16="http://schemas.microsoft.com/office/drawing/2014/main" id="{59095A5F-81A3-44A0-AA7C-AE6753DE9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005" y="749183"/>
            <a:ext cx="4666561" cy="57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Làm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việc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cá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nhân</a:t>
            </a:r>
            <a:endParaRPr lang="en-US" altLang="zh-CN" sz="2400" dirty="0">
              <a:latin typeface="#9Slide03 Arima Madurai" panose="00000500000000000000" pitchFamily="2" charset="0"/>
              <a:ea typeface="微软雅黑" pitchFamily="34" charset="-122"/>
              <a:cs typeface="#9Slide03 Arima Madurai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6F242-01CB-4D5A-A41A-54F7176DD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54136" b="26945"/>
          <a:stretch/>
        </p:blipFill>
        <p:spPr>
          <a:xfrm>
            <a:off x="3387200" y="2055827"/>
            <a:ext cx="5605748" cy="1174345"/>
          </a:xfrm>
          <a:prstGeom prst="rect">
            <a:avLst/>
          </a:prstGeom>
        </p:spPr>
      </p:pic>
      <p:sp>
        <p:nvSpPr>
          <p:cNvPr id="10" name="Text Box 18">
            <a:extLst>
              <a:ext uri="{FF2B5EF4-FFF2-40B4-BE49-F238E27FC236}">
                <a16:creationId xmlns:a16="http://schemas.microsoft.com/office/drawing/2014/main" id="{1F2D7DFE-B4EE-47F7-9453-E3D32A583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005" y="2336768"/>
            <a:ext cx="4678112" cy="57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Viết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trải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nghiệm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của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em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vào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note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407087-D891-4F70-BA57-EE9495D0DC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72361"/>
          <a:stretch/>
        </p:blipFill>
        <p:spPr>
          <a:xfrm>
            <a:off x="3387200" y="3427397"/>
            <a:ext cx="5605748" cy="1715575"/>
          </a:xfrm>
          <a:prstGeom prst="rect">
            <a:avLst/>
          </a:prstGeom>
        </p:spPr>
      </p:pic>
      <p:sp>
        <p:nvSpPr>
          <p:cNvPr id="12" name="Text Box 18">
            <a:extLst>
              <a:ext uri="{FF2B5EF4-FFF2-40B4-BE49-F238E27FC236}">
                <a16:creationId xmlns:a16="http://schemas.microsoft.com/office/drawing/2014/main" id="{A7BD5F29-306B-40A3-9A4D-69F9542E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2835" y="3761525"/>
            <a:ext cx="4543553" cy="57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Dán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vào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con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đường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trải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nghiệm</a:t>
            </a:r>
            <a:endParaRPr lang="en-US" altLang="zh-CN" sz="2400" dirty="0">
              <a:latin typeface="#9Slide03 Arima Madurai" panose="00000500000000000000" pitchFamily="2" charset="0"/>
              <a:ea typeface="微软雅黑" pitchFamily="34" charset="-122"/>
              <a:cs typeface="#9Slide03 Arima Madurai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77AD8B-87F1-486D-AD40-CCC418E1B8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6500" r="4445" b="4743"/>
          <a:stretch/>
        </p:blipFill>
        <p:spPr>
          <a:xfrm>
            <a:off x="153748" y="1123950"/>
            <a:ext cx="2953513" cy="2895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F840BA-4984-4EAC-9C40-4D196B04A303}"/>
              </a:ext>
            </a:extLst>
          </p:cNvPr>
          <p:cNvSpPr txBox="1"/>
          <p:nvPr/>
        </p:nvSpPr>
        <p:spPr>
          <a:xfrm>
            <a:off x="1470915" y="1171366"/>
            <a:ext cx="15469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Dấu</a:t>
            </a:r>
            <a:r>
              <a:rPr lang="en-US" sz="4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ấn</a:t>
            </a:r>
            <a:endParaRPr lang="en-US" sz="44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trải</a:t>
            </a:r>
            <a:r>
              <a:rPr lang="en-US" sz="4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nghiệm</a:t>
            </a:r>
            <a:endParaRPr lang="en-US" sz="44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6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4FD827C-5438-4913-9A37-4834B2C73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693285"/>
              </p:ext>
            </p:extLst>
          </p:nvPr>
        </p:nvGraphicFramePr>
        <p:xfrm>
          <a:off x="0" y="0"/>
          <a:ext cx="9144000" cy="5179800"/>
        </p:xfrm>
        <a:graphic>
          <a:graphicData uri="http://schemas.openxmlformats.org/drawingml/2006/table">
            <a:tbl>
              <a:tblPr firstRow="1" bandRow="1">
                <a:tableStyleId>{7018973A-8BF6-4C0E-A05A-6F78E16FD5A0}</a:tableStyleId>
              </a:tblPr>
              <a:tblGrid>
                <a:gridCol w="862642">
                  <a:extLst>
                    <a:ext uri="{9D8B030D-6E8A-4147-A177-3AD203B41FA5}">
                      <a16:colId xmlns:a16="http://schemas.microsoft.com/office/drawing/2014/main" val="515494611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2503648239"/>
                    </a:ext>
                  </a:extLst>
                </a:gridCol>
                <a:gridCol w="5684807">
                  <a:extLst>
                    <a:ext uri="{9D8B030D-6E8A-4147-A177-3AD203B41FA5}">
                      <a16:colId xmlns:a16="http://schemas.microsoft.com/office/drawing/2014/main" val="1239160193"/>
                    </a:ext>
                  </a:extLst>
                </a:gridCol>
                <a:gridCol w="1889185">
                  <a:extLst>
                    <a:ext uri="{9D8B030D-6E8A-4147-A177-3AD203B41FA5}">
                      <a16:colId xmlns:a16="http://schemas.microsoft.com/office/drawing/2014/main" val="2284261174"/>
                    </a:ext>
                  </a:extLst>
                </a:gridCol>
              </a:tblGrid>
              <a:tr h="36092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Phương</a:t>
                      </a: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diện</a:t>
                      </a: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kiểm</a:t>
                      </a: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tra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Đạt</a:t>
                      </a: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/ 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đạt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044769"/>
                  </a:ext>
                </a:extLst>
              </a:tr>
              <a:tr h="374740">
                <a:tc rowSpan="8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Mở</a:t>
                      </a: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Dùng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ngôi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thứ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nhất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để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024445"/>
                  </a:ext>
                </a:extLst>
              </a:tr>
              <a:tr h="5290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Giới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thiệu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sơ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lược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trải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nghiệm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819487"/>
                  </a:ext>
                </a:extLst>
              </a:tr>
              <a:tr h="4747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Dẫn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dắt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chuyển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ý,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gợi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tò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mò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hấp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dẫn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với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đọc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3765380"/>
                  </a:ext>
                </a:extLst>
              </a:tr>
              <a:tr h="6316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Thân</a:t>
                      </a: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Trình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bảy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chi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thời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gian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gian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hoàn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cảnh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xảy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ra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chuyện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vật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liên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0978172"/>
                  </a:ext>
                </a:extLst>
              </a:tr>
              <a:tr h="5290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Trình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bày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việc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theo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trình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rõ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ràng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lí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7583100"/>
                  </a:ext>
                </a:extLst>
              </a:tr>
              <a:tr h="3609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kể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tả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0774475"/>
                  </a:ext>
                </a:extLst>
              </a:tr>
              <a:tr h="5290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việc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này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nối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tiếp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việc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kia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một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cách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lí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2779940"/>
                  </a:ext>
                </a:extLst>
              </a:tr>
              <a:tr h="6316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nhận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ý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nghĩa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trải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nghiệm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với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bản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thân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4844732"/>
                  </a:ext>
                </a:extLst>
              </a:tr>
              <a:tr h="36092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Hình</a:t>
                      </a: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thức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viết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đảm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bảo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hình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thức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một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1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văn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9475571"/>
                  </a:ext>
                </a:extLst>
              </a:tr>
              <a:tr h="360920">
                <a:tc gridSpan="2"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mắc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lỗi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tả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diễn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đạt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1881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335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745C0-2423-4C61-8C66-017E380B9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323" y="427239"/>
            <a:ext cx="5811366" cy="4273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6BA4EE-99DF-4753-988A-BB79558491CF}"/>
              </a:ext>
            </a:extLst>
          </p:cNvPr>
          <p:cNvSpPr txBox="1"/>
          <p:nvPr/>
        </p:nvSpPr>
        <p:spPr>
          <a:xfrm>
            <a:off x="500930" y="1386515"/>
            <a:ext cx="395179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Viết</a:t>
            </a:r>
            <a:r>
              <a:rPr lang="en-US" sz="5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lại</a:t>
            </a:r>
            <a:r>
              <a:rPr lang="en-US" sz="5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bài</a:t>
            </a:r>
            <a:r>
              <a:rPr lang="en-US" sz="5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văn</a:t>
            </a:r>
            <a:r>
              <a:rPr lang="en-US" sz="5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theo</a:t>
            </a:r>
            <a:r>
              <a:rPr lang="en-US" sz="5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nhận</a:t>
            </a:r>
            <a:r>
              <a:rPr lang="en-US" sz="5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xét</a:t>
            </a:r>
            <a:r>
              <a:rPr lang="en-US" sz="5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của</a:t>
            </a:r>
            <a:r>
              <a:rPr lang="en-US" sz="5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bạn</a:t>
            </a:r>
            <a:r>
              <a:rPr lang="en-US" sz="5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và</a:t>
            </a:r>
            <a:r>
              <a:rPr lang="en-US" sz="5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GV</a:t>
            </a:r>
          </a:p>
        </p:txBody>
      </p:sp>
    </p:spTree>
    <p:extLst>
      <p:ext uri="{BB962C8B-B14F-4D97-AF65-F5344CB8AC3E}">
        <p14:creationId xmlns:p14="http://schemas.microsoft.com/office/powerpoint/2010/main" val="306473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ai Lang Thang là ai? Tiểu sử Khoai Lang Thang">
            <a:extLst>
              <a:ext uri="{FF2B5EF4-FFF2-40B4-BE49-F238E27FC236}">
                <a16:creationId xmlns:a16="http://schemas.microsoft.com/office/drawing/2014/main" id="{B054FFE0-F69B-40E8-9702-B141D7A6FF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r="11050"/>
          <a:stretch/>
        </p:blipFill>
        <p:spPr bwMode="auto">
          <a:xfrm>
            <a:off x="256799" y="348819"/>
            <a:ext cx="2664269" cy="18857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DA0C95-B54F-4ED2-9919-0C6FCFE39E35}"/>
              </a:ext>
            </a:extLst>
          </p:cNvPr>
          <p:cNvSpPr txBox="1"/>
          <p:nvPr/>
        </p:nvSpPr>
        <p:spPr>
          <a:xfrm>
            <a:off x="256799" y="2359208"/>
            <a:ext cx="26642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Vlogger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Lang Thang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trải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nghiệm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lịch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ẩm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Nam.</a:t>
            </a:r>
          </a:p>
        </p:txBody>
      </p:sp>
      <p:pic>
        <p:nvPicPr>
          <p:cNvPr id="1026" name="Picture 2" descr="PHAN ANH (ESHEEP)">
            <a:extLst>
              <a:ext uri="{FF2B5EF4-FFF2-40B4-BE49-F238E27FC236}">
                <a16:creationId xmlns:a16="http://schemas.microsoft.com/office/drawing/2014/main" id="{497B8654-4832-4F3F-B617-B99B16A1A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7" b="8339"/>
          <a:stretch/>
        </p:blipFill>
        <p:spPr bwMode="auto">
          <a:xfrm>
            <a:off x="3358025" y="780763"/>
            <a:ext cx="2245138" cy="271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7E6D4D-21C1-4F11-8411-28EF3E6EDDD9}"/>
              </a:ext>
            </a:extLst>
          </p:cNvPr>
          <p:cNvSpPr txBox="1"/>
          <p:nvPr/>
        </p:nvSpPr>
        <p:spPr>
          <a:xfrm>
            <a:off x="3234638" y="3711528"/>
            <a:ext cx="2519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Phan Anh –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bếp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chia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trải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nghiệm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bếp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núc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030" name="Picture 6" descr="Huyền Chip, cô gái từng bị “ném đá” năm nào giờ đã lọt Top 5 người có tiếng  nói nhất trên LinkedIn mảng AI, chuẩn bị làm giảng viên Stanford!">
            <a:extLst>
              <a:ext uri="{FF2B5EF4-FFF2-40B4-BE49-F238E27FC236}">
                <a16:creationId xmlns:a16="http://schemas.microsoft.com/office/drawing/2014/main" id="{D3B7804D-1345-4CD2-9FD0-3760D883E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1" r="4407"/>
          <a:stretch/>
        </p:blipFill>
        <p:spPr bwMode="auto">
          <a:xfrm>
            <a:off x="6072439" y="1485543"/>
            <a:ext cx="2711397" cy="251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96DA12-27D8-447B-BCA5-5EA8254F8D7D}"/>
              </a:ext>
            </a:extLst>
          </p:cNvPr>
          <p:cNvSpPr txBox="1"/>
          <p:nvPr/>
        </p:nvSpPr>
        <p:spPr>
          <a:xfrm>
            <a:off x="5992926" y="4072580"/>
            <a:ext cx="28942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Travel Blogger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Huyền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Chip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trải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nghiệm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khám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thế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US" sz="1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467DFA-957A-4326-82C0-1EF36C307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725" y="22123"/>
            <a:ext cx="1269561" cy="12695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A83DB1-F99A-4DE0-8E28-58E0708D4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97" y="3335803"/>
            <a:ext cx="1567774" cy="156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FF146-9EAF-4FDA-A703-33DDF0307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18"/>
          <a:stretch/>
        </p:blipFill>
        <p:spPr>
          <a:xfrm>
            <a:off x="285135" y="0"/>
            <a:ext cx="8858865" cy="5143500"/>
          </a:xfrm>
          <a:prstGeom prst="rect">
            <a:avLst/>
          </a:prstGeom>
        </p:spPr>
      </p:pic>
      <p:sp>
        <p:nvSpPr>
          <p:cNvPr id="4" name="Google Shape;170;p35">
            <a:extLst>
              <a:ext uri="{FF2B5EF4-FFF2-40B4-BE49-F238E27FC236}">
                <a16:creationId xmlns:a16="http://schemas.microsoft.com/office/drawing/2014/main" id="{56F6B979-7B03-4204-B32E-8B030B733853}"/>
              </a:ext>
            </a:extLst>
          </p:cNvPr>
          <p:cNvSpPr txBox="1">
            <a:spLocks/>
          </p:cNvSpPr>
          <p:nvPr/>
        </p:nvSpPr>
        <p:spPr>
          <a:xfrm>
            <a:off x="91274" y="2106166"/>
            <a:ext cx="517084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Chúc</a:t>
            </a:r>
            <a:r>
              <a:rPr lang="en-US" sz="80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các</a:t>
            </a:r>
            <a:r>
              <a:rPr lang="en-US" sz="80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em</a:t>
            </a:r>
            <a:r>
              <a:rPr lang="en-US" sz="80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học</a:t>
            </a:r>
            <a:r>
              <a:rPr lang="en-US" sz="80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tốt</a:t>
            </a:r>
            <a:r>
              <a:rPr lang="en-US" sz="80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9494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FF146-9EAF-4FDA-A703-33DDF0307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18"/>
          <a:stretch/>
        </p:blipFill>
        <p:spPr>
          <a:xfrm>
            <a:off x="285135" y="0"/>
            <a:ext cx="8858865" cy="5143500"/>
          </a:xfrm>
          <a:prstGeom prst="rect">
            <a:avLst/>
          </a:prstGeom>
        </p:spPr>
      </p:pic>
      <p:sp>
        <p:nvSpPr>
          <p:cNvPr id="4" name="Google Shape;170;p35">
            <a:extLst>
              <a:ext uri="{FF2B5EF4-FFF2-40B4-BE49-F238E27FC236}">
                <a16:creationId xmlns:a16="http://schemas.microsoft.com/office/drawing/2014/main" id="{56F6B979-7B03-4204-B32E-8B030B733853}"/>
              </a:ext>
            </a:extLst>
          </p:cNvPr>
          <p:cNvSpPr txBox="1">
            <a:spLocks/>
          </p:cNvSpPr>
          <p:nvPr/>
        </p:nvSpPr>
        <p:spPr>
          <a:xfrm>
            <a:off x="134406" y="2132046"/>
            <a:ext cx="517084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Viết</a:t>
            </a:r>
            <a:r>
              <a:rPr lang="en-US" sz="6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văn</a:t>
            </a:r>
            <a:r>
              <a:rPr lang="en-US" sz="6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kể</a:t>
            </a:r>
            <a:r>
              <a:rPr lang="en-US" sz="6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lại</a:t>
            </a:r>
            <a:r>
              <a:rPr lang="en-US" sz="6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một</a:t>
            </a:r>
            <a:r>
              <a:rPr lang="en-US" sz="6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trải</a:t>
            </a:r>
            <a:r>
              <a:rPr lang="en-US" sz="6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nghiệm</a:t>
            </a:r>
            <a:r>
              <a:rPr lang="en-US" sz="6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đáng</a:t>
            </a:r>
            <a:r>
              <a:rPr lang="en-US" sz="6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nhớ</a:t>
            </a:r>
            <a:endParaRPr lang="en-US" sz="6600" dirty="0">
              <a:solidFill>
                <a:srgbClr val="FF000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87B9BF-A48E-7999-C13C-9AF8444C4043}"/>
              </a:ext>
            </a:extLst>
          </p:cNvPr>
          <p:cNvSpPr txBox="1"/>
          <p:nvPr/>
        </p:nvSpPr>
        <p:spPr>
          <a:xfrm>
            <a:off x="1570664" y="481248"/>
            <a:ext cx="2619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</a:rPr>
              <a:t>Tiết 81,82,83</a:t>
            </a:r>
            <a:endParaRPr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38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523008" y="1799056"/>
            <a:ext cx="8097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I.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Định</a:t>
            </a:r>
            <a:r>
              <a:rPr lang="en-US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Bulgary" pitchFamily="2" charset="0"/>
              </a:rPr>
              <a:t>hướng</a:t>
            </a:r>
            <a:endParaRPr lang="en-SG" sz="8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5D9AC67-76FF-4A06-ABE7-E9301D1E6021}"/>
              </a:ext>
            </a:extLst>
          </p:cNvPr>
          <p:cNvGrpSpPr/>
          <p:nvPr/>
        </p:nvGrpSpPr>
        <p:grpSpPr>
          <a:xfrm>
            <a:off x="469127" y="255602"/>
            <a:ext cx="8205745" cy="686535"/>
            <a:chOff x="540689" y="160189"/>
            <a:chExt cx="8205745" cy="68653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C5D373A-E8C8-4997-9D31-A26C76933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40689" y="160189"/>
              <a:ext cx="8205745" cy="68653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39B4A9-C61A-4EA0-835F-D22F50C6AAE7}"/>
                </a:ext>
              </a:extLst>
            </p:cNvPr>
            <p:cNvSpPr txBox="1"/>
            <p:nvPr/>
          </p:nvSpPr>
          <p:spPr>
            <a:xfrm>
              <a:off x="1194683" y="160189"/>
              <a:ext cx="67546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Viết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bài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văn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kể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lại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một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trải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nghiệm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đáng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nhớ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</a:p>
          </p:txBody>
        </p:sp>
      </p:grpSp>
      <p:grpSp>
        <p:nvGrpSpPr>
          <p:cNvPr id="6" name="组合 33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id="{8BDE4064-762D-4C13-BB02-B4A144B6FD6D}"/>
              </a:ext>
            </a:extLst>
          </p:cNvPr>
          <p:cNvGrpSpPr/>
          <p:nvPr/>
        </p:nvGrpSpPr>
        <p:grpSpPr>
          <a:xfrm>
            <a:off x="389611" y="1653871"/>
            <a:ext cx="2862472" cy="3224680"/>
            <a:chOff x="816429" y="816430"/>
            <a:chExt cx="2678664" cy="2667000"/>
          </a:xfrm>
        </p:grpSpPr>
        <p:sp>
          <p:nvSpPr>
            <p:cNvPr id="7" name="矩形: 圆角 34">
              <a:extLst>
                <a:ext uri="{FF2B5EF4-FFF2-40B4-BE49-F238E27FC236}">
                  <a16:creationId xmlns:a16="http://schemas.microsoft.com/office/drawing/2014/main" id="{8F2319F1-1635-4BFE-9B28-EDC02BFC2D4F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  <p:sp>
          <p:nvSpPr>
            <p:cNvPr id="8" name="矩形: 圆角 35">
              <a:extLst>
                <a:ext uri="{FF2B5EF4-FFF2-40B4-BE49-F238E27FC236}">
                  <a16:creationId xmlns:a16="http://schemas.microsoft.com/office/drawing/2014/main" id="{8BB431C8-38E9-4E16-8527-BD2A5F163C7B}"/>
                </a:ext>
              </a:extLst>
            </p:cNvPr>
            <p:cNvSpPr/>
            <p:nvPr/>
          </p:nvSpPr>
          <p:spPr>
            <a:xfrm>
              <a:off x="936561" y="925289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3109E0-9284-4385-AF2D-91D9EEC7EDA0}"/>
              </a:ext>
            </a:extLst>
          </p:cNvPr>
          <p:cNvSpPr txBox="1"/>
          <p:nvPr/>
        </p:nvSpPr>
        <p:spPr>
          <a:xfrm>
            <a:off x="562278" y="1988979"/>
            <a:ext cx="26182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KHÁI NIỆM</a:t>
            </a:r>
          </a:p>
          <a:p>
            <a:pPr algn="just"/>
            <a:r>
              <a:rPr lang="en-US" sz="2400" dirty="0" err="1">
                <a:latin typeface="#9Slide05 Braxton Regular" panose="03060000000000000000" pitchFamily="66" charset="0"/>
              </a:rPr>
              <a:t>Là</a:t>
            </a:r>
            <a:r>
              <a:rPr lang="en-US" sz="2400" dirty="0">
                <a:latin typeface="#9Slide05 Braxton Regular" panose="03060000000000000000" pitchFamily="66" charset="0"/>
              </a:rPr>
              <a:t> (…) </a:t>
            </a:r>
            <a:r>
              <a:rPr lang="en-US" sz="2400" dirty="0" err="1">
                <a:latin typeface="#9Slide05 Braxton Regular" panose="03060000000000000000" pitchFamily="66" charset="0"/>
              </a:rPr>
              <a:t>một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việc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làm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một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hoạt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động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một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tình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huống</a:t>
            </a:r>
            <a:r>
              <a:rPr lang="en-US" sz="2400" dirty="0">
                <a:latin typeface="#9Slide05 Braxton Regular" panose="03060000000000000000" pitchFamily="66" charset="0"/>
              </a:rPr>
              <a:t>, … </a:t>
            </a:r>
            <a:r>
              <a:rPr lang="en-US" sz="2400" dirty="0" err="1">
                <a:latin typeface="#9Slide05 Braxton Regular" panose="03060000000000000000" pitchFamily="66" charset="0"/>
              </a:rPr>
              <a:t>mà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người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viết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đã</a:t>
            </a:r>
            <a:r>
              <a:rPr lang="en-US" sz="2400" dirty="0">
                <a:latin typeface="#9Slide05 Braxton Regular" panose="03060000000000000000" pitchFamily="66" charset="0"/>
              </a:rPr>
              <a:t> (….) </a:t>
            </a:r>
            <a:r>
              <a:rPr lang="en-US" sz="2400" dirty="0" err="1">
                <a:latin typeface="#9Slide05 Braxton Regular" panose="03060000000000000000" pitchFamily="66" charset="0"/>
              </a:rPr>
              <a:t>Trong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bài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viết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người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kể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thường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xưng</a:t>
            </a:r>
            <a:r>
              <a:rPr lang="en-US" sz="2400" dirty="0">
                <a:latin typeface="#9Slide05 Braxton Regular" panose="03060000000000000000" pitchFamily="66" charset="0"/>
              </a:rPr>
              <a:t> (…) </a:t>
            </a:r>
            <a:r>
              <a:rPr lang="en-US" sz="2400" dirty="0" err="1">
                <a:latin typeface="#9Slide05 Braxton Regular" panose="03060000000000000000" pitchFamily="66" charset="0"/>
              </a:rPr>
              <a:t>ngôi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thứ</a:t>
            </a:r>
            <a:r>
              <a:rPr lang="en-US" sz="2400" dirty="0">
                <a:latin typeface="#9Slide05 Braxton Regular" panose="03060000000000000000" pitchFamily="66" charset="0"/>
              </a:rPr>
              <a:t> (…)</a:t>
            </a:r>
          </a:p>
        </p:txBody>
      </p:sp>
      <p:grpSp>
        <p:nvGrpSpPr>
          <p:cNvPr id="10" name="组合 33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id="{7CF707D5-E051-4DF6-BD49-DF4593E20D2C}"/>
              </a:ext>
            </a:extLst>
          </p:cNvPr>
          <p:cNvGrpSpPr/>
          <p:nvPr/>
        </p:nvGrpSpPr>
        <p:grpSpPr>
          <a:xfrm>
            <a:off x="3570136" y="1653870"/>
            <a:ext cx="5211834" cy="3224679"/>
            <a:chOff x="816429" y="816430"/>
            <a:chExt cx="2622765" cy="2666999"/>
          </a:xfrm>
        </p:grpSpPr>
        <p:sp>
          <p:nvSpPr>
            <p:cNvPr id="11" name="矩形: 圆角 34">
              <a:extLst>
                <a:ext uri="{FF2B5EF4-FFF2-40B4-BE49-F238E27FC236}">
                  <a16:creationId xmlns:a16="http://schemas.microsoft.com/office/drawing/2014/main" id="{BEE5D201-F2F4-448F-8FCE-F09B5D486D2A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  <p:sp>
          <p:nvSpPr>
            <p:cNvPr id="12" name="矩形: 圆角 35">
              <a:extLst>
                <a:ext uri="{FF2B5EF4-FFF2-40B4-BE49-F238E27FC236}">
                  <a16:creationId xmlns:a16="http://schemas.microsoft.com/office/drawing/2014/main" id="{F0FFAA44-5F59-4A49-A519-0362BF4F6C45}"/>
                </a:ext>
              </a:extLst>
            </p:cNvPr>
            <p:cNvSpPr/>
            <p:nvPr/>
          </p:nvSpPr>
          <p:spPr>
            <a:xfrm>
              <a:off x="880662" y="925288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628831A-6459-43D2-B1DB-DB173DD970F6}"/>
              </a:ext>
            </a:extLst>
          </p:cNvPr>
          <p:cNvSpPr txBox="1"/>
          <p:nvPr/>
        </p:nvSpPr>
        <p:spPr>
          <a:xfrm>
            <a:off x="3840480" y="1966642"/>
            <a:ext cx="466001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LƯU Ý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#9Slide05 Braxton Regular" panose="03060000000000000000" pitchFamily="66" charset="0"/>
              </a:rPr>
              <a:t>Xác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định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một</a:t>
            </a:r>
            <a:r>
              <a:rPr lang="en-US" sz="2400" dirty="0">
                <a:latin typeface="#9Slide05 Braxton Regular" panose="03060000000000000000" pitchFamily="66" charset="0"/>
              </a:rPr>
              <a:t> (…), </a:t>
            </a:r>
            <a:r>
              <a:rPr lang="en-US" sz="2400" dirty="0" err="1">
                <a:latin typeface="#9Slide05 Braxton Regular" panose="03060000000000000000" pitchFamily="66" charset="0"/>
              </a:rPr>
              <a:t>một</a:t>
            </a:r>
            <a:r>
              <a:rPr lang="en-US" sz="2400" dirty="0">
                <a:latin typeface="#9Slide05 Braxton Regular" panose="03060000000000000000" pitchFamily="66" charset="0"/>
              </a:rPr>
              <a:t> (…) </a:t>
            </a:r>
            <a:r>
              <a:rPr lang="en-US" sz="2400" dirty="0" err="1">
                <a:latin typeface="#9Slide05 Braxton Regular" panose="03060000000000000000" pitchFamily="66" charset="0"/>
              </a:rPr>
              <a:t>hoặc</a:t>
            </a:r>
            <a:r>
              <a:rPr lang="en-US" sz="2400" dirty="0">
                <a:latin typeface="#9Slide05 Braxton Regular" panose="03060000000000000000" pitchFamily="66" charset="0"/>
              </a:rPr>
              <a:t> (…) </a:t>
            </a:r>
            <a:r>
              <a:rPr lang="en-US" sz="2400" dirty="0" err="1">
                <a:latin typeface="#9Slide05 Braxton Regular" panose="03060000000000000000" pitchFamily="66" charset="0"/>
              </a:rPr>
              <a:t>đáng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nhớ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mà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em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đã</a:t>
            </a:r>
            <a:r>
              <a:rPr lang="en-US" sz="2400" dirty="0">
                <a:latin typeface="#9Slide05 Braxton Regular" panose="03060000000000000000" pitchFamily="66" charset="0"/>
              </a:rPr>
              <a:t> (…) </a:t>
            </a:r>
            <a:r>
              <a:rPr lang="en-US" sz="2400" dirty="0" err="1">
                <a:latin typeface="#9Slide05 Braxton Regular" panose="03060000000000000000" pitchFamily="66" charset="0"/>
              </a:rPr>
              <a:t>hoặc</a:t>
            </a:r>
            <a:r>
              <a:rPr lang="en-US" sz="2400" dirty="0">
                <a:latin typeface="#9Slide05 Braxton Regular" panose="03060000000000000000" pitchFamily="66" charset="0"/>
              </a:rPr>
              <a:t> (…)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#9Slide05 Braxton Regular" panose="03060000000000000000" pitchFamily="66" charset="0"/>
              </a:rPr>
              <a:t>Ghi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lai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các</a:t>
            </a:r>
            <a:r>
              <a:rPr lang="en-US" sz="2400" dirty="0">
                <a:latin typeface="#9Slide05 Braxton Regular" panose="03060000000000000000" pitchFamily="66" charset="0"/>
              </a:rPr>
              <a:t> chi </a:t>
            </a:r>
            <a:r>
              <a:rPr lang="en-US" sz="2400" dirty="0" err="1">
                <a:latin typeface="#9Slide05 Braxton Regular" panose="03060000000000000000" pitchFamily="66" charset="0"/>
              </a:rPr>
              <a:t>tiết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cụ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thể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gắn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với</a:t>
            </a:r>
            <a:r>
              <a:rPr lang="en-US" sz="2400" dirty="0">
                <a:latin typeface="#9Slide05 Braxton Regular" panose="03060000000000000000" pitchFamily="66" charset="0"/>
              </a:rPr>
              <a:t> (…) , (…) , (…) , (…) , (…) , (…), 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#9Slide05 Braxton Regular" panose="03060000000000000000" pitchFamily="66" charset="0"/>
              </a:rPr>
              <a:t>Ghi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lại</a:t>
            </a:r>
            <a:r>
              <a:rPr lang="en-US" sz="2400" dirty="0">
                <a:latin typeface="#9Slide05 Braxton Regular" panose="03060000000000000000" pitchFamily="66" charset="0"/>
              </a:rPr>
              <a:t> (…) </a:t>
            </a:r>
            <a:r>
              <a:rPr lang="en-US" sz="2400" dirty="0" err="1">
                <a:latin typeface="#9Slide05 Braxton Regular" panose="03060000000000000000" pitchFamily="66" charset="0"/>
              </a:rPr>
              <a:t>hoặc</a:t>
            </a:r>
            <a:r>
              <a:rPr lang="en-US" sz="2400" dirty="0">
                <a:latin typeface="#9Slide05 Braxton Regular" panose="03060000000000000000" pitchFamily="66" charset="0"/>
              </a:rPr>
              <a:t> (…) </a:t>
            </a:r>
            <a:r>
              <a:rPr lang="en-US" sz="2400" dirty="0" err="1">
                <a:latin typeface="#9Slide05 Braxton Regular" panose="03060000000000000000" pitchFamily="66" charset="0"/>
              </a:rPr>
              <a:t>mà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em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rút</a:t>
            </a:r>
            <a:r>
              <a:rPr lang="en-US" sz="2400" dirty="0">
                <a:latin typeface="#9Slide05 Braxton Regular" panose="03060000000000000000" pitchFamily="66" charset="0"/>
              </a:rPr>
              <a:t> ra </a:t>
            </a:r>
            <a:r>
              <a:rPr lang="en-US" sz="2400" dirty="0" err="1">
                <a:latin typeface="#9Slide05 Braxton Regular" panose="03060000000000000000" pitchFamily="66" charset="0"/>
              </a:rPr>
              <a:t>được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sau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trải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nghiệm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đó</a:t>
            </a:r>
            <a:endParaRPr lang="en-US" sz="2400" dirty="0">
              <a:latin typeface="#9Slide05 Braxton Regular" panose="03060000000000000000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72525-7FF4-412A-A535-321083281ECF}"/>
              </a:ext>
            </a:extLst>
          </p:cNvPr>
          <p:cNvSpPr txBox="1"/>
          <p:nvPr/>
        </p:nvSpPr>
        <p:spPr>
          <a:xfrm>
            <a:off x="938254" y="1043863"/>
            <a:ext cx="7291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Điền</a:t>
            </a:r>
            <a:r>
              <a:rPr lang="en-US" sz="2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chỗ</a:t>
            </a:r>
            <a:r>
              <a:rPr lang="en-US" sz="2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(…) </a:t>
            </a:r>
            <a:r>
              <a:rPr lang="en-US" sz="24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hoàn</a:t>
            </a:r>
            <a:r>
              <a:rPr lang="en-US" sz="2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thiện</a:t>
            </a:r>
            <a:r>
              <a:rPr lang="en-US" sz="2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khái</a:t>
            </a:r>
            <a:r>
              <a:rPr lang="en-US" sz="2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niệm</a:t>
            </a:r>
            <a:r>
              <a:rPr lang="en-US" sz="2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lưu</a:t>
            </a:r>
            <a:r>
              <a:rPr lang="en-US" sz="2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80291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5D9AC67-76FF-4A06-ABE7-E9301D1E6021}"/>
              </a:ext>
            </a:extLst>
          </p:cNvPr>
          <p:cNvGrpSpPr/>
          <p:nvPr/>
        </p:nvGrpSpPr>
        <p:grpSpPr>
          <a:xfrm>
            <a:off x="469127" y="255602"/>
            <a:ext cx="8205745" cy="686535"/>
            <a:chOff x="540689" y="160189"/>
            <a:chExt cx="8205745" cy="68653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C5D373A-E8C8-4997-9D31-A26C76933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40689" y="160189"/>
              <a:ext cx="8205745" cy="68653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39B4A9-C61A-4EA0-835F-D22F50C6AAE7}"/>
                </a:ext>
              </a:extLst>
            </p:cNvPr>
            <p:cNvSpPr txBox="1"/>
            <p:nvPr/>
          </p:nvSpPr>
          <p:spPr>
            <a:xfrm>
              <a:off x="1194683" y="160189"/>
              <a:ext cx="67546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Viết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bài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văn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kể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lại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một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trải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nghiệm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đáng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nhớ</a:t>
              </a:r>
              <a:r>
                <a:rPr lang="en-US" sz="3200" dirty="0">
                  <a:solidFill>
                    <a:srgbClr val="FF0000"/>
                  </a:solidFill>
                  <a:latin typeface="#9Slide05 Braxton Regular" panose="03060000000000000000" pitchFamily="66" charset="0"/>
                </a:rPr>
                <a:t> </a:t>
              </a:r>
            </a:p>
          </p:txBody>
        </p:sp>
      </p:grpSp>
      <p:grpSp>
        <p:nvGrpSpPr>
          <p:cNvPr id="6" name="组合 33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id="{8BDE4064-762D-4C13-BB02-B4A144B6FD6D}"/>
              </a:ext>
            </a:extLst>
          </p:cNvPr>
          <p:cNvGrpSpPr/>
          <p:nvPr/>
        </p:nvGrpSpPr>
        <p:grpSpPr>
          <a:xfrm>
            <a:off x="389611" y="1240404"/>
            <a:ext cx="2576224" cy="3638147"/>
            <a:chOff x="816429" y="816430"/>
            <a:chExt cx="2678664" cy="2667000"/>
          </a:xfrm>
        </p:grpSpPr>
        <p:sp>
          <p:nvSpPr>
            <p:cNvPr id="7" name="矩形: 圆角 34">
              <a:extLst>
                <a:ext uri="{FF2B5EF4-FFF2-40B4-BE49-F238E27FC236}">
                  <a16:creationId xmlns:a16="http://schemas.microsoft.com/office/drawing/2014/main" id="{8F2319F1-1635-4BFE-9B28-EDC02BFC2D4F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  <p:sp>
          <p:nvSpPr>
            <p:cNvPr id="8" name="矩形: 圆角 35">
              <a:extLst>
                <a:ext uri="{FF2B5EF4-FFF2-40B4-BE49-F238E27FC236}">
                  <a16:creationId xmlns:a16="http://schemas.microsoft.com/office/drawing/2014/main" id="{8BB431C8-38E9-4E16-8527-BD2A5F163C7B}"/>
                </a:ext>
              </a:extLst>
            </p:cNvPr>
            <p:cNvSpPr/>
            <p:nvPr/>
          </p:nvSpPr>
          <p:spPr>
            <a:xfrm>
              <a:off x="936561" y="925289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3109E0-9284-4385-AF2D-91D9EEC7EDA0}"/>
              </a:ext>
            </a:extLst>
          </p:cNvPr>
          <p:cNvSpPr txBox="1"/>
          <p:nvPr/>
        </p:nvSpPr>
        <p:spPr>
          <a:xfrm>
            <a:off x="533249" y="1415499"/>
            <a:ext cx="2293737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KHÁI NIỆM</a:t>
            </a:r>
          </a:p>
          <a:p>
            <a:pPr algn="just"/>
            <a:r>
              <a:rPr lang="en-US" sz="2400" dirty="0" err="1">
                <a:latin typeface="#9Slide05 Braxton Regular" panose="03060000000000000000" pitchFamily="66" charset="0"/>
              </a:rPr>
              <a:t>Là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kể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lại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một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việc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làm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một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hoạt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động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một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tình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huống</a:t>
            </a:r>
            <a:r>
              <a:rPr lang="en-US" sz="2400" dirty="0">
                <a:latin typeface="#9Slide05 Braxton Regular" panose="03060000000000000000" pitchFamily="66" charset="0"/>
              </a:rPr>
              <a:t>, … </a:t>
            </a:r>
            <a:r>
              <a:rPr lang="en-US" sz="2400" dirty="0" err="1">
                <a:latin typeface="#9Slide05 Braxton Regular" panose="03060000000000000000" pitchFamily="66" charset="0"/>
              </a:rPr>
              <a:t>mà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người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viết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đã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trực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tiếp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trải</a:t>
            </a:r>
            <a:r>
              <a:rPr lang="en-US" sz="2400" dirty="0">
                <a:latin typeface="#9Slide05 Braxton Regular" panose="03060000000000000000" pitchFamily="66" charset="0"/>
              </a:rPr>
              <a:t> qua. </a:t>
            </a:r>
            <a:r>
              <a:rPr lang="en-US" sz="2400" dirty="0" err="1">
                <a:latin typeface="#9Slide05 Braxton Regular" panose="03060000000000000000" pitchFamily="66" charset="0"/>
              </a:rPr>
              <a:t>Trong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bài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viết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người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kể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thường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xưng</a:t>
            </a:r>
            <a:r>
              <a:rPr lang="en-US" sz="2400" dirty="0">
                <a:latin typeface="#9Slide05 Braxton Regular" panose="03060000000000000000" pitchFamily="66" charset="0"/>
              </a:rPr>
              <a:t> “</a:t>
            </a:r>
            <a:r>
              <a:rPr lang="en-US" sz="2400" dirty="0" err="1">
                <a:latin typeface="#9Slide05 Braxton Regular" panose="03060000000000000000" pitchFamily="66" charset="0"/>
              </a:rPr>
              <a:t>tôi</a:t>
            </a:r>
            <a:r>
              <a:rPr lang="en-US" sz="2400" dirty="0">
                <a:latin typeface="#9Slide05 Braxton Regular" panose="03060000000000000000" pitchFamily="66" charset="0"/>
              </a:rPr>
              <a:t>”  (</a:t>
            </a:r>
            <a:r>
              <a:rPr lang="en-US" sz="2400" dirty="0" err="1">
                <a:latin typeface="#9Slide05 Braxton Regular" panose="03060000000000000000" pitchFamily="66" charset="0"/>
              </a:rPr>
              <a:t>ngôi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thứ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nhất</a:t>
            </a:r>
            <a:r>
              <a:rPr lang="en-US" sz="2400" dirty="0">
                <a:latin typeface="#9Slide05 Braxton Regular" panose="03060000000000000000" pitchFamily="66" charset="0"/>
              </a:rPr>
              <a:t>)</a:t>
            </a:r>
          </a:p>
        </p:txBody>
      </p:sp>
      <p:grpSp>
        <p:nvGrpSpPr>
          <p:cNvPr id="10" name="组合 33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id="{7CF707D5-E051-4DF6-BD49-DF4593E20D2C}"/>
              </a:ext>
            </a:extLst>
          </p:cNvPr>
          <p:cNvGrpSpPr/>
          <p:nvPr/>
        </p:nvGrpSpPr>
        <p:grpSpPr>
          <a:xfrm>
            <a:off x="3283889" y="1240404"/>
            <a:ext cx="5498081" cy="3638146"/>
            <a:chOff x="816429" y="816430"/>
            <a:chExt cx="2622765" cy="2666999"/>
          </a:xfrm>
        </p:grpSpPr>
        <p:sp>
          <p:nvSpPr>
            <p:cNvPr id="11" name="矩形: 圆角 34">
              <a:extLst>
                <a:ext uri="{FF2B5EF4-FFF2-40B4-BE49-F238E27FC236}">
                  <a16:creationId xmlns:a16="http://schemas.microsoft.com/office/drawing/2014/main" id="{BEE5D201-F2F4-448F-8FCE-F09B5D486D2A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  <p:sp>
          <p:nvSpPr>
            <p:cNvPr id="12" name="矩形: 圆角 35">
              <a:extLst>
                <a:ext uri="{FF2B5EF4-FFF2-40B4-BE49-F238E27FC236}">
                  <a16:creationId xmlns:a16="http://schemas.microsoft.com/office/drawing/2014/main" id="{F0FFAA44-5F59-4A49-A519-0362BF4F6C45}"/>
                </a:ext>
              </a:extLst>
            </p:cNvPr>
            <p:cNvSpPr/>
            <p:nvPr/>
          </p:nvSpPr>
          <p:spPr>
            <a:xfrm>
              <a:off x="880662" y="925288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628831A-6459-43D2-B1DB-DB173DD970F6}"/>
              </a:ext>
            </a:extLst>
          </p:cNvPr>
          <p:cNvSpPr txBox="1"/>
          <p:nvPr/>
        </p:nvSpPr>
        <p:spPr>
          <a:xfrm>
            <a:off x="3509669" y="1407549"/>
            <a:ext cx="506978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LƯU Ý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#9Slide05 Braxton Regular" panose="03060000000000000000" pitchFamily="66" charset="0"/>
              </a:rPr>
              <a:t>Xác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định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một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sự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việc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một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hoạt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động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hoặc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tình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huống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đáng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nhớ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mà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em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đã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trực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tiếp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trải</a:t>
            </a:r>
            <a:r>
              <a:rPr lang="en-US" sz="2400" dirty="0">
                <a:latin typeface="#9Slide05 Braxton Regular" panose="03060000000000000000" pitchFamily="66" charset="0"/>
              </a:rPr>
              <a:t> qua </a:t>
            </a:r>
            <a:r>
              <a:rPr lang="en-US" sz="2400" dirty="0" err="1">
                <a:latin typeface="#9Slide05 Braxton Regular" panose="03060000000000000000" pitchFamily="66" charset="0"/>
              </a:rPr>
              <a:t>hoặc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tham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gia</a:t>
            </a:r>
            <a:endParaRPr lang="en-US" sz="2400" dirty="0">
              <a:latin typeface="#9Slide05 Braxton Regular" panose="03060000000000000000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#9Slide05 Braxton Regular" panose="03060000000000000000" pitchFamily="66" charset="0"/>
              </a:rPr>
              <a:t>Ghi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lai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các</a:t>
            </a:r>
            <a:r>
              <a:rPr lang="en-US" sz="2400" dirty="0">
                <a:latin typeface="#9Slide05 Braxton Regular" panose="03060000000000000000" pitchFamily="66" charset="0"/>
              </a:rPr>
              <a:t> chi </a:t>
            </a:r>
            <a:r>
              <a:rPr lang="en-US" sz="2400" dirty="0" err="1">
                <a:latin typeface="#9Slide05 Braxton Regular" panose="03060000000000000000" pitchFamily="66" charset="0"/>
              </a:rPr>
              <a:t>tiết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cụ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thể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gắn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với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địa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điểm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thời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gian</a:t>
            </a:r>
            <a:r>
              <a:rPr lang="en-US" sz="2400" dirty="0">
                <a:latin typeface="#9Slide05 Braxton Regular" panose="03060000000000000000" pitchFamily="66" charset="0"/>
              </a:rPr>
              <a:t>, con </a:t>
            </a:r>
            <a:r>
              <a:rPr lang="en-US" sz="2400" dirty="0" err="1">
                <a:latin typeface="#9Slide05 Braxton Regular" panose="03060000000000000000" pitchFamily="66" charset="0"/>
              </a:rPr>
              <a:t>người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hành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động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suy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nghĩ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cảm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xúc</a:t>
            </a:r>
            <a:r>
              <a:rPr lang="en-US" sz="2400" dirty="0">
                <a:latin typeface="#9Slide05 Braxton Regular" panose="03060000000000000000" pitchFamily="66" charset="0"/>
              </a:rPr>
              <a:t>, 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#9Slide05 Braxton Regular" panose="03060000000000000000" pitchFamily="66" charset="0"/>
              </a:rPr>
              <a:t>Ghi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lại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bài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học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hoặc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kinh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nghiệm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mà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em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rút</a:t>
            </a:r>
            <a:r>
              <a:rPr lang="en-US" sz="2400" dirty="0">
                <a:latin typeface="#9Slide05 Braxton Regular" panose="03060000000000000000" pitchFamily="66" charset="0"/>
              </a:rPr>
              <a:t> ra </a:t>
            </a:r>
            <a:r>
              <a:rPr lang="en-US" sz="2400" dirty="0" err="1">
                <a:latin typeface="#9Slide05 Braxton Regular" panose="03060000000000000000" pitchFamily="66" charset="0"/>
              </a:rPr>
              <a:t>được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sau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trải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nghiệm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đó</a:t>
            </a:r>
            <a:endParaRPr lang="en-US" sz="24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62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523008" y="1786920"/>
            <a:ext cx="8097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</a:rPr>
              <a:t>II.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</a:rPr>
              <a:t>Thực</a:t>
            </a:r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</a:rPr>
              <a:t>hành</a:t>
            </a:r>
            <a:endParaRPr lang="en-SG" sz="96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084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AED5E0C-292E-4FB5-A0D1-E65401C62C58}"/>
              </a:ext>
            </a:extLst>
          </p:cNvPr>
          <p:cNvGrpSpPr/>
          <p:nvPr/>
        </p:nvGrpSpPr>
        <p:grpSpPr>
          <a:xfrm>
            <a:off x="4785010" y="914400"/>
            <a:ext cx="3752491" cy="3566776"/>
            <a:chOff x="4785010" y="914400"/>
            <a:chExt cx="3752491" cy="356677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145ADB4-0A9A-40B5-A325-B8FC8C5B5989}"/>
                </a:ext>
              </a:extLst>
            </p:cNvPr>
            <p:cNvSpPr/>
            <p:nvPr/>
          </p:nvSpPr>
          <p:spPr>
            <a:xfrm>
              <a:off x="4785010" y="914400"/>
              <a:ext cx="3752491" cy="356677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EE07D29-7C74-4EF7-939D-89B94D0BAA24}"/>
                </a:ext>
              </a:extLst>
            </p:cNvPr>
            <p:cNvSpPr/>
            <p:nvPr/>
          </p:nvSpPr>
          <p:spPr>
            <a:xfrm>
              <a:off x="4881227" y="1413752"/>
              <a:ext cx="3491048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5400" kern="100" dirty="0" err="1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Viết</a:t>
              </a:r>
              <a:r>
                <a:rPr lang="en-US" sz="5400" kern="100" dirty="0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 </a:t>
              </a:r>
              <a:r>
                <a:rPr lang="en-US" sz="5400" kern="100" dirty="0" err="1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bài</a:t>
              </a:r>
              <a:r>
                <a:rPr lang="en-US" sz="5400" kern="100" dirty="0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 </a:t>
              </a:r>
              <a:r>
                <a:rPr lang="en-US" sz="5400" kern="100" dirty="0" err="1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văn</a:t>
              </a:r>
              <a:r>
                <a:rPr lang="en-US" sz="5400" kern="100" dirty="0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 </a:t>
              </a:r>
              <a:r>
                <a:rPr lang="en-US" sz="5400" kern="100" dirty="0" err="1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kể</a:t>
              </a:r>
              <a:r>
                <a:rPr lang="en-US" sz="5400" kern="100" dirty="0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 </a:t>
              </a:r>
              <a:r>
                <a:rPr lang="en-US" sz="5400" kern="100" dirty="0" err="1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lại</a:t>
              </a:r>
              <a:r>
                <a:rPr lang="en-US" sz="5400" kern="100" dirty="0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 </a:t>
              </a:r>
              <a:r>
                <a:rPr lang="en-US" sz="5400" kern="100" dirty="0" err="1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một</a:t>
              </a:r>
              <a:r>
                <a:rPr lang="en-US" sz="5400" kern="100" dirty="0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 </a:t>
              </a:r>
              <a:r>
                <a:rPr lang="en-US" sz="5400" kern="100" dirty="0" err="1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chuyến</a:t>
              </a:r>
              <a:r>
                <a:rPr lang="en-US" sz="5400" kern="100" dirty="0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 </a:t>
              </a:r>
              <a:r>
                <a:rPr lang="en-US" sz="5400" kern="100" dirty="0" err="1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đi</a:t>
              </a:r>
              <a:r>
                <a:rPr lang="en-US" sz="5400" kern="100" dirty="0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 </a:t>
              </a:r>
              <a:r>
                <a:rPr lang="en-US" sz="5400" kern="100" dirty="0" err="1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đáng</a:t>
              </a:r>
              <a:r>
                <a:rPr lang="en-US" sz="5400" kern="100" dirty="0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 </a:t>
              </a:r>
              <a:r>
                <a:rPr lang="en-US" sz="5400" kern="100" dirty="0" err="1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nhớ</a:t>
              </a:r>
              <a:r>
                <a:rPr lang="en-US" sz="5400" kern="100" dirty="0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 </a:t>
              </a:r>
              <a:r>
                <a:rPr lang="en-US" sz="5400" kern="100" dirty="0" err="1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của</a:t>
              </a:r>
              <a:r>
                <a:rPr lang="en-US" sz="5400" kern="100" dirty="0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 </a:t>
              </a:r>
              <a:r>
                <a:rPr lang="en-US" sz="5400" kern="100" dirty="0" err="1">
                  <a:solidFill>
                    <a:srgbClr val="0070C0"/>
                  </a:solidFill>
                  <a:latin typeface="#9Slide05 Edwardian" panose="02040603050506020204" pitchFamily="18" charset="0"/>
                  <a:ea typeface="SimSun" panose="02010600030101010101" pitchFamily="2" charset="-122"/>
                </a:rPr>
                <a:t>em</a:t>
              </a:r>
              <a:endParaRPr lang="en-VN" sz="5400" kern="100" dirty="0">
                <a:solidFill>
                  <a:srgbClr val="0070C0"/>
                </a:solidFill>
                <a:latin typeface="#9Slide05 Edwardian" panose="02040603050506020204" pitchFamily="18" charset="0"/>
                <a:ea typeface="SimSun" panose="0201060003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47D52E0-6F88-4C87-A453-337E39174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23" y="662324"/>
            <a:ext cx="3818852" cy="38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7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14A523A-E7F7-469A-B73E-CEAAD68908F0}"/>
              </a:ext>
            </a:extLst>
          </p:cNvPr>
          <p:cNvGrpSpPr/>
          <p:nvPr/>
        </p:nvGrpSpPr>
        <p:grpSpPr>
          <a:xfrm>
            <a:off x="4778734" y="883776"/>
            <a:ext cx="3571811" cy="3566776"/>
            <a:chOff x="4785010" y="914400"/>
            <a:chExt cx="3752491" cy="356677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988B5C7-782E-4F31-8416-F57D25A5F836}"/>
                </a:ext>
              </a:extLst>
            </p:cNvPr>
            <p:cNvSpPr/>
            <p:nvPr/>
          </p:nvSpPr>
          <p:spPr>
            <a:xfrm>
              <a:off x="4785010" y="914400"/>
              <a:ext cx="3752491" cy="3566776"/>
            </a:xfrm>
            <a:prstGeom prst="roundRect">
              <a:avLst/>
            </a:prstGeom>
            <a:solidFill>
              <a:srgbClr val="F4ED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DBE4440-286A-438E-9F4E-7DF8939A1304}"/>
                </a:ext>
              </a:extLst>
            </p:cNvPr>
            <p:cNvSpPr/>
            <p:nvPr/>
          </p:nvSpPr>
          <p:spPr>
            <a:xfrm>
              <a:off x="4915731" y="1212780"/>
              <a:ext cx="3491048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Vẽ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sơ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đồ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thể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hiện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quy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trình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viết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bài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văn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kể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lại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một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trải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nghiệm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đáng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nhớ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của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</a:t>
              </a:r>
              <a:r>
                <a:rPr lang="en-US" sz="4000" kern="100" dirty="0" err="1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em</a:t>
              </a:r>
              <a:r>
                <a:rPr lang="en-US" sz="4000" kern="100" dirty="0">
                  <a:solidFill>
                    <a:srgbClr val="0070C0"/>
                  </a:solidFill>
                  <a:latin typeface="#9Slide05 Braxton Regular" panose="03060000000000000000" pitchFamily="66" charset="0"/>
                  <a:ea typeface="SimSun" panose="02010600030101010101" pitchFamily="2" charset="-122"/>
                </a:rPr>
                <a:t> !!!</a:t>
              </a:r>
              <a:endParaRPr lang="en-VN" sz="4000" kern="100" dirty="0">
                <a:solidFill>
                  <a:srgbClr val="0070C0"/>
                </a:solidFill>
                <a:latin typeface="#9Slide05 Braxton Regular" panose="03060000000000000000" pitchFamily="66" charset="0"/>
                <a:ea typeface="SimSun" panose="02010600030101010101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6D6F78C-2252-4526-AC83-BEDE07982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5" y="661139"/>
            <a:ext cx="4031316" cy="403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4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ck from Winter Brea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0D1D3"/>
      </a:accent1>
      <a:accent2>
        <a:srgbClr val="FFB94D"/>
      </a:accent2>
      <a:accent3>
        <a:srgbClr val="F4805D"/>
      </a:accent3>
      <a:accent4>
        <a:srgbClr val="385054"/>
      </a:accent4>
      <a:accent5>
        <a:srgbClr val="5B2F20"/>
      </a:accent5>
      <a:accent6>
        <a:srgbClr val="FFD2B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2548</Words>
  <Application>Microsoft Macintosh PowerPoint</Application>
  <PresentationFormat>On-screen Show (16:9)</PresentationFormat>
  <Paragraphs>175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Gloria Hallelujah</vt:lpstr>
      <vt:lpstr>Wingdings</vt:lpstr>
      <vt:lpstr>#9Slide05 SVNCookie</vt:lpstr>
      <vt:lpstr>#9Slide03 Arima Madurai</vt:lpstr>
      <vt:lpstr>#9Slide05 SVNBulgary</vt:lpstr>
      <vt:lpstr>#9Slide05 Braxton Regular</vt:lpstr>
      <vt:lpstr>Aristonne</vt:lpstr>
      <vt:lpstr>Times New Roman</vt:lpstr>
      <vt:lpstr>#9Slide07 IcielLa Chic Pro Shad</vt:lpstr>
      <vt:lpstr>SimSun</vt:lpstr>
      <vt:lpstr>Arial</vt:lpstr>
      <vt:lpstr>Liberation Serif</vt:lpstr>
      <vt:lpstr>Calibri</vt:lpstr>
      <vt:lpstr>Verdana</vt:lpstr>
      <vt:lpstr>Nunito</vt:lpstr>
      <vt:lpstr>Arial</vt:lpstr>
      <vt:lpstr>#9Slide03 Arima Madurai Black</vt:lpstr>
      <vt:lpstr>#9Slide05 Edwardian</vt:lpstr>
      <vt:lpstr>Back from Winter Break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from Winter Break</dc:title>
  <dc:creator>NBN</dc:creator>
  <cp:lastModifiedBy>PHAM DINH HOAN</cp:lastModifiedBy>
  <cp:revision>76</cp:revision>
  <dcterms:modified xsi:type="dcterms:W3CDTF">2025-01-12T16:53:53Z</dcterms:modified>
</cp:coreProperties>
</file>