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68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#9Slide05 Atlantika" pitchFamily="2" charset="77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Fraunces SemiBold" pitchFamily="2" charset="77"/>
      <p:regular r:id="rId30"/>
      <p:bold r:id="rId31"/>
    </p:embeddedFont>
    <p:embeddedFont>
      <p:font typeface="Fraunces SemiBold Bold" pitchFamily="2" charset="77"/>
      <p:regular r:id="rId32"/>
      <p:bold r:id="rId33"/>
    </p:embeddedFont>
    <p:embeddedFont>
      <p:font typeface="Lobster" pitchFamily="2" charset="77"/>
      <p:regular r:id="rId34"/>
    </p:embeddedFont>
    <p:embeddedFont>
      <p:font typeface="Roboto Condensed" panose="02000000000000000000" pitchFamily="2" charset="0"/>
      <p:regular r:id="rId35"/>
      <p:bold r:id="rId36"/>
      <p:italic r:id="rId37"/>
      <p:boldItalic r:id="rId38"/>
    </p:embeddedFont>
    <p:embeddedFont>
      <p:font typeface="Roboto Condensed Bold" panose="020F0502020204030204" pitchFamily="34" charset="0"/>
      <p:regular r:id="rId39"/>
      <p:bold r:id="rId40"/>
    </p:embeddedFont>
    <p:embeddedFont>
      <p:font typeface="Roboto Condensed Bold Italics" panose="02000000000000000000" pitchFamily="2" charset="0"/>
      <p:regular r:id="rId41"/>
      <p:bold r:id="rId42"/>
      <p:italic r:id="rId43"/>
      <p:boldItalic r:id="rId44"/>
    </p:embeddedFont>
    <p:embeddedFont>
      <p:font typeface="Roboto Condensed Italics" panose="02000000000000000000" pitchFamily="2" charset="0"/>
      <p:regular r:id="rId45"/>
      <p:italic r:id="rId46"/>
    </p:embeddedFont>
    <p:embeddedFont>
      <p:font typeface="Rokkitt Bold Bold" pitchFamily="2" charset="77"/>
      <p:regular r:id="rId47"/>
      <p:bold r:id="rId48"/>
    </p:embeddedFont>
    <p:embeddedFont>
      <p:font typeface="Saira Stencil One" pitchFamily="2" charset="77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22" autoAdjust="0"/>
  </p:normalViewPr>
  <p:slideViewPr>
    <p:cSldViewPr>
      <p:cViewPr varScale="1">
        <p:scale>
          <a:sx n="75" d="100"/>
          <a:sy n="75" d="100"/>
        </p:scale>
        <p:origin x="52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7T00:54:52.6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9446 13375 24575,'36'0'0,"0"0"0,0 0 0,0 0 0,-13 0 0,3 0 0,2 0 0,2 0 0,1 0 0,2 0 0,2 0 0,1 0 0,1 0 0,1 0 0,1 0 0,1 0 0,1 0 0,0 0 0,1 0 0,0 0 0,0 0 0,0 0 0,0 0 0,0 0-94,-10 0 0,0 0 1,1 0-1,0 0 0,0 0 1,1 0-1,0 0 1,1 0-1,0 0 0,0 0 1,1 0-1,-1 0 0,2 0 1,-1 0-1,1 0 1,0 0-1,0 0 0,0 0 1,1 0-1,-1 0 0,1 0 1,0 0-1,1 0 1,-1 0-1,0 0 0,1 0 1,-1 0-1,1 0 1,-1 0-1,1 0 0,-1 0 1,1 0-1,-1 0 0,1 0 1,-1 0 14,-3 0 1,1 0 0,0 0 0,0 0 0,0 0 0,1 0 0,-1 0 0,1 0 0,0 0 0,0 0 0,1 0 0,-1 0 0,1 0 0,-1 0 0,1 0 0,0 0 0,-1 0 0,1 0 0,0 0 0,0 0 0,0 0 0,0 0 0,0 0 0,0 0 0,0 0 0,0 0 0,0 0 0,-1 0 0,1 0 0,0 0 0,-1 0 0,0 0 0,1 0 0,-1 0 0,0 0 0,-1 0 0,1 0 0,-1 0 0,1 0 0,-1 0 0,0 0 0,-1 0-16,4 0 0,0 0 1,0 0-1,0 0 0,0 0 1,0 0-1,-1 0 1,1 0-1,0 0 0,-1 0 1,1 0-1,-1 0 0,1 0 1,-1 0-1,0 0 1,0 0-1,0 0 0,0 0 1,-1 0-1,1 0 0,-1 0 1,0 0-1,0 0 1,0 0-1,-1 0 0,1 0 1,-1 0-1,0 0 1,-1 0-1,1 0 0,-1 0 1,-1 0-1,1 0 0,-1 0 1,0 0-39,6 0 1,0 0 0,0 0 0,1 0 0,-1 0 0,1 0 0,-1 0 0,1 0 0,-1 0 0,0 0 0,-1 0 0,0 0 0,-1 0 0,0 0-1,-1 0 1,-1 0 0,-1 0 0,-1 0 0,-1 0 0,-1 0 0,-1 0 0,-1 0 0,-2 0 0,-2 0 0,-1 0 93,15 0 1,-5 0 0,-5 0-1,-1 0 1,0 0 0,2 0-1,5 0 38,-4 0 0,2 0 0,4 0 0,1 0 0,1 0 0,1 0 0,0 0 0,-1 0 0,0 0 0,-3 0 0,-1 0 0,-4 0 0,-3 0 0,7 0 0,-6 0 0,-3 0 0,3 0 0,6 0 0,-8 0 0,3-1 0,3 0 0,3 0 0,1 1 0,1-1 0,0 0 0,1 1 0,-2 0 0,-1 0 0,-2 1 0,-3 0 0,-3 2 0,11 2 0,-5 2 0,-3 1 0,2 0 0,6-1 0,-10-3 0,4 0 0,1-1 0,3 0 0,0 0 0,1 0 0,0 0 0,-2 1 0,0 1 0,-3 0 0,-3 2-393,8 4 1,-4 3-1,-2 1 1,0-1 0,0 0-1,1-3 393,-2-2 0,1-3 0,1 0 0,-1-1 0,1 0 0,-1 1 0,-1 2 0,4 2 0,1 2 0,-2 0 0,0 0 0,-1-1 0,-2-4 534,0-3 0,-2-3 0,0 0 0,3 1-534,0 2 0,4 1 0,1 1 0,0 0 0,-1-1 0,-4-2 0,0-2 0,-4-2 0,1 0 0,3 2 56,-1 3 0,4 2 0,2 1 0,-1 0 0,-2-1 0,-4-1-56,2-1 0,-4-2 0,4 1 0,-2 2 0,5 1 0,1 2 0,1-1 0,-2-1 0,-5-3 0,2-1 0,-4-3 0,4 0 0,-2 1 0,5 0 0,2 0 0,-1 0 0,-1 0 0,-5 0 0,3 0 0,-5 0 0,4 0 0,-1 0 0,4 0 0,1 0 0,-1 0 0,-4 0 694,-1 0 0,-4 0 0,2 0-694,5 0 0,1 0 0,-1 0 1092,-7 0 0,-2 0 0,1 0-425,10 0 1,1 0-668,-12 0 0,1 0 0,2 0 0,5 0 0,3 0 0,2 0 0,-1 0-4,-5 0 1,-1 0 0,1 0 0,1 0 0,0 0 3,-2 0 0,1 0 0,1 0 0,0 0 0,-2 0 0,-2 0 819,3 0 0,-3 0 0,-1 0 0,-1 0 62,9 0 1,-2 0 0,-4 0-882,-6 0 0,-3 0 0,1 0 0,0 0 0,13 0 0,-6 0 0,-21 0 0,21 0 0</inkml:trace>
  <inkml:trace contextRef="#ctx0" brushRef="#br0" timeOffset="1834">4617 16021 14036,'37'0'0,"-1"0"0,1 0 0,0 0 0,0 0 0,-1 0 0,1 0 0,0 0 0,0 0 0,-1 0 0,1 0 0,0 0 0,0 0 0,-1 0 0,1 0 0,0 0 0,0 0 0,-1 0 0,1 0 0,0 0 0,-6 0 0,0 0 0,2 0 0,0 0 0,1 0 0,1 0 0,0 0 0,1 0 0,0 0 0,1 0 0,0 0 0,1 0 0,0 0 0,1 0 0,0 0 0,0 0 0,1 0 0,0 0 0,0 0 0,0 0 0,0 0 0,0 0 0,0 0 0,1 0 0,-1 0 0,0 0 0,0 0 0,0 0 0,-1 0 0,1 0 0,-1 0 0,0 0 0,-1 0 0,0 0 0,-1 0 0,1 0 0,-2 0 0,0 0 0,0 0 0,-2 0 0,0 0 0,0 0-122,6 0 1,-1 0-1,0 0 1,-1 0 0,-1 0-1,-1 0 1,0 0 0,0 0-1,-1 0 1,0 0 0,-1 0-1,0 0 1,1 0-1,-1 0 1,0 0 0,1 0-1,-1 0 1,1 0 0,0 0-1,1 0 1,0 0 0,1 0-1,0 0 1,1 0 0,0 0-1,2 0 1,0 0 114,-7 0 0,1 0 1,0 0-1,1 0 1,0 0-1,1 0 1,0 0-1,1 0 0,0 0 1,0 0-1,1 0 1,0 0-1,0 0 1,1 0-1,-1 0 0,1 0 1,1 0-1,-1 0 1,0 0-1,1 0 1,-1 0-1,1 0 1,-1 0-1,0 0 0,1 0 1,-1 0-1,0 0 1,0 0-1,0 0 1,-1 0-1,1 0 0,-2 0 1,1 0-1,-1 0 1,0 0-1,0 0 1,-1 0-1,-1 0 0,1 0 1,-2 0-1,0 0 1,0 0-1,-2 0-27,10 0 0,-1 0 0,-1 0 1,0 0-1,-1 0 0,0 0 1,0 0-1,-1 0 0,0 0 1,-1 0-1,0 0 0,0 0 1,-1 0-1,1 0 0,-1 0 1,0 0-1,-1 0 0,1 0 0,-1 0 1,0 0-1,0 0 0,0 0 1,0 0-1,0 0 0,0 0 1,0 0 33,4 0 0,-1 0 0,-1 0 0,0 0 0,0 0 0,-1 0 0,0 0 0,0 0 0,-1 0 0,1 0 0,0 0 0,-1 0 0,1 0 0,0 0 0,1 0 0,0 0 0,0 0 0,1 0 0,0 0 0,1 0 0,1 0-14,-6 0 1,1 0 0,1 0 0,1 0 0,0 0 0,0 0 0,1 0 0,1 0 0,0 0 0,0 0 0,0 0 0,1 0 0,-1 0 0,1 0 0,0 0 0,-1 0-1,0 0 1,0 0 0,0 0 0,0 0 0,-2 0 0,1 0 0,-1 0 0,-1 0 0,-1 0 0,0 0 0,-1 0 0,-1 0 0,-1 0 0,-1 0 13,10 0 0,-3 0 0,-1 0 0,-1 0 0,-2 0 0,0 0 0,-1 0 0,-1 0 0,1 0 0,0 0 0,1 0 0,1 0 0,2 0 0,1 0 0,2 0-38,-9 0 0,2 0 1,1 0-1,1 0 0,0 0 1,2 0-1,0 0 0,1 0 1,0 0-1,1 0 0,0 0 1,0 0-1,0 0 1,1 0-1,-1 0 0,0 0 1,0 0-1,0 0 0,-1 0 1,0 0-1,-1 0 0,-1 0 1,0 0-1,-1 0 1,-2 0-1,0 0 0,-2 0 38,12 0 0,-2 0 0,-1 0 0,-2 0 0,0 0 0,-1 0 0,-1 0 0,0 0 0,-1 0 0,1 0 0,0 0 0,0 0 0,0 0 0,1 0 0,-2 0 0,0 0 0,0 0 0,0 0 0,-1 0 0,1 0 0,0 0 0,-1 0 0,1 0 0,0 0 0,1 0 0,-1 0 0,1 0 0,0 0 0,1 0 0,-1 0 0,0 0 0,1 0 0,0 0 0,1 0 0,-1 0 0,1 0 0,0 0 0,0 0 0,0 0 0,0 0 0,0 0 0,-1 0 0,0 0 0,-1 0 0,0 0 0,-1 0 11,2 0 1,-1 0 0,0 0-1,-1 0 1,-1 0 0,0 0 0,0 0-1,0 0 1,0 0 0,1 0 0,0 0-1,1 0 1,1 0 0,0 0-12,-3 0 0,0 0 0,1 0 0,0 0 0,0 0 0,1 0 0,0 0 0,1 0 0,-1 0 0,1 0 0,0 0 0,0 0 0,1 0 0,-1 0 0,0 0 0,1 0 0,-1 0 0,0 0 0,0 0 0,-1 0 0,0 0 0,0 0 0,0 0 0,1 0 0,-1 0 0,1 0 0,0 0 0,-1 0 0,1 0 0,-1 0 0,1 0 0,0 0 0,-1 0 0,1 0 0,-1 0 0,0 0 0,0 0 0,0 0 0,0 0 0,1 0 0,-1 0 0,1 0 0,0 0 0,0 0 0,0 0 0,-1 0 0,1 0 0,0 0 0,-1 0 0,0 0 0,0 0 0,0 0 0,-1 0 0,0 0 0,0 0 0,-1 0 0,0 0 0,-1 0 0,5 0 0,0 0 0,-1 0 0,0 0 0,0 0 0,-1 0 0,0 0 0,0 0 0,-2 0 0,1 0 0,-2 0 0,0 0 0,-1 0 0,0 0 0,5 0 0,-1 0 0,0 0 0,-2 0 0,0 0 0,-1 0 0,-1 0 0,-1 0 0,0 0 0,7 0 0,0 0 0,-2 0 0,-1 0 0,-2 0 0,-4 0 570,1 0 0,-4 0 0,4 0-570,0 0 0,2 0 0,4 0 0,0 0 0,2 0 0,-1 0 0,-5 0 0,1 0 0,1 0 0,0 0 0,1 0 0,-1 0 0,0 0 0,-1 0 173,3 0 0,-2 0 0,1 0 0,-1 0 0,1 0 0,2 0 0,2 0-173,-7 0 0,3 0 0,1 0 0,2 0 0,0 0 0,1 0 0,-1 0 0,0 0 0,-3 0 0,-1 0 0,-3 0 0,-3 0 0,12 0 0,-6 0 0,-1 0 0,5 0 0,-6 0 0,3 0 0,3 0 0,2 0 0,0 0 0,-1 0 0,-3 0 0,-4 0 0,-5 0 1092,5 0 0,-6 0 0,2 0-1052,1 0 0,2 0 0,-2 0 1,-5 0-1,5 0 0,-29 0 0</inkml:trace>
  <inkml:trace contextRef="#ctx0" brushRef="#br0" timeOffset="3603">4842 18375 24575,'37'0'0,"-1"0"0,1 0 0,0 0 0,0 0 0,-1 0 0,1 0 0,0 0 0,0 0 0,-1 0 0,1 0 0,-6 0 0,1 0 0,1 0 0,1 0 0,1 0 0,0 0 0,1 0 0,0 0 0,1 0 0,0 0 0,1 0 0,-1 0 0,2 0 0,-1 0 0,0 0 0,1 0 0,-1 0 0,0 0 0,0 0 0,0 0 0,-1 0-143,-1 0 1,0 0-1,0 0 1,0 0-1,-1 0 1,1 0-1,0 0 1,0 0-1,-1 0 1,2 0-1,-1 0 1,0 0-1,1 0 1,-1 0 0,1 0-1,1 0 1,-1 0-1,1 0 1,0 0-1,1 0 1,0 0-1,0 0 1,1 0 39,-6 0 1,1 0-1,0 0 1,1 0 0,1 0-1,0 0 1,0 0-1,1 0 1,0 0 0,0 0-1,0 0 1,1 0-1,0 0 1,-1 0 0,1 0-1,0 0 1,0 0-1,0 0 1,0 0 0,-1 0-1,0 0 1,1 0-1,-2 0 1,1 0 0,-1 0-1,0 0 1,-1 0-1,0 0 1,-1 0 0,0 0-1,-1 0 1,-1 0-55,7 0 1,0 0 0,-2 0 0,0 0 0,-1 0 0,0 0 0,-1 0 0,0 0 0,-1 0 0,1 0 0,-1 0 0,0 0 0,0 0 0,0 0 0,0 0 0,1 0 0,-1 0 0,1 0 0,1 0 0,0 0 0,0 0 19,-1 0 0,0 0 1,1 0-1,1 0 1,0 0-1,1 0 1,-1 0-1,1 0 1,0 0-1,0 0 1,0 0-1,0 0 1,0 0-1,-1 0 1,0 0-1,-1 0 1,0 0-1,-1 0 0,-1 0 1,-1 0-1,-1 0 1,0 0-1,-2 0 1,-1 0 169,11 0 0,-3 0 1,-1 0-1,-2 0 1,-1 0-1,-1 0 1,0 0-1,1 0 1,-1 0-1,2 0 1,1 0-34,-1 0 0,2 0 0,1 0 0,0 0 0,1 0 0,-1 0 0,1 0 0,-2 0 0,0 0 0,-1 0 0,-2 0 0,-3 0 0,-1 0 0,7 0 0,-3-1 0,-3 1 0,-1-1 0,1 2 0,2 0 0,1 2 0,3 1 0,0 1 0,0 0 0,-1 0 0,-3-1 0,-3 0 0,4-2 0,-4 0 0,4 1 0,-2 1 0,5 2 0,2 0 0,-1 0 0,-2-2 0,-5-1 0,-1-2 0,-5-3 0,2 3 0,8 6 0,5 3 0,-2 1 0,-6-3 0,-6-4 0,-1 1-167,10 6 0,3 4 1,-11-6 166,-18-9 1638,23-4 0,0 8-1561,-24 31 1,21-26-1,-29 26 1</inkml:trace>
  <inkml:trace contextRef="#ctx0" brushRef="#br0" timeOffset="14698">4763 20638 23748,'35'0'0,"1"0"0,0 0 0,0 0 0,0 0 0,-1 0 0,1 0 0,0 0 0,0 0 0,0 0 0,-1 0 0,-1 0 0,1 0 0,1 0 0,2-1 0,1 1 0,1 0 0,1 0 0,-1 1 0,1-1 0,-1-1 0,0 1 0,-1 0 0,-1 0 0,-1 1 0,-2-2 0,-2 1 0,-1 1 0,-4-1-469,11-1 1,-6 1 0,-2 1 0,-2-2 0,1 2 0,2-1 0,5 0 272,-5 0 0,4-1 0,3 1 0,3 1 0,1-1 0,0-1 0,1 2 0,-1-2 0,-1 1 0,-3 1 0,-3-2 0,-4 2 0,-5-1 0,-6 0 196,9 0 0,-4 0 0,4 0 0,6 0 0,3 0 0,-3 0 0,-7 0 0,-3 0 0,0 0 0,-1-1 0,5 2 0,4-1 0,3 0 0,1 0 0,0 0 0,-2 0 0,-1 0 0,0-1 0,1 1 0,-1 1 0,0-2 0,1 2 0,-1-1 0,-1 0 0,0-1 0,0 2 0,1-2 0,-1 2 0,1-1 0,1 0 0,-2-1 0,2 2 0,1-2 0,0 1 0,0 0 0,-1 1 0,-2-2 0,-3 2 0,-4-1 660,10 0 1,-5 0-1,2 0-660,-1 0 0,3-1 0,2 2 0,-3-2 0,-4 2 0,-1-2 0,-4 1 0,-2 1 548,-2-1 0,0 0-548,10 0 0,1 0 86,-13 0 1,2 0-87,9-1 0,6 1 0,-2 1 0,-6-2 0,-1 1 0,2 1 57,5-1 0,4 0 1,-1 0-1,-6 0-57,-6 0 0,1 0 0,4-1 0,5 2 0,1-2 0,-6 2 0,-5-1 0,-1 0-77,6-1 1,5 1 0,2 0 0,-4 1 76,-4-1 0,-1 0 0,-2 0 0,11 0 0,-2 0 0,1 0 0,-4 0 0,-13 0 0,-1 0 0,1-1 0,2 2 0,9-1 0,4 0 0,-1 0 0,-7-1 0,-1 1 0,3 1-656,0-1 1,3 0-1,1 0 1,0 0 0,-2 0 364,6-1 0,-1 1 1,2 1 290,-4-1 0,4 0 0,0-1 0,-2 2 0,-4-1 0,-1 0 0,-4 0 0,5 0 0,-2-1 0,3 2 0,3-1 0,1 0 0,0 0 0,-1 0 196,-4 0 0,0-1 1,0 2-1,0-2 1,1 2-1,1-1-196,-2 0 0,1 0 0,2 0 0,-1-1 0,1 1 0,0 1 0,-2-1 0,-1 0 0,4 0 0,-2 0 0,0 0 0,-1 0 0,1 0 0,0 0 0,1 0 0,2-1 0,0 1 0,-1 0 0,-2 0 0,-5 1 0,3-1 0,-4 0 0,-1 0 0,9 0 0,1 0 0,-3 0 0,1 0 0,-4 0 0,-5 0 0,0 0 0,8 0 0,4 0 0,-1 0 0,0 0 0,-1 0 0,-9-1 0,0 1 0,-3 1 0,-5-1 0,0 0 0,16-1 0,5 2 0,-9-1 0,-13 0 83,9 0 1,9 0 0,1 0-84,-3-1 0,2 0 0,1 3 0,-7 2 0,1 4 0,2 1 0,0-1 0,0-2-547,-2-3 1,1-2 0,1-1 0,-1 0 0,0 2 0,-1 1 331,2 3 1,0 2 0,-1 0 0,-2 0 0,0-3 214,5-3 0,-1-3 0,-1 0 772,-4 1 0,0 0 0,0 0 0,-2 0-772,1 0 0,-2 0 0,2 0 0,8 0 0,1 0 0,-1 0 0,-8 0 0,-2 0 0,-2 0 0,-5 0 0,0 0 0,12 0 0,8 0 0,-11 0 0,3-1 0,4 0 0,3 1 0,0 0 0,0 0 0,-2 2-469,1 1 1,-1 1 0,1 1 0,-1 0 0,1 0 0,1-1 0,0-1 450,-5-1 1,1-1-1,1 0 1,0-1-1,0 0 1,0 0 0,0 1-1,0 0 1,0 1 17,0 0 0,0 0 0,1 1 0,0 0 0,0 0 0,-1 1 0,-2 0 0,-1 0 0,-2 0 0,7 3 0,-3 1 0,-2 0 0,1-1 0,0-2 0,-1-2 0,0-1 0,0-2 0,1 1 0,0 0 0,1 1-84,0 2 1,1 1 0,1 1-1,0 1 1,0-2 0,-2 0 0,-1-2 83,2-1 0,-1-2 0,-2 0 0,1-1 0,2 0 0,1 1 0,2 0 0,1 0 0,0 0 0,-1 0 0,-3 0 0,-3 0 0,-1-1 0,-1 0 0,-1 1 0,0 2 0,7 5 0,0 4 0,-2-1 0,-1-2 0,-3-5 0,-3-1 0,2 1 0,-2 5 0,1 3 0,0-1 0,-2-3 0,10-6 0,1-2 0,-6 1 0,4 0 0,3 0 0,0 0 0,-2 0 0,-3 0 0,-1 0 0,1 0 0,-1 0 0,2 0 0,-3 0 0,1 0 0,0 0 0,1 0 0,0 0 0,1 0 0,0 0 0,1 0 0,1 0 0,0 0 0,0 0 0,-2 0 0,-1 0 0,3 0 0,-3 0 0,0 0 0,0 0 0,1 0 439,-2 0 1,-1 0 0,2 0-1,-1 0 1,2 0 0,0 0-440,-1 0 0,2 0 0,0 0 0,1 0 0,0 0 0,-1 0 0,-1 0 0,1 0 0,0 0 0,-1 0 0,0 0 0,-1 0 0,0 0 0,1 0 0,0 0 0,-1 0 0,0 0 0,2 0 0,0 0 0,4 0 0,0 0 0,-3 0 0,-6 0 0,-9 0 0,-5 0 0,11 0 0,11 0 0,0 0 0,-12 0 0,-9 0 31,14 0 0,9 0 0,-12 0-31,-19 0 3276,27 0-836,-1 0-1869,-14 0 1,2 0-572,12 0 0,3 0 0,-12 0 0,0 0 0,0 0 1040,11 0 1,0 0-1041,-2 0 0,3 0 0,-6 0 0,4 0 0,3 0 0,-1 0 0,-5 0-297,1 0 1,-4 0-1,5 0 297,-4 0 0,5 0 0,2 0 0,0 0 0,-3 0 0,-5 0 0,1 0 0,-4 0 0,2 0 0,6 0 0,4 0 0,-1 0 0,-6 0 0,-5 0 0,-1 0 0,9 0 0,4 0 0,-13 0 0,-19 0 0,25 0 0,1 0 0,-24 0 0,26 0 0,0 0 0,-26 0 0,27 0 0,-36 0 0</inkml:trace>
  <inkml:trace contextRef="#ctx0" brushRef="#br0" timeOffset="26605">19963 20783 24575,'34'0'0,"0"0"0,0 0 0,0 0 0,0 0 0,0 0 0,0 0 0,0 0 0,0 0 0,5 0 0,0 0 0,-1 0 0,-1 0 0,-1 0 0,-1 0 0,3 0 0,-2 0 0,0 0 0,-3 0 0,-2 0 0,-1 0 0,-3 0 0,3 0 0,2 0 0,5 0 0,1 0 0,-2 0 0,-6 0 0,1 0 0,-2 0 0,5 0 0,7 0 0,-4 0 0,-13 0 0,-16 0 0,21 0 0,11 0 0,-9 0 0,-14 0 0,14 0 0,9 0 0,-12 0 0,-19 0 0,11 16 0,-4 3 0,-16-10 0,0 26 0</inkml:trace>
  <inkml:trace contextRef="#ctx0" brushRef="#br0" timeOffset="29102">6204 25625 24575,'35'0'0,"0"0"0,0 0 0,0 0 0,0 0 0,0 0 0,0 0 0,0 0 0,0 0 0,0 0 0,-2 0 0,0 0 0,2 0 0,0 0 0,1 0 0,1 0 0,1 0 0,0 0 0,0 0 0,1 0 0,0 0 0,0 0 0,-1 0 0,1 0 0,-1 0 0,0 0 0,0 0-193,-1 0 0,1 0 0,-1 0 1,1 0-1,0 0 0,0 0 0,-1 0 1,1 0-1,0 0 0,-1 0 0,1 0 1,-1 0-1,1 0 0,-1 0 0,0 0 1,0 0-1,-1 0-12,1 0 0,0 0 0,-1 0 0,0 0 1,-1 0-1,1 0 0,-1 0 0,1 0 0,-1 0 1,1 0-1,0 0 0,0 0 0,0 0 0,1 0 1,1 0-1,0 0 41,-4 0 0,2 0 0,1 0 0,1 0 0,1 0 0,0 0 1,0 0-1,1 0 0,-1 0 0,0 0 0,0 0 0,-1 0 1,0 0-1,-1 0 0,-2 0 0,-1 0 0,-1 0 0,-2 0 1,-2 0-1,-2 0-305,12 0 1,-5 0 0,-4 0 0,-1 0 0,1 0 0,3 0 0,4 0 394,-8 0 1,2 0 0,2 0-1,2 0 1,1 0 0,1 0-1,2 0 1,-1 0 0,2 0-1,-1 0 1,-1 0 0,0 0-1,-1 0 1,-1 0 0,-2 0-1,-2 0 1,-2 0 73,8 0 0,-3 0 0,-3 0 0,-1 0 0,0 0 0,2 0 0,3 0 0,4 0-87,-11 0 0,2 0 0,2 0 1,1 0-1,2 0 0,1 0 1,0 0-1,2 0 0,1 0 0,-1 0 1,1 0-1,0 0 0,0 0 1,-1 0-1,0 0 0,-1 0 0,-1 0 1,-1 0-1,-2 0 0,-1 0 87,7 0 0,-2 0 0,-1 0 0,-2 0 0,0 0 0,0 0 0,-1 0 0,1 0 0,0 0 0,1 0 0,0 0 0,3 0 0,-4 0 0,1 0 0,2 0 0,0 0 0,1 0 0,1 0 0,0 0 0,-1 0 0,1 0 0,-1 0 0,-1 0 0,-1 0 0,-1 0 0,-1 0 0,-2 0 0,-2 0 0,8 0 0,-2 0 0,-2 0 0,-2 0 0,0 0 0,-2 0 0,0 0 0,-2 0 0,9 0 0,-1 0 0,-2 0 0,-3 0 0,-3 0 0,8 0 0,0 0 0,-7 0 0,5 0 0,3 0 0,2 0 0,3 0 0,-11 0 0,3-1 0,1 1 0,2-1 0,0 0 0,1 1 0,0 0 0,0 0 0,-2 1 0,-1 1 0,-1 0 0,-2 1 0,-1 1 0,0-1 0,0 2 0,0-1 0,2 1 0,1-1 0,3 1-19,-7-1 1,2 0 0,2 0-1,1 0 1,1 1 0,1-1-1,1 1 1,0 0 0,-1-1-1,0 1 1,0 0 0,-2 0-1,-1 0 1,-2 0 0,-2 0-1,-2 0 19,9 2 0,-5 0 0,-2 0 0,-1 0 0,1 0 0,1 1 0,5 0 0,-7-2 0,3 1 0,2 0 0,1 0 0,2 1 0,1-1 0,0 1 0,-1 0 0,0-1 0,-1 1 0,-2-1 0,-3 0 0,-2 0 0,-3-1 0,7 4 0,-6-1 0,-1 0 0,0-1 0,7 0 108,-6-3 0,3 0 0,3-1 0,1 0 1,2 0-1,0 0 0,1 0 0,-1-1 1,-1 1-1,-2-1 0,-2 1-108,5 1 0,-2 1 0,-2-1 0,0 0 0,0 0 0,2 0 0,1 0 0,-3-2 0,1 1 0,1-1 0,1 0 0,0 1 0,0-2 0,0 1 0,-1 0 0,-1-1 0,-2 0 0,4 0 0,-2-1 0,-1-1 0,-1 1 0,0-1 0,1 1 0,1 1 0,1 1 0,1 1 0,2 0 0,0 1 0,-1-1 0,-2 0 0,-3 0 0,-4-2 764,7-1 1,-5-2 0,4 1-765,-3 0 0,5 0 0,2 0 0,1 0 0,-3 0 0,-3 0 0,5-1 0,-3 0 0,4 3 0,-6 1 0,3 3 0,3 1 0,0 1 0,-1-2 0,-1-1 0,-3-2 0,-1-2 0,0 0 0,0 0 0,3 2 0,-2 1 0,3 1 0,1 1 0,1 0 0,-2 0 0,-2-1 0,-3-2 21,2-2 1,-5-1-1,0 0 1,4-1-22,-1 1 0,3 0 0,2 0 0,1 0 0,-1 0 0,-3 0 0,-4 0 0,4 0 0,-5 0 0,6 0 0,-5 0 0,5 0 0,3 0 0,2 0 0,-1 0 0,-1 0 0,-5 0 0,-6 0 0,7 0 0,1 0 0,-8 0 0,7 0 0,4 0 0,1 0 0,-2 0 0,-4 0 0,-6 0 1638,4 0 0,-2 0-1508,1 0 0,5 0 0,1 0 1,1 0-131,-2 0 0,2 0 0,1 0 0,-2 0 0,-4 0-92,2 0 0,-4 0 0,5 0 92,-5 0 0,5 0 0,3 0 0,0 0 0,0 0 0,-3 0 0,-5 0 0,4 0 0,-4 0 0,1 0 0,4 0 0,3 0 0,0 0 0,-5 0 0,7 0 0,-6 0 0,-12 0 0,-2 0 0,10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4503AA1D-3D93-4D34-9DCC-DB491851D263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44.svg"/><Relationship Id="rId3" Type="http://schemas.openxmlformats.org/officeDocument/2006/relationships/image" Target="../media/image36.svg"/><Relationship Id="rId7" Type="http://schemas.openxmlformats.org/officeDocument/2006/relationships/image" Target="../media/image72.svg"/><Relationship Id="rId12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svg"/><Relationship Id="rId5" Type="http://schemas.openxmlformats.org/officeDocument/2006/relationships/image" Target="../media/image38.svg"/><Relationship Id="rId10" Type="http://schemas.openxmlformats.org/officeDocument/2006/relationships/image" Target="../media/image75.png"/><Relationship Id="rId4" Type="http://schemas.openxmlformats.org/officeDocument/2006/relationships/image" Target="../media/image37.png"/><Relationship Id="rId9" Type="http://schemas.openxmlformats.org/officeDocument/2006/relationships/image" Target="../media/image7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2.svg"/><Relationship Id="rId3" Type="http://schemas.openxmlformats.org/officeDocument/2006/relationships/image" Target="../media/image6.svg"/><Relationship Id="rId7" Type="http://schemas.openxmlformats.org/officeDocument/2006/relationships/image" Target="../media/image76.svg"/><Relationship Id="rId12" Type="http://schemas.openxmlformats.org/officeDocument/2006/relationships/image" Target="../media/image8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10.svg"/><Relationship Id="rId5" Type="http://schemas.openxmlformats.org/officeDocument/2006/relationships/image" Target="../media/image78.svg"/><Relationship Id="rId15" Type="http://schemas.openxmlformats.org/officeDocument/2006/relationships/image" Target="../media/image18.svg"/><Relationship Id="rId10" Type="http://schemas.openxmlformats.org/officeDocument/2006/relationships/image" Target="../media/image9.png"/><Relationship Id="rId4" Type="http://schemas.openxmlformats.org/officeDocument/2006/relationships/image" Target="../media/image77.png"/><Relationship Id="rId9" Type="http://schemas.openxmlformats.org/officeDocument/2006/relationships/image" Target="../media/image80.sv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2.svg"/><Relationship Id="rId3" Type="http://schemas.openxmlformats.org/officeDocument/2006/relationships/image" Target="../media/image84.svg"/><Relationship Id="rId7" Type="http://schemas.openxmlformats.org/officeDocument/2006/relationships/image" Target="../media/image18.svg"/><Relationship Id="rId12" Type="http://schemas.openxmlformats.org/officeDocument/2006/relationships/image" Target="../media/image81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0.svg"/><Relationship Id="rId5" Type="http://schemas.openxmlformats.org/officeDocument/2006/relationships/image" Target="../media/image80.svg"/><Relationship Id="rId10" Type="http://schemas.openxmlformats.org/officeDocument/2006/relationships/image" Target="../media/image9.png"/><Relationship Id="rId4" Type="http://schemas.openxmlformats.org/officeDocument/2006/relationships/image" Target="../media/image79.png"/><Relationship Id="rId9" Type="http://schemas.openxmlformats.org/officeDocument/2006/relationships/image" Target="../media/image8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62.sv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12" Type="http://schemas.openxmlformats.org/officeDocument/2006/relationships/image" Target="../media/image6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0.svg"/><Relationship Id="rId5" Type="http://schemas.openxmlformats.org/officeDocument/2006/relationships/image" Target="../media/image56.svg"/><Relationship Id="rId15" Type="http://schemas.openxmlformats.org/officeDocument/2006/relationships/image" Target="../media/image64.svg"/><Relationship Id="rId10" Type="http://schemas.openxmlformats.org/officeDocument/2006/relationships/image" Target="../media/image59.png"/><Relationship Id="rId4" Type="http://schemas.openxmlformats.org/officeDocument/2006/relationships/image" Target="../media/image55.png"/><Relationship Id="rId9" Type="http://schemas.openxmlformats.org/officeDocument/2006/relationships/image" Target="../media/image42.svg"/><Relationship Id="rId1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62.sv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12" Type="http://schemas.openxmlformats.org/officeDocument/2006/relationships/image" Target="../media/image6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0.svg"/><Relationship Id="rId5" Type="http://schemas.openxmlformats.org/officeDocument/2006/relationships/image" Target="../media/image56.svg"/><Relationship Id="rId15" Type="http://schemas.openxmlformats.org/officeDocument/2006/relationships/image" Target="../media/image64.svg"/><Relationship Id="rId10" Type="http://schemas.openxmlformats.org/officeDocument/2006/relationships/image" Target="../media/image59.png"/><Relationship Id="rId4" Type="http://schemas.openxmlformats.org/officeDocument/2006/relationships/image" Target="../media/image55.png"/><Relationship Id="rId9" Type="http://schemas.openxmlformats.org/officeDocument/2006/relationships/image" Target="../media/image42.svg"/><Relationship Id="rId1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8.svg"/><Relationship Id="rId7" Type="http://schemas.openxmlformats.org/officeDocument/2006/relationships/image" Target="../media/image44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Relationship Id="rId9" Type="http://schemas.openxmlformats.org/officeDocument/2006/relationships/image" Target="../media/image7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svg"/><Relationship Id="rId3" Type="http://schemas.openxmlformats.org/officeDocument/2006/relationships/image" Target="../media/image10.svg"/><Relationship Id="rId7" Type="http://schemas.openxmlformats.org/officeDocument/2006/relationships/image" Target="../media/image44.svg"/><Relationship Id="rId12" Type="http://schemas.openxmlformats.org/officeDocument/2006/relationships/image" Target="../media/image9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90.svg"/><Relationship Id="rId5" Type="http://schemas.openxmlformats.org/officeDocument/2006/relationships/image" Target="../media/image82.svg"/><Relationship Id="rId15" Type="http://schemas.openxmlformats.org/officeDocument/2006/relationships/image" Target="../media/image94.svg"/><Relationship Id="rId10" Type="http://schemas.openxmlformats.org/officeDocument/2006/relationships/image" Target="../media/image89.png"/><Relationship Id="rId4" Type="http://schemas.openxmlformats.org/officeDocument/2006/relationships/image" Target="../media/image81.png"/><Relationship Id="rId9" Type="http://schemas.openxmlformats.org/officeDocument/2006/relationships/image" Target="../media/image88.svg"/><Relationship Id="rId14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92.svg"/><Relationship Id="rId3" Type="http://schemas.openxmlformats.org/officeDocument/2006/relationships/image" Target="../media/image96.svg"/><Relationship Id="rId7" Type="http://schemas.openxmlformats.org/officeDocument/2006/relationships/image" Target="../media/image82.svg"/><Relationship Id="rId12" Type="http://schemas.openxmlformats.org/officeDocument/2006/relationships/image" Target="../media/image91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98.svg"/><Relationship Id="rId5" Type="http://schemas.openxmlformats.org/officeDocument/2006/relationships/image" Target="../media/image10.svg"/><Relationship Id="rId10" Type="http://schemas.openxmlformats.org/officeDocument/2006/relationships/image" Target="../media/image97.png"/><Relationship Id="rId4" Type="http://schemas.openxmlformats.org/officeDocument/2006/relationships/image" Target="../media/image9.png"/><Relationship Id="rId9" Type="http://schemas.openxmlformats.org/officeDocument/2006/relationships/image" Target="../media/image4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98.svg"/><Relationship Id="rId18" Type="http://schemas.openxmlformats.org/officeDocument/2006/relationships/image" Target="../media/image103.png"/><Relationship Id="rId3" Type="http://schemas.openxmlformats.org/officeDocument/2006/relationships/image" Target="../media/image100.svg"/><Relationship Id="rId21" Type="http://schemas.openxmlformats.org/officeDocument/2006/relationships/image" Target="../media/image105.png"/><Relationship Id="rId7" Type="http://schemas.openxmlformats.org/officeDocument/2006/relationships/image" Target="../media/image36.svg"/><Relationship Id="rId12" Type="http://schemas.openxmlformats.org/officeDocument/2006/relationships/image" Target="../media/image97.png"/><Relationship Id="rId17" Type="http://schemas.openxmlformats.org/officeDocument/2006/relationships/image" Target="../media/image74.svg"/><Relationship Id="rId2" Type="http://schemas.openxmlformats.org/officeDocument/2006/relationships/image" Target="../media/image99.png"/><Relationship Id="rId16" Type="http://schemas.openxmlformats.org/officeDocument/2006/relationships/image" Target="../media/image73.png"/><Relationship Id="rId20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72.svg"/><Relationship Id="rId5" Type="http://schemas.openxmlformats.org/officeDocument/2006/relationships/image" Target="../media/image102.svg"/><Relationship Id="rId15" Type="http://schemas.openxmlformats.org/officeDocument/2006/relationships/image" Target="../media/image44.svg"/><Relationship Id="rId10" Type="http://schemas.openxmlformats.org/officeDocument/2006/relationships/image" Target="../media/image71.png"/><Relationship Id="rId19" Type="http://schemas.openxmlformats.org/officeDocument/2006/relationships/image" Target="../media/image104.svg"/><Relationship Id="rId4" Type="http://schemas.openxmlformats.org/officeDocument/2006/relationships/image" Target="../media/image101.png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svg"/><Relationship Id="rId3" Type="http://schemas.openxmlformats.org/officeDocument/2006/relationships/image" Target="../media/image10.svg"/><Relationship Id="rId7" Type="http://schemas.openxmlformats.org/officeDocument/2006/relationships/image" Target="../media/image44.svg"/><Relationship Id="rId12" Type="http://schemas.openxmlformats.org/officeDocument/2006/relationships/image" Target="../media/image9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90.svg"/><Relationship Id="rId5" Type="http://schemas.openxmlformats.org/officeDocument/2006/relationships/image" Target="../media/image82.svg"/><Relationship Id="rId15" Type="http://schemas.openxmlformats.org/officeDocument/2006/relationships/image" Target="../media/image94.svg"/><Relationship Id="rId10" Type="http://schemas.openxmlformats.org/officeDocument/2006/relationships/image" Target="../media/image89.png"/><Relationship Id="rId4" Type="http://schemas.openxmlformats.org/officeDocument/2006/relationships/image" Target="../media/image81.png"/><Relationship Id="rId9" Type="http://schemas.openxmlformats.org/officeDocument/2006/relationships/image" Target="../media/image88.svg"/><Relationship Id="rId14" Type="http://schemas.openxmlformats.org/officeDocument/2006/relationships/image" Target="../media/image9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10.svg"/><Relationship Id="rId18" Type="http://schemas.openxmlformats.org/officeDocument/2006/relationships/image" Target="../media/image106.png"/><Relationship Id="rId3" Type="http://schemas.openxmlformats.org/officeDocument/2006/relationships/image" Target="../media/image36.svg"/><Relationship Id="rId7" Type="http://schemas.openxmlformats.org/officeDocument/2006/relationships/image" Target="../media/image22.svg"/><Relationship Id="rId12" Type="http://schemas.openxmlformats.org/officeDocument/2006/relationships/image" Target="../media/image9.png"/><Relationship Id="rId17" Type="http://schemas.openxmlformats.org/officeDocument/2006/relationships/image" Target="../media/image72.svg"/><Relationship Id="rId2" Type="http://schemas.openxmlformats.org/officeDocument/2006/relationships/image" Target="../media/image35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8.svg"/><Relationship Id="rId5" Type="http://schemas.openxmlformats.org/officeDocument/2006/relationships/image" Target="../media/image38.svg"/><Relationship Id="rId15" Type="http://schemas.openxmlformats.org/officeDocument/2006/relationships/image" Target="../media/image82.svg"/><Relationship Id="rId10" Type="http://schemas.openxmlformats.org/officeDocument/2006/relationships/image" Target="../media/image47.png"/><Relationship Id="rId19" Type="http://schemas.openxmlformats.org/officeDocument/2006/relationships/image" Target="../media/image107.svg"/><Relationship Id="rId4" Type="http://schemas.openxmlformats.org/officeDocument/2006/relationships/image" Target="../media/image37.png"/><Relationship Id="rId9" Type="http://schemas.openxmlformats.org/officeDocument/2006/relationships/image" Target="../media/image62.svg"/><Relationship Id="rId1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svg"/><Relationship Id="rId3" Type="http://schemas.openxmlformats.org/officeDocument/2006/relationships/image" Target="../media/image10.svg"/><Relationship Id="rId7" Type="http://schemas.openxmlformats.org/officeDocument/2006/relationships/image" Target="../media/image44.svg"/><Relationship Id="rId12" Type="http://schemas.openxmlformats.org/officeDocument/2006/relationships/image" Target="../media/image9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90.svg"/><Relationship Id="rId5" Type="http://schemas.openxmlformats.org/officeDocument/2006/relationships/image" Target="../media/image82.svg"/><Relationship Id="rId15" Type="http://schemas.openxmlformats.org/officeDocument/2006/relationships/image" Target="../media/image94.svg"/><Relationship Id="rId10" Type="http://schemas.openxmlformats.org/officeDocument/2006/relationships/image" Target="../media/image89.png"/><Relationship Id="rId4" Type="http://schemas.openxmlformats.org/officeDocument/2006/relationships/image" Target="../media/image81.png"/><Relationship Id="rId9" Type="http://schemas.openxmlformats.org/officeDocument/2006/relationships/image" Target="../media/image88.svg"/><Relationship Id="rId14" Type="http://schemas.openxmlformats.org/officeDocument/2006/relationships/image" Target="../media/image9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18" Type="http://schemas.openxmlformats.org/officeDocument/2006/relationships/image" Target="../media/image15.png"/><Relationship Id="rId3" Type="http://schemas.openxmlformats.org/officeDocument/2006/relationships/image" Target="../media/image36.svg"/><Relationship Id="rId21" Type="http://schemas.openxmlformats.org/officeDocument/2006/relationships/image" Target="../media/image50.sv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17" Type="http://schemas.openxmlformats.org/officeDocument/2006/relationships/image" Target="../media/image10.svg"/><Relationship Id="rId2" Type="http://schemas.openxmlformats.org/officeDocument/2006/relationships/image" Target="../media/image35.png"/><Relationship Id="rId16" Type="http://schemas.openxmlformats.org/officeDocument/2006/relationships/image" Target="../media/image9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5" Type="http://schemas.openxmlformats.org/officeDocument/2006/relationships/image" Target="../media/image48.svg"/><Relationship Id="rId23" Type="http://schemas.openxmlformats.org/officeDocument/2006/relationships/image" Target="../media/image52.svg"/><Relationship Id="rId10" Type="http://schemas.openxmlformats.org/officeDocument/2006/relationships/image" Target="../media/image43.png"/><Relationship Id="rId19" Type="http://schemas.openxmlformats.org/officeDocument/2006/relationships/image" Target="../media/image16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47.png"/><Relationship Id="rId22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2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18" Type="http://schemas.openxmlformats.org/officeDocument/2006/relationships/image" Target="../media/image15.png"/><Relationship Id="rId3" Type="http://schemas.openxmlformats.org/officeDocument/2006/relationships/image" Target="../media/image36.svg"/><Relationship Id="rId21" Type="http://schemas.openxmlformats.org/officeDocument/2006/relationships/image" Target="../media/image50.sv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17" Type="http://schemas.openxmlformats.org/officeDocument/2006/relationships/image" Target="../media/image10.svg"/><Relationship Id="rId2" Type="http://schemas.openxmlformats.org/officeDocument/2006/relationships/image" Target="../media/image35.png"/><Relationship Id="rId16" Type="http://schemas.openxmlformats.org/officeDocument/2006/relationships/image" Target="../media/image9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5" Type="http://schemas.openxmlformats.org/officeDocument/2006/relationships/image" Target="../media/image48.svg"/><Relationship Id="rId23" Type="http://schemas.openxmlformats.org/officeDocument/2006/relationships/image" Target="../media/image52.svg"/><Relationship Id="rId10" Type="http://schemas.openxmlformats.org/officeDocument/2006/relationships/image" Target="../media/image43.png"/><Relationship Id="rId19" Type="http://schemas.openxmlformats.org/officeDocument/2006/relationships/image" Target="../media/image16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47.png"/><Relationship Id="rId22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62.sv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12" Type="http://schemas.openxmlformats.org/officeDocument/2006/relationships/image" Target="../media/image6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0.svg"/><Relationship Id="rId5" Type="http://schemas.openxmlformats.org/officeDocument/2006/relationships/image" Target="../media/image56.svg"/><Relationship Id="rId15" Type="http://schemas.openxmlformats.org/officeDocument/2006/relationships/image" Target="../media/image64.svg"/><Relationship Id="rId10" Type="http://schemas.openxmlformats.org/officeDocument/2006/relationships/image" Target="../media/image59.png"/><Relationship Id="rId4" Type="http://schemas.openxmlformats.org/officeDocument/2006/relationships/image" Target="../media/image55.png"/><Relationship Id="rId9" Type="http://schemas.openxmlformats.org/officeDocument/2006/relationships/image" Target="../media/image42.svg"/><Relationship Id="rId1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10.svg"/><Relationship Id="rId3" Type="http://schemas.openxmlformats.org/officeDocument/2006/relationships/image" Target="../media/image36.svg"/><Relationship Id="rId7" Type="http://schemas.openxmlformats.org/officeDocument/2006/relationships/image" Target="../media/image66.svg"/><Relationship Id="rId12" Type="http://schemas.openxmlformats.org/officeDocument/2006/relationships/image" Target="../media/image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5" Type="http://schemas.openxmlformats.org/officeDocument/2006/relationships/image" Target="../media/image70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68.svg"/><Relationship Id="rId14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44.svg"/><Relationship Id="rId3" Type="http://schemas.openxmlformats.org/officeDocument/2006/relationships/image" Target="../media/image36.svg"/><Relationship Id="rId7" Type="http://schemas.openxmlformats.org/officeDocument/2006/relationships/image" Target="../media/image72.svg"/><Relationship Id="rId12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svg"/><Relationship Id="rId5" Type="http://schemas.openxmlformats.org/officeDocument/2006/relationships/image" Target="../media/image38.svg"/><Relationship Id="rId10" Type="http://schemas.openxmlformats.org/officeDocument/2006/relationships/image" Target="../media/image75.png"/><Relationship Id="rId4" Type="http://schemas.openxmlformats.org/officeDocument/2006/relationships/image" Target="../media/image37.png"/><Relationship Id="rId9" Type="http://schemas.openxmlformats.org/officeDocument/2006/relationships/image" Target="../media/image7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0.svg"/><Relationship Id="rId5" Type="http://schemas.openxmlformats.org/officeDocument/2006/relationships/image" Target="../media/image56.svg"/><Relationship Id="rId10" Type="http://schemas.openxmlformats.org/officeDocument/2006/relationships/image" Target="../media/image59.png"/><Relationship Id="rId4" Type="http://schemas.openxmlformats.org/officeDocument/2006/relationships/image" Target="../media/image55.png"/><Relationship Id="rId9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78425" y="2667457"/>
            <a:ext cx="13247305" cy="5852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63205" y="2837460"/>
            <a:ext cx="12376032" cy="54679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700000">
            <a:off x="1033521" y="3280553"/>
            <a:ext cx="4371373" cy="7391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60424" y="8404206"/>
            <a:ext cx="6744660" cy="11404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838632">
            <a:off x="14595833" y="720426"/>
            <a:ext cx="4001286" cy="22457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676741">
            <a:off x="1056078" y="1066115"/>
            <a:ext cx="1496634" cy="15543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05649">
            <a:off x="1247482" y="6879955"/>
            <a:ext cx="4183195" cy="30485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839886">
            <a:off x="15066746" y="8372671"/>
            <a:ext cx="3059459" cy="7843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400000">
            <a:off x="227687" y="-699633"/>
            <a:ext cx="3229617" cy="40517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345964" y="1079072"/>
            <a:ext cx="8748769" cy="984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2"/>
              </a:lnSpc>
            </a:pPr>
            <a:r>
              <a:rPr lang="en-US" sz="8691">
                <a:solidFill>
                  <a:srgbClr val="4F3B20"/>
                </a:solidFill>
                <a:latin typeface="Fraunces SemiBold"/>
              </a:rPr>
              <a:t>KHỞI ĐỘNG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33753" y="3730997"/>
            <a:ext cx="11736650" cy="3307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Hãy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xác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định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và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so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sánh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ý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nghĩa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của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các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chủ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ngữ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trong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các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câu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sau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.</a:t>
            </a:r>
          </a:p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Thời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gian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: 2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phút</a:t>
            </a:r>
            <a:endParaRPr lang="en-US" sz="5499" dirty="0">
              <a:solidFill>
                <a:srgbClr val="1C3249"/>
              </a:solidFill>
              <a:latin typeface="Roboto Condensed"/>
            </a:endParaRP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45002" y="1283384"/>
            <a:ext cx="16029385" cy="88762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95400" y="1485900"/>
            <a:ext cx="15118925" cy="8372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88079" y="-47463"/>
            <a:ext cx="1937093" cy="21523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556625" y="8423013"/>
            <a:ext cx="1693310" cy="16594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4884" y="5063859"/>
            <a:ext cx="2643312" cy="49449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33437" t="30795"/>
          <a:stretch>
            <a:fillRect/>
          </a:stretch>
        </p:blipFill>
        <p:spPr>
          <a:xfrm rot="-5285974" flipV="1">
            <a:off x="30804" y="282197"/>
            <a:ext cx="2006196" cy="2002374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AF45CCAC-B4D5-FC3A-9A81-9DD907949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897561"/>
              </p:ext>
            </p:extLst>
          </p:nvPr>
        </p:nvGraphicFramePr>
        <p:xfrm>
          <a:off x="9296400" y="1985554"/>
          <a:ext cx="6781800" cy="6863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81800">
                  <a:extLst>
                    <a:ext uri="{9D8B030D-6E8A-4147-A177-3AD203B41FA5}">
                      <a16:colId xmlns:a16="http://schemas.microsoft.com/office/drawing/2014/main" val="2796706344"/>
                    </a:ext>
                  </a:extLst>
                </a:gridCol>
              </a:tblGrid>
              <a:tr h="73778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7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CỘT B</a:t>
                      </a:r>
                      <a:endParaRPr lang="en-US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505686816"/>
                  </a:ext>
                </a:extLst>
              </a:tr>
              <a:tr h="1372616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danh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đại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và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trả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lời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cho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các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câu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hỏi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Ai?, Con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gì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?,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Cái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gì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?.</a:t>
                      </a:r>
                      <a:endParaRPr lang="en-US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258898922"/>
                  </a:ext>
                </a:extLst>
              </a:tr>
              <a:tr h="2007451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để phản ánh đầy đủ hiện thực khách quan và biểu thị tình cảm, thái độ của người viết (người nói),</a:t>
                      </a:r>
                      <a:endParaRPr lang="vi-VN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3289300920"/>
                  </a:ext>
                </a:extLst>
              </a:tr>
              <a:tr h="2007451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thành phần chính của câu, chỉ sự vật, hiện tượng có hoạt động, trạng thái, đặc điểm nêu ở vị ngữ.</a:t>
                      </a:r>
                      <a:endParaRPr lang="vi-VN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2069173968"/>
                  </a:ext>
                </a:extLst>
              </a:tr>
              <a:tr h="737781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một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hoặc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nhiều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chủ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ngữ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  <a:endParaRPr lang="en-US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402744074"/>
                  </a:ext>
                </a:extLst>
              </a:tr>
            </a:tbl>
          </a:graphicData>
        </a:graphic>
      </p:graphicFrame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549C0CD-93E8-E733-D799-B479A33E5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571766"/>
              </p:ext>
            </p:extLst>
          </p:nvPr>
        </p:nvGraphicFramePr>
        <p:xfrm>
          <a:off x="2718196" y="2088533"/>
          <a:ext cx="5687753" cy="6863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7753">
                  <a:extLst>
                    <a:ext uri="{9D8B030D-6E8A-4147-A177-3AD203B41FA5}">
                      <a16:colId xmlns:a16="http://schemas.microsoft.com/office/drawing/2014/main" val="4166982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7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CỘT A</a:t>
                      </a:r>
                      <a:endParaRPr lang="en-US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058389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Chủ</a:t>
                      </a:r>
                      <a:r>
                        <a:rPr lang="fr-FR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fr-FR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ngữ</a:t>
                      </a:r>
                      <a:r>
                        <a:rPr lang="fr-FR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là </a:t>
                      </a:r>
                      <a:r>
                        <a:rPr lang="fr-FR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một</a:t>
                      </a:r>
                      <a:r>
                        <a:rPr lang="fr-FR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fr-FR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trong</a:t>
                      </a:r>
                      <a:r>
                        <a:rPr lang="fr-FR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fr-FR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hai</a:t>
                      </a:r>
                      <a:endParaRPr lang="fr-FR" sz="37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fr-FR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245751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Chủ ngữ thường được biểu hiện bằng</a:t>
                      </a:r>
                      <a:endParaRPr lang="en-US" sz="37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3091888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Câu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có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thể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có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871722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Chủ ngữ thường được mở rộng thành cụm từ danh từ</a:t>
                      </a:r>
                      <a:endParaRPr lang="en-US" sz="37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715612485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BCD87C-785A-49AB-535E-29085D5B5E9A}"/>
              </a:ext>
            </a:extLst>
          </p:cNvPr>
          <p:cNvCxnSpPr/>
          <p:nvPr/>
        </p:nvCxnSpPr>
        <p:spPr>
          <a:xfrm>
            <a:off x="8153400" y="3140611"/>
            <a:ext cx="1143000" cy="3636525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30408E-1E58-3C08-C62F-8169D1000F8A}"/>
              </a:ext>
            </a:extLst>
          </p:cNvPr>
          <p:cNvCxnSpPr>
            <a:cxnSpLocks/>
          </p:cNvCxnSpPr>
          <p:nvPr/>
        </p:nvCxnSpPr>
        <p:spPr>
          <a:xfrm flipV="1">
            <a:off x="8305800" y="3467100"/>
            <a:ext cx="990600" cy="16764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7986B7-D4B8-6A06-B89E-AC1FCE6B1737}"/>
              </a:ext>
            </a:extLst>
          </p:cNvPr>
          <p:cNvCxnSpPr>
            <a:cxnSpLocks/>
          </p:cNvCxnSpPr>
          <p:nvPr/>
        </p:nvCxnSpPr>
        <p:spPr>
          <a:xfrm>
            <a:off x="8359562" y="6422922"/>
            <a:ext cx="936838" cy="209219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A7CA18-685C-3DDC-FB10-03C91CF8960D}"/>
              </a:ext>
            </a:extLst>
          </p:cNvPr>
          <p:cNvCxnSpPr>
            <a:cxnSpLocks/>
          </p:cNvCxnSpPr>
          <p:nvPr/>
        </p:nvCxnSpPr>
        <p:spPr>
          <a:xfrm flipH="1">
            <a:off x="8442922" y="4711400"/>
            <a:ext cx="853478" cy="364731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4785" y="7800774"/>
            <a:ext cx="15371805" cy="25992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27034" y="7850191"/>
            <a:ext cx="14787307" cy="25003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11370" y="4306749"/>
            <a:ext cx="2646829" cy="49515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433416">
            <a:off x="2775568" y="3868731"/>
            <a:ext cx="2370336" cy="87603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46017" y="2635413"/>
            <a:ext cx="9917906" cy="713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85"/>
              </a:lnSpc>
            </a:pPr>
            <a:r>
              <a:rPr lang="en-US" sz="4899">
                <a:solidFill>
                  <a:srgbClr val="3D77B2"/>
                </a:solidFill>
                <a:latin typeface="Lobster"/>
              </a:rPr>
              <a:t>a. Khái niệm chủ ngữ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700000">
            <a:off x="14140585" y="1113534"/>
            <a:ext cx="2082590" cy="21628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59809">
            <a:off x="11734380" y="752025"/>
            <a:ext cx="2807669" cy="20478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960736" y="3155161"/>
            <a:ext cx="12168480" cy="690561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561493" y="3843910"/>
            <a:ext cx="10730662" cy="6023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9" lvl="1" indent="-399415" algn="just">
              <a:lnSpc>
                <a:spcPts val="5993"/>
              </a:lnSpc>
              <a:buFont typeface="Arial"/>
              <a:buChar char="•"/>
            </a:pP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Chủ</a:t>
            </a:r>
            <a:r>
              <a:rPr lang="en-US" sz="3699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ngữ</a:t>
            </a:r>
            <a:r>
              <a:rPr lang="en-US" sz="3699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là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một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trong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hai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thành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phần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chính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của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câu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chỉ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sự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vật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hiện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tượng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có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hoạt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động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trạng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thái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đặc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điểm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nêu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ở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vị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ngữ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.</a:t>
            </a:r>
          </a:p>
          <a:p>
            <a:pPr marL="798829" lvl="1" indent="-399415" algn="just">
              <a:lnSpc>
                <a:spcPts val="5993"/>
              </a:lnSpc>
              <a:buFont typeface="Arial"/>
              <a:buChar char="•"/>
            </a:pP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Chủ</a:t>
            </a:r>
            <a:r>
              <a:rPr lang="en-US" sz="3699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ngữ</a:t>
            </a:r>
            <a:r>
              <a:rPr lang="en-US" sz="3699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thường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được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biểu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hiện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bằng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danh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từ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đại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từ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và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trả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lời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cho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các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câu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hỏi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Ai?, Con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gì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?,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Cái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gì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?.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Câu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có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thể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có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một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hoặc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nhiều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chủ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ngữ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.</a:t>
            </a:r>
          </a:p>
          <a:p>
            <a:pPr marL="798829" lvl="1" indent="-399415" algn="just">
              <a:lnSpc>
                <a:spcPts val="5993"/>
              </a:lnSpc>
              <a:buFont typeface="Arial"/>
              <a:buChar char="•"/>
            </a:pP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Chủ</a:t>
            </a:r>
            <a:r>
              <a:rPr lang="en-US" sz="3699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ngữ</a:t>
            </a:r>
            <a:r>
              <a:rPr lang="en-US" sz="3699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thường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được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mở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rộng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thành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cụm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từ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danh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từ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.</a:t>
            </a:r>
          </a:p>
          <a:p>
            <a:pPr algn="just">
              <a:lnSpc>
                <a:spcPts val="6480"/>
              </a:lnSpc>
            </a:pPr>
            <a:endParaRPr lang="en-US" sz="3699" dirty="0">
              <a:solidFill>
                <a:srgbClr val="2B4764"/>
              </a:solidFill>
              <a:latin typeface="Roboto Condensed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598125D1-B13D-02F2-129B-B8899DD1D2F1}"/>
              </a:ext>
            </a:extLst>
          </p:cNvPr>
          <p:cNvSpPr txBox="1"/>
          <p:nvPr/>
        </p:nvSpPr>
        <p:spPr>
          <a:xfrm>
            <a:off x="685800" y="355858"/>
            <a:ext cx="12164945" cy="1884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 dirty="0">
                <a:solidFill>
                  <a:srgbClr val="AF5C2B"/>
                </a:solidFill>
                <a:latin typeface="Rokkitt Bold Bold"/>
              </a:rPr>
              <a:t>I. KIẾN THỨC LÝ THUYẾT</a:t>
            </a:r>
          </a:p>
          <a:p>
            <a:pPr>
              <a:lnSpc>
                <a:spcPts val="7289"/>
              </a:lnSpc>
            </a:pPr>
            <a:r>
              <a:rPr lang="en-US" sz="6394" dirty="0">
                <a:solidFill>
                  <a:srgbClr val="AF5C2B"/>
                </a:solidFill>
                <a:latin typeface="Rokkitt Bold Bold"/>
              </a:rPr>
              <a:t>a. </a:t>
            </a:r>
            <a:r>
              <a:rPr lang="en-US" sz="6394" dirty="0" err="1">
                <a:solidFill>
                  <a:srgbClr val="AF5C2B"/>
                </a:solidFill>
                <a:latin typeface="Rokkitt Bold Bold"/>
              </a:rPr>
              <a:t>Mở</a:t>
            </a:r>
            <a:r>
              <a:rPr lang="en-US" sz="6394" dirty="0">
                <a:solidFill>
                  <a:srgbClr val="AF5C2B"/>
                </a:solidFill>
                <a:latin typeface="Rokkitt Bold Bold"/>
              </a:rPr>
              <a:t> </a:t>
            </a:r>
            <a:r>
              <a:rPr lang="en-US" sz="6394" dirty="0" err="1">
                <a:solidFill>
                  <a:srgbClr val="AF5C2B"/>
                </a:solidFill>
                <a:latin typeface="Rokkitt Bold Bold"/>
              </a:rPr>
              <a:t>rộng</a:t>
            </a:r>
            <a:r>
              <a:rPr lang="en-US" sz="6394" dirty="0">
                <a:solidFill>
                  <a:srgbClr val="AF5C2B"/>
                </a:solidFill>
                <a:latin typeface="Rokkitt Bold Bold"/>
              </a:rPr>
              <a:t> </a:t>
            </a:r>
            <a:r>
              <a:rPr lang="en-US" sz="6394" dirty="0" err="1">
                <a:solidFill>
                  <a:srgbClr val="AF5C2B"/>
                </a:solidFill>
                <a:latin typeface="Rokkitt Bold Bold"/>
              </a:rPr>
              <a:t>chủ</a:t>
            </a:r>
            <a:r>
              <a:rPr lang="en-US" sz="6394" dirty="0">
                <a:solidFill>
                  <a:srgbClr val="AF5C2B"/>
                </a:solidFill>
                <a:latin typeface="Rokkitt Bold Bold"/>
              </a:rPr>
              <a:t> </a:t>
            </a:r>
            <a:r>
              <a:rPr lang="en-US" sz="6394" dirty="0" err="1">
                <a:solidFill>
                  <a:srgbClr val="AF5C2B"/>
                </a:solidFill>
                <a:latin typeface="Rokkitt Bold Bold"/>
              </a:rPr>
              <a:t>ngữ</a:t>
            </a:r>
            <a:endParaRPr lang="en-US" sz="6394" dirty="0">
              <a:solidFill>
                <a:srgbClr val="AF5C2B"/>
              </a:solidFill>
              <a:latin typeface="Rokkitt Bold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1004" y="7264352"/>
            <a:ext cx="9833240" cy="99200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592236" y="7264352"/>
            <a:ext cx="9833240" cy="99200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084443">
            <a:off x="13798191" y="4485225"/>
            <a:ext cx="2677828" cy="98968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914495" y="3076780"/>
            <a:ext cx="13826471" cy="713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85"/>
              </a:lnSpc>
            </a:pPr>
            <a:r>
              <a:rPr lang="en-US" sz="4899">
                <a:solidFill>
                  <a:srgbClr val="3D77B2"/>
                </a:solidFill>
                <a:latin typeface="Lobster"/>
              </a:rPr>
              <a:t>b. Ý nghĩa mở rộng chủ ngữ bằng cụm danh từ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485805" y="3953820"/>
            <a:ext cx="10023051" cy="568808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530953" y="4879221"/>
            <a:ext cx="9544658" cy="3754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76"/>
              </a:lnSpc>
            </a:pPr>
            <a:endParaRPr dirty="0">
              <a:solidFill>
                <a:srgbClr val="1C3249"/>
              </a:solidFill>
            </a:endParaRPr>
          </a:p>
          <a:p>
            <a:pPr marL="941359" lvl="1" indent="-470680" algn="just">
              <a:lnSpc>
                <a:spcPts val="7804"/>
              </a:lnSpc>
              <a:buFont typeface="Arial"/>
              <a:buChar char="•"/>
            </a:pP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Phản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ánh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đầy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đủ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hiện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thực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khách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quan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.</a:t>
            </a:r>
          </a:p>
          <a:p>
            <a:pPr marL="941359" lvl="1" indent="-470680" algn="just">
              <a:lnSpc>
                <a:spcPts val="7804"/>
              </a:lnSpc>
              <a:buFont typeface="Arial"/>
              <a:buChar char="•"/>
            </a:pP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Biểu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thị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tình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cảm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,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thái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độ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của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người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viết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(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người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nói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). 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1937" y="4694810"/>
            <a:ext cx="2203704" cy="494709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700000">
            <a:off x="15586007" y="778582"/>
            <a:ext cx="1546104" cy="16057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59809">
            <a:off x="13799653" y="510199"/>
            <a:ext cx="2084399" cy="1520309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A4B3D2B6-E2EF-490A-B076-4FB1504DC9FF}"/>
              </a:ext>
            </a:extLst>
          </p:cNvPr>
          <p:cNvSpPr txBox="1"/>
          <p:nvPr/>
        </p:nvSpPr>
        <p:spPr>
          <a:xfrm>
            <a:off x="685800" y="355858"/>
            <a:ext cx="12164945" cy="1884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 dirty="0">
                <a:solidFill>
                  <a:srgbClr val="AF5C2B"/>
                </a:solidFill>
                <a:latin typeface="Rokkitt Bold Bold"/>
              </a:rPr>
              <a:t>I. KIẾN THỨC LÝ THUYẾT</a:t>
            </a:r>
          </a:p>
          <a:p>
            <a:pPr>
              <a:lnSpc>
                <a:spcPts val="7289"/>
              </a:lnSpc>
            </a:pPr>
            <a:r>
              <a:rPr lang="en-US" sz="6394" dirty="0">
                <a:solidFill>
                  <a:srgbClr val="AF5C2B"/>
                </a:solidFill>
                <a:latin typeface="Rokkitt Bold Bold"/>
              </a:rPr>
              <a:t>a. </a:t>
            </a:r>
            <a:r>
              <a:rPr lang="en-US" sz="6394" dirty="0" err="1">
                <a:solidFill>
                  <a:srgbClr val="AF5C2B"/>
                </a:solidFill>
                <a:latin typeface="Rokkitt Bold Bold"/>
              </a:rPr>
              <a:t>Mở</a:t>
            </a:r>
            <a:r>
              <a:rPr lang="en-US" sz="6394" dirty="0">
                <a:solidFill>
                  <a:srgbClr val="AF5C2B"/>
                </a:solidFill>
                <a:latin typeface="Rokkitt Bold Bold"/>
              </a:rPr>
              <a:t> </a:t>
            </a:r>
            <a:r>
              <a:rPr lang="en-US" sz="6394" dirty="0" err="1">
                <a:solidFill>
                  <a:srgbClr val="AF5C2B"/>
                </a:solidFill>
                <a:latin typeface="Rokkitt Bold Bold"/>
              </a:rPr>
              <a:t>rộng</a:t>
            </a:r>
            <a:r>
              <a:rPr lang="en-US" sz="6394" dirty="0">
                <a:solidFill>
                  <a:srgbClr val="AF5C2B"/>
                </a:solidFill>
                <a:latin typeface="Rokkitt Bold Bold"/>
              </a:rPr>
              <a:t> </a:t>
            </a:r>
            <a:r>
              <a:rPr lang="en-US" sz="6394" dirty="0" err="1">
                <a:solidFill>
                  <a:srgbClr val="AF5C2B"/>
                </a:solidFill>
                <a:latin typeface="Rokkitt Bold Bold"/>
              </a:rPr>
              <a:t>chủ</a:t>
            </a:r>
            <a:r>
              <a:rPr lang="en-US" sz="6394" dirty="0">
                <a:solidFill>
                  <a:srgbClr val="AF5C2B"/>
                </a:solidFill>
                <a:latin typeface="Rokkitt Bold Bold"/>
              </a:rPr>
              <a:t> </a:t>
            </a:r>
            <a:r>
              <a:rPr lang="en-US" sz="6394" dirty="0" err="1">
                <a:solidFill>
                  <a:srgbClr val="AF5C2B"/>
                </a:solidFill>
                <a:latin typeface="Rokkitt Bold Bold"/>
              </a:rPr>
              <a:t>ngữ</a:t>
            </a:r>
            <a:endParaRPr lang="en-US" sz="6394" dirty="0">
              <a:solidFill>
                <a:srgbClr val="AF5C2B"/>
              </a:solidFill>
              <a:latin typeface="Rokkitt Bold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49560" y="2924232"/>
            <a:ext cx="10588881" cy="63665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175637" y="3120287"/>
            <a:ext cx="9936725" cy="59744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201611">
            <a:off x="885023" y="3571616"/>
            <a:ext cx="3313197" cy="17131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48700" y="4266494"/>
            <a:ext cx="1860582" cy="49918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563968" flipH="1">
            <a:off x="15002485" y="721849"/>
            <a:ext cx="1486648" cy="30185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868109">
            <a:off x="653967" y="7687254"/>
            <a:ext cx="3059459" cy="7843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962143">
            <a:off x="12677160" y="8250034"/>
            <a:ext cx="2509116" cy="125035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39638" y="1359273"/>
            <a:ext cx="12623391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6" lvl="1">
              <a:lnSpc>
                <a:spcPts val="5849"/>
              </a:lnSpc>
              <a:spcBef>
                <a:spcPct val="0"/>
              </a:spcBef>
            </a:pP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b.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Ôn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tập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từ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ghép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,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từ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láy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,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thành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ngữ</a:t>
            </a:r>
            <a:endParaRPr lang="en-US" sz="4999" dirty="0">
              <a:solidFill>
                <a:srgbClr val="28517B"/>
              </a:solidFill>
              <a:latin typeface="Fraunces SemiBol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697188" y="4391110"/>
            <a:ext cx="9011213" cy="334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2" lvl="1" indent="-539751" algn="just">
              <a:lnSpc>
                <a:spcPts val="9000"/>
              </a:lnSpc>
              <a:buFont typeface="Arial"/>
              <a:buChar char="•"/>
            </a:pP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Báo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cáo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sản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phẩm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Phiếu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học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tập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từ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láy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,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từ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ghép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và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ngữ</a:t>
            </a:r>
            <a:endParaRPr lang="en-US" sz="5000" dirty="0">
              <a:solidFill>
                <a:srgbClr val="28517B"/>
              </a:solidFill>
              <a:latin typeface="Roboto Condensed"/>
            </a:endParaRPr>
          </a:p>
          <a:p>
            <a:pPr marL="1079502" lvl="1" indent="-539751" algn="just">
              <a:lnSpc>
                <a:spcPts val="9000"/>
              </a:lnSpc>
              <a:buFont typeface="Arial"/>
              <a:buChar char="•"/>
            </a:pP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Thời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gian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: 2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phút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/ HS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A633D28F-D93A-5B8B-F59E-67C6039338C3}"/>
              </a:ext>
            </a:extLst>
          </p:cNvPr>
          <p:cNvSpPr txBox="1"/>
          <p:nvPr/>
        </p:nvSpPr>
        <p:spPr>
          <a:xfrm>
            <a:off x="685800" y="355858"/>
            <a:ext cx="12164945" cy="948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 dirty="0">
                <a:solidFill>
                  <a:srgbClr val="AF5C2B"/>
                </a:solidFill>
                <a:latin typeface="Rokkitt Bold Bold"/>
              </a:rPr>
              <a:t>I. KIẾN THỨC LÝ THUYẾT</a:t>
            </a:r>
          </a:p>
        </p:txBody>
      </p:sp>
    </p:spTree>
    <p:extLst>
      <p:ext uri="{BB962C8B-B14F-4D97-AF65-F5344CB8AC3E}">
        <p14:creationId xmlns:p14="http://schemas.microsoft.com/office/powerpoint/2010/main" val="2092168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71380" y="0"/>
            <a:ext cx="9833240" cy="99200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37" t="30795"/>
          <a:stretch>
            <a:fillRect/>
          </a:stretch>
        </p:blipFill>
        <p:spPr>
          <a:xfrm rot="17960722" flipV="1">
            <a:off x="-88698" y="-79753"/>
            <a:ext cx="2006196" cy="200237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753213" y="549959"/>
            <a:ext cx="12890793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6" lvl="1">
              <a:lnSpc>
                <a:spcPts val="5849"/>
              </a:lnSpc>
              <a:spcBef>
                <a:spcPct val="0"/>
              </a:spcBef>
            </a:pP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b.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Ôn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tập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từ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ghép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,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từ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láy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,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thành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ngữ</a:t>
            </a:r>
            <a:endParaRPr lang="en-US" sz="4999" dirty="0">
              <a:solidFill>
                <a:srgbClr val="28517B"/>
              </a:solidFill>
              <a:latin typeface="Fraunces SemiBold Bold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880875FC-305F-E7F0-1750-410D0206D830}"/>
              </a:ext>
            </a:extLst>
          </p:cNvPr>
          <p:cNvGraphicFramePr>
            <a:graphicFrameLocks noGrp="1"/>
          </p:cNvGraphicFramePr>
          <p:nvPr/>
        </p:nvGraphicFramePr>
        <p:xfrm>
          <a:off x="914400" y="1623800"/>
          <a:ext cx="16230600" cy="830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74613">
                  <a:extLst>
                    <a:ext uri="{9D8B030D-6E8A-4147-A177-3AD203B41FA5}">
                      <a16:colId xmlns:a16="http://schemas.microsoft.com/office/drawing/2014/main" val="2786239543"/>
                    </a:ext>
                  </a:extLst>
                </a:gridCol>
                <a:gridCol w="5540687">
                  <a:extLst>
                    <a:ext uri="{9D8B030D-6E8A-4147-A177-3AD203B41FA5}">
                      <a16:colId xmlns:a16="http://schemas.microsoft.com/office/drawing/2014/main" val="4057647862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197820927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961738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fontAlgn="t"/>
                      <a:br>
                        <a:rPr lang="en-US" sz="4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</a:b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ghép</a:t>
                      </a:r>
                      <a:endParaRPr lang="en-US" sz="40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láy</a:t>
                      </a:r>
                      <a:endParaRPr lang="en-US" sz="40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Thành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ngữ</a:t>
                      </a:r>
                      <a:endParaRPr lang="en-US" sz="40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98372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Khái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niệm</a:t>
                      </a:r>
                      <a:endParaRPr lang="en-US" sz="40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Là từ phức được tạo ra bằng cách ghép các tiếng có quan hệ với nhau về nghĩa.</a:t>
                      </a:r>
                      <a:endParaRPr lang="vi-VN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Là từ phức được tạo ra bằng cách láy âm giữa các tiếng.</a:t>
                      </a:r>
                      <a:endParaRPr lang="vi-VN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Là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cụm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(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tổ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hợp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)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có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cấu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tạo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cố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định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quen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dùng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và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biểu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thị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một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ý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nghĩa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hoàn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chỉnh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843864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Đặc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điểm</a:t>
                      </a:r>
                      <a:endParaRPr lang="en-US" sz="40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Nghĩa của từ ghép có tình chất phân nghĩa hoặc hợp nghĩa.</a:t>
                      </a:r>
                      <a:endParaRPr lang="en-US" sz="4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Phân loại: từ ghép chính - phụ và từ ghép đẳng lập</a:t>
                      </a:r>
                      <a:endParaRPr lang="en-US" sz="4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Nghĩa của từ láy được tạo ra trên cơ sở đặc điểm âm thanh của tiếng, sự hòa phối âm thanh giữa các tiếng</a:t>
                      </a:r>
                      <a:endParaRPr lang="vi-VN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Về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cấu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tạo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: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Không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thể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chêm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xen,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thêm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bớt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nào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và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khó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đảo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vị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trí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các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525626156"/>
                  </a:ext>
                </a:extLst>
              </a:tr>
            </a:tbl>
          </a:graphicData>
        </a:graphic>
      </p:graphicFrame>
      <p:pic>
        <p:nvPicPr>
          <p:cNvPr id="10" name="Picture 6">
            <a:extLst>
              <a:ext uri="{FF2B5EF4-FFF2-40B4-BE49-F238E27FC236}">
                <a16:creationId xmlns:a16="http://schemas.microsoft.com/office/drawing/2014/main" id="{EE15939F-C4B2-63B6-BBD3-BE720D4B8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37" t="30795"/>
          <a:stretch>
            <a:fillRect/>
          </a:stretch>
        </p:blipFill>
        <p:spPr>
          <a:xfrm rot="4729540" flipV="1">
            <a:off x="15788688" y="7861435"/>
            <a:ext cx="3169825" cy="31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49560" y="2924232"/>
            <a:ext cx="10588881" cy="63665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175637" y="3120287"/>
            <a:ext cx="9936725" cy="59744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201611">
            <a:off x="885023" y="3571616"/>
            <a:ext cx="3313197" cy="17131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48700" y="4266494"/>
            <a:ext cx="1860582" cy="49918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563968" flipH="1">
            <a:off x="15002485" y="721849"/>
            <a:ext cx="1486648" cy="30185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868109">
            <a:off x="653967" y="7687254"/>
            <a:ext cx="3059459" cy="7843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962143">
            <a:off x="12677160" y="8250034"/>
            <a:ext cx="2509116" cy="125035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342341" y="4194928"/>
            <a:ext cx="11736650" cy="3307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28517B"/>
                </a:solidFill>
                <a:latin typeface="Roboto Condensed"/>
              </a:rPr>
              <a:t>Hoạt</a:t>
            </a:r>
            <a:r>
              <a:rPr lang="en-US" sz="5499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499" err="1">
                <a:solidFill>
                  <a:srgbClr val="28517B"/>
                </a:solidFill>
                <a:latin typeface="Roboto Condensed"/>
              </a:rPr>
              <a:t>động</a:t>
            </a:r>
            <a:r>
              <a:rPr lang="en-US" sz="5499">
                <a:solidFill>
                  <a:srgbClr val="28517B"/>
                </a:solidFill>
                <a:latin typeface="Roboto Condensed"/>
              </a:rPr>
              <a:t> cá nhân</a:t>
            </a:r>
            <a:endParaRPr lang="en-US" sz="5499" dirty="0">
              <a:solidFill>
                <a:srgbClr val="28517B"/>
              </a:solidFill>
              <a:latin typeface="Roboto Condensed"/>
            </a:endParaRPr>
          </a:p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28517B"/>
                </a:solidFill>
                <a:latin typeface="Roboto Condensed"/>
              </a:rPr>
              <a:t>Hoàn</a:t>
            </a:r>
            <a:r>
              <a:rPr lang="en-US" sz="5499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499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5499">
                <a:solidFill>
                  <a:srgbClr val="28517B"/>
                </a:solidFill>
                <a:latin typeface="Roboto Condensed"/>
              </a:rPr>
              <a:t> vào vở BT4,5 SGK</a:t>
            </a:r>
            <a:endParaRPr lang="en-US" sz="5499" dirty="0">
              <a:solidFill>
                <a:srgbClr val="28517B"/>
              </a:solidFill>
              <a:latin typeface="Roboto Condensed"/>
            </a:endParaRPr>
          </a:p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28517B"/>
                </a:solidFill>
                <a:latin typeface="Roboto Condensed"/>
              </a:rPr>
              <a:t>Thời</a:t>
            </a:r>
            <a:r>
              <a:rPr lang="en-US" sz="5499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8517B"/>
                </a:solidFill>
                <a:latin typeface="Roboto Condensed"/>
              </a:rPr>
              <a:t>gian</a:t>
            </a:r>
            <a:r>
              <a:rPr lang="en-US" sz="5499" dirty="0">
                <a:solidFill>
                  <a:srgbClr val="28517B"/>
                </a:solidFill>
                <a:latin typeface="Roboto Condensed"/>
              </a:rPr>
              <a:t>: 5 </a:t>
            </a:r>
            <a:r>
              <a:rPr lang="en-US" sz="5499" dirty="0" err="1">
                <a:solidFill>
                  <a:srgbClr val="28517B"/>
                </a:solidFill>
                <a:latin typeface="Roboto Condensed"/>
              </a:rPr>
              <a:t>phút</a:t>
            </a:r>
            <a:endParaRPr lang="en-US" sz="5499" dirty="0">
              <a:solidFill>
                <a:srgbClr val="28517B"/>
              </a:solidFill>
              <a:latin typeface="Roboto Condense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00108" y="782288"/>
            <a:ext cx="12912253" cy="948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 dirty="0">
                <a:solidFill>
                  <a:srgbClr val="AF5C2B"/>
                </a:solidFill>
                <a:latin typeface="Rokkitt Bold Bold"/>
              </a:rPr>
              <a:t>II. THỰC HÀNH TIẾNG VIỆT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0232" y="1787551"/>
            <a:ext cx="15118925" cy="83721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56625" y="8423013"/>
            <a:ext cx="1693310" cy="165944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923618" y="536136"/>
            <a:ext cx="9441428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4"/>
              </a:lnSpc>
              <a:spcBef>
                <a:spcPct val="0"/>
              </a:spcBef>
            </a:pPr>
            <a:r>
              <a:rPr lang="en-US" sz="5499" b="1" dirty="0" err="1">
                <a:solidFill>
                  <a:srgbClr val="C00000"/>
                </a:solidFill>
                <a:latin typeface="Bungee Shade Bold"/>
              </a:rPr>
              <a:t>Bài</a:t>
            </a:r>
            <a:r>
              <a:rPr lang="en-US" sz="5499" b="1" dirty="0">
                <a:solidFill>
                  <a:srgbClr val="C00000"/>
                </a:solidFill>
                <a:latin typeface="Bungee Shade Bold"/>
              </a:rPr>
              <a:t> </a:t>
            </a:r>
            <a:r>
              <a:rPr lang="en-US" sz="5499" b="1" dirty="0" err="1">
                <a:solidFill>
                  <a:srgbClr val="C00000"/>
                </a:solidFill>
                <a:latin typeface="Bungee Shade Bold"/>
              </a:rPr>
              <a:t>tập</a:t>
            </a:r>
            <a:r>
              <a:rPr lang="en-US" sz="5499" b="1" dirty="0">
                <a:solidFill>
                  <a:srgbClr val="C00000"/>
                </a:solidFill>
                <a:latin typeface="Bungee Shade Bold"/>
              </a:rPr>
              <a:t> 4 </a:t>
            </a:r>
            <a:r>
              <a:rPr lang="en-US" sz="5499" b="1" dirty="0" err="1">
                <a:solidFill>
                  <a:srgbClr val="C00000"/>
                </a:solidFill>
                <a:latin typeface="Bungee Shade Bold"/>
              </a:rPr>
              <a:t>và</a:t>
            </a:r>
            <a:r>
              <a:rPr lang="en-US" sz="5499" b="1" dirty="0">
                <a:solidFill>
                  <a:srgbClr val="C00000"/>
                </a:solidFill>
                <a:latin typeface="Bungee Shade Bold"/>
              </a:rPr>
              <a:t> </a:t>
            </a:r>
            <a:r>
              <a:rPr lang="en-US" sz="5499" b="1" dirty="0" err="1">
                <a:solidFill>
                  <a:srgbClr val="C00000"/>
                </a:solidFill>
                <a:latin typeface="Bungee Shade Bold"/>
              </a:rPr>
              <a:t>Bài</a:t>
            </a:r>
            <a:r>
              <a:rPr lang="en-US" sz="5499" b="1" dirty="0">
                <a:solidFill>
                  <a:srgbClr val="C00000"/>
                </a:solidFill>
                <a:latin typeface="Bungee Shade Bold"/>
              </a:rPr>
              <a:t> </a:t>
            </a:r>
            <a:r>
              <a:rPr lang="en-US" sz="5499" b="1" dirty="0" err="1">
                <a:solidFill>
                  <a:srgbClr val="C00000"/>
                </a:solidFill>
                <a:latin typeface="Bungee Shade Bold"/>
              </a:rPr>
              <a:t>tập</a:t>
            </a:r>
            <a:r>
              <a:rPr lang="en-US" sz="5499" b="1" dirty="0">
                <a:solidFill>
                  <a:srgbClr val="C00000"/>
                </a:solidFill>
                <a:latin typeface="Bungee Shade Bold"/>
              </a:rPr>
              <a:t> 5 (SGK/16)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3437" t="30795"/>
          <a:stretch>
            <a:fillRect/>
          </a:stretch>
        </p:blipFill>
        <p:spPr>
          <a:xfrm rot="-5285974" flipV="1">
            <a:off x="-206716" y="392246"/>
            <a:ext cx="2006196" cy="2002374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6C44CC2-005C-0F48-685A-AA71C3003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191642"/>
              </p:ext>
            </p:extLst>
          </p:nvPr>
        </p:nvGraphicFramePr>
        <p:xfrm>
          <a:off x="892460" y="1720919"/>
          <a:ext cx="16230599" cy="83721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64256">
                  <a:extLst>
                    <a:ext uri="{9D8B030D-6E8A-4147-A177-3AD203B41FA5}">
                      <a16:colId xmlns:a16="http://schemas.microsoft.com/office/drawing/2014/main" val="2541996665"/>
                    </a:ext>
                  </a:extLst>
                </a:gridCol>
                <a:gridCol w="2684896">
                  <a:extLst>
                    <a:ext uri="{9D8B030D-6E8A-4147-A177-3AD203B41FA5}">
                      <a16:colId xmlns:a16="http://schemas.microsoft.com/office/drawing/2014/main" val="4274324858"/>
                    </a:ext>
                  </a:extLst>
                </a:gridCol>
                <a:gridCol w="2879560">
                  <a:extLst>
                    <a:ext uri="{9D8B030D-6E8A-4147-A177-3AD203B41FA5}">
                      <a16:colId xmlns:a16="http://schemas.microsoft.com/office/drawing/2014/main" val="699376233"/>
                    </a:ext>
                  </a:extLst>
                </a:gridCol>
                <a:gridCol w="4601887">
                  <a:extLst>
                    <a:ext uri="{9D8B030D-6E8A-4147-A177-3AD203B41FA5}">
                      <a16:colId xmlns:a16="http://schemas.microsoft.com/office/drawing/2014/main" val="2883013443"/>
                    </a:ext>
                  </a:extLst>
                </a:gridCol>
              </a:tblGrid>
              <a:tr h="642686"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Chủ</a:t>
                      </a:r>
                      <a:r>
                        <a:rPr lang="en-US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ngữ</a:t>
                      </a:r>
                      <a:endParaRPr lang="en-US" sz="35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 anchor="ctr"/>
                </a:tc>
                <a:tc gridSpan="3"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Cụm</a:t>
                      </a:r>
                      <a:r>
                        <a:rPr lang="en-US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DT</a:t>
                      </a:r>
                      <a:endParaRPr lang="en-US" sz="35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564136"/>
                  </a:ext>
                </a:extLst>
              </a:tr>
              <a:tr h="1191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Thành tố phụ trước</a:t>
                      </a:r>
                      <a:endParaRPr lang="vi-VN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DT </a:t>
                      </a:r>
                      <a:r>
                        <a:rPr lang="en-US" sz="3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trung</a:t>
                      </a:r>
                      <a:r>
                        <a:rPr lang="en-US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tâm</a:t>
                      </a:r>
                      <a:endParaRPr lang="en-US" sz="35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Thành</a:t>
                      </a:r>
                      <a:r>
                        <a:rPr lang="en-US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tố</a:t>
                      </a:r>
                      <a:r>
                        <a:rPr lang="en-US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phụ</a:t>
                      </a:r>
                      <a:r>
                        <a:rPr lang="en-US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sau</a:t>
                      </a: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1186253694"/>
                  </a:ext>
                </a:extLst>
              </a:tr>
              <a:tr h="176237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454692149"/>
                  </a:ext>
                </a:extLst>
              </a:tr>
              <a:tr h="1243571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4252303850"/>
                  </a:ext>
                </a:extLst>
              </a:tr>
              <a:tr h="1792204">
                <a:tc rowSpan="2"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3500" b="0" i="1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208486564"/>
                  </a:ext>
                </a:extLst>
              </a:tr>
              <a:tr h="1739954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3447383535"/>
                  </a:ext>
                </a:extLst>
              </a:tr>
            </a:tbl>
          </a:graphicData>
        </a:graphic>
      </p:graphicFrame>
      <p:pic>
        <p:nvPicPr>
          <p:cNvPr id="11" name="Picture 4">
            <a:extLst>
              <a:ext uri="{FF2B5EF4-FFF2-40B4-BE49-F238E27FC236}">
                <a16:creationId xmlns:a16="http://schemas.microsoft.com/office/drawing/2014/main" id="{D80E9C47-C702-43CB-0546-C88875DEA7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34378" y="556334"/>
            <a:ext cx="1506779" cy="16741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D476AC-EF2F-9B78-A4A1-4EE07084F7EC}"/>
              </a:ext>
            </a:extLst>
          </p:cNvPr>
          <p:cNvSpPr txBox="1"/>
          <p:nvPr/>
        </p:nvSpPr>
        <p:spPr>
          <a:xfrm>
            <a:off x="1162764" y="3722216"/>
            <a:ext cx="54815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Những</a:t>
            </a: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 </a:t>
            </a: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cái</a:t>
            </a: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 </a:t>
            </a: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vuốt</a:t>
            </a: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 ở </a:t>
            </a: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chân</a:t>
            </a: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, ở </a:t>
            </a: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khoeo</a:t>
            </a:r>
            <a:endParaRPr kumimoji="0" lang="en-US" sz="35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0F19E1-78C1-8238-8D03-821DEBF20C5F}"/>
              </a:ext>
            </a:extLst>
          </p:cNvPr>
          <p:cNvSpPr txBox="1"/>
          <p:nvPr/>
        </p:nvSpPr>
        <p:spPr>
          <a:xfrm>
            <a:off x="1162764" y="5553859"/>
            <a:ext cx="54815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t">
              <a:spcBef>
                <a:spcPts val="200"/>
              </a:spcBef>
              <a:spcAft>
                <a:spcPts val="200"/>
              </a:spcAft>
            </a:pPr>
            <a:r>
              <a:rPr lang="en-US" sz="3500" b="0" i="1" u="none" strike="noStrike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Những</a:t>
            </a:r>
            <a:r>
              <a:rPr lang="en-US" sz="3500" b="0" i="1" u="none" strike="noStrike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b="0" i="1" u="none" strike="noStrike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gã</a:t>
            </a:r>
            <a:r>
              <a:rPr lang="en-US" sz="3500" b="0" i="1" u="none" strike="noStrike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b="0" i="1" u="none" strike="noStrike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xốc</a:t>
            </a:r>
            <a:r>
              <a:rPr lang="en-US" sz="3500" b="0" i="1" u="none" strike="noStrike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b="0" i="1" u="none" strike="noStrike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nổi</a:t>
            </a:r>
            <a:endParaRPr lang="en-US" sz="3500" b="0" i="1" u="none" strike="noStrike" dirty="0">
              <a:solidFill>
                <a:srgbClr val="000000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B90FAF-0DE5-AE83-CA57-8D5ACF4081DD}"/>
              </a:ext>
            </a:extLst>
          </p:cNvPr>
          <p:cNvSpPr txBox="1"/>
          <p:nvPr/>
        </p:nvSpPr>
        <p:spPr>
          <a:xfrm>
            <a:off x="1066800" y="6535061"/>
            <a:ext cx="57911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t">
              <a:spcBef>
                <a:spcPts val="200"/>
              </a:spcBef>
              <a:spcAft>
                <a:spcPts val="200"/>
              </a:spcAft>
            </a:pPr>
            <a:r>
              <a:rPr lang="vi-VN" sz="3500" b="0" i="1" u="none" strike="noStrike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Hàng ngàn ngọn nến sáng rực, lấp lánh trên cành lá xanh tươi </a:t>
            </a:r>
            <a:endParaRPr lang="en-US" sz="3500" b="0" i="1" u="none" strike="noStrike" dirty="0">
              <a:solidFill>
                <a:srgbClr val="000000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7749B1-72D8-277A-E3FB-93E5D0544928}"/>
              </a:ext>
            </a:extLst>
          </p:cNvPr>
          <p:cNvSpPr txBox="1"/>
          <p:nvPr/>
        </p:nvSpPr>
        <p:spPr>
          <a:xfrm>
            <a:off x="1086394" y="8042898"/>
            <a:ext cx="57911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vi-VN" sz="3500" b="0" i="1" u="none" strike="noStrike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rất nhiều bức tranh màu sắc rực rỡ như những bức bày trong các tủ hàng</a:t>
            </a:r>
            <a:endParaRPr lang="vi-VN" sz="3500" dirty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9BC5A7-EB63-815D-7755-3AC74835107D}"/>
              </a:ext>
            </a:extLst>
          </p:cNvPr>
          <p:cNvSpPr txBox="1"/>
          <p:nvPr/>
        </p:nvSpPr>
        <p:spPr>
          <a:xfrm>
            <a:off x="7052104" y="3848100"/>
            <a:ext cx="19220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Những</a:t>
            </a:r>
            <a:endParaRPr kumimoji="0" lang="en-US" sz="35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872DD2-81CB-EB67-B7AA-4B95EFC2D7EA}"/>
              </a:ext>
            </a:extLst>
          </p:cNvPr>
          <p:cNvSpPr txBox="1"/>
          <p:nvPr/>
        </p:nvSpPr>
        <p:spPr>
          <a:xfrm>
            <a:off x="9906000" y="3848100"/>
            <a:ext cx="19220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3500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cái</a:t>
            </a:r>
            <a:r>
              <a:rPr lang="en-US" sz="35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vuốt</a:t>
            </a:r>
            <a:endParaRPr lang="en-US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F3D0EF-DC44-FF5E-3421-F3AF543A2160}"/>
              </a:ext>
            </a:extLst>
          </p:cNvPr>
          <p:cNvSpPr txBox="1"/>
          <p:nvPr/>
        </p:nvSpPr>
        <p:spPr>
          <a:xfrm>
            <a:off x="12968945" y="3991520"/>
            <a:ext cx="35985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en-US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ở </a:t>
            </a: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chân</a:t>
            </a:r>
            <a:r>
              <a:rPr lang="en-US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ở </a:t>
            </a: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khoeo</a:t>
            </a:r>
            <a:endParaRPr lang="en-US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0D7A81-B383-46BA-80C1-1931250BC293}"/>
              </a:ext>
            </a:extLst>
          </p:cNvPr>
          <p:cNvSpPr txBox="1"/>
          <p:nvPr/>
        </p:nvSpPr>
        <p:spPr>
          <a:xfrm>
            <a:off x="7132155" y="5580457"/>
            <a:ext cx="19220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Những</a:t>
            </a:r>
            <a:endParaRPr kumimoji="0" lang="en-US" sz="35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165889-3A0F-76F1-4047-FB512CD168D4}"/>
              </a:ext>
            </a:extLst>
          </p:cNvPr>
          <p:cNvSpPr txBox="1"/>
          <p:nvPr/>
        </p:nvSpPr>
        <p:spPr>
          <a:xfrm>
            <a:off x="9906000" y="5658132"/>
            <a:ext cx="19220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gã</a:t>
            </a:r>
            <a:endParaRPr kumimoji="0" lang="en-US" sz="35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547BA1-98D5-A7B2-89F4-EDD20900B146}"/>
              </a:ext>
            </a:extLst>
          </p:cNvPr>
          <p:cNvSpPr txBox="1"/>
          <p:nvPr/>
        </p:nvSpPr>
        <p:spPr>
          <a:xfrm>
            <a:off x="12837440" y="5643627"/>
            <a:ext cx="19220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xốc</a:t>
            </a:r>
            <a:r>
              <a:rPr lang="en-US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nổi</a:t>
            </a:r>
            <a:endParaRPr lang="en-US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A9A9F2-EF0B-2CE3-FDCD-302BD50252E2}"/>
              </a:ext>
            </a:extLst>
          </p:cNvPr>
          <p:cNvSpPr txBox="1"/>
          <p:nvPr/>
        </p:nvSpPr>
        <p:spPr>
          <a:xfrm>
            <a:off x="7132155" y="6970561"/>
            <a:ext cx="21547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Hàng</a:t>
            </a:r>
            <a:r>
              <a:rPr lang="en-US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ngàn</a:t>
            </a:r>
            <a:endParaRPr lang="en-US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CB96E0-D645-B8BF-6D4A-E5343F4F15FE}"/>
              </a:ext>
            </a:extLst>
          </p:cNvPr>
          <p:cNvSpPr txBox="1"/>
          <p:nvPr/>
        </p:nvSpPr>
        <p:spPr>
          <a:xfrm>
            <a:off x="9694647" y="6970561"/>
            <a:ext cx="21547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ngọn</a:t>
            </a:r>
            <a:r>
              <a:rPr lang="en-US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nến</a:t>
            </a:r>
            <a:endParaRPr lang="en-US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7395CD-AC8B-A73F-8505-87920024A8A9}"/>
              </a:ext>
            </a:extLst>
          </p:cNvPr>
          <p:cNvSpPr txBox="1"/>
          <p:nvPr/>
        </p:nvSpPr>
        <p:spPr>
          <a:xfrm>
            <a:off x="12595488" y="6762427"/>
            <a:ext cx="43922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vi-VN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sáng rực, lấp lánh trên cành lá xanh tươi</a:t>
            </a:r>
            <a:endParaRPr lang="vi-VN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0EEB64-93C2-12B9-0E41-EC7FBDD06A58}"/>
              </a:ext>
            </a:extLst>
          </p:cNvPr>
          <p:cNvSpPr txBox="1"/>
          <p:nvPr/>
        </p:nvSpPr>
        <p:spPr>
          <a:xfrm>
            <a:off x="7111309" y="8649267"/>
            <a:ext cx="21547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rất</a:t>
            </a:r>
            <a:r>
              <a:rPr lang="en-US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nhiều</a:t>
            </a:r>
            <a:endParaRPr lang="en-US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E38BB8-54CC-B567-8BAA-8499ECA71DE2}"/>
              </a:ext>
            </a:extLst>
          </p:cNvPr>
          <p:cNvSpPr txBox="1"/>
          <p:nvPr/>
        </p:nvSpPr>
        <p:spPr>
          <a:xfrm>
            <a:off x="9789679" y="8413198"/>
            <a:ext cx="2154720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endParaRPr lang="en-US" dirty="0">
              <a:latin typeface="Arial" panose="020B0604020202020204" pitchFamily="34" charset="0"/>
            </a:endParaRPr>
          </a:p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bức</a:t>
            </a:r>
            <a:r>
              <a:rPr lang="en-US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tranh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08F805-9660-D7E8-ECC4-EB7C01DF368A}"/>
              </a:ext>
            </a:extLst>
          </p:cNvPr>
          <p:cNvSpPr txBox="1"/>
          <p:nvPr/>
        </p:nvSpPr>
        <p:spPr>
          <a:xfrm>
            <a:off x="12638813" y="8419836"/>
            <a:ext cx="439227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vi-VN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sắc rực rỡ như những bức bày trong các tủ hàng</a:t>
            </a:r>
            <a:endParaRPr lang="vi-VN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028700" y="1028700"/>
            <a:ext cx="1288066" cy="13377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89448" flipV="1">
            <a:off x="1939297" y="-1724698"/>
            <a:ext cx="4152105" cy="30284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4312002" y="1510077"/>
            <a:ext cx="1726754" cy="17234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702464" y="4514934"/>
            <a:ext cx="548369" cy="26269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18211" flipH="1">
            <a:off x="16160124" y="-281305"/>
            <a:ext cx="3649800" cy="22491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V="1">
            <a:off x="-800705" y="8936826"/>
            <a:ext cx="2341191" cy="17354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17819" y="1697567"/>
            <a:ext cx="12807279" cy="670635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793874" y="3013003"/>
            <a:ext cx="11384218" cy="3028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Thực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hiện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cá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nhân</a:t>
            </a:r>
            <a:endParaRPr lang="en-US" sz="5000" dirty="0">
              <a:solidFill>
                <a:srgbClr val="28517B"/>
              </a:solidFill>
              <a:latin typeface="Roboto Condensed"/>
            </a:endParaRPr>
          </a:p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Hoàn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hoàn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bài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tập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1,2 Tr.16 </a:t>
            </a:r>
          </a:p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Thời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gian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: 2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phút</a:t>
            </a:r>
            <a:endParaRPr lang="en-US" sz="5000" dirty="0">
              <a:solidFill>
                <a:srgbClr val="28517B"/>
              </a:solidFill>
              <a:latin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1343245" y="2552700"/>
            <a:ext cx="6967237" cy="59453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8751739" y="1142376"/>
            <a:ext cx="9052395" cy="77247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510556" y="2114493"/>
            <a:ext cx="1288066" cy="13377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183600" flipV="1">
            <a:off x="-581836" y="-788257"/>
            <a:ext cx="3320962" cy="24222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6361880" y="202149"/>
            <a:ext cx="1726754" cy="17234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-158959" y="4443946"/>
            <a:ext cx="3009093" cy="11215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V="1">
            <a:off x="-792238" y="7814265"/>
            <a:ext cx="2341191" cy="173540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201164" y="3017931"/>
            <a:ext cx="5800245" cy="546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5000" dirty="0" err="1">
                <a:solidFill>
                  <a:srgbClr val="AF5C2B"/>
                </a:solidFill>
                <a:latin typeface="Roboto Condensed Bold"/>
              </a:rPr>
              <a:t>Bài</a:t>
            </a:r>
            <a:r>
              <a:rPr lang="en-US" sz="5000" dirty="0">
                <a:solidFill>
                  <a:srgbClr val="AF5C2B"/>
                </a:solidFill>
                <a:latin typeface="Roboto Condensed Bold"/>
              </a:rPr>
              <a:t> 1 SGK/Tr.16</a:t>
            </a:r>
          </a:p>
          <a:p>
            <a:pPr algn="just">
              <a:lnSpc>
                <a:spcPts val="7128"/>
              </a:lnSpc>
            </a:pPr>
            <a:r>
              <a:rPr lang="en-US" sz="4400" dirty="0">
                <a:solidFill>
                  <a:srgbClr val="28517B"/>
                </a:solidFill>
                <a:latin typeface="Roboto Condensed"/>
              </a:rPr>
              <a:t>- </a:t>
            </a:r>
            <a:r>
              <a:rPr lang="en-US" sz="4400" dirty="0" err="1">
                <a:solidFill>
                  <a:srgbClr val="28517B"/>
                </a:solidFill>
                <a:latin typeface="Roboto Condensed"/>
              </a:rPr>
              <a:t>Từ</a:t>
            </a:r>
            <a:r>
              <a:rPr lang="en-US" sz="44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28517B"/>
                </a:solidFill>
                <a:latin typeface="Roboto Condensed"/>
              </a:rPr>
              <a:t>ghép</a:t>
            </a:r>
            <a:r>
              <a:rPr lang="en-US" sz="4400" dirty="0">
                <a:solidFill>
                  <a:srgbClr val="28517B"/>
                </a:solidFill>
                <a:latin typeface="Roboto Condensed"/>
              </a:rPr>
              <a:t>: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mẫm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bóng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, </a:t>
            </a:r>
          </a:p>
          <a:p>
            <a:pPr algn="just">
              <a:lnSpc>
                <a:spcPts val="7128"/>
              </a:lnSpc>
            </a:pP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lợi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hại</a:t>
            </a:r>
            <a:endParaRPr lang="en-US" sz="4400" dirty="0">
              <a:solidFill>
                <a:srgbClr val="28517B"/>
              </a:solidFill>
              <a:latin typeface="Roboto Condensed Bold"/>
            </a:endParaRPr>
          </a:p>
          <a:p>
            <a:pPr algn="just">
              <a:lnSpc>
                <a:spcPts val="7128"/>
              </a:lnSpc>
            </a:pPr>
            <a:r>
              <a:rPr lang="en-US" sz="4400" dirty="0">
                <a:solidFill>
                  <a:srgbClr val="28517B"/>
                </a:solidFill>
                <a:latin typeface="Roboto Condensed"/>
              </a:rPr>
              <a:t>- </a:t>
            </a:r>
            <a:r>
              <a:rPr lang="en-US" sz="4400" dirty="0" err="1">
                <a:solidFill>
                  <a:srgbClr val="28517B"/>
                </a:solidFill>
                <a:latin typeface="Roboto Condensed"/>
              </a:rPr>
              <a:t>Từ</a:t>
            </a:r>
            <a:r>
              <a:rPr lang="en-US" sz="44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28517B"/>
                </a:solidFill>
                <a:latin typeface="Roboto Condensed"/>
              </a:rPr>
              <a:t>láy</a:t>
            </a:r>
            <a:r>
              <a:rPr lang="en-US" sz="4400" dirty="0">
                <a:solidFill>
                  <a:srgbClr val="28517B"/>
                </a:solidFill>
                <a:latin typeface="Roboto Condensed"/>
              </a:rPr>
              <a:t>: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hủn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hoẳn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,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phành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phạch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,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giòn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giã</a:t>
            </a:r>
            <a:endParaRPr lang="en-US" sz="4400" dirty="0">
              <a:solidFill>
                <a:srgbClr val="28517B"/>
              </a:solidFill>
              <a:latin typeface="Roboto Condensed Bold"/>
            </a:endParaRPr>
          </a:p>
          <a:p>
            <a:pPr algn="just">
              <a:lnSpc>
                <a:spcPts val="6804"/>
              </a:lnSpc>
            </a:pPr>
            <a:endParaRPr lang="en-US" sz="4400" dirty="0">
              <a:solidFill>
                <a:srgbClr val="28517B"/>
              </a:solidFill>
              <a:latin typeface="Roboto Condense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288105" y="1848738"/>
            <a:ext cx="7979662" cy="7143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5000" dirty="0" err="1">
                <a:solidFill>
                  <a:srgbClr val="AF5C2B"/>
                </a:solidFill>
                <a:latin typeface="Roboto Condensed Bold"/>
              </a:rPr>
              <a:t>Bài</a:t>
            </a:r>
            <a:r>
              <a:rPr lang="en-US" sz="5000" dirty="0">
                <a:solidFill>
                  <a:srgbClr val="AF5C2B"/>
                </a:solidFill>
                <a:latin typeface="Roboto Condensed Bold"/>
              </a:rPr>
              <a:t> 2 SGK/ Tr.16</a:t>
            </a:r>
          </a:p>
          <a:p>
            <a:pPr algn="just">
              <a:lnSpc>
                <a:spcPts val="6804"/>
              </a:lnSpc>
            </a:pP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Các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từ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mẫm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bóng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,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hủn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hoẳn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là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sáng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tạo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của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nhà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văn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Tô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Hoài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. Qua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các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từ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đó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,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em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hình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dung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về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Dế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Mèn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với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đôi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càng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đầy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đặn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,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mập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mạp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đôi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cánh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trước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ngắn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đến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khó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coi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mà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giờ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đã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dài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đến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tận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chấm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đuôi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.</a:t>
            </a:r>
          </a:p>
          <a:p>
            <a:pPr algn="just">
              <a:lnSpc>
                <a:spcPts val="8100"/>
              </a:lnSpc>
            </a:pPr>
            <a:endParaRPr lang="en-US" sz="4200" dirty="0">
              <a:solidFill>
                <a:srgbClr val="28517B"/>
              </a:solidFill>
              <a:latin typeface="Roboto Condensed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9841" y="-143417"/>
            <a:ext cx="7760923" cy="10573833"/>
            <a:chOff x="0" y="0"/>
            <a:chExt cx="10347897" cy="1409844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1875274" y="1875274"/>
              <a:ext cx="14098445" cy="1034789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1447736" y="2189076"/>
              <a:ext cx="13243368" cy="9720292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061389" y="3388053"/>
            <a:ext cx="8563540" cy="47420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305469" y="3534796"/>
            <a:ext cx="8071600" cy="446964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90347" y="-102608"/>
            <a:ext cx="1319677" cy="14663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020986" flipH="1" flipV="1">
            <a:off x="15544966" y="3259582"/>
            <a:ext cx="2010757" cy="7494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33437" t="30795"/>
          <a:stretch>
            <a:fillRect/>
          </a:stretch>
        </p:blipFill>
        <p:spPr>
          <a:xfrm rot="-10467684" flipH="1">
            <a:off x="15324288" y="513002"/>
            <a:ext cx="1726754" cy="172346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-330344" y="8620637"/>
            <a:ext cx="1700370" cy="16663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629204" y="6354975"/>
            <a:ext cx="1039683" cy="103968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668887" y="420995"/>
            <a:ext cx="6043081" cy="10547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5000" dirty="0" err="1">
                <a:solidFill>
                  <a:srgbClr val="AF5C2B"/>
                </a:solidFill>
                <a:latin typeface="Roboto Condensed Bold"/>
              </a:rPr>
              <a:t>Bài</a:t>
            </a:r>
            <a:r>
              <a:rPr lang="en-US" sz="5000" dirty="0">
                <a:solidFill>
                  <a:srgbClr val="AF5C2B"/>
                </a:solidFill>
                <a:latin typeface="Roboto Condensed Bold"/>
              </a:rPr>
              <a:t> 3 SGK/Tr.16</a:t>
            </a:r>
          </a:p>
          <a:p>
            <a:pPr algn="just">
              <a:lnSpc>
                <a:spcPts val="6804"/>
              </a:lnSpc>
            </a:pPr>
            <a:r>
              <a:rPr lang="en-US" sz="4200" dirty="0">
                <a:solidFill>
                  <a:srgbClr val="1C3249"/>
                </a:solidFill>
                <a:latin typeface="Roboto Condensed"/>
              </a:rPr>
              <a:t>-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Điểm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khác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giữa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ngữ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mà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nhà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văn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sáng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tạo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ra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với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những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ngữ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có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sẵn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ở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chỗ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là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Tô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Hoài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đã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thay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thế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cẳng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bằng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đuôi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hai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tay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bằng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sáu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tay</a:t>
            </a:r>
            <a:r>
              <a:rPr lang="en-US" sz="4200" dirty="0">
                <a:solidFill>
                  <a:srgbClr val="28517B"/>
                </a:solidFill>
                <a:latin typeface="Roboto Condensed Italics"/>
              </a:rPr>
              <a:t>.</a:t>
            </a:r>
          </a:p>
          <a:p>
            <a:pPr algn="just">
              <a:lnSpc>
                <a:spcPts val="6804"/>
              </a:lnSpc>
            </a:pP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Phù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hợp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để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nói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về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loài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dế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vì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chúng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khác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con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người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ở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chỗ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là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dế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có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đuôi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sáu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chân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.</a:t>
            </a:r>
          </a:p>
          <a:p>
            <a:pPr algn="just">
              <a:lnSpc>
                <a:spcPts val="6804"/>
              </a:lnSpc>
            </a:pPr>
            <a:endParaRPr lang="en-US" sz="4200" dirty="0">
              <a:solidFill>
                <a:srgbClr val="28517B"/>
              </a:solidFill>
              <a:latin typeface="Roboto Condensed"/>
            </a:endParaRPr>
          </a:p>
          <a:p>
            <a:pPr algn="just">
              <a:lnSpc>
                <a:spcPts val="6804"/>
              </a:lnSpc>
            </a:pPr>
            <a:endParaRPr lang="en-US" sz="4200" dirty="0">
              <a:solidFill>
                <a:srgbClr val="28517B"/>
              </a:solidFill>
              <a:latin typeface="Roboto Condense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860763" y="3851286"/>
            <a:ext cx="6961013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5" lvl="1" indent="-485777" algn="just">
              <a:lnSpc>
                <a:spcPts val="7290"/>
              </a:lnSpc>
              <a:buFont typeface="Arial"/>
              <a:buChar char="•"/>
            </a:pPr>
            <a:endParaRPr lang="en-US" sz="4500" dirty="0">
              <a:solidFill>
                <a:srgbClr val="28517B"/>
              </a:solidFill>
              <a:latin typeface="Roboto Condensed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3E3A8D8-A163-C387-ADEF-AB021F623E08}"/>
                  </a:ext>
                </a:extLst>
              </p14:cNvPr>
              <p14:cNvContentPartPr/>
              <p14:nvPr/>
            </p14:nvContentPartPr>
            <p14:xfrm>
              <a:off x="1662120" y="4813200"/>
              <a:ext cx="6039360" cy="46029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3E3A8D8-A163-C387-ADEF-AB021F623E0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52760" y="4803840"/>
                <a:ext cx="6058080" cy="4621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8175" y="412691"/>
            <a:ext cx="16593664" cy="94169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67511" y="3491918"/>
            <a:ext cx="4167950" cy="60644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44000" y="9556396"/>
            <a:ext cx="2131341" cy="546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773853" flipV="1">
            <a:off x="15382331" y="882105"/>
            <a:ext cx="3230108" cy="23539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0303" y="8220107"/>
            <a:ext cx="1388183" cy="16094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539141" y="341405"/>
            <a:ext cx="3209718" cy="99209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889614" y="2603491"/>
            <a:ext cx="13833477" cy="3354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909"/>
              </a:lnSpc>
            </a:pPr>
            <a:r>
              <a:rPr lang="en-US" sz="5499" dirty="0">
                <a:solidFill>
                  <a:srgbClr val="2B4764"/>
                </a:solidFill>
                <a:latin typeface="Roboto Condensed"/>
              </a:rPr>
              <a:t>1.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Em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bé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đang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tưới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cây</a:t>
            </a:r>
            <a:endParaRPr lang="en-US" sz="5499" dirty="0">
              <a:solidFill>
                <a:srgbClr val="2B4764"/>
              </a:solidFill>
              <a:latin typeface="Roboto Condensed"/>
            </a:endParaRPr>
          </a:p>
          <a:p>
            <a:pPr algn="just">
              <a:lnSpc>
                <a:spcPts val="9233"/>
              </a:lnSpc>
            </a:pPr>
            <a:endParaRPr lang="en-US" sz="5499" dirty="0">
              <a:solidFill>
                <a:srgbClr val="2B4764"/>
              </a:solidFill>
              <a:latin typeface="Roboto Condensed"/>
            </a:endParaRPr>
          </a:p>
          <a:p>
            <a:pPr algn="just">
              <a:lnSpc>
                <a:spcPts val="8909"/>
              </a:lnSpc>
            </a:pPr>
            <a:r>
              <a:rPr lang="en-US" sz="5499" dirty="0">
                <a:solidFill>
                  <a:srgbClr val="2B4764"/>
                </a:solidFill>
                <a:latin typeface="Roboto Condensed"/>
              </a:rPr>
              <a:t>2.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Em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bé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mặc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váy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xanh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đang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tưới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cây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50545" y="3273719"/>
            <a:ext cx="1135115" cy="151854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F4DA36-6835-2548-1B84-F8E717D5AC95}"/>
              </a:ext>
            </a:extLst>
          </p:cNvPr>
          <p:cNvCxnSpPr/>
          <p:nvPr/>
        </p:nvCxnSpPr>
        <p:spPr>
          <a:xfrm flipH="1">
            <a:off x="5334000" y="2781300"/>
            <a:ext cx="304800" cy="71061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34D8C0-F00F-1CD1-E5D3-B84108DFA942}"/>
              </a:ext>
            </a:extLst>
          </p:cNvPr>
          <p:cNvCxnSpPr>
            <a:cxnSpLocks/>
          </p:cNvCxnSpPr>
          <p:nvPr/>
        </p:nvCxnSpPr>
        <p:spPr>
          <a:xfrm flipH="1">
            <a:off x="7590652" y="5121143"/>
            <a:ext cx="334148" cy="83705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B1E55F0-6218-D7E6-FDD6-2AF522CEF8B1}"/>
              </a:ext>
            </a:extLst>
          </p:cNvPr>
          <p:cNvSpPr txBox="1"/>
          <p:nvPr/>
        </p:nvSpPr>
        <p:spPr>
          <a:xfrm>
            <a:off x="3810000" y="3695700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13ECB0-40E2-1BE5-0128-244B3EFD1009}"/>
              </a:ext>
            </a:extLst>
          </p:cNvPr>
          <p:cNvSpPr txBox="1"/>
          <p:nvPr/>
        </p:nvSpPr>
        <p:spPr>
          <a:xfrm>
            <a:off x="4648200" y="6127075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1C8D8B-F4D9-0CE1-5B40-E8E3F7547DB7}"/>
              </a:ext>
            </a:extLst>
          </p:cNvPr>
          <p:cNvSpPr txBox="1"/>
          <p:nvPr/>
        </p:nvSpPr>
        <p:spPr>
          <a:xfrm>
            <a:off x="6947351" y="3690513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3A04E2-0620-E4D2-3EB2-3D20A4DC3A82}"/>
              </a:ext>
            </a:extLst>
          </p:cNvPr>
          <p:cNvSpPr txBox="1"/>
          <p:nvPr/>
        </p:nvSpPr>
        <p:spPr>
          <a:xfrm>
            <a:off x="9617880" y="6109402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028700" y="1028700"/>
            <a:ext cx="1288066" cy="13377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89448" flipV="1">
            <a:off x="1939297" y="-1724698"/>
            <a:ext cx="4152105" cy="30284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5088396" y="2107235"/>
            <a:ext cx="2351005" cy="23465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436655" y="6631382"/>
            <a:ext cx="548369" cy="26269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18211" flipH="1">
            <a:off x="11993970" y="-281305"/>
            <a:ext cx="3649800" cy="22491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V="1">
            <a:off x="157302" y="8228999"/>
            <a:ext cx="2341191" cy="173540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015349" y="1726141"/>
            <a:ext cx="13381457" cy="104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87"/>
              </a:lnSpc>
            </a:pPr>
            <a:r>
              <a:rPr lang="en-US" sz="7094">
                <a:solidFill>
                  <a:srgbClr val="AF5C2B"/>
                </a:solidFill>
                <a:latin typeface="Rokkitt Bold Bold"/>
              </a:rPr>
              <a:t>III. VIẾT NGẮN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72733" y="2766734"/>
            <a:ext cx="14760807" cy="772929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321742" y="4044672"/>
            <a:ext cx="12296528" cy="4243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04"/>
              </a:lnSpc>
            </a:pP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Viết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đoạn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văn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khoảng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5-7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câu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nêu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cảm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nhận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về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một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nhân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vật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em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ấn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tượng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trong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văn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bản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Bài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học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đường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đời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đầu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tiên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hoặc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Ông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lão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đánh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cá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và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con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cá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vàng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,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trong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đoạn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văn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có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sử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dụng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chủ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ngữ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là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cụm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danh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từ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.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Xác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định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chủ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ngữ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là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cụm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từ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trong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đoạn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văn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đó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50700" y="1198020"/>
            <a:ext cx="15390388" cy="85224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90800" y="1450388"/>
            <a:ext cx="14478904" cy="80176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12851">
            <a:off x="362891" y="8096519"/>
            <a:ext cx="3059459" cy="7843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12851">
            <a:off x="251633" y="8236711"/>
            <a:ext cx="3059459" cy="7843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6731290" y="8027240"/>
            <a:ext cx="1968850" cy="9128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1028700" y="1028700"/>
            <a:ext cx="1288066" cy="1337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089448" flipV="1">
            <a:off x="1939297" y="-1724698"/>
            <a:ext cx="4152105" cy="30284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478574" y="325505"/>
            <a:ext cx="1570526" cy="17450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16554782" y="112565"/>
            <a:ext cx="1617349" cy="1585002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E5F4103B-DAB2-8F7F-9DC1-C4ADF79CF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041502"/>
              </p:ext>
            </p:extLst>
          </p:nvPr>
        </p:nvGraphicFramePr>
        <p:xfrm>
          <a:off x="3207762" y="3095347"/>
          <a:ext cx="13420494" cy="5227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38203">
                  <a:extLst>
                    <a:ext uri="{9D8B030D-6E8A-4147-A177-3AD203B41FA5}">
                      <a16:colId xmlns:a16="http://schemas.microsoft.com/office/drawing/2014/main" val="101169725"/>
                    </a:ext>
                  </a:extLst>
                </a:gridCol>
                <a:gridCol w="8682291">
                  <a:extLst>
                    <a:ext uri="{9D8B030D-6E8A-4147-A177-3AD203B41FA5}">
                      <a16:colId xmlns:a16="http://schemas.microsoft.com/office/drawing/2014/main" val="3281064674"/>
                    </a:ext>
                  </a:extLst>
                </a:gridCol>
              </a:tblGrid>
              <a:tr h="84088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Mở</a:t>
                      </a:r>
                      <a:r>
                        <a:rPr lang="en-US" sz="45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đoạn</a:t>
                      </a:r>
                      <a:endParaRPr lang="en-US" sz="45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(1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câu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)</a:t>
                      </a:r>
                      <a:endParaRPr lang="en-US" sz="4500" b="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685800" indent="-685800"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vi-VN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Nêu ấn tượng chung về nhân vật</a:t>
                      </a:r>
                      <a:endParaRPr lang="vi-VN" sz="4500" b="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3851652952"/>
                  </a:ext>
                </a:extLst>
              </a:tr>
              <a:tr h="62244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Thân</a:t>
                      </a:r>
                      <a:r>
                        <a:rPr lang="en-US" sz="45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đoạn</a:t>
                      </a:r>
                      <a:endParaRPr lang="en-US" sz="45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(3-5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câu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)</a:t>
                      </a:r>
                      <a:endParaRPr lang="en-US" sz="4500" b="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685800" indent="-685800"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Hoàn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cảnh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sống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xuất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thân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….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của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nhân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vật</a:t>
                      </a:r>
                      <a:endParaRPr lang="en-US" sz="4500" b="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marL="685800" indent="-685800"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Tính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cách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phẩm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chất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của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nhân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vật</a:t>
                      </a:r>
                      <a:endParaRPr lang="en-US" sz="4500" b="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2108343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Kết</a:t>
                      </a:r>
                      <a:r>
                        <a:rPr lang="en-US" sz="45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đoạn</a:t>
                      </a:r>
                      <a:endParaRPr lang="en-US" sz="45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(1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câu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)</a:t>
                      </a:r>
                      <a:endParaRPr lang="en-US" sz="4500" b="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685800" indent="-685800"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Bài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học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ý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nghĩa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rút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ra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nhân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vật</a:t>
                      </a:r>
                      <a:endParaRPr lang="en-US" sz="4500" b="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1802750768"/>
                  </a:ext>
                </a:extLst>
              </a:tr>
            </a:tbl>
          </a:graphicData>
        </a:graphic>
      </p:graphicFrame>
      <p:sp>
        <p:nvSpPr>
          <p:cNvPr id="12" name="TextBox 10">
            <a:extLst>
              <a:ext uri="{FF2B5EF4-FFF2-40B4-BE49-F238E27FC236}">
                <a16:creationId xmlns:a16="http://schemas.microsoft.com/office/drawing/2014/main" id="{956A772B-0DD5-7C7F-EC2F-FAF655D4BD62}"/>
              </a:ext>
            </a:extLst>
          </p:cNvPr>
          <p:cNvSpPr txBox="1"/>
          <p:nvPr/>
        </p:nvSpPr>
        <p:spPr>
          <a:xfrm>
            <a:off x="3351589" y="2024982"/>
            <a:ext cx="11333572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9"/>
              </a:lnSpc>
              <a:spcBef>
                <a:spcPct val="0"/>
              </a:spcBef>
            </a:pP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*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Dàn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bài</a:t>
            </a:r>
            <a:endParaRPr lang="en-US" sz="4999" dirty="0">
              <a:solidFill>
                <a:srgbClr val="28517B"/>
              </a:solidFill>
              <a:latin typeface="Fraunces SemiBold Bold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814640" y="1963430"/>
            <a:ext cx="1288066" cy="13377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89448" flipV="1">
            <a:off x="1645478" y="-408198"/>
            <a:ext cx="4152105" cy="30284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5088396" y="2107235"/>
            <a:ext cx="2351005" cy="23465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436655" y="6631382"/>
            <a:ext cx="548369" cy="26269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18211" flipH="1">
            <a:off x="12267919" y="158979"/>
            <a:ext cx="3649800" cy="22491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V="1">
            <a:off x="157302" y="8228999"/>
            <a:ext cx="2341191" cy="173540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467600" y="1872236"/>
            <a:ext cx="13381457" cy="104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87"/>
              </a:lnSpc>
            </a:pPr>
            <a:r>
              <a:rPr lang="en-US" sz="7094" dirty="0">
                <a:solidFill>
                  <a:srgbClr val="AF5C2B"/>
                </a:solidFill>
                <a:latin typeface="Rokkitt Bold Bold"/>
              </a:rPr>
              <a:t>DẶN DÒ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72733" y="2766734"/>
            <a:ext cx="14760807" cy="772929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792313" y="3955852"/>
            <a:ext cx="12936232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79502" lvl="1" indent="-539751" algn="just">
              <a:buFont typeface="Arial"/>
              <a:buChar char="•"/>
            </a:pP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Về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nhà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viết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tiếp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,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hoàn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đoạn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văn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.</a:t>
            </a:r>
          </a:p>
          <a:p>
            <a:pPr marL="1079502" lvl="1" indent="-539751" algn="just">
              <a:buFont typeface="Arial"/>
              <a:buChar char="•"/>
            </a:pP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Đọc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và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xem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trước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err="1">
                <a:solidFill>
                  <a:srgbClr val="28517B"/>
                </a:solidFill>
                <a:latin typeface="Roboto Condensed"/>
              </a:rPr>
              <a:t>bài</a:t>
            </a:r>
            <a:r>
              <a:rPr lang="en-US" sz="500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>
                <a:solidFill>
                  <a:srgbClr val="28517B"/>
                </a:solidFill>
                <a:latin typeface="Roboto Condensed Italics"/>
              </a:rPr>
              <a:t>Cô bé bán diêm.</a:t>
            </a:r>
          </a:p>
          <a:p>
            <a:pPr marL="996951" lvl="2" algn="just"/>
            <a:r>
              <a:rPr lang="vi-VN" sz="5000">
                <a:solidFill>
                  <a:srgbClr val="28517B"/>
                </a:solidFill>
                <a:latin typeface="Roboto Condensed Italics"/>
              </a:rPr>
              <a:t>+ Tổ 1 + 2: Tìm hiểu về tác giả Han-xơ Crít-xti-an An-đéc-xen (Hans Christian Andersen).</a:t>
            </a:r>
          </a:p>
          <a:p>
            <a:pPr marL="996951" lvl="2" algn="just"/>
            <a:r>
              <a:rPr lang="vi-VN" sz="5000">
                <a:solidFill>
                  <a:srgbClr val="28517B"/>
                </a:solidFill>
                <a:latin typeface="Roboto Condensed Italics"/>
              </a:rPr>
              <a:t>+ Tổ 3 + 4: Tìm hiểu chung về văn bản “Cô bé bán diêm”.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57183" y="1606800"/>
            <a:ext cx="12773635" cy="7073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74755" y="1838031"/>
            <a:ext cx="11938490" cy="66109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427840" flipH="1" flipV="1">
            <a:off x="2051959" y="1638074"/>
            <a:ext cx="3009093" cy="11215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54642" y="3902958"/>
            <a:ext cx="2165448" cy="58097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4160256" y="-286670"/>
            <a:ext cx="2988772" cy="29830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927302" y="7838153"/>
            <a:ext cx="1146522" cy="11465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587885">
            <a:off x="12830758" y="8801885"/>
            <a:ext cx="1968850" cy="9128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76741">
            <a:off x="424793" y="1240272"/>
            <a:ext cx="2012714" cy="20903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-386243" y="-363322"/>
            <a:ext cx="3229617" cy="4051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2061809">
            <a:off x="16931327" y="2289417"/>
            <a:ext cx="727411" cy="134394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156414" y="4378395"/>
            <a:ext cx="2635824" cy="591715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685860" y="4577435"/>
            <a:ext cx="11140019" cy="1560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78"/>
              </a:lnSpc>
            </a:pPr>
            <a:r>
              <a:rPr lang="en-US" sz="13098">
                <a:solidFill>
                  <a:srgbClr val="4F3B20"/>
                </a:solidFill>
                <a:latin typeface="#9Slide05 Atlantika"/>
              </a:rPr>
              <a:t>Xin chào và hẹn gặp lại!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8175" y="412691"/>
            <a:ext cx="16593664" cy="94169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02771" y="4786621"/>
            <a:ext cx="3278136" cy="47697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44000" y="9556396"/>
            <a:ext cx="2131341" cy="546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773853" flipV="1">
            <a:off x="15382331" y="882105"/>
            <a:ext cx="3230108" cy="23539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0303" y="8220107"/>
            <a:ext cx="1388183" cy="16094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539141" y="341405"/>
            <a:ext cx="3209718" cy="99209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795093" y="1597990"/>
            <a:ext cx="8939708" cy="5722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071"/>
              </a:lnSpc>
            </a:pPr>
            <a:endParaRPr dirty="0"/>
          </a:p>
          <a:p>
            <a:pPr algn="just">
              <a:lnSpc>
                <a:spcPts val="9071"/>
              </a:lnSpc>
            </a:pPr>
            <a:r>
              <a:rPr lang="en-US" sz="5599" dirty="0">
                <a:solidFill>
                  <a:srgbClr val="2B4764"/>
                </a:solidFill>
                <a:latin typeface="Roboto Condensed"/>
              </a:rPr>
              <a:t>1.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Chú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khỉ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đang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đu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cây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.</a:t>
            </a:r>
          </a:p>
          <a:p>
            <a:pPr algn="just">
              <a:lnSpc>
                <a:spcPts val="9071"/>
              </a:lnSpc>
            </a:pPr>
            <a:endParaRPr lang="en-US" sz="5599" dirty="0">
              <a:solidFill>
                <a:srgbClr val="2B4764"/>
              </a:solidFill>
              <a:latin typeface="Roboto Condensed"/>
            </a:endParaRPr>
          </a:p>
          <a:p>
            <a:pPr algn="just">
              <a:lnSpc>
                <a:spcPts val="9071"/>
              </a:lnSpc>
            </a:pPr>
            <a:r>
              <a:rPr lang="en-US" sz="5599" dirty="0">
                <a:solidFill>
                  <a:srgbClr val="2B4764"/>
                </a:solidFill>
                <a:latin typeface="Roboto Condensed"/>
              </a:rPr>
              <a:t>2.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Chú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khỉ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nâu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đang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đu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cây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.</a:t>
            </a:r>
          </a:p>
          <a:p>
            <a:pPr algn="just">
              <a:lnSpc>
                <a:spcPts val="9071"/>
              </a:lnSpc>
            </a:pPr>
            <a:endParaRPr lang="en-US" sz="5599" dirty="0">
              <a:solidFill>
                <a:srgbClr val="2B4764"/>
              </a:solidFill>
              <a:latin typeface="Roboto Condense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48486" y="3739937"/>
            <a:ext cx="804553" cy="138120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EB0EB6-287D-C9C3-4C5F-43ED0603C3B0}"/>
              </a:ext>
            </a:extLst>
          </p:cNvPr>
          <p:cNvCxnSpPr>
            <a:cxnSpLocks/>
          </p:cNvCxnSpPr>
          <p:nvPr/>
        </p:nvCxnSpPr>
        <p:spPr>
          <a:xfrm flipH="1">
            <a:off x="5638800" y="2902884"/>
            <a:ext cx="334148" cy="83705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8BD619F-C271-A07B-05B0-B0FE8EC1D273}"/>
              </a:ext>
            </a:extLst>
          </p:cNvPr>
          <p:cNvSpPr txBox="1"/>
          <p:nvPr/>
        </p:nvSpPr>
        <p:spPr>
          <a:xfrm>
            <a:off x="3788477" y="3826196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5D4C5E-F2F8-F03F-F10F-CE849D77A406}"/>
              </a:ext>
            </a:extLst>
          </p:cNvPr>
          <p:cNvSpPr txBox="1"/>
          <p:nvPr/>
        </p:nvSpPr>
        <p:spPr>
          <a:xfrm>
            <a:off x="7242924" y="3826196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1120A15-A24A-B773-41C9-6BB52C7DAB9C}"/>
              </a:ext>
            </a:extLst>
          </p:cNvPr>
          <p:cNvCxnSpPr>
            <a:cxnSpLocks/>
          </p:cNvCxnSpPr>
          <p:nvPr/>
        </p:nvCxnSpPr>
        <p:spPr>
          <a:xfrm flipH="1">
            <a:off x="6858000" y="5219700"/>
            <a:ext cx="334148" cy="83705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4D549C5-DA97-38AE-515D-672D860A032A}"/>
              </a:ext>
            </a:extLst>
          </p:cNvPr>
          <p:cNvSpPr txBox="1"/>
          <p:nvPr/>
        </p:nvSpPr>
        <p:spPr>
          <a:xfrm>
            <a:off x="4147093" y="6361457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BE5ADE-C84A-976D-A6B8-53E4C31F24FD}"/>
              </a:ext>
            </a:extLst>
          </p:cNvPr>
          <p:cNvSpPr txBox="1"/>
          <p:nvPr/>
        </p:nvSpPr>
        <p:spPr>
          <a:xfrm>
            <a:off x="8374523" y="6248178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8175" y="412691"/>
            <a:ext cx="16593664" cy="94169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86337" y="4255076"/>
            <a:ext cx="3278136" cy="47697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44000" y="9556396"/>
            <a:ext cx="2131341" cy="546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773853" flipV="1">
            <a:off x="15382331" y="882105"/>
            <a:ext cx="3230108" cy="23539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0303" y="8220107"/>
            <a:ext cx="1388183" cy="16094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539141" y="341405"/>
            <a:ext cx="3209718" cy="99209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874782" y="2107822"/>
            <a:ext cx="15267057" cy="443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909"/>
              </a:lnSpc>
            </a:pPr>
            <a:endParaRPr/>
          </a:p>
          <a:p>
            <a:pPr algn="just">
              <a:lnSpc>
                <a:spcPts val="8909"/>
              </a:lnSpc>
            </a:pPr>
            <a:r>
              <a:rPr lang="en-US" sz="5499">
                <a:solidFill>
                  <a:srgbClr val="2B4764"/>
                </a:solidFill>
                <a:latin typeface="Roboto Condensed"/>
              </a:rPr>
              <a:t>1. Chiếc máy khoan đang khoan đất.</a:t>
            </a:r>
          </a:p>
          <a:p>
            <a:pPr algn="just">
              <a:lnSpc>
                <a:spcPts val="8909"/>
              </a:lnSpc>
            </a:pPr>
            <a:endParaRPr lang="en-US" sz="5499">
              <a:solidFill>
                <a:srgbClr val="2B4764"/>
              </a:solidFill>
              <a:latin typeface="Roboto Condensed"/>
            </a:endParaRPr>
          </a:p>
          <a:p>
            <a:pPr algn="just">
              <a:lnSpc>
                <a:spcPts val="8909"/>
              </a:lnSpc>
            </a:pPr>
            <a:r>
              <a:rPr lang="en-US" sz="5499">
                <a:solidFill>
                  <a:srgbClr val="2B4764"/>
                </a:solidFill>
                <a:latin typeface="Roboto Condensed"/>
              </a:rPr>
              <a:t>2.Chiếc máy khoan màu cam đang miệt mài khoan đất.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0866" y="3731775"/>
            <a:ext cx="977620" cy="141172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86C110-6F31-F53D-F88E-BD6582A9A710}"/>
              </a:ext>
            </a:extLst>
          </p:cNvPr>
          <p:cNvCxnSpPr>
            <a:cxnSpLocks/>
          </p:cNvCxnSpPr>
          <p:nvPr/>
        </p:nvCxnSpPr>
        <p:spPr>
          <a:xfrm flipH="1">
            <a:off x="7204993" y="3418023"/>
            <a:ext cx="334148" cy="83705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E49908D-42A5-0F5E-05C4-AEF67243F6EE}"/>
              </a:ext>
            </a:extLst>
          </p:cNvPr>
          <p:cNvSpPr txBox="1"/>
          <p:nvPr/>
        </p:nvSpPr>
        <p:spPr>
          <a:xfrm>
            <a:off x="4262541" y="4423955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E9DEE7-3D55-96C1-33ED-EB0978EFE250}"/>
              </a:ext>
            </a:extLst>
          </p:cNvPr>
          <p:cNvSpPr txBox="1"/>
          <p:nvPr/>
        </p:nvSpPr>
        <p:spPr>
          <a:xfrm>
            <a:off x="9232221" y="4406282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24C623-0AAC-4570-2C13-12B6498AD4B2}"/>
              </a:ext>
            </a:extLst>
          </p:cNvPr>
          <p:cNvCxnSpPr>
            <a:cxnSpLocks/>
          </p:cNvCxnSpPr>
          <p:nvPr/>
        </p:nvCxnSpPr>
        <p:spPr>
          <a:xfrm flipH="1">
            <a:off x="9690291" y="5635597"/>
            <a:ext cx="334148" cy="83705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1488994-4814-CE0F-7724-4D7DCACA1460}"/>
              </a:ext>
            </a:extLst>
          </p:cNvPr>
          <p:cNvSpPr txBox="1"/>
          <p:nvPr/>
        </p:nvSpPr>
        <p:spPr>
          <a:xfrm>
            <a:off x="4572000" y="6538852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622809-B357-3682-E514-E1280D75A9E2}"/>
              </a:ext>
            </a:extLst>
          </p:cNvPr>
          <p:cNvSpPr txBox="1"/>
          <p:nvPr/>
        </p:nvSpPr>
        <p:spPr>
          <a:xfrm>
            <a:off x="11717519" y="6623856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57183" y="1606800"/>
            <a:ext cx="12773635" cy="7073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74755" y="1838031"/>
            <a:ext cx="11938490" cy="661093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1244900" y="1853264"/>
            <a:ext cx="14554233" cy="1171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</a:pPr>
            <a:r>
              <a:rPr lang="en-US" sz="5400" spc="603" dirty="0" err="1">
                <a:solidFill>
                  <a:srgbClr val="1C3249"/>
                </a:solidFill>
                <a:latin typeface="Fraunces SemiBold"/>
              </a:rPr>
              <a:t>Tiết</a:t>
            </a:r>
            <a:r>
              <a:rPr lang="en-US" sz="5400" spc="603" dirty="0">
                <a:solidFill>
                  <a:srgbClr val="1C3249"/>
                </a:solidFill>
                <a:latin typeface="Fraunces SemiBold"/>
              </a:rPr>
              <a:t> 78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427840" flipH="1" flipV="1">
            <a:off x="2051959" y="1638074"/>
            <a:ext cx="3009093" cy="11215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54642" y="3902958"/>
            <a:ext cx="2165448" cy="58097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4160256" y="-286670"/>
            <a:ext cx="2988772" cy="29830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927302" y="7838153"/>
            <a:ext cx="1146522" cy="11465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587885">
            <a:off x="12830758" y="8801885"/>
            <a:ext cx="1968850" cy="9128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76741">
            <a:off x="424793" y="1240272"/>
            <a:ext cx="2012714" cy="20903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-386243" y="-363322"/>
            <a:ext cx="3229617" cy="40517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2061809">
            <a:off x="16931327" y="2289417"/>
            <a:ext cx="727411" cy="134394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039186" y="3248094"/>
            <a:ext cx="14554233" cy="63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4700" spc="272" dirty="0">
                <a:solidFill>
                  <a:srgbClr val="1C3249"/>
                </a:solidFill>
                <a:latin typeface="Roboto Condensed"/>
              </a:rPr>
              <a:t>THỰC HÀNH TIẾNG VIỆT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08533" y="4003652"/>
            <a:ext cx="14554233" cy="3129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000" spc="464" dirty="0">
                <a:solidFill>
                  <a:srgbClr val="EE8A4F"/>
                </a:solidFill>
                <a:latin typeface="Saira Stencil One"/>
              </a:rPr>
              <a:t>MỞ RỘNG CHỦ NGỮ</a:t>
            </a:r>
          </a:p>
          <a:p>
            <a:pPr algn="ctr">
              <a:lnSpc>
                <a:spcPts val="8000"/>
              </a:lnSpc>
            </a:pPr>
            <a:r>
              <a:rPr lang="en-US" sz="6000" spc="464" dirty="0">
                <a:solidFill>
                  <a:srgbClr val="EE8A4F"/>
                </a:solidFill>
                <a:latin typeface="Saira Stencil One"/>
              </a:rPr>
              <a:t>ÔN TẬP TỪ LÁY, TỪ GHÉP,</a:t>
            </a:r>
          </a:p>
          <a:p>
            <a:pPr algn="ctr">
              <a:lnSpc>
                <a:spcPts val="8000"/>
              </a:lnSpc>
            </a:pPr>
            <a:r>
              <a:rPr lang="en-US" sz="6000" spc="464" dirty="0">
                <a:solidFill>
                  <a:srgbClr val="EE8A4F"/>
                </a:solidFill>
                <a:latin typeface="Saira Stencil One"/>
              </a:rPr>
              <a:t> THÀNH NGỮ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156414" y="4378395"/>
            <a:ext cx="2635824" cy="5917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49560" y="2924232"/>
            <a:ext cx="10588881" cy="63665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175637" y="3120287"/>
            <a:ext cx="9936725" cy="59744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201611">
            <a:off x="1921409" y="3223955"/>
            <a:ext cx="3313197" cy="17131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48700" y="4266494"/>
            <a:ext cx="1860582" cy="49918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563968" flipH="1">
            <a:off x="15002485" y="721849"/>
            <a:ext cx="1486648" cy="30185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868109">
            <a:off x="653967" y="7687254"/>
            <a:ext cx="3059459" cy="7843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962143">
            <a:off x="12677160" y="8250034"/>
            <a:ext cx="2509116" cy="125035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001080" y="4199615"/>
            <a:ext cx="11736650" cy="3307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Hoạt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động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cá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nhân</a:t>
            </a:r>
            <a:endParaRPr lang="en-US" sz="5499" dirty="0">
              <a:solidFill>
                <a:srgbClr val="2B4764"/>
              </a:solidFill>
              <a:latin typeface="Roboto Condensed"/>
            </a:endParaRPr>
          </a:p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Hoàn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thành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PHT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số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1</a:t>
            </a:r>
          </a:p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Thời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gian</a:t>
            </a:r>
            <a:r>
              <a:rPr lang="en-US" sz="5499">
                <a:solidFill>
                  <a:srgbClr val="2B4764"/>
                </a:solidFill>
                <a:latin typeface="Roboto Condensed"/>
              </a:rPr>
              <a:t>: 3 phút</a:t>
            </a:r>
            <a:endParaRPr lang="en-US" sz="5499" dirty="0">
              <a:solidFill>
                <a:srgbClr val="2B4764"/>
              </a:solidFill>
              <a:latin typeface="Roboto Condense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5800" y="355858"/>
            <a:ext cx="12164945" cy="1884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 dirty="0">
                <a:solidFill>
                  <a:srgbClr val="AF5C2B"/>
                </a:solidFill>
                <a:latin typeface="Rokkitt Bold Bold"/>
              </a:rPr>
              <a:t>I. KIẾN THỨC LÝ THUYẾT</a:t>
            </a:r>
          </a:p>
          <a:p>
            <a:pPr>
              <a:lnSpc>
                <a:spcPts val="7289"/>
              </a:lnSpc>
            </a:pPr>
            <a:r>
              <a:rPr lang="en-US" sz="6394" dirty="0">
                <a:solidFill>
                  <a:srgbClr val="AF5C2B"/>
                </a:solidFill>
                <a:latin typeface="Rokkitt Bold Bold"/>
              </a:rPr>
              <a:t>a. </a:t>
            </a:r>
            <a:r>
              <a:rPr lang="en-US" sz="6394" dirty="0" err="1">
                <a:solidFill>
                  <a:srgbClr val="AF5C2B"/>
                </a:solidFill>
                <a:latin typeface="Rokkitt Bold Bold"/>
              </a:rPr>
              <a:t>Mở</a:t>
            </a:r>
            <a:r>
              <a:rPr lang="en-US" sz="6394" dirty="0">
                <a:solidFill>
                  <a:srgbClr val="AF5C2B"/>
                </a:solidFill>
                <a:latin typeface="Rokkitt Bold Bold"/>
              </a:rPr>
              <a:t> </a:t>
            </a:r>
            <a:r>
              <a:rPr lang="en-US" sz="6394" dirty="0" err="1">
                <a:solidFill>
                  <a:srgbClr val="AF5C2B"/>
                </a:solidFill>
                <a:latin typeface="Rokkitt Bold Bold"/>
              </a:rPr>
              <a:t>rộng</a:t>
            </a:r>
            <a:r>
              <a:rPr lang="en-US" sz="6394" dirty="0">
                <a:solidFill>
                  <a:srgbClr val="AF5C2B"/>
                </a:solidFill>
                <a:latin typeface="Rokkitt Bold Bold"/>
              </a:rPr>
              <a:t> </a:t>
            </a:r>
            <a:r>
              <a:rPr lang="en-US" sz="6394" dirty="0" err="1">
                <a:solidFill>
                  <a:srgbClr val="AF5C2B"/>
                </a:solidFill>
                <a:latin typeface="Rokkitt Bold Bold"/>
              </a:rPr>
              <a:t>chủ</a:t>
            </a:r>
            <a:r>
              <a:rPr lang="en-US" sz="6394" dirty="0">
                <a:solidFill>
                  <a:srgbClr val="AF5C2B"/>
                </a:solidFill>
                <a:latin typeface="Rokkitt Bold Bold"/>
              </a:rPr>
              <a:t> </a:t>
            </a:r>
            <a:r>
              <a:rPr lang="en-US" sz="6394" dirty="0" err="1">
                <a:solidFill>
                  <a:srgbClr val="AF5C2B"/>
                </a:solidFill>
                <a:latin typeface="Rokkitt Bold Bold"/>
              </a:rPr>
              <a:t>ngữ</a:t>
            </a:r>
            <a:endParaRPr lang="en-US" sz="6394" dirty="0">
              <a:solidFill>
                <a:srgbClr val="AF5C2B"/>
              </a:solidFill>
              <a:latin typeface="Rokkitt Bold 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771031"/>
            <a:ext cx="10490413" cy="58090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5491" y="946044"/>
            <a:ext cx="9807571" cy="54309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34593" y="4881307"/>
            <a:ext cx="9338477" cy="51711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63783" y="5068637"/>
            <a:ext cx="8661893" cy="47965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609689" y="7797989"/>
            <a:ext cx="7924903" cy="18162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085008" y="2398632"/>
            <a:ext cx="2348584" cy="43936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3437" t="30795"/>
          <a:stretch>
            <a:fillRect/>
          </a:stretch>
        </p:blipFill>
        <p:spPr>
          <a:xfrm rot="-10365585">
            <a:off x="182205" y="-157047"/>
            <a:ext cx="1961091" cy="19573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14171">
            <a:off x="61075" y="6604660"/>
            <a:ext cx="1726658" cy="17932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570266" y="8536349"/>
            <a:ext cx="1378068" cy="128849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724816" y="1211427"/>
            <a:ext cx="9297802" cy="4904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40"/>
              </a:lnSpc>
            </a:pPr>
            <a:r>
              <a:rPr lang="en-US" sz="4900" dirty="0">
                <a:solidFill>
                  <a:srgbClr val="2B4764"/>
                </a:solidFill>
                <a:latin typeface="Roboto Condensed"/>
              </a:rPr>
              <a:t>a.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Đầu</a:t>
            </a:r>
            <a:r>
              <a:rPr lang="en-US" sz="4900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tôi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to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ra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và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nổi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từng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tảng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,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rất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bướng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.</a:t>
            </a:r>
          </a:p>
          <a:p>
            <a:pPr algn="just">
              <a:lnSpc>
                <a:spcPts val="7840"/>
              </a:lnSpc>
            </a:pPr>
            <a:r>
              <a:rPr lang="en-US" sz="4900" dirty="0">
                <a:solidFill>
                  <a:srgbClr val="2B4764"/>
                </a:solidFill>
                <a:latin typeface="Roboto Condensed"/>
              </a:rPr>
              <a:t>b.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Choắt</a:t>
            </a:r>
            <a:r>
              <a:rPr lang="en-US" sz="4900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nọ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có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lẽ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cũng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trạc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tuổi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tôi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.</a:t>
            </a:r>
          </a:p>
          <a:p>
            <a:pPr algn="just">
              <a:lnSpc>
                <a:spcPts val="7840"/>
              </a:lnSpc>
            </a:pPr>
            <a:r>
              <a:rPr lang="en-US" sz="4900" dirty="0">
                <a:solidFill>
                  <a:srgbClr val="2B4764"/>
                </a:solidFill>
                <a:latin typeface="Roboto Condensed"/>
              </a:rPr>
              <a:t>c. </a:t>
            </a:r>
            <a:r>
              <a:rPr lang="en-US" sz="4900" b="1" dirty="0" err="1">
                <a:solidFill>
                  <a:srgbClr val="2B4764"/>
                </a:solidFill>
                <a:latin typeface="Roboto Condensed"/>
              </a:rPr>
              <a:t>N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hững</a:t>
            </a:r>
            <a:r>
              <a:rPr lang="en-US" sz="4900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cái</a:t>
            </a:r>
            <a:r>
              <a:rPr lang="en-US" sz="4900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vuốt</a:t>
            </a:r>
            <a:r>
              <a:rPr lang="en-US" sz="4900" dirty="0">
                <a:solidFill>
                  <a:srgbClr val="2B4764"/>
                </a:solidFill>
                <a:latin typeface="Roboto Condensed Bold"/>
              </a:rPr>
              <a:t> ở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chân</a:t>
            </a:r>
            <a:r>
              <a:rPr lang="en-US" sz="4900" dirty="0">
                <a:solidFill>
                  <a:srgbClr val="2B4764"/>
                </a:solidFill>
                <a:latin typeface="Roboto Condensed Bold"/>
              </a:rPr>
              <a:t>, ở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khoeo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cứ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cứng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dần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và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nhọn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hoắt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063920" y="5582966"/>
            <a:ext cx="8279822" cy="3913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40"/>
              </a:lnSpc>
            </a:pPr>
            <a:r>
              <a:rPr lang="en-US" sz="4900">
                <a:solidFill>
                  <a:srgbClr val="2B4764"/>
                </a:solidFill>
                <a:latin typeface="Roboto Condensed"/>
              </a:rPr>
              <a:t>d. </a:t>
            </a:r>
            <a:r>
              <a:rPr lang="en-US" sz="4900">
                <a:solidFill>
                  <a:srgbClr val="2B4764"/>
                </a:solidFill>
                <a:latin typeface="Roboto Condensed Bold"/>
              </a:rPr>
              <a:t>Con cá</a:t>
            </a:r>
            <a:r>
              <a:rPr lang="en-US" sz="4900">
                <a:solidFill>
                  <a:srgbClr val="2B4764"/>
                </a:solidFill>
                <a:latin typeface="Roboto Condensed"/>
              </a:rPr>
              <a:t> cất tiếng kêu van.</a:t>
            </a:r>
          </a:p>
          <a:p>
            <a:pPr algn="just">
              <a:lnSpc>
                <a:spcPts val="7840"/>
              </a:lnSpc>
            </a:pPr>
            <a:r>
              <a:rPr lang="en-US" sz="4900">
                <a:solidFill>
                  <a:srgbClr val="2B4764"/>
                </a:solidFill>
                <a:latin typeface="Roboto Condensed"/>
              </a:rPr>
              <a:t>e. </a:t>
            </a:r>
            <a:r>
              <a:rPr lang="en-US" sz="4900">
                <a:solidFill>
                  <a:srgbClr val="2B4764"/>
                </a:solidFill>
                <a:latin typeface="Roboto Condensed Bold"/>
              </a:rPr>
              <a:t>Biển</a:t>
            </a:r>
            <a:r>
              <a:rPr lang="en-US" sz="4900">
                <a:solidFill>
                  <a:srgbClr val="2B4764"/>
                </a:solidFill>
                <a:latin typeface="Roboto Condensed"/>
              </a:rPr>
              <a:t> gợn sóng êm ả</a:t>
            </a:r>
          </a:p>
          <a:p>
            <a:pPr algn="just">
              <a:lnSpc>
                <a:spcPts val="7840"/>
              </a:lnSpc>
            </a:pPr>
            <a:r>
              <a:rPr lang="en-US" sz="4900">
                <a:solidFill>
                  <a:srgbClr val="2B4764"/>
                </a:solidFill>
                <a:latin typeface="Roboto Condensed"/>
              </a:rPr>
              <a:t>f. </a:t>
            </a:r>
            <a:r>
              <a:rPr lang="en-US" sz="4900">
                <a:solidFill>
                  <a:srgbClr val="2B4764"/>
                </a:solidFill>
                <a:latin typeface="Roboto Condensed Bold"/>
              </a:rPr>
              <a:t>Ông lão đánh cá</a:t>
            </a:r>
            <a:r>
              <a:rPr lang="en-US" sz="4900">
                <a:solidFill>
                  <a:srgbClr val="2B4764"/>
                </a:solidFill>
                <a:latin typeface="Roboto Condensed"/>
              </a:rPr>
              <a:t> lủi thủi ra biển.</a:t>
            </a:r>
          </a:p>
        </p:txBody>
      </p:sp>
      <p:sp>
        <p:nvSpPr>
          <p:cNvPr id="13" name="TextBox 13"/>
          <p:cNvSpPr txBox="1"/>
          <p:nvPr/>
        </p:nvSpPr>
        <p:spPr>
          <a:xfrm rot="-1847763">
            <a:off x="11017001" y="1442766"/>
            <a:ext cx="9441428" cy="789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98"/>
              </a:lnSpc>
              <a:spcBef>
                <a:spcPct val="0"/>
              </a:spcBef>
            </a:pPr>
            <a:r>
              <a:rPr lang="en-US" sz="4699">
                <a:solidFill>
                  <a:srgbClr val="1C3249"/>
                </a:solidFill>
                <a:latin typeface="Bungee Shade Bold"/>
              </a:rPr>
              <a:t>Phiếu học tập số 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95491" y="8062235"/>
            <a:ext cx="7010264" cy="1059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909"/>
              </a:lnSpc>
            </a:pPr>
            <a:r>
              <a:rPr lang="en-US" sz="5499" dirty="0" err="1">
                <a:solidFill>
                  <a:srgbClr val="FEFFFE"/>
                </a:solidFill>
                <a:latin typeface="Roboto Condensed Bold"/>
              </a:rPr>
              <a:t>Danh</a:t>
            </a:r>
            <a:r>
              <a:rPr lang="en-US" sz="5499" dirty="0">
                <a:solidFill>
                  <a:srgbClr val="FEFFFE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FEFFFE"/>
                </a:solidFill>
                <a:latin typeface="Roboto Condensed Bold"/>
              </a:rPr>
              <a:t>từ</a:t>
            </a:r>
            <a:r>
              <a:rPr lang="en-US" sz="5499" dirty="0">
                <a:solidFill>
                  <a:srgbClr val="FEFFFE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FEFFFE"/>
                </a:solidFill>
                <a:latin typeface="Roboto Condensed Bold"/>
              </a:rPr>
              <a:t>và</a:t>
            </a:r>
            <a:r>
              <a:rPr lang="en-US" sz="5499" dirty="0">
                <a:solidFill>
                  <a:srgbClr val="FEFFFE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FEFFFE"/>
                </a:solidFill>
                <a:latin typeface="Roboto Condensed Bold"/>
              </a:rPr>
              <a:t>cụm</a:t>
            </a:r>
            <a:r>
              <a:rPr lang="en-US" sz="5499" dirty="0">
                <a:solidFill>
                  <a:srgbClr val="FEFFFE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FEFFFE"/>
                </a:solidFill>
                <a:latin typeface="Roboto Condensed Bold"/>
              </a:rPr>
              <a:t>danh</a:t>
            </a:r>
            <a:r>
              <a:rPr lang="en-US" sz="5499" dirty="0">
                <a:solidFill>
                  <a:srgbClr val="FEFFFE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FEFFFE"/>
                </a:solidFill>
                <a:latin typeface="Roboto Condensed Bold"/>
              </a:rPr>
              <a:t>từ</a:t>
            </a:r>
            <a:endParaRPr lang="en-US" sz="5499" dirty="0">
              <a:solidFill>
                <a:srgbClr val="FEFFFE"/>
              </a:solidFill>
              <a:latin typeface="Roboto Condensed Bold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24121" y="1458268"/>
            <a:ext cx="16029385" cy="88762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79350" y="1710351"/>
            <a:ext cx="15118925" cy="8372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88079" y="-47463"/>
            <a:ext cx="1937093" cy="21523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556625" y="8423013"/>
            <a:ext cx="1693310" cy="165944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-117085">
            <a:off x="4423123" y="411156"/>
            <a:ext cx="9441428" cy="92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4"/>
              </a:lnSpc>
              <a:spcBef>
                <a:spcPct val="0"/>
              </a:spcBef>
            </a:pPr>
            <a:r>
              <a:rPr lang="en-US" sz="5499">
                <a:solidFill>
                  <a:srgbClr val="1C3249"/>
                </a:solidFill>
                <a:latin typeface="Bungee Shade Bold"/>
              </a:rPr>
              <a:t>Phiếu học tập số 1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0" y="5164593"/>
            <a:ext cx="2583405" cy="4832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33437" t="30795"/>
          <a:stretch>
            <a:fillRect/>
          </a:stretch>
        </p:blipFill>
        <p:spPr>
          <a:xfrm rot="-5285974" flipV="1">
            <a:off x="30804" y="282197"/>
            <a:ext cx="2006196" cy="2002374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D2DBF60-E2F7-3E73-99EB-E5F618784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33411"/>
              </p:ext>
            </p:extLst>
          </p:nvPr>
        </p:nvGraphicFramePr>
        <p:xfrm>
          <a:off x="2610678" y="2729948"/>
          <a:ext cx="13255843" cy="63529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0929">
                  <a:extLst>
                    <a:ext uri="{9D8B030D-6E8A-4147-A177-3AD203B41FA5}">
                      <a16:colId xmlns:a16="http://schemas.microsoft.com/office/drawing/2014/main" val="855703607"/>
                    </a:ext>
                  </a:extLst>
                </a:gridCol>
                <a:gridCol w="4351458">
                  <a:extLst>
                    <a:ext uri="{9D8B030D-6E8A-4147-A177-3AD203B41FA5}">
                      <a16:colId xmlns:a16="http://schemas.microsoft.com/office/drawing/2014/main" val="3796006598"/>
                    </a:ext>
                  </a:extLst>
                </a:gridCol>
                <a:gridCol w="2942012">
                  <a:extLst>
                    <a:ext uri="{9D8B030D-6E8A-4147-A177-3AD203B41FA5}">
                      <a16:colId xmlns:a16="http://schemas.microsoft.com/office/drawing/2014/main" val="3820870370"/>
                    </a:ext>
                  </a:extLst>
                </a:gridCol>
                <a:gridCol w="3661444">
                  <a:extLst>
                    <a:ext uri="{9D8B030D-6E8A-4147-A177-3AD203B41FA5}">
                      <a16:colId xmlns:a16="http://schemas.microsoft.com/office/drawing/2014/main" val="3402138553"/>
                    </a:ext>
                  </a:extLst>
                </a:gridCol>
              </a:tblGrid>
              <a:tr h="868959">
                <a:tc gridSpan="4"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Chủ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ngữ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038303"/>
                  </a:ext>
                </a:extLst>
              </a:tr>
              <a:tr h="699057"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Danh từ</a:t>
                      </a:r>
                      <a:endParaRPr lang="en-US" sz="4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Cụm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danh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404600"/>
                  </a:ext>
                </a:extLst>
              </a:tr>
              <a:tr h="12291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Thành tố phụ trước</a:t>
                      </a:r>
                      <a:endParaRPr lang="vi-VN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DT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trung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tâm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Thành tố phụ sau</a:t>
                      </a:r>
                      <a:endParaRPr lang="en-US" sz="4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3182401080"/>
                  </a:ext>
                </a:extLst>
              </a:tr>
              <a:tr h="880636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Con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cá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Đầu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tôi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761707200"/>
                  </a:ext>
                </a:extLst>
              </a:tr>
              <a:tr h="987798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Biển</a:t>
                      </a:r>
                      <a:endParaRPr lang="en-US" sz="4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Choắt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nọ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447183833"/>
                  </a:ext>
                </a:extLst>
              </a:tr>
              <a:tr h="926227">
                <a:tc>
                  <a:txBody>
                    <a:bodyPr/>
                    <a:lstStyle/>
                    <a:p>
                      <a:pPr fontAlgn="t"/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Những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cái vuốt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4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ở chân, ở khoeo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2592753174"/>
                  </a:ext>
                </a:extLst>
              </a:tr>
              <a:tr h="759061">
                <a:tc>
                  <a:txBody>
                    <a:bodyPr/>
                    <a:lstStyle/>
                    <a:p>
                      <a:pPr fontAlgn="t"/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Ông lão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đánh cá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32259149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2929" y="2924232"/>
            <a:ext cx="11335511" cy="68154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01739" y="3120287"/>
            <a:ext cx="10610623" cy="637963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201611">
            <a:off x="885023" y="3571616"/>
            <a:ext cx="3313197" cy="17131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48700" y="4266494"/>
            <a:ext cx="1860582" cy="49918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563968" flipH="1">
            <a:off x="15002485" y="721849"/>
            <a:ext cx="1486648" cy="301857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501739" y="3749316"/>
            <a:ext cx="10332594" cy="482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50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B4764"/>
                </a:solidFill>
                <a:latin typeface="Roboto Condensed"/>
              </a:rPr>
              <a:t>Hoạt</a:t>
            </a:r>
            <a:r>
              <a:rPr lang="en-US" sz="50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B4764"/>
                </a:solidFill>
                <a:latin typeface="Roboto Condensed"/>
              </a:rPr>
              <a:t>động</a:t>
            </a:r>
            <a:r>
              <a:rPr lang="en-US" sz="50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B4764"/>
                </a:solidFill>
                <a:latin typeface="Roboto Condensed"/>
              </a:rPr>
              <a:t>cá</a:t>
            </a:r>
            <a:r>
              <a:rPr lang="en-US" sz="50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B4764"/>
                </a:solidFill>
                <a:latin typeface="Roboto Condensed"/>
              </a:rPr>
              <a:t>nhân</a:t>
            </a:r>
            <a:endParaRPr lang="en-US" sz="5000" dirty="0">
              <a:solidFill>
                <a:srgbClr val="2B4764"/>
              </a:solidFill>
              <a:latin typeface="Roboto Condensed"/>
            </a:endParaRPr>
          </a:p>
          <a:p>
            <a:pPr marL="993144" lvl="1" indent="-496572" algn="just">
              <a:lnSpc>
                <a:spcPts val="7452"/>
              </a:lnSpc>
              <a:buFont typeface="Arial"/>
              <a:buChar char="•"/>
            </a:pP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Nối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kiến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thức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cột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A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với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cột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B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hoàn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thành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kiến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thức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nêu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đặc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điểm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của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chủ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ngữ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và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tác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dụng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của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việc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mở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rộng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chủ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ngữ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. </a:t>
            </a:r>
          </a:p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Thời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gian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: 1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phút</a:t>
            </a:r>
            <a:endParaRPr lang="en-US" sz="4600" dirty="0">
              <a:solidFill>
                <a:srgbClr val="2B4764"/>
              </a:solidFill>
              <a:latin typeface="Roboto Condensed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0FA93E61-B8EB-5992-4010-CCE21551C19E}"/>
              </a:ext>
            </a:extLst>
          </p:cNvPr>
          <p:cNvSpPr txBox="1"/>
          <p:nvPr/>
        </p:nvSpPr>
        <p:spPr>
          <a:xfrm>
            <a:off x="685800" y="355858"/>
            <a:ext cx="12164945" cy="1884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 dirty="0">
                <a:solidFill>
                  <a:srgbClr val="AF5C2B"/>
                </a:solidFill>
                <a:latin typeface="Rokkitt Bold Bold"/>
              </a:rPr>
              <a:t>I. KIẾN THỨC LÝ THUYẾT</a:t>
            </a:r>
          </a:p>
          <a:p>
            <a:pPr>
              <a:lnSpc>
                <a:spcPts val="7289"/>
              </a:lnSpc>
            </a:pPr>
            <a:r>
              <a:rPr lang="en-US" sz="6394" dirty="0">
                <a:solidFill>
                  <a:srgbClr val="AF5C2B"/>
                </a:solidFill>
                <a:latin typeface="Rokkitt Bold Bold"/>
              </a:rPr>
              <a:t>a. </a:t>
            </a:r>
            <a:r>
              <a:rPr lang="en-US" sz="6394" dirty="0" err="1">
                <a:solidFill>
                  <a:srgbClr val="AF5C2B"/>
                </a:solidFill>
                <a:latin typeface="Rokkitt Bold Bold"/>
              </a:rPr>
              <a:t>Mở</a:t>
            </a:r>
            <a:r>
              <a:rPr lang="en-US" sz="6394" dirty="0">
                <a:solidFill>
                  <a:srgbClr val="AF5C2B"/>
                </a:solidFill>
                <a:latin typeface="Rokkitt Bold Bold"/>
              </a:rPr>
              <a:t> </a:t>
            </a:r>
            <a:r>
              <a:rPr lang="en-US" sz="6394" dirty="0" err="1">
                <a:solidFill>
                  <a:srgbClr val="AF5C2B"/>
                </a:solidFill>
                <a:latin typeface="Rokkitt Bold Bold"/>
              </a:rPr>
              <a:t>rộng</a:t>
            </a:r>
            <a:r>
              <a:rPr lang="en-US" sz="6394" dirty="0">
                <a:solidFill>
                  <a:srgbClr val="AF5C2B"/>
                </a:solidFill>
                <a:latin typeface="Rokkitt Bold Bold"/>
              </a:rPr>
              <a:t> </a:t>
            </a:r>
            <a:r>
              <a:rPr lang="en-US" sz="6394" dirty="0" err="1">
                <a:solidFill>
                  <a:srgbClr val="AF5C2B"/>
                </a:solidFill>
                <a:latin typeface="Rokkitt Bold Bold"/>
              </a:rPr>
              <a:t>chủ</a:t>
            </a:r>
            <a:r>
              <a:rPr lang="en-US" sz="6394" dirty="0">
                <a:solidFill>
                  <a:srgbClr val="AF5C2B"/>
                </a:solidFill>
                <a:latin typeface="Rokkitt Bold Bold"/>
              </a:rPr>
              <a:t> </a:t>
            </a:r>
            <a:r>
              <a:rPr lang="en-US" sz="6394" dirty="0" err="1">
                <a:solidFill>
                  <a:srgbClr val="AF5C2B"/>
                </a:solidFill>
                <a:latin typeface="Rokkitt Bold Bold"/>
              </a:rPr>
              <a:t>ngữ</a:t>
            </a:r>
            <a:endParaRPr lang="en-US" sz="6394" dirty="0">
              <a:solidFill>
                <a:srgbClr val="AF5C2B"/>
              </a:solidFill>
              <a:latin typeface="Rokkitt Bold 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123</TotalTime>
  <Words>1254</Words>
  <Application>Microsoft Macintosh PowerPoint</Application>
  <PresentationFormat>Custom</PresentationFormat>
  <Paragraphs>166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Fraunces SemiBold Bold</vt:lpstr>
      <vt:lpstr>Saira Stencil One</vt:lpstr>
      <vt:lpstr>Calibri</vt:lpstr>
      <vt:lpstr>#9Slide05 Atlantika</vt:lpstr>
      <vt:lpstr>Arial</vt:lpstr>
      <vt:lpstr>Bungee Shade Bold</vt:lpstr>
      <vt:lpstr>Roboto Condensed Bold Italics</vt:lpstr>
      <vt:lpstr>Fraunces SemiBold</vt:lpstr>
      <vt:lpstr>Rokkitt Bold Bold</vt:lpstr>
      <vt:lpstr>Roboto Condensed</vt:lpstr>
      <vt:lpstr>Roboto Condensed Italics</vt:lpstr>
      <vt:lpstr>Lobster</vt:lpstr>
      <vt:lpstr>Roboto Condensed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6CD - B6 - Thuc hanh TV</dc:title>
  <dc:subject>9Slide.vn</dc:subject>
  <dc:creator>LY TRAN</dc:creator>
  <dc:description>9Slide.vn</dc:description>
  <cp:lastModifiedBy>PHAM DINH HOAN</cp:lastModifiedBy>
  <cp:revision>11</cp:revision>
  <dcterms:created xsi:type="dcterms:W3CDTF">2006-08-16T00:00:00Z</dcterms:created>
  <dcterms:modified xsi:type="dcterms:W3CDTF">2025-02-07T01:33:15Z</dcterms:modified>
  <cp:category>9Slide.vn</cp:category>
  <dc:identifier>DAFS1NYFwjE</dc:identifier>
</cp:coreProperties>
</file>