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94" r:id="rId3"/>
    <p:sldId id="259" r:id="rId4"/>
    <p:sldId id="18773" r:id="rId5"/>
    <p:sldId id="518" r:id="rId6"/>
    <p:sldId id="16545" r:id="rId7"/>
    <p:sldId id="18821" r:id="rId8"/>
    <p:sldId id="475" r:id="rId9"/>
    <p:sldId id="18822" r:id="rId10"/>
    <p:sldId id="18823" r:id="rId11"/>
    <p:sldId id="18793" r:id="rId12"/>
    <p:sldId id="18824" r:id="rId13"/>
    <p:sldId id="18834" r:id="rId14"/>
    <p:sldId id="18830" r:id="rId15"/>
    <p:sldId id="18831" r:id="rId16"/>
    <p:sldId id="18832" r:id="rId17"/>
    <p:sldId id="18840" r:id="rId18"/>
    <p:sldId id="18808" r:id="rId19"/>
    <p:sldId id="18811" r:id="rId20"/>
    <p:sldId id="293" r:id="rId21"/>
    <p:sldId id="552" r:id="rId22"/>
    <p:sldId id="555" r:id="rId23"/>
    <p:sldId id="18812" r:id="rId24"/>
    <p:sldId id="18813" r:id="rId25"/>
    <p:sldId id="553" r:id="rId26"/>
    <p:sldId id="18814" r:id="rId27"/>
    <p:sldId id="18816" r:id="rId28"/>
    <p:sldId id="18817" r:id="rId29"/>
    <p:sldId id="18815" r:id="rId30"/>
    <p:sldId id="18819" r:id="rId31"/>
    <p:sldId id="500" r:id="rId32"/>
    <p:sldId id="18807" r:id="rId33"/>
    <p:sldId id="495"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0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85506" autoAdjust="0"/>
  </p:normalViewPr>
  <p:slideViewPr>
    <p:cSldViewPr snapToGrid="0">
      <p:cViewPr>
        <p:scale>
          <a:sx n="70" d="100"/>
          <a:sy n="70" d="100"/>
        </p:scale>
        <p:origin x="2096" y="728"/>
      </p:cViewPr>
      <p:guideLst/>
    </p:cSldViewPr>
  </p:slideViewPr>
  <p:notesTextViewPr>
    <p:cViewPr>
      <p:scale>
        <a:sx n="1" d="1"/>
        <a:sy n="1" d="1"/>
      </p:scale>
      <p:origin x="0" y="-2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D01D6-AC70-4B02-8316-74DCC73F18A4}" type="datetimeFigureOut">
              <a:rPr lang="en-US" smtClean="0"/>
              <a:t>1/12/25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1BC10-4D61-4CA7-96AE-6260D66CAB77}" type="slidenum">
              <a:rPr lang="en-US" smtClean="0"/>
              <a:t>‹#›</a:t>
            </a:fld>
            <a:endParaRPr lang="en-US"/>
          </a:p>
        </p:txBody>
      </p:sp>
    </p:spTree>
    <p:extLst>
      <p:ext uri="{BB962C8B-B14F-4D97-AF65-F5344CB8AC3E}">
        <p14:creationId xmlns:p14="http://schemas.microsoft.com/office/powerpoint/2010/main" val="163725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Cách</a:t>
            </a:r>
            <a:r>
              <a:rPr lang="en-US" dirty="0"/>
              <a:t> 2: </a:t>
            </a:r>
            <a:r>
              <a:rPr lang="en-US" dirty="0" err="1"/>
              <a:t>Trải</a:t>
            </a:r>
            <a:r>
              <a:rPr lang="en-US" dirty="0"/>
              <a:t> </a:t>
            </a:r>
            <a:r>
              <a:rPr lang="en-US" dirty="0" err="1"/>
              <a:t>nghiệm</a:t>
            </a:r>
            <a:r>
              <a:rPr lang="en-US" dirty="0"/>
              <a:t>: </a:t>
            </a:r>
            <a:r>
              <a:rPr lang="en-US" sz="1200" dirty="0">
                <a:latin typeface="Times New Roman" panose="02020603050405020304" pitchFamily="18" charset="0"/>
                <a:ea typeface="Cambria" panose="02040503050406030204" pitchFamily="18" charset="0"/>
                <a:cs typeface="Times New Roman" panose="02020603050405020304" pitchFamily="18" charset="0"/>
              </a:rPr>
              <a:t>GV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yêu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cầu</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tay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chịu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Sau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latin typeface="Times New Roman" panose="02020603050405020304" pitchFamily="18" charset="0"/>
              <a:ea typeface="Cambria" panose="02040503050406030204" pitchFamily="18" charset="0"/>
              <a:cs typeface="Times New Roman" panose="02020603050405020304" pitchFamily="18" charset="0"/>
              <a:sym typeface="+mn-lt"/>
            </a:endParaRPr>
          </a:p>
          <a:p>
            <a:endParaRPr lang="en-US" dirty="0"/>
          </a:p>
          <a:p>
            <a:endParaRPr lang="zh-CN" altLang="en-US" dirty="0"/>
          </a:p>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latin typeface="Times New Roman" panose="02020603050405020304" pitchFamily="18" charset="0"/>
              <a:ea typeface="Cambria" panose="02040503050406030204" pitchFamily="18" charset="0"/>
              <a:cs typeface="Times New Roman" panose="02020603050405020304" pitchFamily="18" charset="0"/>
              <a:sym typeface="+mn-lt"/>
            </a:endParaRPr>
          </a:p>
        </p:txBody>
      </p:sp>
      <p:sp>
        <p:nvSpPr>
          <p:cNvPr id="4" name="Slide Number Placeholder 3"/>
          <p:cNvSpPr>
            <a:spLocks noGrp="1"/>
          </p:cNvSpPr>
          <p:nvPr>
            <p:ph type="sldNum" sz="quarter" idx="5"/>
          </p:nvPr>
        </p:nvSpPr>
        <p:spPr/>
        <p:txBody>
          <a:bodyPr/>
          <a:lstStyle/>
          <a:p>
            <a:fld id="{4BB1BC10-4D61-4CA7-96AE-6260D66CAB77}" type="slidenum">
              <a:rPr lang="en-US" smtClean="0"/>
              <a:t>1</a:t>
            </a:fld>
            <a:endParaRPr lang="en-US"/>
          </a:p>
        </p:txBody>
      </p:sp>
    </p:spTree>
    <p:extLst>
      <p:ext uri="{BB962C8B-B14F-4D97-AF65-F5344CB8AC3E}">
        <p14:creationId xmlns:p14="http://schemas.microsoft.com/office/powerpoint/2010/main" val="2411752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1. </a:t>
            </a:r>
            <a:r>
              <a:rPr lang="en-US" b="1" i="0" dirty="0" err="1"/>
              <a:t>Sự</a:t>
            </a:r>
            <a:r>
              <a:rPr lang="en-US" b="1" i="0" dirty="0"/>
              <a:t> </a:t>
            </a:r>
            <a:r>
              <a:rPr lang="en-US" b="1" i="0" dirty="0" err="1"/>
              <a:t>việc</a:t>
            </a:r>
            <a:r>
              <a:rPr lang="en-US" b="1" i="0" dirty="0"/>
              <a:t> </a:t>
            </a:r>
            <a:r>
              <a:rPr lang="en-US" b="1" i="0" dirty="0" err="1"/>
              <a:t>và</a:t>
            </a:r>
            <a:r>
              <a:rPr lang="en-US" b="1" i="0" dirty="0"/>
              <a:t> chi </a:t>
            </a:r>
            <a:r>
              <a:rPr lang="en-US" b="1" i="0" dirty="0" err="1"/>
              <a:t>tiết</a:t>
            </a:r>
            <a:r>
              <a:rPr lang="en-US" b="1" i="0" dirty="0"/>
              <a:t> </a:t>
            </a:r>
            <a:r>
              <a:rPr lang="en-US" b="1" i="0" dirty="0" err="1"/>
              <a:t>tiêu</a:t>
            </a:r>
            <a:r>
              <a:rPr lang="en-US" b="1" i="0" dirty="0"/>
              <a:t> </a:t>
            </a:r>
            <a:r>
              <a:rPr lang="en-US" b="1" i="0" dirty="0" err="1"/>
              <a:t>biểu</a:t>
            </a:r>
            <a:endParaRPr lang="en-US" b="1" i="0" dirty="0"/>
          </a:p>
          <a:p>
            <a:pPr marL="171450" indent="-171450">
              <a:buFontTx/>
              <a:buChar char="-"/>
            </a:pPr>
            <a:r>
              <a:rPr lang="en-US" i="0" dirty="0" err="1"/>
              <a:t>Nêu</a:t>
            </a:r>
            <a:r>
              <a:rPr lang="en-US" i="0" dirty="0"/>
              <a:t> </a:t>
            </a:r>
            <a:r>
              <a:rPr lang="en-US" i="0" dirty="0" err="1"/>
              <a:t>những</a:t>
            </a:r>
            <a:r>
              <a:rPr lang="en-US" i="0" dirty="0"/>
              <a:t> </a:t>
            </a:r>
            <a:r>
              <a:rPr lang="en-US" i="0" dirty="0" err="1"/>
              <a:t>sự</a:t>
            </a:r>
            <a:r>
              <a:rPr lang="en-US" i="0" dirty="0"/>
              <a:t> </a:t>
            </a:r>
            <a:r>
              <a:rPr lang="en-US" i="0" dirty="0" err="1"/>
              <a:t>việc</a:t>
            </a:r>
            <a:r>
              <a:rPr lang="en-US" i="0" dirty="0"/>
              <a:t> </a:t>
            </a:r>
            <a:r>
              <a:rPr lang="en-US" i="0" dirty="0" err="1"/>
              <a:t>chính</a:t>
            </a:r>
            <a:r>
              <a:rPr lang="en-US" i="0" dirty="0"/>
              <a:t> </a:t>
            </a:r>
            <a:r>
              <a:rPr lang="en-US" i="0" dirty="0" err="1"/>
              <a:t>của</a:t>
            </a:r>
            <a:r>
              <a:rPr lang="en-US" i="0" dirty="0"/>
              <a:t> </a:t>
            </a:r>
            <a:r>
              <a:rPr lang="en-US" i="0" dirty="0" err="1"/>
              <a:t>văn</a:t>
            </a:r>
            <a:r>
              <a:rPr lang="en-US" i="0" dirty="0"/>
              <a:t> </a:t>
            </a:r>
            <a:r>
              <a:rPr lang="en-US" i="0" dirty="0" err="1"/>
              <a:t>bản</a:t>
            </a:r>
            <a:endParaRPr lang="en-US"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0" dirty="0">
                <a:effectLst/>
                <a:latin typeface="#9Slide05 SVNCookie" panose="020B0606040200020203" pitchFamily="34" charset="0"/>
                <a:ea typeface="Calibri" panose="020F0502020204030204" pitchFamily="34" charset="0"/>
              </a:rPr>
              <a:t>Chi </a:t>
            </a:r>
            <a:r>
              <a:rPr lang="en-US" sz="1200" i="0" dirty="0" err="1">
                <a:effectLst/>
                <a:latin typeface="#9Slide05 SVNCookie" panose="020B0606040200020203" pitchFamily="34" charset="0"/>
                <a:ea typeface="Calibri" panose="020F0502020204030204" pitchFamily="34" charset="0"/>
              </a:rPr>
              <a:t>tiết</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nào</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để</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lại</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dấu</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ấn</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sâu</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đậm</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tác</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động</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mạnh</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đến</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cảm</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xúc</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tình</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cảm</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của</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em</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Vì</a:t>
            </a:r>
            <a:r>
              <a:rPr lang="en-US" sz="1200" i="0" dirty="0">
                <a:effectLst/>
                <a:latin typeface="#9Slide05 SVNCookie" panose="020B0606040200020203" pitchFamily="34" charset="0"/>
                <a:ea typeface="Calibri" panose="020F0502020204030204" pitchFamily="34" charset="0"/>
              </a:rPr>
              <a:t> </a:t>
            </a:r>
            <a:r>
              <a:rPr lang="en-US" sz="1200" i="0" dirty="0" err="1">
                <a:effectLst/>
                <a:latin typeface="#9Slide05 SVNCookie" panose="020B0606040200020203" pitchFamily="34" charset="0"/>
                <a:ea typeface="Calibri" panose="020F0502020204030204" pitchFamily="34" charset="0"/>
              </a:rPr>
              <a:t>sao</a:t>
            </a:r>
            <a:r>
              <a:rPr lang="en-US" sz="1200" i="0" dirty="0">
                <a:effectLst/>
                <a:latin typeface="#9Slide05 SVNCookie" panose="020B0606040200020203" pitchFamily="34" charset="0"/>
                <a:ea typeface="Calibri" panose="020F0502020204030204" pitchFamily="34" charset="0"/>
              </a:rPr>
              <a:t>?</a:t>
            </a:r>
            <a:endParaRPr lang="en-US" sz="1200" i="0" dirty="0">
              <a:latin typeface="#9Slide05 SVNCookie" panose="020B0606040200020203" pitchFamily="34" charset="0"/>
            </a:endParaRPr>
          </a:p>
          <a:p>
            <a:pPr marL="0" indent="0">
              <a:buFontTx/>
              <a:buNone/>
            </a:pPr>
            <a:r>
              <a:rPr lang="en-US" b="1" i="0" dirty="0"/>
              <a:t>2. </a:t>
            </a:r>
            <a:r>
              <a:rPr lang="en-US" b="1" i="0" dirty="0" err="1"/>
              <a:t>Nhân</a:t>
            </a:r>
            <a:r>
              <a:rPr lang="en-US" b="1" i="0" dirty="0"/>
              <a:t> </a:t>
            </a:r>
            <a:r>
              <a:rPr lang="en-US" b="1" i="0" dirty="0" err="1"/>
              <a:t>vật</a:t>
            </a:r>
            <a:endParaRPr lang="en-US" b="1" i="0" dirty="0"/>
          </a:p>
          <a:p>
            <a:pPr marL="171450" indent="-171450">
              <a:buFontTx/>
              <a:buChar char="-"/>
            </a:pPr>
            <a:r>
              <a:rPr lang="en-US" i="0" dirty="0"/>
              <a:t>Ai </a:t>
            </a:r>
            <a:r>
              <a:rPr lang="en-US" i="0" dirty="0" err="1"/>
              <a:t>là</a:t>
            </a:r>
            <a:r>
              <a:rPr lang="en-US" i="0" dirty="0"/>
              <a:t> </a:t>
            </a:r>
            <a:r>
              <a:rPr lang="en-US" i="0" dirty="0" err="1"/>
              <a:t>nhân</a:t>
            </a:r>
            <a:r>
              <a:rPr lang="en-US" i="0" dirty="0"/>
              <a:t> </a:t>
            </a:r>
            <a:r>
              <a:rPr lang="en-US" i="0" dirty="0" err="1"/>
              <a:t>vật</a:t>
            </a:r>
            <a:r>
              <a:rPr lang="en-US" i="0" dirty="0"/>
              <a:t> </a:t>
            </a:r>
            <a:r>
              <a:rPr lang="en-US" i="0" dirty="0" err="1"/>
              <a:t>chính</a:t>
            </a:r>
            <a:endParaRPr lang="en-US" i="0" dirty="0"/>
          </a:p>
          <a:p>
            <a:pPr marL="171450" indent="-171450">
              <a:buFontTx/>
              <a:buChar char="-"/>
            </a:pPr>
            <a:r>
              <a:rPr lang="en-US" i="0" dirty="0" err="1"/>
              <a:t>Nhân</a:t>
            </a:r>
            <a:r>
              <a:rPr lang="en-US" i="0" dirty="0"/>
              <a:t> </a:t>
            </a:r>
            <a:r>
              <a:rPr lang="en-US" i="0" dirty="0" err="1"/>
              <a:t>vật</a:t>
            </a:r>
            <a:r>
              <a:rPr lang="en-US" i="0" dirty="0"/>
              <a:t> </a:t>
            </a:r>
            <a:r>
              <a:rPr lang="en-US" i="0" dirty="0" err="1"/>
              <a:t>đó</a:t>
            </a:r>
            <a:r>
              <a:rPr lang="en-US" i="0" dirty="0"/>
              <a:t> </a:t>
            </a:r>
            <a:r>
              <a:rPr lang="en-US" i="0" dirty="0" err="1"/>
              <a:t>được</a:t>
            </a:r>
            <a:r>
              <a:rPr lang="en-US" i="0" dirty="0"/>
              <a:t> </a:t>
            </a:r>
            <a:r>
              <a:rPr lang="en-US" i="0" dirty="0" err="1"/>
              <a:t>miêu</a:t>
            </a:r>
            <a:r>
              <a:rPr lang="en-US" i="0" dirty="0"/>
              <a:t> </a:t>
            </a:r>
            <a:r>
              <a:rPr lang="en-US" i="0" dirty="0" err="1"/>
              <a:t>tả</a:t>
            </a:r>
            <a:r>
              <a:rPr lang="en-US" i="0" dirty="0"/>
              <a:t> qua </a:t>
            </a:r>
            <a:r>
              <a:rPr lang="en-US" i="0" dirty="0" err="1"/>
              <a:t>những</a:t>
            </a:r>
            <a:r>
              <a:rPr lang="en-US" i="0" dirty="0"/>
              <a:t> </a:t>
            </a:r>
            <a:r>
              <a:rPr lang="en-US" i="0" dirty="0" err="1"/>
              <a:t>phương</a:t>
            </a:r>
            <a:r>
              <a:rPr lang="en-US" i="0" dirty="0"/>
              <a:t> </a:t>
            </a:r>
            <a:r>
              <a:rPr lang="en-US" i="0" dirty="0" err="1"/>
              <a:t>diện</a:t>
            </a:r>
            <a:r>
              <a:rPr lang="en-US" i="0" dirty="0"/>
              <a:t> </a:t>
            </a:r>
            <a:r>
              <a:rPr lang="en-US" i="0" dirty="0" err="1"/>
              <a:t>nào</a:t>
            </a:r>
            <a:r>
              <a:rPr lang="en-US" i="0" dirty="0"/>
              <a:t>? </a:t>
            </a:r>
            <a:r>
              <a:rPr lang="en-US" i="0" dirty="0" err="1"/>
              <a:t>Dẫn</a:t>
            </a:r>
            <a:r>
              <a:rPr lang="en-US" i="0" dirty="0"/>
              <a:t> </a:t>
            </a:r>
            <a:r>
              <a:rPr lang="en-US" i="0" dirty="0" err="1"/>
              <a:t>chứng</a:t>
            </a:r>
            <a:endParaRPr lang="en-US" i="0" dirty="0"/>
          </a:p>
          <a:p>
            <a:pPr marL="0" indent="0">
              <a:buFontTx/>
              <a:buNone/>
            </a:pPr>
            <a:r>
              <a:rPr lang="en-US" b="1" i="0" dirty="0"/>
              <a:t>3. </a:t>
            </a:r>
            <a:r>
              <a:rPr lang="en-US" b="1" i="0" dirty="0" err="1"/>
              <a:t>Đề</a:t>
            </a:r>
            <a:r>
              <a:rPr lang="en-US" b="1" i="0" dirty="0"/>
              <a:t> </a:t>
            </a:r>
            <a:r>
              <a:rPr lang="en-US" b="1" i="0" dirty="0" err="1"/>
              <a:t>tài</a:t>
            </a:r>
            <a:r>
              <a:rPr lang="en-US" b="1" i="0" dirty="0"/>
              <a:t>, </a:t>
            </a:r>
            <a:r>
              <a:rPr lang="en-US" b="1" i="0" dirty="0" err="1"/>
              <a:t>chủ</a:t>
            </a:r>
            <a:r>
              <a:rPr lang="en-US" b="1" i="0" dirty="0"/>
              <a:t> </a:t>
            </a:r>
            <a:r>
              <a:rPr lang="en-US" b="1" i="0" dirty="0" err="1"/>
              <a:t>đề</a:t>
            </a:r>
            <a:endParaRPr lang="en-US" b="1" i="0" dirty="0"/>
          </a:p>
          <a:p>
            <a:pPr marL="171450" indent="-171450" algn="just">
              <a:lnSpc>
                <a:spcPts val="1800"/>
              </a:lnSpc>
              <a:spcAft>
                <a:spcPts val="800"/>
              </a:spcAft>
              <a:buFontTx/>
              <a:buChar char="-"/>
            </a:pPr>
            <a:r>
              <a:rPr lang="en-US" sz="1200" b="0" i="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0" i="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12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0" i="0" dirty="0" err="1">
                <a:effectLst/>
                <a:latin typeface="Times New Roman" panose="02020603050405020304" pitchFamily="18" charset="0"/>
                <a:ea typeface="Calibri" panose="020F0502020204030204" pitchFamily="34" charset="0"/>
              </a:rPr>
              <a:t>Hiện</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tượng</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đời</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sống</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nào</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được</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miêu</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tả</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trong</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tác</a:t>
            </a:r>
            <a:r>
              <a:rPr lang="en-US" sz="1200" b="0" i="0" dirty="0">
                <a:effectLst/>
                <a:latin typeface="Times New Roman" panose="02020603050405020304" pitchFamily="18" charset="0"/>
                <a:ea typeface="Calibri" panose="020F0502020204030204" pitchFamily="34" charset="0"/>
              </a:rPr>
              <a:t> </a:t>
            </a:r>
            <a:r>
              <a:rPr lang="en-US" sz="1200" b="0" i="0" dirty="0" err="1">
                <a:effectLst/>
                <a:latin typeface="Times New Roman" panose="02020603050405020304" pitchFamily="18" charset="0"/>
                <a:ea typeface="Calibri" panose="020F0502020204030204" pitchFamily="34" charset="0"/>
              </a:rPr>
              <a:t>phẩm</a:t>
            </a:r>
            <a:r>
              <a:rPr lang="en-US" sz="1200" b="0" i="0" dirty="0">
                <a:effectLst/>
                <a:latin typeface="Times New Roman" panose="02020603050405020304" pitchFamily="18" charset="0"/>
                <a:ea typeface="Calibri" panose="020F0502020204030204" pitchFamily="34" charset="0"/>
              </a:rPr>
              <a:t>?</a:t>
            </a:r>
            <a:endParaRPr lang="en-US" b="0" i="0" dirty="0"/>
          </a:p>
          <a:p>
            <a:pPr marL="171450" indent="-171450" algn="just">
              <a:lnSpc>
                <a:spcPts val="1800"/>
              </a:lnSpc>
              <a:spcAft>
                <a:spcPts val="800"/>
              </a:spcAft>
              <a:buFontTx/>
              <a:buChar char="-"/>
            </a:pPr>
            <a:r>
              <a:rPr lang="en-US" sz="1200" b="0" i="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2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0" i="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200" b="0" i="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0" dirty="0" err="1">
                <a:effectLst/>
                <a:latin typeface="Times New Roman" panose="02020603050405020304" pitchFamily="18" charset="0"/>
                <a:ea typeface="Calibri" panose="020F0502020204030204" pitchFamily="34" charset="0"/>
              </a:rPr>
              <a:t>Vấn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đề</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chính</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nào</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được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tác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giả</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quan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tâm</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thể</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hiện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trong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văn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bản</a:t>
            </a:r>
            <a:r>
              <a:rPr lang="en-US" sz="1200" i="0" dirty="0">
                <a:effectLst/>
                <a:latin typeface="Times New Roman" panose="02020603050405020304" pitchFamily="18" charset="0"/>
                <a:ea typeface="Calibri" panose="020F0502020204030204" pitchFamily="34" charset="0"/>
              </a:rPr>
              <a:t>? </a:t>
            </a:r>
          </a:p>
          <a:p>
            <a:pPr marL="0" marR="0" lvl="0" indent="0" algn="just" defTabSz="914400" rtl="0" eaLnBrk="1" fontAlgn="auto" latinLnBrk="0" hangingPunct="1">
              <a:lnSpc>
                <a:spcPts val="1800"/>
              </a:lnSpc>
              <a:spcBef>
                <a:spcPts val="0"/>
              </a:spcBef>
              <a:spcAft>
                <a:spcPts val="800"/>
              </a:spcAft>
              <a:buClrTx/>
              <a:buSzTx/>
              <a:buFontTx/>
              <a:buNone/>
              <a:tabLst/>
              <a:defRPr/>
            </a:pPr>
            <a:r>
              <a:rPr lang="en-US" b="1" i="0" dirty="0"/>
              <a:t>4. </a:t>
            </a:r>
            <a:r>
              <a:rPr lang="en-US" b="1" i="0" dirty="0" err="1"/>
              <a:t>Tình</a:t>
            </a:r>
            <a:r>
              <a:rPr lang="en-US" b="1" i="0" dirty="0"/>
              <a:t> </a:t>
            </a:r>
            <a:r>
              <a:rPr lang="en-US" b="1" i="0" dirty="0" err="1"/>
              <a:t>cảm</a:t>
            </a:r>
            <a:r>
              <a:rPr lang="en-US" b="1" i="0" dirty="0"/>
              <a:t> </a:t>
            </a:r>
            <a:r>
              <a:rPr lang="en-US" b="1" i="0" dirty="0" err="1"/>
              <a:t>của</a:t>
            </a:r>
            <a:r>
              <a:rPr lang="en-US" b="1" i="0" dirty="0"/>
              <a:t> </a:t>
            </a:r>
            <a:r>
              <a:rPr lang="en-US" b="1" i="0" dirty="0" err="1"/>
              <a:t>tác</a:t>
            </a:r>
            <a:r>
              <a:rPr lang="en-US" b="1" i="0" dirty="0"/>
              <a:t> </a:t>
            </a:r>
            <a:r>
              <a:rPr lang="en-US" b="1" i="0" dirty="0" err="1"/>
              <a:t>giả</a:t>
            </a:r>
            <a:r>
              <a:rPr lang="en-US" b="1" i="0" dirty="0"/>
              <a:t> </a:t>
            </a:r>
            <a:r>
              <a:rPr lang="en-US" b="1" i="0" dirty="0" err="1"/>
              <a:t>và</a:t>
            </a:r>
            <a:r>
              <a:rPr lang="en-US" b="1" i="0" dirty="0"/>
              <a:t> </a:t>
            </a:r>
            <a:r>
              <a:rPr lang="en-US" b="1" i="0" dirty="0" err="1"/>
              <a:t>thông</a:t>
            </a:r>
            <a:r>
              <a:rPr lang="en-US" b="1" i="0" dirty="0"/>
              <a:t> </a:t>
            </a:r>
            <a:r>
              <a:rPr lang="en-US" b="1" i="0" dirty="0" err="1"/>
              <a:t>điệp</a:t>
            </a:r>
            <a:endParaRPr lang="en-US" b="1" i="0" dirty="0"/>
          </a:p>
          <a:p>
            <a:pPr marL="171450" indent="-171450" algn="just">
              <a:lnSpc>
                <a:spcPts val="1800"/>
              </a:lnSpc>
              <a:spcAft>
                <a:spcPts val="800"/>
              </a:spcAft>
              <a:buFontTx/>
              <a:buChar char="-"/>
            </a:pPr>
            <a:r>
              <a:rPr lang="en-US" i="0" dirty="0" err="1"/>
              <a:t>Thông</a:t>
            </a:r>
            <a:r>
              <a:rPr lang="en-US" i="0" dirty="0"/>
              <a:t> qua </a:t>
            </a:r>
            <a:r>
              <a:rPr lang="en-US" i="0" dirty="0" err="1"/>
              <a:t>cách</a:t>
            </a:r>
            <a:r>
              <a:rPr lang="en-US" i="0" dirty="0"/>
              <a:t> </a:t>
            </a:r>
            <a:r>
              <a:rPr lang="en-US" i="0" dirty="0" err="1"/>
              <a:t>kể</a:t>
            </a:r>
            <a:r>
              <a:rPr lang="en-US" i="0" dirty="0"/>
              <a:t> </a:t>
            </a:r>
            <a:r>
              <a:rPr lang="en-US" i="0" dirty="0" err="1"/>
              <a:t>chuyện</a:t>
            </a:r>
            <a:r>
              <a:rPr lang="en-US" i="0" dirty="0"/>
              <a:t>, </a:t>
            </a:r>
            <a:r>
              <a:rPr lang="en-US" i="0" dirty="0" err="1"/>
              <a:t>miêu</a:t>
            </a:r>
            <a:r>
              <a:rPr lang="en-US" i="0" dirty="0"/>
              <a:t> </a:t>
            </a:r>
            <a:r>
              <a:rPr lang="en-US" i="0" dirty="0" err="1"/>
              <a:t>tả</a:t>
            </a:r>
            <a:r>
              <a:rPr lang="en-US" i="0" dirty="0"/>
              <a:t> </a:t>
            </a:r>
            <a:r>
              <a:rPr lang="en-US" i="0" dirty="0" err="1"/>
              <a:t>và</a:t>
            </a:r>
            <a:r>
              <a:rPr lang="en-US" i="0" dirty="0"/>
              <a:t> </a:t>
            </a:r>
            <a:r>
              <a:rPr lang="en-US" i="0" dirty="0" err="1"/>
              <a:t>ngôn</a:t>
            </a:r>
            <a:r>
              <a:rPr lang="en-US" i="0" dirty="0"/>
              <a:t> </a:t>
            </a:r>
            <a:r>
              <a:rPr lang="en-US" i="0" dirty="0" err="1"/>
              <a:t>ngữ</a:t>
            </a:r>
            <a:r>
              <a:rPr lang="en-US" i="0" dirty="0"/>
              <a:t> </a:t>
            </a:r>
            <a:r>
              <a:rPr lang="en-US" i="0" dirty="0" err="1"/>
              <a:t>văn</a:t>
            </a:r>
            <a:r>
              <a:rPr lang="en-US" i="0" dirty="0"/>
              <a:t> </a:t>
            </a:r>
            <a:r>
              <a:rPr lang="en-US" i="0" dirty="0" err="1"/>
              <a:t>bản</a:t>
            </a:r>
            <a:r>
              <a:rPr lang="en-US" i="0" dirty="0"/>
              <a:t>, </a:t>
            </a:r>
            <a:r>
              <a:rPr lang="en-US" i="0" dirty="0" err="1"/>
              <a:t>em</a:t>
            </a:r>
            <a:r>
              <a:rPr lang="en-US" i="0" dirty="0"/>
              <a:t> </a:t>
            </a:r>
            <a:r>
              <a:rPr lang="en-US" i="0" dirty="0" err="1"/>
              <a:t>thấy</a:t>
            </a:r>
            <a:r>
              <a:rPr lang="en-US" i="0" dirty="0"/>
              <a:t> </a:t>
            </a:r>
            <a:r>
              <a:rPr lang="en-US" i="0" dirty="0" err="1"/>
              <a:t>tác</a:t>
            </a:r>
            <a:r>
              <a:rPr lang="en-US" i="0" dirty="0"/>
              <a:t> </a:t>
            </a:r>
            <a:r>
              <a:rPr lang="en-US" i="0" dirty="0" err="1"/>
              <a:t>giả</a:t>
            </a:r>
            <a:r>
              <a:rPr lang="en-US" i="0" dirty="0"/>
              <a:t> </a:t>
            </a:r>
            <a:r>
              <a:rPr lang="en-US" i="0" dirty="0" err="1"/>
              <a:t>đã</a:t>
            </a:r>
            <a:r>
              <a:rPr lang="en-US" i="0" dirty="0"/>
              <a:t> </a:t>
            </a:r>
            <a:r>
              <a:rPr lang="en-US" i="0" dirty="0" err="1"/>
              <a:t>thể</a:t>
            </a:r>
            <a:r>
              <a:rPr lang="en-US" i="0" dirty="0"/>
              <a:t> </a:t>
            </a:r>
            <a:r>
              <a:rPr lang="en-US" i="0" dirty="0" err="1"/>
              <a:t>hiện</a:t>
            </a:r>
            <a:r>
              <a:rPr lang="en-US" i="0" dirty="0"/>
              <a:t> </a:t>
            </a:r>
            <a:r>
              <a:rPr lang="en-US" i="0" dirty="0" err="1"/>
              <a:t>tình</a:t>
            </a:r>
            <a:r>
              <a:rPr lang="en-US" i="0" dirty="0"/>
              <a:t> </a:t>
            </a:r>
            <a:r>
              <a:rPr lang="en-US" i="0" dirty="0" err="1"/>
              <a:t>cảm</a:t>
            </a:r>
            <a:r>
              <a:rPr lang="en-US" i="0" dirty="0"/>
              <a:t> </a:t>
            </a:r>
            <a:r>
              <a:rPr lang="en-US" i="0" dirty="0" err="1"/>
              <a:t>gì</a:t>
            </a:r>
            <a:r>
              <a:rPr lang="en-US" i="0" dirty="0"/>
              <a:t> </a:t>
            </a:r>
            <a:r>
              <a:rPr lang="en-US" i="0" dirty="0" err="1"/>
              <a:t>với</a:t>
            </a:r>
            <a:r>
              <a:rPr lang="en-US" i="0" dirty="0"/>
              <a:t> </a:t>
            </a:r>
            <a:r>
              <a:rPr lang="en-US" i="0" dirty="0" err="1"/>
              <a:t>nhân</a:t>
            </a:r>
            <a:r>
              <a:rPr lang="en-US" i="0" dirty="0"/>
              <a:t> </a:t>
            </a:r>
            <a:r>
              <a:rPr lang="en-US" i="0" dirty="0" err="1"/>
              <a:t>vật</a:t>
            </a:r>
            <a:r>
              <a:rPr lang="en-US" i="0" dirty="0"/>
              <a:t>?</a:t>
            </a:r>
          </a:p>
          <a:p>
            <a:pPr marL="171450" indent="-171450" algn="just">
              <a:lnSpc>
                <a:spcPts val="1800"/>
              </a:lnSpc>
              <a:spcAft>
                <a:spcPts val="800"/>
              </a:spcAft>
              <a:buFontTx/>
              <a:buChar char="-"/>
            </a:pPr>
            <a:r>
              <a:rPr lang="en-US" i="0" dirty="0"/>
              <a:t>Qua </a:t>
            </a:r>
            <a:r>
              <a:rPr lang="en-US" i="0" dirty="0" err="1"/>
              <a:t>đó</a:t>
            </a:r>
            <a:r>
              <a:rPr lang="en-US" i="0" dirty="0"/>
              <a:t>, </a:t>
            </a:r>
            <a:r>
              <a:rPr lang="en-US" i="0" dirty="0" err="1"/>
              <a:t>tác</a:t>
            </a:r>
            <a:r>
              <a:rPr lang="en-US" i="0" dirty="0"/>
              <a:t> </a:t>
            </a:r>
            <a:r>
              <a:rPr lang="en-US" i="0" dirty="0" err="1"/>
              <a:t>giả</a:t>
            </a:r>
            <a:r>
              <a:rPr lang="en-US" i="0" dirty="0"/>
              <a:t> </a:t>
            </a:r>
            <a:r>
              <a:rPr lang="en-US" i="0" dirty="0" err="1"/>
              <a:t>muốn</a:t>
            </a:r>
            <a:r>
              <a:rPr lang="en-US" i="0" dirty="0"/>
              <a:t> </a:t>
            </a:r>
            <a:r>
              <a:rPr lang="en-US" i="0" dirty="0" err="1"/>
              <a:t>gửi</a:t>
            </a:r>
            <a:r>
              <a:rPr lang="en-US" i="0" dirty="0"/>
              <a:t> </a:t>
            </a:r>
            <a:r>
              <a:rPr lang="en-US" i="0" dirty="0" err="1"/>
              <a:t>gắm</a:t>
            </a:r>
            <a:r>
              <a:rPr lang="en-US" i="0" dirty="0"/>
              <a:t> </a:t>
            </a:r>
            <a:r>
              <a:rPr lang="en-US" i="0" dirty="0" err="1"/>
              <a:t>thông</a:t>
            </a:r>
            <a:r>
              <a:rPr lang="en-US" i="0" dirty="0"/>
              <a:t> </a:t>
            </a:r>
            <a:r>
              <a:rPr lang="en-US" i="0" dirty="0" err="1"/>
              <a:t>điệp</a:t>
            </a:r>
            <a:r>
              <a:rPr lang="en-US" i="0" dirty="0"/>
              <a:t> </a:t>
            </a:r>
            <a:r>
              <a:rPr lang="en-US" i="0" dirty="0" err="1"/>
              <a:t>gì</a:t>
            </a:r>
            <a:r>
              <a:rPr lang="en-US" i="0" dirty="0"/>
              <a:t> </a:t>
            </a:r>
            <a:r>
              <a:rPr lang="en-US" i="0" dirty="0" err="1"/>
              <a:t>đến</a:t>
            </a:r>
            <a:r>
              <a:rPr lang="en-US" i="0" dirty="0"/>
              <a:t> </a:t>
            </a:r>
            <a:r>
              <a:rPr lang="en-US" i="0" dirty="0" err="1"/>
              <a:t>chúng</a:t>
            </a:r>
            <a:r>
              <a:rPr lang="en-US" i="0" dirty="0"/>
              <a:t> ta?</a:t>
            </a:r>
          </a:p>
          <a:p>
            <a:pPr marL="171450" indent="-171450" algn="just">
              <a:lnSpc>
                <a:spcPts val="1800"/>
              </a:lnSpc>
              <a:spcAft>
                <a:spcPts val="800"/>
              </a:spcAft>
              <a:buFontTx/>
              <a:buChar char="-"/>
            </a:pPr>
            <a:endParaRPr lang="en-US" i="0" dirty="0"/>
          </a:p>
          <a:p>
            <a:endParaRPr lang="en-US" dirty="0"/>
          </a:p>
          <a:p>
            <a:endParaRPr lang="zh-CN" altLang="en-US" dirty="0"/>
          </a:p>
          <a:p>
            <a:endParaRPr lang="zh-CN" altLang="en-US" dirty="0"/>
          </a:p>
          <a:p>
            <a:pPr marL="0" indent="0" algn="just">
              <a:lnSpc>
                <a:spcPts val="1800"/>
              </a:lnSpc>
              <a:spcAft>
                <a:spcPts val="800"/>
              </a:spcAft>
              <a:buFontTx/>
              <a:buNone/>
            </a:pPr>
            <a:endParaRPr lang="en-US" i="0" dirty="0"/>
          </a:p>
        </p:txBody>
      </p:sp>
      <p:sp>
        <p:nvSpPr>
          <p:cNvPr id="4" name="Slide Number Placeholder 3"/>
          <p:cNvSpPr>
            <a:spLocks noGrp="1"/>
          </p:cNvSpPr>
          <p:nvPr>
            <p:ph type="sldNum" sz="quarter" idx="5"/>
          </p:nvPr>
        </p:nvSpPr>
        <p:spPr/>
        <p:txBody>
          <a:bodyPr/>
          <a:lstStyle/>
          <a:p>
            <a:fld id="{4BB1BC10-4D61-4CA7-96AE-6260D66CAB77}" type="slidenum">
              <a:rPr lang="en-US" smtClean="0"/>
              <a:t>11</a:t>
            </a:fld>
            <a:endParaRPr lang="en-US"/>
          </a:p>
        </p:txBody>
      </p:sp>
    </p:spTree>
    <p:extLst>
      <p:ext uri="{BB962C8B-B14F-4D97-AF65-F5344CB8AC3E}">
        <p14:creationId xmlns:p14="http://schemas.microsoft.com/office/powerpoint/2010/main" val="96681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12</a:t>
            </a:fld>
            <a:endParaRPr lang="en-US"/>
          </a:p>
        </p:txBody>
      </p:sp>
    </p:spTree>
    <p:extLst>
      <p:ext uri="{BB962C8B-B14F-4D97-AF65-F5344CB8AC3E}">
        <p14:creationId xmlns:p14="http://schemas.microsoft.com/office/powerpoint/2010/main" val="247240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Các mộng tưởng của em bé diễn ra lần lượt theo thứ tự hợp lí (phù hợp với tâm lí tuổi thơ và hoàn cảnh thực tế của em). Lần 1 và 2, với hình ảnh lò sưởi và bàn tiệc, em bé thể hiện m</a:t>
            </a:r>
            <a:r>
              <a:rPr lang="pt-BR" sz="1200" b="0" dirty="0">
                <a:latin typeface="#9Slide03 Arima Madurai" panose="00000500000000000000" pitchFamily="2" charset="0"/>
                <a:ea typeface="Calibri" panose="020F0502020204030204" pitchFamily="34" charset="0"/>
                <a:cs typeface="#9Slide03 Arima Madurai" panose="00000500000000000000" pitchFamily="2" charset="0"/>
              </a:rPr>
              <a:t>ong </a:t>
            </a:r>
            <a:r>
              <a:rPr lang="pt-BR" sz="1200" dirty="0">
                <a:latin typeface="#9Slide03 Arima Madurai" panose="00000500000000000000" pitchFamily="2" charset="0"/>
                <a:ea typeface="Calibri" panose="020F0502020204030204" pitchFamily="34" charset="0"/>
                <a:cs typeface="#9Slide03 Arima Madurai" panose="00000500000000000000" pitchFamily="2" charset="0"/>
              </a:rPr>
              <a:t>được ấm no vì em đang lạnh và đói. Lần 3, vì là đêm giao thừa, em muốn được xum vầy, hạnh phúc bên gia đình nên mới thấy cây thông Noel. Cuối cùng, lần 4-5, với mong muốn được vui chơi, sống trong tình yêu thương, hình ảnh người bà đã hiện ra. Qua những ảo mộng này, ta thấy khát vọng của em bé rất bình dị, đời thường.</a:t>
            </a:r>
            <a:r>
              <a:rPr lang="en-US" sz="12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1200" dirty="0" err="1">
                <a:latin typeface="Agency FB" panose="020B0503020202020204" pitchFamily="34" charset="0"/>
                <a:ea typeface="Calibri" panose="020F0502020204030204" pitchFamily="34" charset="0"/>
              </a:rPr>
              <a:t>Những</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ảo</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ảnh</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trong</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ngọn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lửa</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diêm</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mà</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cô</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bé</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bán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diêm</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nhìn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thấy</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là</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phép</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màu</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kì</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diệu</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mà</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nhà</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văn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đã</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tạo</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ra</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để</a:t>
            </a:r>
            <a:r>
              <a:rPr lang="en-US" sz="1200" dirty="0">
                <a:latin typeface="Agency FB" panose="020B0503020202020204" pitchFamily="34" charset="0"/>
                <a:ea typeface="Calibri" panose="020F0502020204030204" pitchFamily="34" charset="0"/>
              </a:rPr>
              <a:t>, an </a:t>
            </a:r>
            <a:r>
              <a:rPr lang="en-US" sz="1200" dirty="0" err="1">
                <a:latin typeface="Agency FB" panose="020B0503020202020204" pitchFamily="34" charset="0"/>
                <a:ea typeface="Calibri" panose="020F0502020204030204" pitchFamily="34" charset="0"/>
              </a:rPr>
              <a:t>ủi</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xoa</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dịu</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nỗi</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tổn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thương</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đau</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khổ</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của</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cô</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bé</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bán</a:t>
            </a:r>
            <a:r>
              <a:rPr lang="en-US" sz="1200" dirty="0">
                <a:latin typeface="Agency FB" panose="020B0503020202020204" pitchFamily="34" charset="0"/>
                <a:ea typeface="Calibri" panose="020F0502020204030204" pitchFamily="34" charset="0"/>
              </a:rPr>
              <a:t> </a:t>
            </a:r>
            <a:r>
              <a:rPr lang="en-US" sz="1200" dirty="0" err="1">
                <a:latin typeface="Agency FB" panose="020B0503020202020204" pitchFamily="34" charset="0"/>
                <a:ea typeface="Calibri" panose="020F0502020204030204" pitchFamily="34" charset="0"/>
              </a:rPr>
              <a:t>diêm</a:t>
            </a:r>
            <a:r>
              <a:rPr lang="en-US" sz="12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latin typeface="Agency FB" panose="020B050302020202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13</a:t>
            </a:fld>
            <a:endParaRPr lang="en-US"/>
          </a:p>
        </p:txBody>
      </p:sp>
    </p:spTree>
    <p:extLst>
      <p:ext uri="{BB962C8B-B14F-4D97-AF65-F5344CB8AC3E}">
        <p14:creationId xmlns:p14="http://schemas.microsoft.com/office/powerpoint/2010/main" val="317284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Ở các nước Bắc Âu như Đan Mạch vào dịp mùa đông, thời tiết rất lạnh, có khi xuống tới âm vài chục độ C. Nước từ trên trời tuôn xuống gặp không khí lạnh đến tê người, đóng thành tuyế. Tuyết rơi dày đặc.. Đêm 30 Tết là ngày cuối cùng của năm. Giây phút gần đến giao thừa là thời điểm cuối cùng của ngày đặc biệt cuối năm. Em bé đã đói rét suốt một năm trời. Vào thời điểm ấy, cái đói, cái rét dường như tích tụ lại, nhu cầu vè vật chất, tình cảm lên đến cao độ, dường như đã vượt quá xa sức chịu đựng mỏng manh của em bé tội nghiệp.</a:t>
            </a:r>
            <a:r>
              <a:rPr lang="vi-VN" sz="1800" dirty="0">
                <a:effectLst/>
                <a:latin typeface="Times New Roman" panose="02020603050405020304" pitchFamily="18" charset="0"/>
                <a:ea typeface="Calibri" panose="020F0502020204030204" pitchFamily="34" charset="0"/>
              </a:rPr>
              <a:t> </a:t>
            </a:r>
            <a:r>
              <a:rPr lang="vi-VN" sz="1800" i="1" dirty="0">
                <a:effectLst/>
                <a:latin typeface="Times New Roman" panose="02020603050405020304" pitchFamily="18" charset="0"/>
                <a:ea typeface="Calibri" panose="020F0502020204030204" pitchFamily="34" charset="0"/>
              </a:rPr>
              <a:t>Thời tiết ấy, thời điểm ấy gợi cho ta nghĩ tới cảnh sum họp ấm cúng, vui vẻ hạnh phúc trong gia đình. Song thân phận của em bé bán diêm không được sống trong niềm vui, hạnh phúc ấy...</a:t>
            </a:r>
            <a:endParaRPr lang="en-US" sz="1800" i="1" dirty="0">
              <a:effectLst/>
              <a:latin typeface="Times New Roman" panose="02020603050405020304" pitchFamily="18" charset="0"/>
              <a:ea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nl-NL" sz="1800" i="1" dirty="0">
              <a:effectLst/>
              <a:latin typeface="Times New Roman" panose="02020603050405020304" pitchFamily="18" charset="0"/>
              <a:ea typeface="Calibri" panose="020F0502020204030204" pitchFamily="34" charset="0"/>
              <a:cs typeface="#9Slide03 Arima Madurai" panose="00000500000000000000" pitchFamily="2" charset="0"/>
            </a:endParaRPr>
          </a:p>
          <a:p>
            <a:endParaRPr lang="en-US" sz="1400" dirty="0"/>
          </a:p>
          <a:p>
            <a:endParaRPr lang="zh-CN" altLang="en-US" sz="1400" dirty="0"/>
          </a:p>
          <a:p>
            <a:endParaRPr lang="zh-CN" altLang="en-US" sz="14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400" i="0"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 name="Slide Number Placeholder 3"/>
          <p:cNvSpPr>
            <a:spLocks noGrp="1"/>
          </p:cNvSpPr>
          <p:nvPr>
            <p:ph type="sldNum" sz="quarter" idx="5"/>
          </p:nvPr>
        </p:nvSpPr>
        <p:spPr/>
        <p:txBody>
          <a:bodyPr/>
          <a:lstStyle/>
          <a:p>
            <a:fld id="{4BB1BC10-4D61-4CA7-96AE-6260D66CAB77}" type="slidenum">
              <a:rPr lang="en-US" smtClean="0"/>
              <a:t>14</a:t>
            </a:fld>
            <a:endParaRPr lang="en-US"/>
          </a:p>
        </p:txBody>
      </p:sp>
    </p:spTree>
    <p:extLst>
      <p:ext uri="{BB962C8B-B14F-4D97-AF65-F5344CB8AC3E}">
        <p14:creationId xmlns:p14="http://schemas.microsoft.com/office/powerpoint/2010/main" val="158089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15</a:t>
            </a:fld>
            <a:endParaRPr lang="en-US"/>
          </a:p>
        </p:txBody>
      </p:sp>
    </p:spTree>
    <p:extLst>
      <p:ext uri="{BB962C8B-B14F-4D97-AF65-F5344CB8AC3E}">
        <p14:creationId xmlns:p14="http://schemas.microsoft.com/office/powerpoint/2010/main" val="3532914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rPr>
              <a:t>Xót</a:t>
            </a:r>
            <a:r>
              <a:rPr lang="en-US" sz="1200" dirty="0">
                <a:effectLst/>
              </a:rPr>
              <a:t> </a:t>
            </a:r>
            <a:r>
              <a:rPr lang="en-US" sz="1200" dirty="0" err="1">
                <a:effectLst/>
              </a:rPr>
              <a:t>xa</a:t>
            </a:r>
            <a:r>
              <a:rPr lang="en-US" sz="1200" dirty="0">
                <a:effectLst/>
              </a:rPr>
              <a:t>, </a:t>
            </a:r>
            <a:r>
              <a:rPr lang="en-US" sz="1200" dirty="0" err="1">
                <a:effectLst/>
              </a:rPr>
              <a:t>thương</a:t>
            </a:r>
            <a:r>
              <a:rPr lang="en-US" sz="1200" dirty="0">
                <a:effectLst/>
              </a:rPr>
              <a:t> </a:t>
            </a:r>
            <a:r>
              <a:rPr lang="en-US" sz="1200" dirty="0" err="1">
                <a:effectLst/>
              </a:rPr>
              <a:t>cảm</a:t>
            </a:r>
            <a:r>
              <a:rPr lang="en-US" sz="1200" dirty="0">
                <a:effectLst/>
              </a:rPr>
              <a:t> (</a:t>
            </a:r>
            <a:r>
              <a:rPr lang="en-US" sz="1200" dirty="0" err="1">
                <a:effectLst/>
              </a:rPr>
              <a:t>thể</a:t>
            </a:r>
            <a:r>
              <a:rPr lang="en-US" sz="1200" dirty="0">
                <a:effectLst/>
              </a:rPr>
              <a:t> </a:t>
            </a:r>
            <a:r>
              <a:rPr lang="en-US" sz="1200" dirty="0" err="1">
                <a:effectLst/>
              </a:rPr>
              <a:t>hiện</a:t>
            </a:r>
            <a:r>
              <a:rPr lang="en-US" sz="1200" dirty="0">
                <a:effectLst/>
              </a:rPr>
              <a:t> qua </a:t>
            </a:r>
            <a:r>
              <a:rPr lang="en-US" sz="1200" dirty="0" err="1">
                <a:effectLst/>
              </a:rPr>
              <a:t>những</a:t>
            </a:r>
            <a:r>
              <a:rPr lang="en-US" sz="1200" dirty="0">
                <a:effectLst/>
              </a:rPr>
              <a:t> chi </a:t>
            </a:r>
            <a:r>
              <a:rPr lang="en-US" sz="1200" dirty="0" err="1">
                <a:effectLst/>
              </a:rPr>
              <a:t>tiết</a:t>
            </a:r>
            <a:r>
              <a:rPr lang="en-US" sz="1200" dirty="0">
                <a:effectLst/>
              </a:rPr>
              <a:t> </a:t>
            </a:r>
            <a:r>
              <a:rPr lang="en-US" sz="1200" dirty="0" err="1">
                <a:effectLst/>
              </a:rPr>
              <a:t>miêu</a:t>
            </a:r>
            <a:r>
              <a:rPr lang="en-US" sz="1200" dirty="0">
                <a:effectLst/>
              </a:rPr>
              <a:t> </a:t>
            </a:r>
            <a:r>
              <a:rPr lang="en-US" sz="1200" dirty="0" err="1">
                <a:effectLst/>
              </a:rPr>
              <a:t>tả</a:t>
            </a:r>
            <a:r>
              <a:rPr lang="en-US" sz="1200" dirty="0">
                <a:effectLst/>
              </a:rPr>
              <a:t> </a:t>
            </a:r>
            <a:r>
              <a:rPr lang="en-US" sz="1200" dirty="0" err="1">
                <a:effectLst/>
              </a:rPr>
              <a:t>hoàn</a:t>
            </a:r>
            <a:r>
              <a:rPr lang="en-US" sz="1200" dirty="0">
                <a:effectLst/>
              </a:rPr>
              <a:t> </a:t>
            </a:r>
            <a:r>
              <a:rPr lang="en-US" sz="1200" dirty="0" err="1">
                <a:effectLst/>
              </a:rPr>
              <a:t>cảnh</a:t>
            </a:r>
            <a:r>
              <a:rPr lang="en-US" sz="1200" dirty="0">
                <a:effectLst/>
              </a:rPr>
              <a:t> </a:t>
            </a:r>
            <a:r>
              <a:rPr lang="en-US" sz="1200" dirty="0" err="1">
                <a:effectLst/>
              </a:rPr>
              <a:t>của</a:t>
            </a:r>
            <a:r>
              <a:rPr lang="en-US" sz="1200" dirty="0">
                <a:effectLst/>
              </a:rPr>
              <a:t> </a:t>
            </a:r>
            <a:r>
              <a:rPr lang="en-US" sz="1200" dirty="0" err="1">
                <a:effectLst/>
              </a:rPr>
              <a:t>cô</a:t>
            </a:r>
            <a:r>
              <a:rPr lang="en-US" sz="1200" dirty="0">
                <a:effectLst/>
              </a:rPr>
              <a:t> </a:t>
            </a:r>
            <a:r>
              <a:rPr lang="en-US" sz="1200" dirty="0" err="1">
                <a:effectLst/>
              </a:rPr>
              <a:t>bé</a:t>
            </a:r>
            <a:r>
              <a:rPr lang="en-US" sz="1200" dirty="0">
                <a:effectLst/>
              </a:rPr>
              <a:t> </a:t>
            </a:r>
            <a:r>
              <a:rPr lang="en-US" sz="1200" dirty="0" err="1">
                <a:effectLst/>
              </a:rPr>
              <a:t>bán</a:t>
            </a:r>
            <a:r>
              <a:rPr lang="en-US" sz="1200" dirty="0">
                <a:effectLst/>
              </a:rPr>
              <a:t> </a:t>
            </a:r>
            <a:r>
              <a:rPr lang="en-US" sz="1200" dirty="0" err="1">
                <a:effectLst/>
              </a:rPr>
              <a:t>diêm</a:t>
            </a:r>
            <a:r>
              <a:rPr lang="en-US" sz="1200" dirty="0">
                <a:effectLst/>
              </a:rPr>
              <a:t>), </a:t>
            </a:r>
            <a:r>
              <a:rPr lang="en-US" sz="1200" dirty="0" err="1">
                <a:effectLst/>
              </a:rPr>
              <a:t>đồng</a:t>
            </a:r>
            <a:r>
              <a:rPr lang="en-US" sz="1200" dirty="0">
                <a:effectLst/>
              </a:rPr>
              <a:t> </a:t>
            </a:r>
            <a:r>
              <a:rPr lang="en-US" sz="1200" dirty="0" err="1">
                <a:effectLst/>
              </a:rPr>
              <a:t>cảm</a:t>
            </a:r>
            <a:r>
              <a:rPr lang="en-US" sz="1200" dirty="0">
                <a:effectLst/>
              </a:rPr>
              <a:t>, </a:t>
            </a:r>
            <a:r>
              <a:rPr lang="en-US" sz="1200" dirty="0" err="1">
                <a:effectLst/>
              </a:rPr>
              <a:t>sẻ</a:t>
            </a:r>
            <a:r>
              <a:rPr lang="en-US" sz="1200" dirty="0">
                <a:effectLst/>
              </a:rPr>
              <a:t> chia (</a:t>
            </a:r>
            <a:r>
              <a:rPr lang="en-US" sz="1200" dirty="0" err="1">
                <a:effectLst/>
              </a:rPr>
              <a:t>những</a:t>
            </a:r>
            <a:r>
              <a:rPr lang="en-US" sz="1200" dirty="0">
                <a:effectLst/>
              </a:rPr>
              <a:t> chi </a:t>
            </a:r>
            <a:r>
              <a:rPr lang="en-US" sz="1200" dirty="0" err="1">
                <a:effectLst/>
              </a:rPr>
              <a:t>tiết</a:t>
            </a:r>
            <a:r>
              <a:rPr lang="en-US" sz="1200" dirty="0">
                <a:effectLst/>
              </a:rPr>
              <a:t> </a:t>
            </a:r>
            <a:r>
              <a:rPr lang="en-US" sz="1200" dirty="0" err="1">
                <a:effectLst/>
              </a:rPr>
              <a:t>mộng</a:t>
            </a:r>
            <a:r>
              <a:rPr lang="en-US" sz="1200" dirty="0">
                <a:effectLst/>
              </a:rPr>
              <a:t> </a:t>
            </a:r>
            <a:r>
              <a:rPr lang="en-US" sz="1200" dirty="0" err="1">
                <a:effectLst/>
              </a:rPr>
              <a:t>tưởng</a:t>
            </a:r>
            <a:r>
              <a:rPr lang="en-US" sz="1200" dirty="0">
                <a:effectLst/>
              </a:rPr>
              <a:t>), hi </a:t>
            </a:r>
            <a:r>
              <a:rPr lang="en-US" sz="1200" dirty="0" err="1">
                <a:effectLst/>
              </a:rPr>
              <a:t>vọng</a:t>
            </a:r>
            <a:r>
              <a:rPr lang="en-US" sz="1200" dirty="0">
                <a:effectLst/>
              </a:rPr>
              <a:t> </a:t>
            </a:r>
            <a:r>
              <a:rPr lang="en-US" sz="1200" dirty="0" err="1">
                <a:effectLst/>
              </a:rPr>
              <a:t>mang</a:t>
            </a:r>
            <a:r>
              <a:rPr lang="en-US" sz="1200" dirty="0">
                <a:effectLst/>
              </a:rPr>
              <a:t> </a:t>
            </a:r>
            <a:r>
              <a:rPr lang="en-US" sz="1200" dirty="0" err="1">
                <a:effectLst/>
              </a:rPr>
              <a:t>đến</a:t>
            </a:r>
            <a:r>
              <a:rPr lang="en-US" sz="1200" dirty="0">
                <a:effectLst/>
              </a:rPr>
              <a:t> </a:t>
            </a:r>
            <a:r>
              <a:rPr lang="en-US" sz="1200" dirty="0" err="1">
                <a:effectLst/>
              </a:rPr>
              <a:t>cho</a:t>
            </a:r>
            <a:r>
              <a:rPr lang="en-US" sz="1200" dirty="0">
                <a:effectLst/>
              </a:rPr>
              <a:t> </a:t>
            </a:r>
            <a:r>
              <a:rPr lang="en-US" sz="1200" dirty="0" err="1">
                <a:effectLst/>
              </a:rPr>
              <a:t>em</a:t>
            </a:r>
            <a:r>
              <a:rPr lang="en-US" sz="1200" dirty="0">
                <a:effectLst/>
              </a:rPr>
              <a:t> </a:t>
            </a:r>
            <a:r>
              <a:rPr lang="en-US" sz="1200" dirty="0" err="1">
                <a:effectLst/>
              </a:rPr>
              <a:t>một</a:t>
            </a:r>
            <a:r>
              <a:rPr lang="en-US" sz="1200" dirty="0">
                <a:effectLst/>
              </a:rPr>
              <a:t> </a:t>
            </a:r>
            <a:r>
              <a:rPr lang="en-US" sz="1200" dirty="0" err="1">
                <a:effectLst/>
              </a:rPr>
              <a:t>cuộc</a:t>
            </a:r>
            <a:r>
              <a:rPr lang="en-US" sz="1200" dirty="0">
                <a:effectLst/>
              </a:rPr>
              <a:t> </a:t>
            </a:r>
            <a:r>
              <a:rPr lang="en-US" sz="1200" dirty="0" err="1">
                <a:effectLst/>
              </a:rPr>
              <a:t>sống</a:t>
            </a:r>
            <a:r>
              <a:rPr lang="en-US" sz="1200" dirty="0">
                <a:effectLst/>
              </a:rPr>
              <a:t> </a:t>
            </a:r>
            <a:r>
              <a:rPr lang="en-US" sz="1200" dirty="0" err="1">
                <a:effectLst/>
              </a:rPr>
              <a:t>hạnh</a:t>
            </a:r>
            <a:r>
              <a:rPr lang="en-US" sz="1200" dirty="0">
                <a:effectLst/>
              </a:rPr>
              <a:t> </a:t>
            </a:r>
            <a:r>
              <a:rPr lang="en-US" sz="1200" dirty="0" err="1">
                <a:effectLst/>
              </a:rPr>
              <a:t>phúc</a:t>
            </a:r>
            <a:r>
              <a:rPr lang="en-US" sz="1200" dirty="0">
                <a:effectLst/>
              </a:rPr>
              <a:t> </a:t>
            </a:r>
            <a:r>
              <a:rPr lang="en-US" sz="1200" dirty="0" err="1">
                <a:effectLst/>
              </a:rPr>
              <a:t>hơn</a:t>
            </a:r>
            <a:r>
              <a:rPr lang="en-US" sz="1200" dirty="0">
                <a:effectLst/>
              </a:rPr>
              <a:t> (</a:t>
            </a:r>
            <a:r>
              <a:rPr lang="en-US" sz="1200" dirty="0" err="1">
                <a:effectLst/>
              </a:rPr>
              <a:t>Kết</a:t>
            </a:r>
            <a:r>
              <a:rPr lang="en-US" sz="1200" dirty="0">
                <a:effectLst/>
              </a:rPr>
              <a:t> </a:t>
            </a:r>
            <a:r>
              <a:rPr lang="en-US" sz="1200" dirty="0" err="1">
                <a:effectLst/>
              </a:rPr>
              <a:t>thúc</a:t>
            </a:r>
            <a:r>
              <a:rPr lang="en-US" sz="1200" dirty="0">
                <a:effectLst/>
              </a:rPr>
              <a:t> </a:t>
            </a:r>
            <a:r>
              <a:rPr lang="en-US" sz="1200" dirty="0" err="1">
                <a:effectLst/>
              </a:rPr>
              <a:t>truyện</a:t>
            </a:r>
            <a:r>
              <a:rPr lang="en-US" sz="1200" dirty="0">
                <a:effectLst/>
              </a:rPr>
              <a:t>). </a:t>
            </a:r>
            <a:r>
              <a:rPr lang="en-US" sz="1200" dirty="0" err="1">
                <a:effectLst/>
              </a:rPr>
              <a:t>Bên</a:t>
            </a:r>
            <a:r>
              <a:rPr lang="en-US" sz="1200" dirty="0">
                <a:effectLst/>
              </a:rPr>
              <a:t> </a:t>
            </a:r>
            <a:r>
              <a:rPr lang="en-US" sz="1200" dirty="0" err="1">
                <a:effectLst/>
              </a:rPr>
              <a:t>cạnh</a:t>
            </a:r>
            <a:r>
              <a:rPr lang="en-US" sz="1200" dirty="0">
                <a:effectLst/>
              </a:rPr>
              <a:t> </a:t>
            </a:r>
            <a:r>
              <a:rPr lang="en-US" sz="1200" dirty="0" err="1">
                <a:effectLst/>
              </a:rPr>
              <a:t>đó</a:t>
            </a:r>
            <a:r>
              <a:rPr lang="en-US" sz="1200" dirty="0">
                <a:effectLst/>
              </a:rPr>
              <a:t>, </a:t>
            </a:r>
            <a:r>
              <a:rPr lang="en-US" sz="1200" dirty="0" err="1">
                <a:effectLst/>
              </a:rPr>
              <a:t>tác</a:t>
            </a:r>
            <a:r>
              <a:rPr lang="en-US" sz="1200" dirty="0">
                <a:effectLst/>
              </a:rPr>
              <a:t> </a:t>
            </a:r>
            <a:r>
              <a:rPr lang="en-US" sz="1200" dirty="0" err="1">
                <a:effectLst/>
              </a:rPr>
              <a:t>giả</a:t>
            </a:r>
            <a:r>
              <a:rPr lang="en-US" sz="1200" dirty="0">
                <a:effectLst/>
              </a:rPr>
              <a:t> </a:t>
            </a:r>
            <a:r>
              <a:rPr lang="en-US" sz="1200" dirty="0" err="1">
                <a:effectLst/>
              </a:rPr>
              <a:t>còn</a:t>
            </a:r>
            <a:r>
              <a:rPr lang="en-US" sz="1200" dirty="0">
                <a:effectLst/>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Lên</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án</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sự</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thờ</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ơ,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lãnh</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đạm</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của</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con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xã</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1400" dirty="0" err="1">
                <a:effectLst/>
                <a:latin typeface="#9Slide03 Arima Madurai" panose="00000500000000000000" pitchFamily="2" charset="0"/>
                <a:ea typeface="Calibri" panose="020F0502020204030204" pitchFamily="34" charset="0"/>
                <a:cs typeface="#9Slide03 Arima Madurai" panose="00000500000000000000" pitchFamily="2" charset="0"/>
              </a:rPr>
              <a:t>hội</a:t>
            </a:r>
            <a:r>
              <a:rPr lang="en-US" sz="14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1200" dirty="0">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endParaRPr>
          </a:p>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16</a:t>
            </a:fld>
            <a:endParaRPr lang="en-US"/>
          </a:p>
        </p:txBody>
      </p:sp>
    </p:spTree>
    <p:extLst>
      <p:ext uri="{BB962C8B-B14F-4D97-AF65-F5344CB8AC3E}">
        <p14:creationId xmlns:p14="http://schemas.microsoft.com/office/powerpoint/2010/main" val="54618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17</a:t>
            </a:fld>
            <a:endParaRPr lang="en-US"/>
          </a:p>
        </p:txBody>
      </p:sp>
    </p:spTree>
    <p:extLst>
      <p:ext uri="{BB962C8B-B14F-4D97-AF65-F5344CB8AC3E}">
        <p14:creationId xmlns:p14="http://schemas.microsoft.com/office/powerpoint/2010/main" val="1766509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E1B108D-BBAC-4287-8ACE-78736EDAA793}"/>
              </a:ext>
            </a:extLst>
          </p:cNvPr>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Tree>
    <p:extLst>
      <p:ext uri="{BB962C8B-B14F-4D97-AF65-F5344CB8AC3E}">
        <p14:creationId xmlns:p14="http://schemas.microsoft.com/office/powerpoint/2010/main" val="325760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19</a:t>
            </a:fld>
            <a:endParaRPr lang="en-US"/>
          </a:p>
        </p:txBody>
      </p:sp>
    </p:spTree>
    <p:extLst>
      <p:ext uri="{BB962C8B-B14F-4D97-AF65-F5344CB8AC3E}">
        <p14:creationId xmlns:p14="http://schemas.microsoft.com/office/powerpoint/2010/main" val="2337676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GV </a:t>
            </a:r>
            <a:r>
              <a:rPr lang="en-SG" dirty="0" err="1"/>
              <a:t>dẫn</a:t>
            </a:r>
            <a:r>
              <a:rPr lang="en-SG" dirty="0"/>
              <a:t> </a:t>
            </a:r>
            <a:r>
              <a:rPr lang="en-SG" dirty="0" err="1"/>
              <a:t>vào</a:t>
            </a:r>
            <a:r>
              <a:rPr lang="en-SG" dirty="0"/>
              <a:t> </a:t>
            </a:r>
            <a:r>
              <a:rPr lang="en-SG" dirty="0" err="1"/>
              <a:t>trò</a:t>
            </a:r>
            <a:r>
              <a:rPr lang="en-SG" dirty="0"/>
              <a:t> </a:t>
            </a:r>
            <a:r>
              <a:rPr lang="en-SG" dirty="0" err="1"/>
              <a:t>chơi</a:t>
            </a:r>
            <a:r>
              <a:rPr lang="en-SG" dirty="0"/>
              <a:t>: </a:t>
            </a:r>
            <a:r>
              <a:rPr lang="en-SG" dirty="0" err="1"/>
              <a:t>Dù</a:t>
            </a:r>
            <a:r>
              <a:rPr lang="en-SG" dirty="0"/>
              <a:t> </a:t>
            </a:r>
            <a:r>
              <a:rPr lang="en-SG" dirty="0" err="1"/>
              <a:t>rất</a:t>
            </a:r>
            <a:r>
              <a:rPr lang="en-SG" dirty="0"/>
              <a:t> </a:t>
            </a:r>
            <a:r>
              <a:rPr lang="en-SG" dirty="0" err="1"/>
              <a:t>muốn</a:t>
            </a:r>
            <a:r>
              <a:rPr lang="en-SG" dirty="0"/>
              <a:t> </a:t>
            </a:r>
            <a:r>
              <a:rPr lang="en-SG" dirty="0" err="1"/>
              <a:t>về</a:t>
            </a:r>
            <a:r>
              <a:rPr lang="en-SG" dirty="0"/>
              <a:t> </a:t>
            </a:r>
            <a:r>
              <a:rPr lang="en-SG" dirty="0" err="1"/>
              <a:t>nhà</a:t>
            </a:r>
            <a:r>
              <a:rPr lang="en-SG" dirty="0"/>
              <a:t> </a:t>
            </a:r>
            <a:r>
              <a:rPr lang="en-SG" dirty="0" err="1"/>
              <a:t>nhưng</a:t>
            </a:r>
            <a:r>
              <a:rPr lang="en-SG" dirty="0"/>
              <a:t> </a:t>
            </a:r>
            <a:r>
              <a:rPr kumimoji="0" lang="en-US" altLang="zh-CN" sz="1200" i="0" u="none" strike="noStrike" cap="none" normalizeH="0" baseline="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Cô</a:t>
            </a:r>
            <a:r>
              <a:rPr kumimoji="0" lang="en-US" altLang="zh-CN" sz="12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2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bé</a:t>
            </a:r>
            <a:r>
              <a:rPr kumimoji="0" lang="en-US" altLang="zh-CN" sz="12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2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bán</a:t>
            </a:r>
            <a:r>
              <a:rPr kumimoji="0" lang="en-US" altLang="zh-CN" sz="12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2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diêm</a:t>
            </a:r>
            <a:r>
              <a:rPr kumimoji="0" lang="en-US" altLang="zh-CN" sz="12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2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vẫn</a:t>
            </a:r>
            <a:r>
              <a:rPr kumimoji="0" lang="en-US" altLang="zh-CN" sz="12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lang="en-US" altLang="zh-CN" sz="1200" dirty="0" err="1">
                <a:solidFill>
                  <a:srgbClr val="0070C0"/>
                </a:solidFill>
                <a:latin typeface="#9Slide03 Arima Madurai" panose="00000500000000000000" pitchFamily="2" charset="0"/>
                <a:ea typeface="SimSun" pitchFamily="2" charset="-122"/>
                <a:cs typeface="#9Slide03 Arima Madurai" panose="00000500000000000000" pitchFamily="2" charset="0"/>
              </a:rPr>
              <a:t>còn</a:t>
            </a:r>
            <a:r>
              <a:rPr lang="en-US" altLang="zh-CN" sz="1200" dirty="0">
                <a:solidFill>
                  <a:srgbClr val="0070C0"/>
                </a:solidFill>
                <a:latin typeface="#9Slide03 Arima Madurai" panose="00000500000000000000" pitchFamily="2" charset="0"/>
                <a:ea typeface="SimSun" pitchFamily="2" charset="-122"/>
                <a:cs typeface="#9Slide03 Arima Madurai" panose="00000500000000000000" pitchFamily="2" charset="0"/>
              </a:rPr>
              <a:t> 9 bao </a:t>
            </a:r>
            <a:r>
              <a:rPr lang="en-US" altLang="zh-CN" sz="1200" dirty="0" err="1">
                <a:solidFill>
                  <a:srgbClr val="0070C0"/>
                </a:solidFill>
                <a:latin typeface="#9Slide03 Arima Madurai" panose="00000500000000000000" pitchFamily="2" charset="0"/>
                <a:ea typeface="SimSun" pitchFamily="2" charset="-122"/>
                <a:cs typeface="#9Slide03 Arima Madurai" panose="00000500000000000000" pitchFamily="2" charset="0"/>
              </a:rPr>
              <a:t>diêm</a:t>
            </a:r>
            <a:r>
              <a:rPr lang="en-US" altLang="zh-CN" sz="12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200" dirty="0" err="1">
                <a:solidFill>
                  <a:srgbClr val="0070C0"/>
                </a:solidFill>
                <a:latin typeface="#9Slide03 Arima Madurai" panose="00000500000000000000" pitchFamily="2" charset="0"/>
                <a:ea typeface="SimSun" pitchFamily="2" charset="-122"/>
                <a:cs typeface="#9Slide03 Arima Madurai" panose="00000500000000000000" pitchFamily="2" charset="0"/>
              </a:rPr>
              <a:t>chưa</a:t>
            </a:r>
            <a:r>
              <a:rPr lang="en-US" altLang="zh-CN" sz="12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200" dirty="0" err="1">
                <a:solidFill>
                  <a:srgbClr val="0070C0"/>
                </a:solidFill>
                <a:latin typeface="#9Slide03 Arima Madurai" panose="00000500000000000000" pitchFamily="2" charset="0"/>
                <a:ea typeface="SimSun" pitchFamily="2" charset="-122"/>
                <a:cs typeface="#9Slide03 Arima Madurai" panose="00000500000000000000" pitchFamily="2" charset="0"/>
              </a:rPr>
              <a:t>bán</a:t>
            </a:r>
            <a:r>
              <a:rPr lang="en-US" altLang="zh-CN" sz="12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200" dirty="0" err="1">
                <a:solidFill>
                  <a:srgbClr val="0070C0"/>
                </a:solidFill>
                <a:latin typeface="#9Slide03 Arima Madurai" panose="00000500000000000000" pitchFamily="2" charset="0"/>
                <a:ea typeface="SimSun" pitchFamily="2" charset="-122"/>
                <a:cs typeface="#9Slide03 Arima Madurai" panose="00000500000000000000" pitchFamily="2" charset="0"/>
              </a:rPr>
              <a:t>được</a:t>
            </a:r>
            <a:r>
              <a:rPr lang="en-US" altLang="zh-CN" sz="12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Em</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h</a:t>
            </a:r>
            <a:r>
              <a:rPr kumimoji="0" lang="en-US" altLang="zh-CN" sz="1600" i="0" u="none" strike="noStrike" cap="none" normalizeH="0" baseline="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ãy</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mua</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diêm</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giúp</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cô</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bé</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để</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cô</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bé</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được</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trở</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về</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nhà</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đón</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giao</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thừa</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với</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bố</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kumimoji="0" lang="en-US" altLang="zh-CN" sz="1600" i="0" u="none" strike="noStrike" cap="none" normalizeH="0" dirty="0" err="1">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nhé</a:t>
            </a:r>
            <a:r>
              <a:rPr kumimoji="0" lang="en-US" altLang="zh-CN" sz="1600" i="0" u="none" strike="noStrike" cap="none" normalizeH="0" dirty="0">
                <a:ln>
                  <a:noFill/>
                </a:ln>
                <a:solidFill>
                  <a:srgbClr val="0070C0"/>
                </a:solidFill>
                <a:effectLst/>
                <a:latin typeface="#9Slide03 Arima Madurai" panose="00000500000000000000" pitchFamily="2" charset="0"/>
                <a:ea typeface="SimSun" pitchFamily="2" charset="-122"/>
                <a:cs typeface="#9Slide03 Arima Madurai" panose="00000500000000000000" pitchFamily="2" charset="0"/>
              </a:rPr>
              <a:t>! </a:t>
            </a:r>
            <a:r>
              <a:rPr lang="en-US" altLang="zh-CN" sz="1600" baseline="0" dirty="0" err="1">
                <a:solidFill>
                  <a:srgbClr val="0070C0"/>
                </a:solidFill>
                <a:latin typeface="#9Slide03 Arima Madurai" panose="00000500000000000000" pitchFamily="2" charset="0"/>
                <a:ea typeface="SimSun" pitchFamily="2" charset="-122"/>
                <a:cs typeface="#9Slide03 Arima Madurai" panose="00000500000000000000" pitchFamily="2" charset="0"/>
              </a:rPr>
              <a:t>Mỗi</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câu</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trả</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lời</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đúng</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là</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em</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đã</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mua</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giúp</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em</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nhỏ</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1 bao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diêm</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rồi</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Cố</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gắng</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trả</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lời</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đúng</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để</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gửi</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tình</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cảm</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của</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mình</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đến</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cô</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bé</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bán</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diêm</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 </a:t>
            </a:r>
            <a:r>
              <a:rPr lang="en-US" altLang="zh-CN" sz="1600" dirty="0" err="1">
                <a:solidFill>
                  <a:srgbClr val="0070C0"/>
                </a:solidFill>
                <a:latin typeface="#9Slide03 Arima Madurai" panose="00000500000000000000" pitchFamily="2" charset="0"/>
                <a:ea typeface="SimSun" pitchFamily="2" charset="-122"/>
                <a:cs typeface="#9Slide03 Arima Madurai" panose="00000500000000000000" pitchFamily="2" charset="0"/>
              </a:rPr>
              <a:t>nào</a:t>
            </a:r>
            <a:r>
              <a:rPr lang="en-US" altLang="zh-CN" sz="1600" dirty="0">
                <a:solidFill>
                  <a:srgbClr val="0070C0"/>
                </a:solidFill>
                <a:latin typeface="#9Slide03 Arima Madurai" panose="00000500000000000000" pitchFamily="2" charset="0"/>
                <a:ea typeface="SimSun" pitchFamily="2" charset="-122"/>
                <a:cs typeface="#9Slide03 Arima Madurai" panose="00000500000000000000" pitchFamily="2" charset="0"/>
              </a:rPr>
              <a:t>!!!</a:t>
            </a:r>
            <a:endParaRPr kumimoji="0" lang="en-US" altLang="zh-CN" sz="20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Cách</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sử</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dụng</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pp: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Bấm</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vào</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số</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1-2-..9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để</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chọn</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câu</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bấm</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vào</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cô</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gái</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để</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chuyển</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về</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slide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chính</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(slide 20).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Hết</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câu</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hỏi</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bấm</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vào</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cô</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gái</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ở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màn</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hình</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chính</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để</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chuyển</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sang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hoạt</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động</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tiếp</a:t>
            </a:r>
            <a:r>
              <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rPr>
              <a:t> </a:t>
            </a:r>
            <a:r>
              <a:rPr kumimoji="0" lang="en-US" altLang="zh-CN" sz="1600" i="0" u="none" strike="noStrike" cap="none" normalizeH="0" baseline="0" dirty="0" err="1">
                <a:ln>
                  <a:noFill/>
                </a:ln>
                <a:solidFill>
                  <a:srgbClr val="0070C0"/>
                </a:solidFill>
                <a:effectLst/>
                <a:latin typeface="#9Slide03 Arima Madurai" panose="00000500000000000000" pitchFamily="2" charset="0"/>
                <a:cs typeface="#9Slide03 Arima Madurai" panose="00000500000000000000" pitchFamily="2" charset="0"/>
              </a:rPr>
              <a:t>theo</a:t>
            </a:r>
            <a:endParaRPr kumimoji="0" lang="en-US" altLang="zh-CN" sz="1600" i="0" u="none" strike="noStrike" cap="none" normalizeH="0" baseline="0" dirty="0">
              <a:ln>
                <a:noFill/>
              </a:ln>
              <a:solidFill>
                <a:srgbClr val="0070C0"/>
              </a:solidFill>
              <a:effectLst/>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20</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3</a:t>
            </a:fld>
            <a:endParaRPr lang="en-US"/>
          </a:p>
        </p:txBody>
      </p:sp>
    </p:spTree>
    <p:extLst>
      <p:ext uri="{BB962C8B-B14F-4D97-AF65-F5344CB8AC3E}">
        <p14:creationId xmlns:p14="http://schemas.microsoft.com/office/powerpoint/2010/main" val="190245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21</a:t>
            </a:fld>
            <a:endParaRPr lang="en-SG"/>
          </a:p>
        </p:txBody>
      </p:sp>
    </p:spTree>
    <p:extLst>
      <p:ext uri="{BB962C8B-B14F-4D97-AF65-F5344CB8AC3E}">
        <p14:creationId xmlns:p14="http://schemas.microsoft.com/office/powerpoint/2010/main" val="3463244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22</a:t>
            </a:fld>
            <a:endParaRPr lang="en-SG"/>
          </a:p>
        </p:txBody>
      </p:sp>
    </p:spTree>
    <p:extLst>
      <p:ext uri="{BB962C8B-B14F-4D97-AF65-F5344CB8AC3E}">
        <p14:creationId xmlns:p14="http://schemas.microsoft.com/office/powerpoint/2010/main" val="3604146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23</a:t>
            </a:fld>
            <a:endParaRPr lang="en-SG"/>
          </a:p>
        </p:txBody>
      </p:sp>
    </p:spTree>
    <p:extLst>
      <p:ext uri="{BB962C8B-B14F-4D97-AF65-F5344CB8AC3E}">
        <p14:creationId xmlns:p14="http://schemas.microsoft.com/office/powerpoint/2010/main" val="9278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24</a:t>
            </a:fld>
            <a:endParaRPr lang="en-SG"/>
          </a:p>
        </p:txBody>
      </p:sp>
    </p:spTree>
    <p:extLst>
      <p:ext uri="{BB962C8B-B14F-4D97-AF65-F5344CB8AC3E}">
        <p14:creationId xmlns:p14="http://schemas.microsoft.com/office/powerpoint/2010/main" val="1914305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B </a:t>
            </a:r>
            <a:r>
              <a:rPr lang="en-SG" dirty="0" err="1"/>
              <a:t>đúng</a:t>
            </a: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A </a:t>
            </a:r>
            <a:r>
              <a:rPr lang="en-SG" dirty="0" err="1"/>
              <a:t>và</a:t>
            </a:r>
            <a:r>
              <a:rPr lang="en-SG" dirty="0"/>
              <a:t> C </a:t>
            </a:r>
            <a:r>
              <a:rPr lang="en-SG" dirty="0" err="1"/>
              <a:t>là</a:t>
            </a:r>
            <a:r>
              <a:rPr lang="en-SG" dirty="0"/>
              <a:t> </a:t>
            </a:r>
            <a:r>
              <a:rPr lang="en-SG" dirty="0" err="1"/>
              <a:t>đề</a:t>
            </a:r>
            <a:r>
              <a:rPr lang="en-SG" dirty="0"/>
              <a:t> </a:t>
            </a:r>
            <a:r>
              <a:rPr lang="en-SG" dirty="0" err="1"/>
              <a:t>tài</a:t>
            </a:r>
            <a:r>
              <a:rPr lang="en-SG" dirty="0"/>
              <a:t>; D </a:t>
            </a:r>
            <a:r>
              <a:rPr lang="en-SG" dirty="0" err="1"/>
              <a:t>sai</a:t>
            </a:r>
            <a:endParaRPr lang="en-SG" dirty="0"/>
          </a:p>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25</a:t>
            </a:fld>
            <a:endParaRPr lang="en-SG"/>
          </a:p>
        </p:txBody>
      </p:sp>
    </p:spTree>
    <p:extLst>
      <p:ext uri="{BB962C8B-B14F-4D97-AF65-F5344CB8AC3E}">
        <p14:creationId xmlns:p14="http://schemas.microsoft.com/office/powerpoint/2010/main" val="2399944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26</a:t>
            </a:fld>
            <a:endParaRPr lang="en-SG"/>
          </a:p>
        </p:txBody>
      </p:sp>
    </p:spTree>
    <p:extLst>
      <p:ext uri="{BB962C8B-B14F-4D97-AF65-F5344CB8AC3E}">
        <p14:creationId xmlns:p14="http://schemas.microsoft.com/office/powerpoint/2010/main" val="241740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27</a:t>
            </a:fld>
            <a:endParaRPr lang="en-SG"/>
          </a:p>
        </p:txBody>
      </p:sp>
    </p:spTree>
    <p:extLst>
      <p:ext uri="{BB962C8B-B14F-4D97-AF65-F5344CB8AC3E}">
        <p14:creationId xmlns:p14="http://schemas.microsoft.com/office/powerpoint/2010/main" val="261781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28</a:t>
            </a:fld>
            <a:endParaRPr lang="en-SG"/>
          </a:p>
        </p:txBody>
      </p:sp>
    </p:spTree>
    <p:extLst>
      <p:ext uri="{BB962C8B-B14F-4D97-AF65-F5344CB8AC3E}">
        <p14:creationId xmlns:p14="http://schemas.microsoft.com/office/powerpoint/2010/main" val="701176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6777ABE-15CD-4563-A2F3-F757CC20D680}" type="slidenum">
              <a:rPr lang="en-SG" smtClean="0"/>
              <a:t>29</a:t>
            </a:fld>
            <a:endParaRPr lang="en-SG"/>
          </a:p>
        </p:txBody>
      </p:sp>
    </p:spTree>
    <p:extLst>
      <p:ext uri="{BB962C8B-B14F-4D97-AF65-F5344CB8AC3E}">
        <p14:creationId xmlns:p14="http://schemas.microsoft.com/office/powerpoint/2010/main" val="1896972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30</a:t>
            </a:fld>
            <a:endParaRPr lang="zh-CN" altLang="en-US"/>
          </a:p>
        </p:txBody>
      </p:sp>
    </p:spTree>
    <p:extLst>
      <p:ext uri="{BB962C8B-B14F-4D97-AF65-F5344CB8AC3E}">
        <p14:creationId xmlns:p14="http://schemas.microsoft.com/office/powerpoint/2010/main" val="375012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87165-F24F-4E84-A3CC-DC3E424107BE}"/>
              </a:ext>
            </a:extLst>
          </p:cNvPr>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31</a:t>
            </a:fld>
            <a:endParaRPr lang="zh-CN" altLang="en-US"/>
          </a:p>
        </p:txBody>
      </p:sp>
    </p:spTree>
    <p:extLst>
      <p:ext uri="{BB962C8B-B14F-4D97-AF65-F5344CB8AC3E}">
        <p14:creationId xmlns:p14="http://schemas.microsoft.com/office/powerpoint/2010/main" val="2885117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70B118-B37A-4916-B059-EB97BF0D07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6004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33</a:t>
            </a:fld>
            <a:endParaRPr lang="zh-CN" altLang="en-US"/>
          </a:p>
        </p:txBody>
      </p:sp>
    </p:spTree>
    <p:extLst>
      <p:ext uri="{BB962C8B-B14F-4D97-AF65-F5344CB8AC3E}">
        <p14:creationId xmlns:p14="http://schemas.microsoft.com/office/powerpoint/2010/main" val="1160505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err="1">
                <a:effectLst/>
                <a:latin typeface="Times New Roman" panose="02020603050405020304" pitchFamily="18" charset="0"/>
                <a:ea typeface="Calibri" panose="020F0502020204030204" pitchFamily="34" charset="0"/>
              </a:rPr>
              <a:t>Các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em</a:t>
            </a:r>
            <a:r>
              <a:rPr lang="en-US" sz="1200" i="0" dirty="0">
                <a:effectLst/>
                <a:latin typeface="Times New Roman" panose="02020603050405020304" pitchFamily="18" charset="0"/>
                <a:ea typeface="Calibri" panose="020F0502020204030204" pitchFamily="34" charset="0"/>
              </a:rPr>
              <a:t> ạ, </a:t>
            </a:r>
            <a:r>
              <a:rPr lang="en-US" sz="1200" i="0" dirty="0" err="1">
                <a:effectLst/>
                <a:latin typeface="Times New Roman" panose="02020603050405020304" pitchFamily="18" charset="0"/>
                <a:ea typeface="Calibri" panose="020F0502020204030204" pitchFamily="34" charset="0"/>
              </a:rPr>
              <a:t>truyện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cổ</a:t>
            </a:r>
            <a:r>
              <a:rPr lang="en-US" sz="1200" i="0" dirty="0">
                <a:effectLst/>
                <a:latin typeface="Times New Roman" panose="02020603050405020304" pitchFamily="18" charset="0"/>
                <a:ea typeface="Calibri" panose="020F0502020204030204" pitchFamily="34" charset="0"/>
              </a:rPr>
              <a:t> An-</a:t>
            </a:r>
            <a:r>
              <a:rPr lang="en-US" sz="1200" i="0" dirty="0" err="1">
                <a:effectLst/>
                <a:latin typeface="Times New Roman" panose="02020603050405020304" pitchFamily="18" charset="0"/>
                <a:ea typeface="Calibri" panose="020F0502020204030204" pitchFamily="34" charset="0"/>
              </a:rPr>
              <a:t>đéc</a:t>
            </a:r>
            <a:r>
              <a:rPr lang="en-US" sz="1200" i="0" dirty="0">
                <a:effectLst/>
                <a:latin typeface="Times New Roman" panose="02020603050405020304" pitchFamily="18" charset="0"/>
                <a:ea typeface="Calibri" panose="020F0502020204030204" pitchFamily="34" charset="0"/>
              </a:rPr>
              <a:t>-xen </a:t>
            </a:r>
            <a:r>
              <a:rPr lang="en-US" sz="1200" i="0" dirty="0" err="1">
                <a:effectLst/>
                <a:latin typeface="Times New Roman" panose="02020603050405020304" pitchFamily="18" charset="0"/>
                <a:ea typeface="Calibri" panose="020F0502020204030204" pitchFamily="34" charset="0"/>
              </a:rPr>
              <a:t>đã</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từng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đi</a:t>
            </a:r>
            <a:r>
              <a:rPr lang="en-US" sz="1200" i="0" dirty="0">
                <a:effectLst/>
                <a:latin typeface="Times New Roman" panose="02020603050405020304" pitchFamily="18" charset="0"/>
                <a:ea typeface="Calibri" panose="020F0502020204030204" pitchFamily="34" charset="0"/>
              </a:rPr>
              <a:t> qua </a:t>
            </a:r>
            <a:r>
              <a:rPr lang="en-US" sz="1200" i="0" dirty="0" err="1">
                <a:effectLst/>
                <a:latin typeface="Times New Roman" panose="02020603050405020304" pitchFamily="18" charset="0"/>
                <a:ea typeface="Calibri" panose="020F0502020204030204" pitchFamily="34" charset="0"/>
              </a:rPr>
              <a:t>bi</a:t>
            </a:r>
            <a:r>
              <a:rPr lang="en-US" sz="1200" i="0" dirty="0" err="1">
                <a:effectLst/>
                <a:latin typeface="Times New Roman" panose="02020603050405020304" pitchFamily="18" charset="0"/>
                <a:ea typeface="MingLiU" panose="020B0604030504040204" pitchFamily="49" charset="-120"/>
              </a:rPr>
              <a:t>ế</a:t>
            </a:r>
            <a:r>
              <a:rPr lang="en-US" sz="1200" i="0" dirty="0" err="1">
                <a:effectLst/>
                <a:latin typeface="Times New Roman" panose="02020603050405020304" pitchFamily="18" charset="0"/>
                <a:ea typeface="Calibri" panose="020F0502020204030204" pitchFamily="34" charset="0"/>
              </a:rPr>
              <a:t>t</a:t>
            </a:r>
            <a:r>
              <a:rPr lang="en-US" sz="1200" i="0" dirty="0">
                <a:effectLst/>
                <a:latin typeface="Times New Roman" panose="02020603050405020304" pitchFamily="18" charset="0"/>
                <a:ea typeface="Calibri" panose="020F0502020204030204" pitchFamily="34" charset="0"/>
              </a:rPr>
              <a:t> bao </a:t>
            </a:r>
            <a:r>
              <a:rPr lang="en-US" sz="1200" i="0" dirty="0" err="1">
                <a:effectLst/>
                <a:latin typeface="Times New Roman" panose="02020603050405020304" pitchFamily="18" charset="0"/>
                <a:ea typeface="Calibri" panose="020F0502020204030204" pitchFamily="34" charset="0"/>
              </a:rPr>
              <a:t>tuổi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thơ</a:t>
            </a:r>
            <a:r>
              <a:rPr lang="en-US" sz="1200" i="0" dirty="0">
                <a:effectLst/>
                <a:latin typeface="Times New Roman" panose="02020603050405020304" pitchFamily="18" charset="0"/>
                <a:ea typeface="Microsoft YaHei" panose="020B0503020204020204" pitchFamily="34" charset="-122"/>
              </a:rPr>
              <a:t> </a:t>
            </a:r>
            <a:r>
              <a:rPr lang="en-US" sz="1200" i="0" dirty="0" err="1">
                <a:effectLst/>
                <a:latin typeface="Times New Roman" panose="02020603050405020304" pitchFamily="18" charset="0"/>
                <a:ea typeface="Microsoft YaHei" panose="020B0503020204020204" pitchFamily="34" charset="-122"/>
              </a:rPr>
              <a:t>c</a:t>
            </a:r>
            <a:r>
              <a:rPr lang="en-US" sz="1200" i="0" dirty="0" err="1">
                <a:effectLst/>
                <a:latin typeface="Times New Roman" panose="02020603050405020304" pitchFamily="18" charset="0"/>
                <a:ea typeface="Calibri" panose="020F0502020204030204" pitchFamily="34" charset="0"/>
              </a:rPr>
              <a:t>ủa</a:t>
            </a:r>
            <a:r>
              <a:rPr lang="en-US" sz="1200" i="0" dirty="0">
                <a:effectLst/>
                <a:latin typeface="Times New Roman" panose="02020603050405020304" pitchFamily="18" charset="0"/>
                <a:ea typeface="Calibri" panose="020F0502020204030204" pitchFamily="34" charset="0"/>
              </a:rPr>
              <a:t> con </a:t>
            </a:r>
            <a:r>
              <a:rPr lang="en-US" sz="1200" i="0" dirty="0" err="1">
                <a:effectLst/>
                <a:latin typeface="Times New Roman" panose="02020603050405020304" pitchFamily="18" charset="0"/>
                <a:ea typeface="Calibri" panose="020F0502020204030204" pitchFamily="34" charset="0"/>
              </a:rPr>
              <a:t>người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Nó</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gợi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lên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cho</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người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đọc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trí</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tưởng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tượng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phong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phú</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đồng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thời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cũng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gửi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gắm</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trong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đó</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nhi</a:t>
            </a:r>
            <a:r>
              <a:rPr lang="en-US" sz="1200" i="0" dirty="0" err="1">
                <a:effectLst/>
                <a:latin typeface="Times New Roman" panose="02020603050405020304" pitchFamily="18" charset="0"/>
                <a:ea typeface="MingLiU" panose="020B0604030504040204" pitchFamily="49" charset="-120"/>
              </a:rPr>
              <a:t>ề</a:t>
            </a:r>
            <a:r>
              <a:rPr lang="en-US" sz="1200" i="0" dirty="0" err="1">
                <a:effectLst/>
                <a:latin typeface="Times New Roman" panose="02020603050405020304" pitchFamily="18" charset="0"/>
                <a:ea typeface="Calibri" panose="020F0502020204030204" pitchFamily="34" charset="0"/>
              </a:rPr>
              <a:t>u</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thông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điệp</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của</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tác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giả</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Đọc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và</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học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xong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văn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bản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Cô</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bé</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bán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diêm</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cô</a:t>
            </a:r>
            <a:r>
              <a:rPr lang="en-US" sz="1200" i="0" dirty="0">
                <a:effectLst/>
                <a:latin typeface="Times New Roman" panose="02020603050405020304" pitchFamily="18" charset="0"/>
                <a:ea typeface="Calibri" panose="020F0502020204030204" pitchFamily="34" charset="0"/>
              </a:rPr>
              <a:t> tin </a:t>
            </a:r>
            <a:r>
              <a:rPr lang="en-US" sz="1200" i="0" dirty="0" err="1">
                <a:effectLst/>
                <a:latin typeface="Times New Roman" panose="02020603050405020304" pitchFamily="18" charset="0"/>
                <a:ea typeface="Calibri" panose="020F0502020204030204" pitchFamily="34" charset="0"/>
              </a:rPr>
              <a:t>là</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không</a:t>
            </a:r>
            <a:r>
              <a:rPr lang="en-US" sz="1200" i="0" dirty="0">
                <a:effectLst/>
                <a:latin typeface="Times New Roman" panose="02020603050405020304" pitchFamily="18" charset="0"/>
                <a:ea typeface="Calibri" panose="020F0502020204030204" pitchFamily="34" charset="0"/>
              </a:rPr>
              <a:t> ai </a:t>
            </a:r>
            <a:r>
              <a:rPr lang="en-US" sz="1200" i="0" dirty="0" err="1">
                <a:effectLst/>
                <a:latin typeface="Times New Roman" panose="02020603050405020304" pitchFamily="18" charset="0"/>
                <a:ea typeface="Calibri" panose="020F0502020204030204" pitchFamily="34" charset="0"/>
              </a:rPr>
              <a:t>trong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chúng</a:t>
            </a:r>
            <a:r>
              <a:rPr lang="en-US" sz="1200" i="0" dirty="0">
                <a:effectLst/>
                <a:latin typeface="Times New Roman" panose="02020603050405020304" pitchFamily="18" charset="0"/>
                <a:ea typeface="Calibri" panose="020F0502020204030204" pitchFamily="34" charset="0"/>
              </a:rPr>
              <a:t> ta </a:t>
            </a:r>
            <a:r>
              <a:rPr lang="en-US" sz="1200" i="0" dirty="0" err="1">
                <a:effectLst/>
                <a:latin typeface="Times New Roman" panose="02020603050405020304" pitchFamily="18" charset="0"/>
                <a:ea typeface="Calibri" panose="020F0502020204030204" pitchFamily="34" charset="0"/>
              </a:rPr>
              <a:t>có</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thể</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quên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những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ánh</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lửa</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diêm</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nhỏ</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nhoi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bùng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lên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giữa</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đêm</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giao</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thừa</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giá</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rét</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gắn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với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một</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a:t>
            </a:r>
            <a:r>
              <a:rPr lang="en-US" sz="1200" i="0" dirty="0" err="1">
                <a:effectLst/>
                <a:latin typeface="Times New Roman" panose="02020603050405020304" pitchFamily="18" charset="0"/>
                <a:ea typeface="MingLiU" panose="020B0604030504040204" pitchFamily="49" charset="-120"/>
              </a:rPr>
              <a:t>ế</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giới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mộng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tưởng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thật</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đẹp</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của</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cô</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bé</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nghèo</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khổ</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Dù</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k</a:t>
            </a:r>
            <a:r>
              <a:rPr lang="en-US" sz="1200" i="0" dirty="0" err="1">
                <a:effectLst/>
                <a:latin typeface="Times New Roman" panose="02020603050405020304" pitchFamily="18" charset="0"/>
                <a:ea typeface="MingLiU" panose="020B0604030504040204" pitchFamily="49" charset="-120"/>
              </a:rPr>
              <a:t>ế</a:t>
            </a:r>
            <a:r>
              <a:rPr lang="en-US" sz="1200" i="0" dirty="0" err="1">
                <a:effectLst/>
                <a:latin typeface="Times New Roman" panose="02020603050405020304" pitchFamily="18" charset="0"/>
                <a:ea typeface="Calibri" panose="020F0502020204030204" pitchFamily="34" charset="0"/>
              </a:rPr>
              <a:t>t</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thúc</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buồn</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như</a:t>
            </a:r>
            <a:r>
              <a:rPr lang="en-US" sz="1200" i="0" dirty="0" err="1">
                <a:effectLst/>
                <a:latin typeface="Times New Roman" panose="02020603050405020304" pitchFamily="18" charset="0"/>
                <a:ea typeface="Microsoft YaHei" panose="020B0503020204020204" pitchFamily="34" charset="-122"/>
              </a:rPr>
              <a:t>ng</a:t>
            </a:r>
            <a:r>
              <a:rPr lang="en-US" sz="1200" i="0" dirty="0">
                <a:effectLst/>
                <a:latin typeface="Times New Roman" panose="02020603050405020304" pitchFamily="18" charset="0"/>
                <a:ea typeface="Microsoft YaHei" panose="020B0503020204020204" pitchFamily="34" charset="-122"/>
              </a:rPr>
              <a:t> </a:t>
            </a:r>
            <a:r>
              <a:rPr lang="en-US" sz="1200" i="0" dirty="0" err="1">
                <a:effectLst/>
                <a:latin typeface="Times New Roman" panose="02020603050405020304" pitchFamily="18" charset="0"/>
                <a:ea typeface="Microsoft YaHei" panose="020B0503020204020204" pitchFamily="34" charset="-122"/>
              </a:rPr>
              <a:t>nh</a:t>
            </a:r>
            <a:r>
              <a:rPr lang="en-US" sz="1200" i="0" dirty="0" err="1">
                <a:effectLst/>
                <a:latin typeface="Times New Roman" panose="02020603050405020304" pitchFamily="18" charset="0"/>
                <a:ea typeface="Calibri" panose="020F0502020204030204" pitchFamily="34" charset="0"/>
              </a:rPr>
              <a:t>ẹ</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nhàng</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giàu</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tình</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người</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Vì</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sao</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vậy</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Vì</a:t>
            </a:r>
            <a:r>
              <a:rPr lang="en-US" sz="1200" i="0" dirty="0">
                <a:effectLst/>
                <a:latin typeface="Times New Roman" panose="02020603050405020304" pitchFamily="18" charset="0"/>
                <a:ea typeface="Calibri" panose="020F0502020204030204" pitchFamily="34" charset="0"/>
              </a:rPr>
              <a:t> </a:t>
            </a:r>
            <a:r>
              <a:rPr lang="en-US" sz="1200" i="0" dirty="0" err="1">
                <a:effectLst/>
                <a:latin typeface="Times New Roman" panose="02020603050405020304" pitchFamily="18" charset="0"/>
                <a:ea typeface="Calibri" panose="020F0502020204030204" pitchFamily="34" charset="0"/>
              </a:rPr>
              <a:t>n</a:t>
            </a:r>
            <a:r>
              <a:rPr lang="en-US" sz="1000" i="0" dirty="0" err="1">
                <a:effectLst/>
                <a:latin typeface="#9Slide03 Arima Madurai" panose="00000500000000000000" pitchFamily="2" charset="0"/>
                <a:cs typeface="#9Slide03 Arima Madurai" panose="00000500000000000000" pitchFamily="2" charset="0"/>
              </a:rPr>
              <a:t>uôi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dưỡng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tâm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hồn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là</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nuôi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dưỡng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những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khoảnh</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khắc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hạnh</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phúc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những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kí</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ức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tươi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đẹp</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dù</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trong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bất</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cứ</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hoàn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cảnh</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khó</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khăn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nào</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Điều</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đó</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sẽ</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khiến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cho</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tâm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hồn</a:t>
            </a:r>
            <a:r>
              <a:rPr lang="en-US" sz="1000" i="0" dirty="0">
                <a:effectLst/>
                <a:latin typeface="#9Slide03 Arima Madurai" panose="00000500000000000000" pitchFamily="2" charset="0"/>
                <a:cs typeface="#9Slide03 Arima Madurai" panose="00000500000000000000" pitchFamily="2" charset="0"/>
              </a:rPr>
              <a:t> con </a:t>
            </a:r>
            <a:r>
              <a:rPr lang="en-US" sz="1000" i="0" dirty="0" err="1">
                <a:effectLst/>
                <a:latin typeface="#9Slide03 Arima Madurai" panose="00000500000000000000" pitchFamily="2" charset="0"/>
                <a:cs typeface="#9Slide03 Arima Madurai" panose="00000500000000000000" pitchFamily="2" charset="0"/>
              </a:rPr>
              <a:t>người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được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bình</a:t>
            </a:r>
            <a:r>
              <a:rPr lang="en-US" sz="1000" i="0" dirty="0">
                <a:effectLst/>
                <a:latin typeface="#9Slide03 Arima Madurai" panose="00000500000000000000" pitchFamily="2" charset="0"/>
                <a:cs typeface="#9Slide03 Arima Madurai" panose="00000500000000000000" pitchFamily="2" charset="0"/>
              </a:rPr>
              <a:t> an, </a:t>
            </a:r>
            <a:r>
              <a:rPr lang="en-US" sz="1000" i="0" dirty="0" err="1">
                <a:effectLst/>
                <a:latin typeface="#9Slide03 Arima Madurai" panose="00000500000000000000" pitchFamily="2" charset="0"/>
                <a:cs typeface="#9Slide03 Arima Madurai" panose="00000500000000000000" pitchFamily="2" charset="0"/>
              </a:rPr>
              <a:t>đủ</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đầy</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yêu</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thương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ngay</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cả</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trong</a:t>
            </a:r>
            <a:r>
              <a:rPr lang="en-US" sz="1000" i="0" dirty="0">
                <a:effectLst/>
                <a:latin typeface="#9Slide03 Arima Madurai" panose="00000500000000000000" pitchFamily="2" charset="0"/>
                <a:cs typeface="#9Slide03 Arima Madurai" panose="00000500000000000000" pitchFamily="2" charset="0"/>
              </a:rPr>
              <a:t> bi </a:t>
            </a:r>
            <a:r>
              <a:rPr lang="en-US" sz="1000" i="0" dirty="0" err="1">
                <a:effectLst/>
                <a:latin typeface="#9Slide03 Arima Madurai" panose="00000500000000000000" pitchFamily="2" charset="0"/>
                <a:cs typeface="#9Slide03 Arima Madurai" panose="00000500000000000000" pitchFamily="2" charset="0"/>
              </a:rPr>
              <a:t>kịch</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cuộc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đời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Bài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học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của</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chúng</a:t>
            </a:r>
            <a:r>
              <a:rPr lang="en-US" sz="1000" i="0" dirty="0">
                <a:effectLst/>
                <a:latin typeface="#9Slide03 Arima Madurai" panose="00000500000000000000" pitchFamily="2" charset="0"/>
                <a:cs typeface="#9Slide03 Arima Madurai" panose="00000500000000000000" pitchFamily="2" charset="0"/>
              </a:rPr>
              <a:t> ta </a:t>
            </a:r>
            <a:r>
              <a:rPr lang="en-US" sz="1000" i="0" dirty="0" err="1">
                <a:effectLst/>
                <a:latin typeface="#9Slide03 Arima Madurai" panose="00000500000000000000" pitchFamily="2" charset="0"/>
                <a:cs typeface="#9Slide03 Arima Madurai" panose="00000500000000000000" pitchFamily="2" charset="0"/>
              </a:rPr>
              <a:t>đến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đây</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là</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kết</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thúc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cảm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ơn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các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em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và</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chúc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các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em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học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thật</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tốt</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Hẹn</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gặp</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lại</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các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em</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trong</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tiết</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học</a:t>
            </a:r>
            <a:r>
              <a:rPr lang="en-US" sz="1000" i="0" dirty="0">
                <a:effectLst/>
                <a:latin typeface="#9Slide03 Arima Madurai" panose="00000500000000000000" pitchFamily="2" charset="0"/>
                <a:cs typeface="#9Slide03 Arima Madurai" panose="00000500000000000000" pitchFamily="2" charset="0"/>
              </a:rPr>
              <a:t> </a:t>
            </a:r>
            <a:r>
              <a:rPr lang="en-US" sz="1000" i="0" dirty="0" err="1">
                <a:effectLst/>
                <a:latin typeface="#9Slide03 Arima Madurai" panose="00000500000000000000" pitchFamily="2" charset="0"/>
                <a:cs typeface="#9Slide03 Arima Madurai" panose="00000500000000000000" pitchFamily="2" charset="0"/>
              </a:rPr>
              <a:t>sau</a:t>
            </a:r>
            <a:r>
              <a:rPr lang="en-US" sz="1000" i="0" dirty="0">
                <a:effectLst/>
                <a:latin typeface="#9Slide03 Arima Madurai" panose="00000500000000000000" pitchFamily="2" charset="0"/>
                <a:cs typeface="#9Slide03 Arima Madurai" panose="00000500000000000000" pitchFamily="2" charset="0"/>
              </a:rPr>
              <a:t>.</a:t>
            </a:r>
            <a:endParaRPr lang="en-US" sz="1050" i="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34</a:t>
            </a:fld>
            <a:endParaRPr lang="zh-CN" altLang="en-US"/>
          </a:p>
        </p:txBody>
      </p:sp>
    </p:spTree>
    <p:extLst>
      <p:ext uri="{BB962C8B-B14F-4D97-AF65-F5344CB8AC3E}">
        <p14:creationId xmlns:p14="http://schemas.microsoft.com/office/powerpoint/2010/main" val="314456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zh-CN" altLang="en-US"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5</a:t>
            </a:fld>
            <a:endParaRPr lang="en-US"/>
          </a:p>
        </p:txBody>
      </p:sp>
    </p:spTree>
    <p:extLst>
      <p:ext uri="{BB962C8B-B14F-4D97-AF65-F5344CB8AC3E}">
        <p14:creationId xmlns:p14="http://schemas.microsoft.com/office/powerpoint/2010/main" val="408639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4FFAD18-B7FC-458D-A956-8FE0B71D8C16}" type="slidenum">
              <a:rPr lang="zh-CN" altLang="en-US" smtClean="0"/>
              <a:t>6</a:t>
            </a:fld>
            <a:endParaRPr lang="zh-CN" altLang="en-US"/>
          </a:p>
        </p:txBody>
      </p:sp>
    </p:spTree>
    <p:extLst>
      <p:ext uri="{BB962C8B-B14F-4D97-AF65-F5344CB8AC3E}">
        <p14:creationId xmlns:p14="http://schemas.microsoft.com/office/powerpoint/2010/main" val="54240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A10F14B-DD98-4AED-8D8E-2C2DF936FC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70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8</a:t>
            </a:fld>
            <a:endParaRPr lang="zh-CN" altLang="en-US"/>
          </a:p>
        </p:txBody>
      </p:sp>
    </p:spTree>
    <p:extLst>
      <p:ext uri="{BB962C8B-B14F-4D97-AF65-F5344CB8AC3E}">
        <p14:creationId xmlns:p14="http://schemas.microsoft.com/office/powerpoint/2010/main" val="343541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D844600-2EA9-4A30-85C3-36F3272F9D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209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1BC10-4D61-4CA7-96AE-6260D66CAB77}" type="slidenum">
              <a:rPr lang="en-US" smtClean="0"/>
              <a:t>10</a:t>
            </a:fld>
            <a:endParaRPr lang="en-US"/>
          </a:p>
        </p:txBody>
      </p:sp>
    </p:spTree>
    <p:extLst>
      <p:ext uri="{BB962C8B-B14F-4D97-AF65-F5344CB8AC3E}">
        <p14:creationId xmlns:p14="http://schemas.microsoft.com/office/powerpoint/2010/main" val="3610680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9001-BD41-4BAC-9FBD-EAA777841A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C29264-F391-4576-88B9-57A31885B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356F86-1631-4690-9EA7-71AFB06D4356}"/>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863C95FB-782F-4DD5-B0CF-63738C1D6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9FC19-1B55-499D-B72C-45DD1FA7D7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87560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554C-6FAA-4131-8455-5A90D208A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D7B14-0D09-41D7-84F1-3150B1AAF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C878D-52B3-4B30-9CD7-EFD8CC9FEDC9}"/>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DACBCDCB-D51F-43E2-A6EE-7D9A1E235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F08A3-9C03-47FB-84B1-4A983039F52F}"/>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240349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78348-53D3-449E-893B-8A812C80FF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FE7DB4-DB4C-49E1-A53C-5F4E6D430E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BEF8B9-2F5F-4312-B296-F76DE3FD1E4E}"/>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F7909AAC-089E-4A92-81AF-0DECE861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9EBA-F9F7-489B-BC30-7E6690D7497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022253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006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278212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8B74-678F-4037-956A-91F739313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47A696-015A-410E-9C1B-B9EBB8EA4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FC6C3E-0275-471D-83E2-355572CCF3F5}"/>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D8FE2C68-8B84-4FB1-AA0C-F148925A6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3D68E-FD05-4AAB-9AF2-4479321992C1}"/>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828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9398-35DF-4439-A1F6-C9F32E59E8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4BC92-9456-41F3-8041-E26597524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578CE-A6CD-4F60-8A65-C90EAC8C9998}"/>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2FB883A4-0D69-48A7-927D-C1831B8F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A5925-64B0-4D29-9150-FC24822AB70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7321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58B4-8C32-48B3-BC92-183B7275F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BA036-927D-4380-AC23-38554C510A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AD510-55B2-48FE-AEE0-DF9B1AC5FD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216A-A99A-42C2-B80C-355FB99EE372}"/>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6" name="Footer Placeholder 5">
            <a:extLst>
              <a:ext uri="{FF2B5EF4-FFF2-40B4-BE49-F238E27FC236}">
                <a16:creationId xmlns:a16="http://schemas.microsoft.com/office/drawing/2014/main" id="{CDD00C12-5D4D-4BE5-9F02-B446BA13C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FD7BE-953D-4D44-A81B-9E5B71302594}"/>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51728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A5699-2732-4EF1-B500-D39F378093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87C86-02B2-4858-98BD-F65CE2DEE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F0C41-B38C-4199-86D9-C4C6EE7611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0E382-1C82-4552-8900-A51370812E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0001F-C65C-40EE-86F5-54A42E6943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38F12-F4AD-484D-A8C9-2C493DA5470E}"/>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8" name="Footer Placeholder 7">
            <a:extLst>
              <a:ext uri="{FF2B5EF4-FFF2-40B4-BE49-F238E27FC236}">
                <a16:creationId xmlns:a16="http://schemas.microsoft.com/office/drawing/2014/main" id="{001554AA-D4A0-497E-A3BE-6A258745B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91699A-3D21-4584-804B-55875A7C5D3C}"/>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359732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FE06-E0D7-41E1-8F9D-DD2A624D34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5FB43-2340-4A37-A815-C527966E5F02}"/>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4" name="Footer Placeholder 3">
            <a:extLst>
              <a:ext uri="{FF2B5EF4-FFF2-40B4-BE49-F238E27FC236}">
                <a16:creationId xmlns:a16="http://schemas.microsoft.com/office/drawing/2014/main" id="{ACE855C8-F731-431B-83F7-0C594FC1E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B1436E-FDA7-4161-824A-2F6F7A0F9F52}"/>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525049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CFB88-8BEB-4D22-852B-98F045DD4608}"/>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3" name="Footer Placeholder 2">
            <a:extLst>
              <a:ext uri="{FF2B5EF4-FFF2-40B4-BE49-F238E27FC236}">
                <a16:creationId xmlns:a16="http://schemas.microsoft.com/office/drawing/2014/main" id="{8F92C203-7F70-4929-862B-6EF674A93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C55402-B3A0-4A49-8EE5-373FD9A268EE}"/>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76562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128-EF1C-4CFE-BB6F-F6DE70277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7FD99-354C-46D1-94FC-C3C151BB5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EEC67E-D664-47F8-A2E4-06C04E8FB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BD33F-EA3A-41D7-8287-12BE7703D0FB}"/>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6" name="Footer Placeholder 5">
            <a:extLst>
              <a:ext uri="{FF2B5EF4-FFF2-40B4-BE49-F238E27FC236}">
                <a16:creationId xmlns:a16="http://schemas.microsoft.com/office/drawing/2014/main" id="{D5D149CC-1D69-434D-AE07-229091AF2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D379B-9B69-44AD-94D2-B0FC5DC58208}"/>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200112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F56E-5333-4188-9360-E4DC7D1410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C1499A-527B-474C-BEAA-019E9F74C9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ECDC82-CC8E-4A11-B7B6-E90655FE7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243CD-BCED-43DD-B70C-C41AC7CA62C9}"/>
              </a:ext>
            </a:extLst>
          </p:cNvPr>
          <p:cNvSpPr>
            <a:spLocks noGrp="1"/>
          </p:cNvSpPr>
          <p:nvPr>
            <p:ph type="dt" sz="half" idx="10"/>
          </p:nvPr>
        </p:nvSpPr>
        <p:spPr/>
        <p:txBody>
          <a:bodyPr/>
          <a:lstStyle/>
          <a:p>
            <a:fld id="{8A6F1A75-D84E-48C3-B4FB-DFDA421BBEC1}" type="datetimeFigureOut">
              <a:rPr lang="en-US" smtClean="0"/>
              <a:t>1/12/25</a:t>
            </a:fld>
            <a:endParaRPr lang="en-US"/>
          </a:p>
        </p:txBody>
      </p:sp>
      <p:sp>
        <p:nvSpPr>
          <p:cNvPr id="6" name="Footer Placeholder 5">
            <a:extLst>
              <a:ext uri="{FF2B5EF4-FFF2-40B4-BE49-F238E27FC236}">
                <a16:creationId xmlns:a16="http://schemas.microsoft.com/office/drawing/2014/main" id="{4EF1CFE4-B581-4B29-AF74-D7B6D4B11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0BF49-9047-482F-BAC8-3CD51EB0912A}"/>
              </a:ext>
            </a:extLst>
          </p:cNvPr>
          <p:cNvSpPr>
            <a:spLocks noGrp="1"/>
          </p:cNvSpPr>
          <p:nvPr>
            <p:ph type="sldNum" sz="quarter" idx="12"/>
          </p:nvPr>
        </p:nvSpPr>
        <p:spPr/>
        <p:txBody>
          <a:bodyPr/>
          <a:lstStyle/>
          <a:p>
            <a:fld id="{4D3DEEA5-76C9-4E0D-BFD6-16AA2ADC629C}" type="slidenum">
              <a:rPr lang="en-US" smtClean="0"/>
              <a:t>‹#›</a:t>
            </a:fld>
            <a:endParaRPr lang="en-US"/>
          </a:p>
        </p:txBody>
      </p:sp>
    </p:spTree>
    <p:extLst>
      <p:ext uri="{BB962C8B-B14F-4D97-AF65-F5344CB8AC3E}">
        <p14:creationId xmlns:p14="http://schemas.microsoft.com/office/powerpoint/2010/main" val="423787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01B8F-8E04-4F3B-9C22-7C8D19B3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0A53AD-9733-44D0-9065-E422097DD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58376-FBC3-451E-A1B2-149640553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F1A75-D84E-48C3-B4FB-DFDA421BBEC1}" type="datetimeFigureOut">
              <a:rPr lang="en-US" smtClean="0"/>
              <a:t>1/12/25</a:t>
            </a:fld>
            <a:endParaRPr lang="en-US"/>
          </a:p>
        </p:txBody>
      </p:sp>
      <p:sp>
        <p:nvSpPr>
          <p:cNvPr id="5" name="Footer Placeholder 4">
            <a:extLst>
              <a:ext uri="{FF2B5EF4-FFF2-40B4-BE49-F238E27FC236}">
                <a16:creationId xmlns:a16="http://schemas.microsoft.com/office/drawing/2014/main" id="{379C9166-4744-4D17-B720-34E88FF40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70F9A-FD25-416B-89F3-E25AD8459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DEEA5-76C9-4E0D-BFD6-16AA2ADC629C}" type="slidenum">
              <a:rPr lang="en-US" smtClean="0"/>
              <a:t>‹#›</a:t>
            </a:fld>
            <a:endParaRPr lang="en-US"/>
          </a:p>
        </p:txBody>
      </p:sp>
    </p:spTree>
    <p:extLst>
      <p:ext uri="{BB962C8B-B14F-4D97-AF65-F5344CB8AC3E}">
        <p14:creationId xmlns:p14="http://schemas.microsoft.com/office/powerpoint/2010/main" val="3922229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30.xml"/><Relationship Id="rId3" Type="http://schemas.openxmlformats.org/officeDocument/2006/relationships/image" Target="../media/image45.png"/><Relationship Id="rId7" Type="http://schemas.openxmlformats.org/officeDocument/2006/relationships/slide" Target="slide24.xml"/><Relationship Id="rId12" Type="http://schemas.openxmlformats.org/officeDocument/2006/relationships/slide" Target="slide29.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slide" Target="slide23.xml"/><Relationship Id="rId11" Type="http://schemas.openxmlformats.org/officeDocument/2006/relationships/slide" Target="slide28.xml"/><Relationship Id="rId5" Type="http://schemas.openxmlformats.org/officeDocument/2006/relationships/slide" Target="slide22.xml"/><Relationship Id="rId10" Type="http://schemas.openxmlformats.org/officeDocument/2006/relationships/slide" Target="slide27.xml"/><Relationship Id="rId4" Type="http://schemas.openxmlformats.org/officeDocument/2006/relationships/slide" Target="slide21.xml"/><Relationship Id="rId9" Type="http://schemas.openxmlformats.org/officeDocument/2006/relationships/slide" Target="slide26.xml"/><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slide" Target="slide20.xml"/></Relationships>
</file>

<file path=ppt/slides/_rels/slide2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E6486-A9B4-4A31-B665-8564CE55C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088" y="1115501"/>
            <a:ext cx="6440437" cy="5352299"/>
          </a:xfrm>
          <a:prstGeom prst="rect">
            <a:avLst/>
          </a:prstGeom>
        </p:spPr>
      </p:pic>
      <p:sp>
        <p:nvSpPr>
          <p:cNvPr id="7" name="TextBox 6">
            <a:extLst>
              <a:ext uri="{FF2B5EF4-FFF2-40B4-BE49-F238E27FC236}">
                <a16:creationId xmlns:a16="http://schemas.microsoft.com/office/drawing/2014/main" id="{6CF15CA3-56CB-4CE1-84F5-5FC069532BE7}"/>
              </a:ext>
            </a:extLst>
          </p:cNvPr>
          <p:cNvSpPr txBox="1"/>
          <p:nvPr/>
        </p:nvSpPr>
        <p:spPr>
          <a:xfrm>
            <a:off x="535475" y="624975"/>
            <a:ext cx="4159988" cy="4524315"/>
          </a:xfrm>
          <a:prstGeom prst="rect">
            <a:avLst/>
          </a:prstGeom>
          <a:noFill/>
        </p:spPr>
        <p:txBody>
          <a:bodyPr wrap="square">
            <a:spAutoFit/>
          </a:bodyPr>
          <a:lstStyle/>
          <a:p>
            <a:pPr algn="ct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Thiếu</a:t>
            </a:r>
            <a:r>
              <a:rPr lang="en-US" sz="9600" dirty="0">
                <a:solidFill>
                  <a:srgbClr val="FF0000"/>
                </a:solidFill>
                <a:effectLst/>
                <a:latin typeface="#9Slide05 IcielCiaobella" pitchFamily="2" charset="0"/>
                <a:ea typeface="Calibri" panose="020F0502020204030204" pitchFamily="34" charset="0"/>
                <a:cs typeface="#9Slide03 Arima Madurai" panose="00000500000000000000" pitchFamily="2" charset="0"/>
              </a:rPr>
              <a:t> </a:t>
            </a: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nhi</a:t>
            </a:r>
            <a:r>
              <a:rPr lang="en-US" sz="9600" dirty="0">
                <a:solidFill>
                  <a:srgbClr val="FF0000"/>
                </a:solidFill>
                <a:effectLst/>
                <a:latin typeface="#9Slide05 IcielCiaobella" pitchFamily="2" charset="0"/>
                <a:ea typeface="Calibri" panose="020F0502020204030204" pitchFamily="34" charset="0"/>
                <a:cs typeface="#9Slide03 Arima Madurai" panose="00000500000000000000" pitchFamily="2" charset="0"/>
              </a:rPr>
              <a:t> </a:t>
            </a: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thế</a:t>
            </a:r>
            <a:r>
              <a:rPr lang="en-US" sz="9600" dirty="0">
                <a:solidFill>
                  <a:srgbClr val="FF0000"/>
                </a:solidFill>
                <a:effectLst/>
                <a:latin typeface="#9Slide05 IcielCiaobella" pitchFamily="2" charset="0"/>
                <a:ea typeface="Calibri" panose="020F0502020204030204" pitchFamily="34" charset="0"/>
                <a:cs typeface="#9Slide03 Arima Madurai" panose="00000500000000000000" pitchFamily="2" charset="0"/>
              </a:rPr>
              <a:t> </a:t>
            </a: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giới</a:t>
            </a:r>
            <a:r>
              <a:rPr lang="en-US" sz="9600" dirty="0">
                <a:solidFill>
                  <a:srgbClr val="FF0000"/>
                </a:solidFill>
                <a:effectLst/>
                <a:latin typeface="#9Slide05 IcielCiaobella" pitchFamily="2" charset="0"/>
                <a:ea typeface="Calibri" panose="020F0502020204030204" pitchFamily="34" charset="0"/>
                <a:cs typeface="#9Slide03 Arima Madurai" panose="00000500000000000000" pitchFamily="2" charset="0"/>
              </a:rPr>
              <a:t> </a:t>
            </a: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liên</a:t>
            </a:r>
            <a:r>
              <a:rPr lang="en-US" sz="9600" dirty="0">
                <a:solidFill>
                  <a:srgbClr val="FF0000"/>
                </a:solidFill>
                <a:effectLst/>
                <a:latin typeface="#9Slide05 IcielCiaobella" pitchFamily="2" charset="0"/>
                <a:ea typeface="Calibri" panose="020F0502020204030204" pitchFamily="34" charset="0"/>
                <a:cs typeface="#9Slide03 Arima Madurai" panose="00000500000000000000" pitchFamily="2" charset="0"/>
              </a:rPr>
              <a:t> </a:t>
            </a:r>
            <a:r>
              <a:rPr lang="en-US" sz="9600" dirty="0" err="1">
                <a:solidFill>
                  <a:srgbClr val="FF0000"/>
                </a:solidFill>
                <a:effectLst/>
                <a:latin typeface="#9Slide05 IcielCiaobella" pitchFamily="2" charset="0"/>
                <a:ea typeface="Calibri" panose="020F0502020204030204" pitchFamily="34" charset="0"/>
                <a:cs typeface="#9Slide03 Arima Madurai" panose="00000500000000000000" pitchFamily="2" charset="0"/>
              </a:rPr>
              <a:t>hoan</a:t>
            </a:r>
            <a:endParaRPr lang="en-US" sz="9600" dirty="0">
              <a:solidFill>
                <a:srgbClr val="FF0000"/>
              </a:solidFill>
              <a:latin typeface="#9Slide05 IcielCiaobella" pitchFamily="2" charset="0"/>
              <a:cs typeface="#9Slide03 Arima Madurai" panose="00000500000000000000" pitchFamily="2" charset="0"/>
            </a:endParaRPr>
          </a:p>
        </p:txBody>
      </p:sp>
    </p:spTree>
    <p:extLst>
      <p:ext uri="{BB962C8B-B14F-4D97-AF65-F5344CB8AC3E}">
        <p14:creationId xmlns:p14="http://schemas.microsoft.com/office/powerpoint/2010/main" val="2080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rcRect/>
          <a:stretch>
            <a:fillRect/>
          </a:stretch>
        </p:blipFill>
        <p:spPr>
          <a:xfrm>
            <a:off x="453670" y="1813998"/>
            <a:ext cx="11515662" cy="3230003"/>
          </a:xfrm>
          <a:custGeom>
            <a:avLst/>
            <a:gdLst/>
            <a:ahLst/>
            <a:cxnLst/>
            <a:rect l="l" t="t" r="r" b="b"/>
            <a:pathLst>
              <a:path w="9498391" h="2664183">
                <a:moveTo>
                  <a:pt x="3762794" y="1530308"/>
                </a:moveTo>
                <a:lnTo>
                  <a:pt x="3904776" y="1530308"/>
                </a:lnTo>
                <a:lnTo>
                  <a:pt x="3904776" y="1600853"/>
                </a:lnTo>
                <a:lnTo>
                  <a:pt x="3762794" y="1600853"/>
                </a:lnTo>
                <a:close/>
                <a:moveTo>
                  <a:pt x="2356368" y="1479409"/>
                </a:moveTo>
                <a:cubicBezTo>
                  <a:pt x="2260523" y="1587160"/>
                  <a:pt x="2150390" y="1671100"/>
                  <a:pt x="2025970" y="1731226"/>
                </a:cubicBezTo>
                <a:cubicBezTo>
                  <a:pt x="2056330" y="1767540"/>
                  <a:pt x="2083715" y="1804152"/>
                  <a:pt x="2108123" y="1841061"/>
                </a:cubicBezTo>
                <a:cubicBezTo>
                  <a:pt x="2231353" y="1771410"/>
                  <a:pt x="2345057" y="1675862"/>
                  <a:pt x="2449237" y="1554418"/>
                </a:cubicBezTo>
                <a:close/>
                <a:moveTo>
                  <a:pt x="2880541" y="1460657"/>
                </a:moveTo>
                <a:cubicBezTo>
                  <a:pt x="2876969" y="1497864"/>
                  <a:pt x="2861119" y="1527480"/>
                  <a:pt x="2832990" y="1549507"/>
                </a:cubicBezTo>
                <a:cubicBezTo>
                  <a:pt x="2804862" y="1571533"/>
                  <a:pt x="2742726" y="1589542"/>
                  <a:pt x="2646583" y="1603532"/>
                </a:cubicBezTo>
                <a:cubicBezTo>
                  <a:pt x="2664442" y="1635678"/>
                  <a:pt x="2679325" y="1666039"/>
                  <a:pt x="2691231" y="1694614"/>
                </a:cubicBezTo>
                <a:cubicBezTo>
                  <a:pt x="2791244" y="1676755"/>
                  <a:pt x="2866402" y="1646245"/>
                  <a:pt x="2916706" y="1603085"/>
                </a:cubicBezTo>
                <a:lnTo>
                  <a:pt x="3148431" y="1699079"/>
                </a:lnTo>
                <a:lnTo>
                  <a:pt x="3199330" y="1615140"/>
                </a:lnTo>
                <a:cubicBezTo>
                  <a:pt x="3119261" y="1587160"/>
                  <a:pt x="3040977" y="1560669"/>
                  <a:pt x="2964480" y="1535666"/>
                </a:cubicBezTo>
                <a:cubicBezTo>
                  <a:pt x="2974005" y="1513342"/>
                  <a:pt x="2979958" y="1488339"/>
                  <a:pt x="2982339" y="1460657"/>
                </a:cubicBezTo>
                <a:close/>
                <a:moveTo>
                  <a:pt x="5329061" y="1438332"/>
                </a:moveTo>
                <a:cubicBezTo>
                  <a:pt x="5299295" y="1562753"/>
                  <a:pt x="5266553" y="1677053"/>
                  <a:pt x="5230835" y="1781232"/>
                </a:cubicBezTo>
                <a:cubicBezTo>
                  <a:pt x="5268935" y="1790757"/>
                  <a:pt x="5310011" y="1802664"/>
                  <a:pt x="5354064" y="1816951"/>
                </a:cubicBezTo>
                <a:cubicBezTo>
                  <a:pt x="5386211" y="1721106"/>
                  <a:pt x="5417763" y="1608294"/>
                  <a:pt x="5448719" y="1478516"/>
                </a:cubicBezTo>
                <a:cubicBezTo>
                  <a:pt x="5410619" y="1468396"/>
                  <a:pt x="5370733" y="1455001"/>
                  <a:pt x="5329061" y="1438332"/>
                </a:cubicBezTo>
                <a:close/>
                <a:moveTo>
                  <a:pt x="6586361" y="1414222"/>
                </a:moveTo>
                <a:lnTo>
                  <a:pt x="6856931" y="1414222"/>
                </a:lnTo>
                <a:cubicBezTo>
                  <a:pt x="6839071" y="1471372"/>
                  <a:pt x="6811687" y="1522271"/>
                  <a:pt x="6774777" y="1566920"/>
                </a:cubicBezTo>
                <a:cubicBezTo>
                  <a:pt x="6733403" y="1524950"/>
                  <a:pt x="6698875" y="1476135"/>
                  <a:pt x="6671193" y="1420473"/>
                </a:cubicBezTo>
                <a:lnTo>
                  <a:pt x="6593505" y="1476730"/>
                </a:lnTo>
                <a:cubicBezTo>
                  <a:pt x="6625354" y="1536559"/>
                  <a:pt x="6661073" y="1590435"/>
                  <a:pt x="6700661" y="1638357"/>
                </a:cubicBezTo>
                <a:cubicBezTo>
                  <a:pt x="6667026" y="1663956"/>
                  <a:pt x="6628926" y="1686727"/>
                  <a:pt x="6586361" y="1706670"/>
                </a:cubicBezTo>
                <a:close/>
                <a:moveTo>
                  <a:pt x="4627187" y="1385647"/>
                </a:moveTo>
                <a:cubicBezTo>
                  <a:pt x="4623615" y="1415413"/>
                  <a:pt x="4619002" y="1443393"/>
                  <a:pt x="4613346" y="1469586"/>
                </a:cubicBezTo>
                <a:lnTo>
                  <a:pt x="4334293" y="1469586"/>
                </a:lnTo>
                <a:lnTo>
                  <a:pt x="4334293" y="1577635"/>
                </a:lnTo>
                <a:lnTo>
                  <a:pt x="4575395" y="1577635"/>
                </a:lnTo>
                <a:cubicBezTo>
                  <a:pt x="4530747" y="1649668"/>
                  <a:pt x="4439961" y="1702056"/>
                  <a:pt x="4303040" y="1734798"/>
                </a:cubicBezTo>
                <a:cubicBezTo>
                  <a:pt x="4335782" y="1771707"/>
                  <a:pt x="4363761" y="1805938"/>
                  <a:pt x="4386979" y="1837489"/>
                </a:cubicBezTo>
                <a:cubicBezTo>
                  <a:pt x="4560512" y="1789864"/>
                  <a:pt x="4670050" y="1703246"/>
                  <a:pt x="4715591" y="1577635"/>
                </a:cubicBezTo>
                <a:lnTo>
                  <a:pt x="4976338" y="1577635"/>
                </a:lnTo>
                <a:cubicBezTo>
                  <a:pt x="4974255" y="1620498"/>
                  <a:pt x="4971501" y="1648924"/>
                  <a:pt x="4968078" y="1662914"/>
                </a:cubicBezTo>
                <a:cubicBezTo>
                  <a:pt x="4964655" y="1676904"/>
                  <a:pt x="4955800" y="1687768"/>
                  <a:pt x="4941512" y="1695507"/>
                </a:cubicBezTo>
                <a:cubicBezTo>
                  <a:pt x="4927225" y="1703246"/>
                  <a:pt x="4907282" y="1707116"/>
                  <a:pt x="4881683" y="1707116"/>
                </a:cubicBezTo>
                <a:cubicBezTo>
                  <a:pt x="4832570" y="1707116"/>
                  <a:pt x="4775122" y="1704437"/>
                  <a:pt x="4709340" y="1699079"/>
                </a:cubicBezTo>
                <a:cubicBezTo>
                  <a:pt x="4723033" y="1744323"/>
                  <a:pt x="4732558" y="1784507"/>
                  <a:pt x="4737915" y="1819630"/>
                </a:cubicBezTo>
                <a:cubicBezTo>
                  <a:pt x="4770955" y="1821118"/>
                  <a:pt x="4802358" y="1821862"/>
                  <a:pt x="4832124" y="1821862"/>
                </a:cubicBezTo>
                <a:cubicBezTo>
                  <a:pt x="4918146" y="1821862"/>
                  <a:pt x="4975892" y="1816579"/>
                  <a:pt x="5005360" y="1806012"/>
                </a:cubicBezTo>
                <a:cubicBezTo>
                  <a:pt x="5034828" y="1795445"/>
                  <a:pt x="5058045" y="1779149"/>
                  <a:pt x="5075011" y="1757122"/>
                </a:cubicBezTo>
                <a:cubicBezTo>
                  <a:pt x="5091978" y="1735096"/>
                  <a:pt x="5101949" y="1707116"/>
                  <a:pt x="5104926" y="1673183"/>
                </a:cubicBezTo>
                <a:lnTo>
                  <a:pt x="5120106" y="1469586"/>
                </a:lnTo>
                <a:lnTo>
                  <a:pt x="4742827" y="1469586"/>
                </a:lnTo>
                <a:cubicBezTo>
                  <a:pt x="4747887" y="1442202"/>
                  <a:pt x="4751906" y="1414222"/>
                  <a:pt x="4754882" y="1385647"/>
                </a:cubicBezTo>
                <a:close/>
                <a:moveTo>
                  <a:pt x="7490045" y="1378503"/>
                </a:moveTo>
                <a:lnTo>
                  <a:pt x="7782939" y="1378503"/>
                </a:lnTo>
                <a:lnTo>
                  <a:pt x="7782939" y="1427617"/>
                </a:lnTo>
                <a:lnTo>
                  <a:pt x="7490045" y="1427617"/>
                </a:lnTo>
                <a:close/>
                <a:moveTo>
                  <a:pt x="2680516" y="1350821"/>
                </a:moveTo>
                <a:lnTo>
                  <a:pt x="2680516" y="1560669"/>
                </a:lnTo>
                <a:lnTo>
                  <a:pt x="2776956" y="1560669"/>
                </a:lnTo>
                <a:lnTo>
                  <a:pt x="2776956" y="1432082"/>
                </a:lnTo>
                <a:lnTo>
                  <a:pt x="3057348" y="1432082"/>
                </a:lnTo>
                <a:lnTo>
                  <a:pt x="3057348" y="1560669"/>
                </a:lnTo>
                <a:lnTo>
                  <a:pt x="3153789" y="1560669"/>
                </a:lnTo>
                <a:lnTo>
                  <a:pt x="3153789" y="1350821"/>
                </a:lnTo>
                <a:close/>
                <a:moveTo>
                  <a:pt x="8528568" y="1335641"/>
                </a:moveTo>
                <a:lnTo>
                  <a:pt x="8683944" y="1335641"/>
                </a:lnTo>
                <a:cubicBezTo>
                  <a:pt x="8668764" y="1404102"/>
                  <a:pt x="8643165" y="1465717"/>
                  <a:pt x="8607149" y="1520485"/>
                </a:cubicBezTo>
                <a:cubicBezTo>
                  <a:pt x="8574705" y="1468693"/>
                  <a:pt x="8548511" y="1407078"/>
                  <a:pt x="8528568" y="1335641"/>
                </a:cubicBezTo>
                <a:close/>
                <a:moveTo>
                  <a:pt x="3560983" y="1307066"/>
                </a:moveTo>
                <a:lnTo>
                  <a:pt x="4107479" y="1307066"/>
                </a:lnTo>
                <a:lnTo>
                  <a:pt x="4107479" y="1420919"/>
                </a:lnTo>
                <a:cubicBezTo>
                  <a:pt x="4049734" y="1384605"/>
                  <a:pt x="3990500" y="1349333"/>
                  <a:pt x="3929779" y="1315103"/>
                </a:cubicBezTo>
                <a:lnTo>
                  <a:pt x="3871736" y="1382968"/>
                </a:lnTo>
                <a:lnTo>
                  <a:pt x="3954782" y="1437439"/>
                </a:lnTo>
                <a:lnTo>
                  <a:pt x="3723950" y="1437439"/>
                </a:lnTo>
                <a:cubicBezTo>
                  <a:pt x="3748059" y="1419580"/>
                  <a:pt x="3772021" y="1401423"/>
                  <a:pt x="3795834" y="1382968"/>
                </a:cubicBezTo>
                <a:lnTo>
                  <a:pt x="3731540" y="1312424"/>
                </a:lnTo>
                <a:cubicBezTo>
                  <a:pt x="3680343" y="1350821"/>
                  <a:pt x="3623491" y="1391154"/>
                  <a:pt x="3560983" y="1433421"/>
                </a:cubicBezTo>
                <a:close/>
                <a:moveTo>
                  <a:pt x="1767009" y="1299029"/>
                </a:moveTo>
                <a:lnTo>
                  <a:pt x="1767009" y="1358858"/>
                </a:lnTo>
                <a:lnTo>
                  <a:pt x="1571448" y="1358858"/>
                </a:lnTo>
                <a:lnTo>
                  <a:pt x="1571448" y="1466014"/>
                </a:lnTo>
                <a:lnTo>
                  <a:pt x="1729504" y="1466014"/>
                </a:lnTo>
                <a:cubicBezTo>
                  <a:pt x="1682475" y="1535071"/>
                  <a:pt x="1623241" y="1602043"/>
                  <a:pt x="1551803" y="1666932"/>
                </a:cubicBezTo>
                <a:cubicBezTo>
                  <a:pt x="1575616" y="1700270"/>
                  <a:pt x="1598536" y="1735096"/>
                  <a:pt x="1620562" y="1771410"/>
                </a:cubicBezTo>
                <a:cubicBezTo>
                  <a:pt x="1674140" y="1719618"/>
                  <a:pt x="1722956" y="1657705"/>
                  <a:pt x="1767009" y="1585672"/>
                </a:cubicBezTo>
                <a:lnTo>
                  <a:pt x="1767009" y="1836596"/>
                </a:lnTo>
                <a:lnTo>
                  <a:pt x="1884881" y="1836596"/>
                </a:lnTo>
                <a:lnTo>
                  <a:pt x="1884881" y="1615140"/>
                </a:lnTo>
                <a:cubicBezTo>
                  <a:pt x="1922385" y="1642525"/>
                  <a:pt x="1961974" y="1672588"/>
                  <a:pt x="2003645" y="1705330"/>
                </a:cubicBezTo>
                <a:lnTo>
                  <a:pt x="2075083" y="1605318"/>
                </a:lnTo>
                <a:cubicBezTo>
                  <a:pt x="2016147" y="1568408"/>
                  <a:pt x="1952746" y="1531201"/>
                  <a:pt x="1884881" y="1493696"/>
                </a:cubicBezTo>
                <a:lnTo>
                  <a:pt x="1884881" y="1466014"/>
                </a:lnTo>
                <a:lnTo>
                  <a:pt x="2064368" y="1466014"/>
                </a:lnTo>
                <a:lnTo>
                  <a:pt x="2064368" y="1358858"/>
                </a:lnTo>
                <a:lnTo>
                  <a:pt x="1884881" y="1358858"/>
                </a:lnTo>
                <a:lnTo>
                  <a:pt x="1884881" y="1299029"/>
                </a:lnTo>
                <a:close/>
                <a:moveTo>
                  <a:pt x="7490045" y="1265096"/>
                </a:moveTo>
                <a:lnTo>
                  <a:pt x="7782939" y="1265096"/>
                </a:lnTo>
                <a:lnTo>
                  <a:pt x="7782939" y="1312424"/>
                </a:lnTo>
                <a:lnTo>
                  <a:pt x="7490045" y="1312424"/>
                </a:lnTo>
                <a:close/>
                <a:moveTo>
                  <a:pt x="2351011" y="1209732"/>
                </a:moveTo>
                <a:cubicBezTo>
                  <a:pt x="2266476" y="1306768"/>
                  <a:pt x="2172715" y="1382968"/>
                  <a:pt x="2069725" y="1438332"/>
                </a:cubicBezTo>
                <a:cubicBezTo>
                  <a:pt x="2103063" y="1472265"/>
                  <a:pt x="2131340" y="1504710"/>
                  <a:pt x="2154557" y="1535666"/>
                </a:cubicBezTo>
                <a:cubicBezTo>
                  <a:pt x="2253379" y="1470182"/>
                  <a:pt x="2348034" y="1387433"/>
                  <a:pt x="2438521" y="1287421"/>
                </a:cubicBezTo>
                <a:close/>
                <a:moveTo>
                  <a:pt x="2803745" y="1198124"/>
                </a:moveTo>
                <a:lnTo>
                  <a:pt x="3030559" y="1198124"/>
                </a:lnTo>
                <a:lnTo>
                  <a:pt x="3030559" y="1240093"/>
                </a:lnTo>
                <a:lnTo>
                  <a:pt x="2803745" y="1240093"/>
                </a:lnTo>
                <a:close/>
                <a:moveTo>
                  <a:pt x="5288877" y="1186515"/>
                </a:moveTo>
                <a:lnTo>
                  <a:pt x="5215654" y="1274026"/>
                </a:lnTo>
                <a:cubicBezTo>
                  <a:pt x="5271613" y="1319270"/>
                  <a:pt x="5326977" y="1366300"/>
                  <a:pt x="5381746" y="1415115"/>
                </a:cubicBezTo>
                <a:lnTo>
                  <a:pt x="5464792" y="1323139"/>
                </a:lnTo>
                <a:cubicBezTo>
                  <a:pt x="5419549" y="1285039"/>
                  <a:pt x="5360910" y="1239498"/>
                  <a:pt x="5288877" y="1186515"/>
                </a:cubicBezTo>
                <a:close/>
                <a:moveTo>
                  <a:pt x="3569020" y="1149903"/>
                </a:moveTo>
                <a:lnTo>
                  <a:pt x="3619919" y="1212411"/>
                </a:lnTo>
                <a:lnTo>
                  <a:pt x="3443111" y="1212411"/>
                </a:lnTo>
                <a:lnTo>
                  <a:pt x="3443111" y="1828560"/>
                </a:lnTo>
                <a:lnTo>
                  <a:pt x="3560983" y="1828560"/>
                </a:lnTo>
                <a:lnTo>
                  <a:pt x="3560983" y="1482534"/>
                </a:lnTo>
                <a:cubicBezTo>
                  <a:pt x="3583902" y="1512300"/>
                  <a:pt x="3595808" y="1527927"/>
                  <a:pt x="3596701" y="1529415"/>
                </a:cubicBezTo>
                <a:lnTo>
                  <a:pt x="3653852" y="1488785"/>
                </a:lnTo>
                <a:lnTo>
                  <a:pt x="3653852" y="1741942"/>
                </a:lnTo>
                <a:lnTo>
                  <a:pt x="3762794" y="1741942"/>
                </a:lnTo>
                <a:lnTo>
                  <a:pt x="3762794" y="1699079"/>
                </a:lnTo>
                <a:lnTo>
                  <a:pt x="4013718" y="1699079"/>
                </a:lnTo>
                <a:lnTo>
                  <a:pt x="4013718" y="1477623"/>
                </a:lnTo>
                <a:lnTo>
                  <a:pt x="4078904" y="1523164"/>
                </a:lnTo>
                <a:lnTo>
                  <a:pt x="4107479" y="1486999"/>
                </a:lnTo>
                <a:lnTo>
                  <a:pt x="4107479" y="1648180"/>
                </a:lnTo>
                <a:cubicBezTo>
                  <a:pt x="4107479" y="1698186"/>
                  <a:pt x="4080393" y="1723189"/>
                  <a:pt x="4026220" y="1723189"/>
                </a:cubicBezTo>
                <a:cubicBezTo>
                  <a:pt x="3994072" y="1723189"/>
                  <a:pt x="3961033" y="1721404"/>
                  <a:pt x="3927100" y="1717832"/>
                </a:cubicBezTo>
                <a:cubicBezTo>
                  <a:pt x="3934244" y="1744621"/>
                  <a:pt x="3941983" y="1781828"/>
                  <a:pt x="3950317" y="1829453"/>
                </a:cubicBezTo>
                <a:cubicBezTo>
                  <a:pt x="4044377" y="1828560"/>
                  <a:pt x="4105768" y="1824616"/>
                  <a:pt x="4134492" y="1817621"/>
                </a:cubicBezTo>
                <a:cubicBezTo>
                  <a:pt x="4163216" y="1810626"/>
                  <a:pt x="4185689" y="1794850"/>
                  <a:pt x="4201911" y="1770294"/>
                </a:cubicBezTo>
                <a:cubicBezTo>
                  <a:pt x="4218133" y="1745737"/>
                  <a:pt x="4226245" y="1712771"/>
                  <a:pt x="4226245" y="1671397"/>
                </a:cubicBezTo>
                <a:lnTo>
                  <a:pt x="4226245" y="1212411"/>
                </a:lnTo>
                <a:lnTo>
                  <a:pt x="4041846" y="1212411"/>
                </a:lnTo>
                <a:cubicBezTo>
                  <a:pt x="4060599" y="1192171"/>
                  <a:pt x="4079500" y="1171335"/>
                  <a:pt x="4098550" y="1149903"/>
                </a:cubicBezTo>
                <a:lnTo>
                  <a:pt x="3953889" y="1149903"/>
                </a:lnTo>
                <a:cubicBezTo>
                  <a:pt x="3942578" y="1164786"/>
                  <a:pt x="3925761" y="1185622"/>
                  <a:pt x="3903436" y="1212411"/>
                </a:cubicBezTo>
                <a:lnTo>
                  <a:pt x="3761454" y="1212411"/>
                </a:lnTo>
                <a:lnTo>
                  <a:pt x="3714573" y="1149903"/>
                </a:lnTo>
                <a:close/>
                <a:moveTo>
                  <a:pt x="1650030" y="1145439"/>
                </a:moveTo>
                <a:lnTo>
                  <a:pt x="1566091" y="1187408"/>
                </a:lnTo>
                <a:cubicBezTo>
                  <a:pt x="1590498" y="1230271"/>
                  <a:pt x="1614311" y="1276110"/>
                  <a:pt x="1637529" y="1324925"/>
                </a:cubicBezTo>
                <a:lnTo>
                  <a:pt x="1727718" y="1279384"/>
                </a:lnTo>
                <a:cubicBezTo>
                  <a:pt x="1701525" y="1229973"/>
                  <a:pt x="1675629" y="1185324"/>
                  <a:pt x="1650030" y="1145439"/>
                </a:cubicBezTo>
                <a:close/>
                <a:moveTo>
                  <a:pt x="4588343" y="1128472"/>
                </a:moveTo>
                <a:lnTo>
                  <a:pt x="4936155" y="1128472"/>
                </a:lnTo>
                <a:cubicBezTo>
                  <a:pt x="4884362" y="1164786"/>
                  <a:pt x="4824087" y="1196189"/>
                  <a:pt x="4755328" y="1222680"/>
                </a:cubicBezTo>
                <a:cubicBezTo>
                  <a:pt x="4692821" y="1197380"/>
                  <a:pt x="4637159" y="1165977"/>
                  <a:pt x="4588343" y="1128472"/>
                </a:cubicBezTo>
                <a:close/>
                <a:moveTo>
                  <a:pt x="2712663" y="1119542"/>
                </a:moveTo>
                <a:lnTo>
                  <a:pt x="2712663" y="1315103"/>
                </a:lnTo>
                <a:lnTo>
                  <a:pt x="3121642" y="1315103"/>
                </a:lnTo>
                <a:lnTo>
                  <a:pt x="3121642" y="1119542"/>
                </a:lnTo>
                <a:close/>
                <a:moveTo>
                  <a:pt x="725807" y="1109720"/>
                </a:moveTo>
                <a:lnTo>
                  <a:pt x="645440" y="1129365"/>
                </a:lnTo>
                <a:cubicBezTo>
                  <a:pt x="656751" y="1193659"/>
                  <a:pt x="671634" y="1284742"/>
                  <a:pt x="690089" y="1402614"/>
                </a:cubicBezTo>
                <a:lnTo>
                  <a:pt x="765991" y="1385647"/>
                </a:lnTo>
                <a:cubicBezTo>
                  <a:pt x="751108" y="1284444"/>
                  <a:pt x="737714" y="1192468"/>
                  <a:pt x="725807" y="1109720"/>
                </a:cubicBezTo>
                <a:close/>
                <a:moveTo>
                  <a:pt x="1810764" y="1108827"/>
                </a:moveTo>
                <a:lnTo>
                  <a:pt x="1724147" y="1147225"/>
                </a:lnTo>
                <a:cubicBezTo>
                  <a:pt x="1753316" y="1197231"/>
                  <a:pt x="1777129" y="1240391"/>
                  <a:pt x="1795584" y="1276705"/>
                </a:cubicBezTo>
                <a:lnTo>
                  <a:pt x="1884881" y="1234735"/>
                </a:lnTo>
                <a:cubicBezTo>
                  <a:pt x="1863449" y="1194849"/>
                  <a:pt x="1838744" y="1152880"/>
                  <a:pt x="1810764" y="1108827"/>
                </a:cubicBezTo>
                <a:close/>
                <a:moveTo>
                  <a:pt x="1975963" y="1102576"/>
                </a:moveTo>
                <a:cubicBezTo>
                  <a:pt x="1946198" y="1163298"/>
                  <a:pt x="1914646" y="1220150"/>
                  <a:pt x="1881309" y="1273133"/>
                </a:cubicBezTo>
                <a:lnTo>
                  <a:pt x="1969713" y="1318675"/>
                </a:lnTo>
                <a:cubicBezTo>
                  <a:pt x="2006622" y="1258548"/>
                  <a:pt x="2040555" y="1199314"/>
                  <a:pt x="2071511" y="1140974"/>
                </a:cubicBezTo>
                <a:close/>
                <a:moveTo>
                  <a:pt x="2626938" y="1085610"/>
                </a:moveTo>
                <a:lnTo>
                  <a:pt x="3207367" y="1085610"/>
                </a:lnTo>
                <a:lnTo>
                  <a:pt x="3207367" y="1703544"/>
                </a:lnTo>
                <a:lnTo>
                  <a:pt x="2626938" y="1703544"/>
                </a:lnTo>
                <a:close/>
                <a:moveTo>
                  <a:pt x="5504083" y="1007921"/>
                </a:moveTo>
                <a:lnTo>
                  <a:pt x="5504083" y="1798199"/>
                </a:lnTo>
                <a:lnTo>
                  <a:pt x="6097014" y="1798199"/>
                </a:lnTo>
                <a:lnTo>
                  <a:pt x="6097014" y="1687471"/>
                </a:lnTo>
                <a:lnTo>
                  <a:pt x="5629099" y="1687471"/>
                </a:lnTo>
                <a:lnTo>
                  <a:pt x="5629099" y="1119542"/>
                </a:lnTo>
                <a:lnTo>
                  <a:pt x="6084513" y="1119542"/>
                </a:lnTo>
                <a:lnTo>
                  <a:pt x="6084513" y="1007921"/>
                </a:lnTo>
                <a:close/>
                <a:moveTo>
                  <a:pt x="2513531" y="990062"/>
                </a:moveTo>
                <a:lnTo>
                  <a:pt x="2513531" y="1834811"/>
                </a:lnTo>
                <a:lnTo>
                  <a:pt x="2626938" y="1834811"/>
                </a:lnTo>
                <a:lnTo>
                  <a:pt x="2626938" y="1799092"/>
                </a:lnTo>
                <a:lnTo>
                  <a:pt x="3207367" y="1799092"/>
                </a:lnTo>
                <a:lnTo>
                  <a:pt x="3207367" y="1833918"/>
                </a:lnTo>
                <a:lnTo>
                  <a:pt x="3320774" y="1833918"/>
                </a:lnTo>
                <a:lnTo>
                  <a:pt x="3320774" y="990062"/>
                </a:lnTo>
                <a:close/>
                <a:moveTo>
                  <a:pt x="6468489" y="988276"/>
                </a:moveTo>
                <a:lnTo>
                  <a:pt x="6468489" y="1833918"/>
                </a:lnTo>
                <a:lnTo>
                  <a:pt x="6586361" y="1833918"/>
                </a:lnTo>
                <a:lnTo>
                  <a:pt x="6586361" y="1761587"/>
                </a:lnTo>
                <a:cubicBezTo>
                  <a:pt x="6606006" y="1790162"/>
                  <a:pt x="6621187" y="1814868"/>
                  <a:pt x="6631902" y="1835703"/>
                </a:cubicBezTo>
                <a:cubicBezTo>
                  <a:pt x="6688160" y="1802068"/>
                  <a:pt x="6738315" y="1764712"/>
                  <a:pt x="6782368" y="1723636"/>
                </a:cubicBezTo>
                <a:cubicBezTo>
                  <a:pt x="6832374" y="1768582"/>
                  <a:pt x="6887292" y="1805938"/>
                  <a:pt x="6947120" y="1835703"/>
                </a:cubicBezTo>
                <a:cubicBezTo>
                  <a:pt x="6975100" y="1788674"/>
                  <a:pt x="7000103" y="1748490"/>
                  <a:pt x="7022129" y="1715153"/>
                </a:cubicBezTo>
                <a:cubicBezTo>
                  <a:pt x="6962301" y="1695507"/>
                  <a:pt x="6908425" y="1669760"/>
                  <a:pt x="6860502" y="1637911"/>
                </a:cubicBezTo>
                <a:cubicBezTo>
                  <a:pt x="6913187" y="1570045"/>
                  <a:pt x="6952775" y="1493696"/>
                  <a:pt x="6979267" y="1408864"/>
                </a:cubicBezTo>
                <a:lnTo>
                  <a:pt x="6979267" y="1308852"/>
                </a:lnTo>
                <a:lnTo>
                  <a:pt x="6586361" y="1308852"/>
                </a:lnTo>
                <a:lnTo>
                  <a:pt x="6586361" y="1093646"/>
                </a:lnTo>
                <a:lnTo>
                  <a:pt x="6842643" y="1093646"/>
                </a:lnTo>
                <a:cubicBezTo>
                  <a:pt x="6842643" y="1122817"/>
                  <a:pt x="6837881" y="1141867"/>
                  <a:pt x="6828356" y="1150796"/>
                </a:cubicBezTo>
                <a:cubicBezTo>
                  <a:pt x="6818831" y="1159726"/>
                  <a:pt x="6802757" y="1164191"/>
                  <a:pt x="6780135" y="1164191"/>
                </a:cubicBezTo>
                <a:cubicBezTo>
                  <a:pt x="6747095" y="1164191"/>
                  <a:pt x="6704828" y="1162405"/>
                  <a:pt x="6653334" y="1158833"/>
                </a:cubicBezTo>
                <a:cubicBezTo>
                  <a:pt x="6664645" y="1201100"/>
                  <a:pt x="6672681" y="1237712"/>
                  <a:pt x="6677444" y="1268668"/>
                </a:cubicBezTo>
                <a:cubicBezTo>
                  <a:pt x="6736677" y="1269264"/>
                  <a:pt x="6786237" y="1269338"/>
                  <a:pt x="6826123" y="1268892"/>
                </a:cubicBezTo>
                <a:cubicBezTo>
                  <a:pt x="6866009" y="1268445"/>
                  <a:pt x="6897709" y="1257506"/>
                  <a:pt x="6921224" y="1236075"/>
                </a:cubicBezTo>
                <a:cubicBezTo>
                  <a:pt x="6944739" y="1214644"/>
                  <a:pt x="6958133" y="1183092"/>
                  <a:pt x="6961407" y="1141420"/>
                </a:cubicBezTo>
                <a:cubicBezTo>
                  <a:pt x="6964682" y="1099748"/>
                  <a:pt x="6966765" y="1048700"/>
                  <a:pt x="6967659" y="988276"/>
                </a:cubicBezTo>
                <a:close/>
                <a:moveTo>
                  <a:pt x="2034007" y="983811"/>
                </a:moveTo>
                <a:cubicBezTo>
                  <a:pt x="1878630" y="998099"/>
                  <a:pt x="1725635" y="1008219"/>
                  <a:pt x="1575021" y="1014172"/>
                </a:cubicBezTo>
                <a:cubicBezTo>
                  <a:pt x="1583951" y="1054058"/>
                  <a:pt x="1590498" y="1089479"/>
                  <a:pt x="1594666" y="1120435"/>
                </a:cubicBezTo>
                <a:cubicBezTo>
                  <a:pt x="1732183" y="1112696"/>
                  <a:pt x="1883690" y="1101683"/>
                  <a:pt x="2049187" y="1087396"/>
                </a:cubicBezTo>
                <a:close/>
                <a:moveTo>
                  <a:pt x="8799137" y="973096"/>
                </a:moveTo>
                <a:cubicBezTo>
                  <a:pt x="8684242" y="994527"/>
                  <a:pt x="8519936" y="1010303"/>
                  <a:pt x="8306219" y="1020423"/>
                </a:cubicBezTo>
                <a:lnTo>
                  <a:pt x="8306219" y="1361537"/>
                </a:lnTo>
                <a:cubicBezTo>
                  <a:pt x="8306219" y="1524057"/>
                  <a:pt x="8269607" y="1649371"/>
                  <a:pt x="8196383" y="1737477"/>
                </a:cubicBezTo>
                <a:cubicBezTo>
                  <a:pt x="8227339" y="1768433"/>
                  <a:pt x="8257403" y="1802366"/>
                  <a:pt x="8286573" y="1839275"/>
                </a:cubicBezTo>
                <a:cubicBezTo>
                  <a:pt x="8377061" y="1721999"/>
                  <a:pt x="8422305" y="1579124"/>
                  <a:pt x="8422305" y="1410650"/>
                </a:cubicBezTo>
                <a:lnTo>
                  <a:pt x="8422305" y="1335641"/>
                </a:lnTo>
                <a:lnTo>
                  <a:pt x="8527675" y="1335641"/>
                </a:lnTo>
                <a:lnTo>
                  <a:pt x="8441057" y="1414222"/>
                </a:lnTo>
                <a:cubicBezTo>
                  <a:pt x="8463083" y="1488041"/>
                  <a:pt x="8492403" y="1554269"/>
                  <a:pt x="8529015" y="1612908"/>
                </a:cubicBezTo>
                <a:cubicBezTo>
                  <a:pt x="8483771" y="1656068"/>
                  <a:pt x="8429449" y="1693126"/>
                  <a:pt x="8366047" y="1724082"/>
                </a:cubicBezTo>
                <a:cubicBezTo>
                  <a:pt x="8389265" y="1758611"/>
                  <a:pt x="8412185" y="1796711"/>
                  <a:pt x="8434806" y="1838382"/>
                </a:cubicBezTo>
                <a:cubicBezTo>
                  <a:pt x="8499100" y="1803557"/>
                  <a:pt x="8556101" y="1761587"/>
                  <a:pt x="8605809" y="1712474"/>
                </a:cubicBezTo>
                <a:cubicBezTo>
                  <a:pt x="8652541" y="1762480"/>
                  <a:pt x="8707162" y="1804747"/>
                  <a:pt x="8769669" y="1839275"/>
                </a:cubicBezTo>
                <a:cubicBezTo>
                  <a:pt x="8795863" y="1788078"/>
                  <a:pt x="8822652" y="1743132"/>
                  <a:pt x="8850037" y="1704437"/>
                </a:cubicBezTo>
                <a:cubicBezTo>
                  <a:pt x="8787529" y="1687471"/>
                  <a:pt x="8733058" y="1658003"/>
                  <a:pt x="8686623" y="1616033"/>
                </a:cubicBezTo>
                <a:cubicBezTo>
                  <a:pt x="8742583" y="1536261"/>
                  <a:pt x="8784552" y="1442797"/>
                  <a:pt x="8812532" y="1335641"/>
                </a:cubicBezTo>
                <a:lnTo>
                  <a:pt x="8812532" y="1221341"/>
                </a:lnTo>
                <a:lnTo>
                  <a:pt x="8422305" y="1221341"/>
                </a:lnTo>
                <a:lnTo>
                  <a:pt x="8422305" y="1136509"/>
                </a:lnTo>
                <a:cubicBezTo>
                  <a:pt x="8603875" y="1125793"/>
                  <a:pt x="8742583" y="1111208"/>
                  <a:pt x="8838428" y="1092753"/>
                </a:cubicBezTo>
                <a:close/>
                <a:moveTo>
                  <a:pt x="5321917" y="965059"/>
                </a:moveTo>
                <a:lnTo>
                  <a:pt x="5247801" y="1044533"/>
                </a:lnTo>
                <a:cubicBezTo>
                  <a:pt x="5294235" y="1084419"/>
                  <a:pt x="5343646" y="1129067"/>
                  <a:pt x="5396034" y="1178478"/>
                </a:cubicBezTo>
                <a:lnTo>
                  <a:pt x="5478187" y="1090967"/>
                </a:lnTo>
                <a:cubicBezTo>
                  <a:pt x="5418656" y="1040366"/>
                  <a:pt x="5366566" y="998396"/>
                  <a:pt x="5321917" y="965059"/>
                </a:cubicBezTo>
                <a:close/>
                <a:moveTo>
                  <a:pt x="8074047" y="961487"/>
                </a:moveTo>
                <a:lnTo>
                  <a:pt x="8074047" y="1126686"/>
                </a:lnTo>
                <a:lnTo>
                  <a:pt x="7968677" y="1126686"/>
                </a:lnTo>
                <a:lnTo>
                  <a:pt x="7968677" y="1243665"/>
                </a:lnTo>
                <a:lnTo>
                  <a:pt x="8072707" y="1243665"/>
                </a:lnTo>
                <a:cubicBezTo>
                  <a:pt x="8051276" y="1321651"/>
                  <a:pt x="8013920" y="1404400"/>
                  <a:pt x="7960639" y="1491910"/>
                </a:cubicBezTo>
                <a:cubicBezTo>
                  <a:pt x="7971355" y="1538940"/>
                  <a:pt x="7982071" y="1591328"/>
                  <a:pt x="7992787" y="1649073"/>
                </a:cubicBezTo>
                <a:cubicBezTo>
                  <a:pt x="8024338" y="1596983"/>
                  <a:pt x="8051425" y="1544149"/>
                  <a:pt x="8074047" y="1490571"/>
                </a:cubicBezTo>
                <a:lnTo>
                  <a:pt x="8074047" y="1833025"/>
                </a:lnTo>
                <a:lnTo>
                  <a:pt x="8190133" y="1833025"/>
                </a:lnTo>
                <a:lnTo>
                  <a:pt x="8190133" y="1450834"/>
                </a:lnTo>
                <a:cubicBezTo>
                  <a:pt x="8210671" y="1462740"/>
                  <a:pt x="8229721" y="1474646"/>
                  <a:pt x="8247283" y="1486553"/>
                </a:cubicBezTo>
                <a:lnTo>
                  <a:pt x="8303539" y="1384754"/>
                </a:lnTo>
                <a:cubicBezTo>
                  <a:pt x="8263951" y="1362430"/>
                  <a:pt x="8226149" y="1342189"/>
                  <a:pt x="8190133" y="1324032"/>
                </a:cubicBezTo>
                <a:lnTo>
                  <a:pt x="8190133" y="1243665"/>
                </a:lnTo>
                <a:lnTo>
                  <a:pt x="8284787" y="1243665"/>
                </a:lnTo>
                <a:lnTo>
                  <a:pt x="8284787" y="1126686"/>
                </a:lnTo>
                <a:lnTo>
                  <a:pt x="8190133" y="1126686"/>
                </a:lnTo>
                <a:lnTo>
                  <a:pt x="8190133" y="961487"/>
                </a:lnTo>
                <a:close/>
                <a:moveTo>
                  <a:pt x="7458791" y="958808"/>
                </a:moveTo>
                <a:lnTo>
                  <a:pt x="7458791" y="1025781"/>
                </a:lnTo>
                <a:lnTo>
                  <a:pt x="7343599" y="1025781"/>
                </a:lnTo>
                <a:lnTo>
                  <a:pt x="7343599" y="1114185"/>
                </a:lnTo>
                <a:lnTo>
                  <a:pt x="7458791" y="1114185"/>
                </a:lnTo>
                <a:lnTo>
                  <a:pt x="7458791" y="1164191"/>
                </a:lnTo>
                <a:lnTo>
                  <a:pt x="7564161" y="1164191"/>
                </a:lnTo>
                <a:lnTo>
                  <a:pt x="7564161" y="1114185"/>
                </a:lnTo>
                <a:lnTo>
                  <a:pt x="7700786" y="1114185"/>
                </a:lnTo>
                <a:lnTo>
                  <a:pt x="7700786" y="1164191"/>
                </a:lnTo>
                <a:lnTo>
                  <a:pt x="7806156" y="1164191"/>
                </a:lnTo>
                <a:lnTo>
                  <a:pt x="7806156" y="1114185"/>
                </a:lnTo>
                <a:lnTo>
                  <a:pt x="7929386" y="1114185"/>
                </a:lnTo>
                <a:lnTo>
                  <a:pt x="7929386" y="1025781"/>
                </a:lnTo>
                <a:lnTo>
                  <a:pt x="7806156" y="1025781"/>
                </a:lnTo>
                <a:lnTo>
                  <a:pt x="7806156" y="958808"/>
                </a:lnTo>
                <a:lnTo>
                  <a:pt x="7700786" y="958808"/>
                </a:lnTo>
                <a:lnTo>
                  <a:pt x="7700786" y="1025781"/>
                </a:lnTo>
                <a:lnTo>
                  <a:pt x="7564161" y="1025781"/>
                </a:lnTo>
                <a:lnTo>
                  <a:pt x="7564161" y="958808"/>
                </a:lnTo>
                <a:close/>
                <a:moveTo>
                  <a:pt x="7156075" y="958808"/>
                </a:moveTo>
                <a:lnTo>
                  <a:pt x="7156075" y="1133830"/>
                </a:lnTo>
                <a:lnTo>
                  <a:pt x="7052491" y="1133830"/>
                </a:lnTo>
                <a:lnTo>
                  <a:pt x="7052491" y="1239200"/>
                </a:lnTo>
                <a:lnTo>
                  <a:pt x="7145359" y="1239200"/>
                </a:lnTo>
                <a:cubicBezTo>
                  <a:pt x="7120356" y="1322544"/>
                  <a:pt x="7086423" y="1400530"/>
                  <a:pt x="7043561" y="1473158"/>
                </a:cubicBezTo>
                <a:cubicBezTo>
                  <a:pt x="7056657" y="1541024"/>
                  <a:pt x="7066183" y="1595495"/>
                  <a:pt x="7072136" y="1636571"/>
                </a:cubicBezTo>
                <a:cubicBezTo>
                  <a:pt x="7104878" y="1580017"/>
                  <a:pt x="7132857" y="1520188"/>
                  <a:pt x="7156075" y="1457085"/>
                </a:cubicBezTo>
                <a:lnTo>
                  <a:pt x="7156075" y="1834811"/>
                </a:lnTo>
                <a:lnTo>
                  <a:pt x="7266803" y="1834811"/>
                </a:lnTo>
                <a:lnTo>
                  <a:pt x="7266803" y="1413329"/>
                </a:lnTo>
                <a:cubicBezTo>
                  <a:pt x="7282281" y="1435356"/>
                  <a:pt x="7296867" y="1456787"/>
                  <a:pt x="7310559" y="1477623"/>
                </a:cubicBezTo>
                <a:lnTo>
                  <a:pt x="7379317" y="1409757"/>
                </a:lnTo>
                <a:lnTo>
                  <a:pt x="7379317" y="1506198"/>
                </a:lnTo>
                <a:lnTo>
                  <a:pt x="7571305" y="1506198"/>
                </a:lnTo>
                <a:cubicBezTo>
                  <a:pt x="7570115" y="1522867"/>
                  <a:pt x="7567733" y="1538047"/>
                  <a:pt x="7564161" y="1551739"/>
                </a:cubicBezTo>
                <a:lnTo>
                  <a:pt x="7331097" y="1551739"/>
                </a:lnTo>
                <a:lnTo>
                  <a:pt x="7331097" y="1638357"/>
                </a:lnTo>
                <a:lnTo>
                  <a:pt x="7521299" y="1638357"/>
                </a:lnTo>
                <a:cubicBezTo>
                  <a:pt x="7482604" y="1683006"/>
                  <a:pt x="7411464" y="1716046"/>
                  <a:pt x="7307879" y="1737477"/>
                </a:cubicBezTo>
                <a:cubicBezTo>
                  <a:pt x="7334669" y="1770814"/>
                  <a:pt x="7357588" y="1805938"/>
                  <a:pt x="7376638" y="1842847"/>
                </a:cubicBezTo>
                <a:cubicBezTo>
                  <a:pt x="7499273" y="1805343"/>
                  <a:pt x="7583211" y="1746704"/>
                  <a:pt x="7628455" y="1666932"/>
                </a:cubicBezTo>
                <a:cubicBezTo>
                  <a:pt x="7685605" y="1748490"/>
                  <a:pt x="7768651" y="1805343"/>
                  <a:pt x="7877593" y="1837489"/>
                </a:cubicBezTo>
                <a:cubicBezTo>
                  <a:pt x="7898429" y="1794032"/>
                  <a:pt x="7918075" y="1755634"/>
                  <a:pt x="7936529" y="1722296"/>
                </a:cubicBezTo>
                <a:cubicBezTo>
                  <a:pt x="7850209" y="1709200"/>
                  <a:pt x="7778772" y="1681220"/>
                  <a:pt x="7722217" y="1638357"/>
                </a:cubicBezTo>
                <a:lnTo>
                  <a:pt x="7925814" y="1638357"/>
                </a:lnTo>
                <a:lnTo>
                  <a:pt x="7925814" y="1551739"/>
                </a:lnTo>
                <a:lnTo>
                  <a:pt x="7678461" y="1551739"/>
                </a:lnTo>
                <a:cubicBezTo>
                  <a:pt x="7680843" y="1537452"/>
                  <a:pt x="7682629" y="1522271"/>
                  <a:pt x="7683819" y="1506198"/>
                </a:cubicBezTo>
                <a:lnTo>
                  <a:pt x="7893667" y="1506198"/>
                </a:lnTo>
                <a:lnTo>
                  <a:pt x="7893667" y="1185622"/>
                </a:lnTo>
                <a:lnTo>
                  <a:pt x="7379317" y="1185622"/>
                </a:lnTo>
                <a:lnTo>
                  <a:pt x="7379317" y="1399042"/>
                </a:lnTo>
                <a:cubicBezTo>
                  <a:pt x="7346575" y="1365704"/>
                  <a:pt x="7309070" y="1329390"/>
                  <a:pt x="7266803" y="1290100"/>
                </a:cubicBezTo>
                <a:lnTo>
                  <a:pt x="7266803" y="1239200"/>
                </a:lnTo>
                <a:lnTo>
                  <a:pt x="7349849" y="1239200"/>
                </a:lnTo>
                <a:lnTo>
                  <a:pt x="7349849" y="1133830"/>
                </a:lnTo>
                <a:lnTo>
                  <a:pt x="7266803" y="1133830"/>
                </a:lnTo>
                <a:lnTo>
                  <a:pt x="7266803" y="958808"/>
                </a:lnTo>
                <a:close/>
                <a:moveTo>
                  <a:pt x="2330472" y="956129"/>
                </a:moveTo>
                <a:cubicBezTo>
                  <a:pt x="2253677" y="1039473"/>
                  <a:pt x="2165571" y="1106148"/>
                  <a:pt x="2066153" y="1156154"/>
                </a:cubicBezTo>
                <a:cubicBezTo>
                  <a:pt x="2095919" y="1189492"/>
                  <a:pt x="2123899" y="1223722"/>
                  <a:pt x="2150092" y="1258846"/>
                </a:cubicBezTo>
                <a:cubicBezTo>
                  <a:pt x="2245342" y="1195147"/>
                  <a:pt x="2334639" y="1119245"/>
                  <a:pt x="2417983" y="1031139"/>
                </a:cubicBezTo>
                <a:close/>
                <a:moveTo>
                  <a:pt x="6241675" y="954343"/>
                </a:moveTo>
                <a:lnTo>
                  <a:pt x="6241675" y="1111506"/>
                </a:lnTo>
                <a:lnTo>
                  <a:pt x="6145235" y="1111506"/>
                </a:lnTo>
                <a:lnTo>
                  <a:pt x="6145235" y="1227592"/>
                </a:lnTo>
                <a:lnTo>
                  <a:pt x="6241675" y="1227592"/>
                </a:lnTo>
                <a:lnTo>
                  <a:pt x="6241675" y="1387433"/>
                </a:lnTo>
                <a:lnTo>
                  <a:pt x="6132733" y="1406185"/>
                </a:lnTo>
                <a:lnTo>
                  <a:pt x="6145235" y="1535666"/>
                </a:lnTo>
                <a:lnTo>
                  <a:pt x="6241675" y="1511556"/>
                </a:lnTo>
                <a:lnTo>
                  <a:pt x="6241675" y="1669611"/>
                </a:lnTo>
                <a:cubicBezTo>
                  <a:pt x="6241377" y="1685387"/>
                  <a:pt x="6238401" y="1696475"/>
                  <a:pt x="6232745" y="1702874"/>
                </a:cubicBezTo>
                <a:cubicBezTo>
                  <a:pt x="6227090" y="1709274"/>
                  <a:pt x="6216374" y="1712474"/>
                  <a:pt x="6200599" y="1712474"/>
                </a:cubicBezTo>
                <a:cubicBezTo>
                  <a:pt x="6183930" y="1712474"/>
                  <a:pt x="6163987" y="1711581"/>
                  <a:pt x="6140770" y="1709795"/>
                </a:cubicBezTo>
                <a:cubicBezTo>
                  <a:pt x="6155057" y="1761587"/>
                  <a:pt x="6165177" y="1802068"/>
                  <a:pt x="6171131" y="1831239"/>
                </a:cubicBezTo>
                <a:cubicBezTo>
                  <a:pt x="6252688" y="1831239"/>
                  <a:pt x="6304034" y="1822011"/>
                  <a:pt x="6325168" y="1803557"/>
                </a:cubicBezTo>
                <a:cubicBezTo>
                  <a:pt x="6346301" y="1785102"/>
                  <a:pt x="6356868" y="1755932"/>
                  <a:pt x="6356868" y="1716046"/>
                </a:cubicBezTo>
                <a:lnTo>
                  <a:pt x="6356868" y="1483874"/>
                </a:lnTo>
                <a:lnTo>
                  <a:pt x="6446165" y="1463335"/>
                </a:lnTo>
                <a:cubicBezTo>
                  <a:pt x="6445570" y="1436546"/>
                  <a:pt x="6446760" y="1396958"/>
                  <a:pt x="6449737" y="1344571"/>
                </a:cubicBezTo>
                <a:cubicBezTo>
                  <a:pt x="6420269" y="1351417"/>
                  <a:pt x="6389313" y="1358114"/>
                  <a:pt x="6356868" y="1364662"/>
                </a:cubicBezTo>
                <a:lnTo>
                  <a:pt x="6356868" y="1227592"/>
                </a:lnTo>
                <a:lnTo>
                  <a:pt x="6445272" y="1227592"/>
                </a:lnTo>
                <a:lnTo>
                  <a:pt x="6445272" y="1111506"/>
                </a:lnTo>
                <a:lnTo>
                  <a:pt x="6356868" y="1111506"/>
                </a:lnTo>
                <a:lnTo>
                  <a:pt x="6356868" y="954343"/>
                </a:lnTo>
                <a:close/>
                <a:moveTo>
                  <a:pt x="4569145" y="953450"/>
                </a:moveTo>
                <a:cubicBezTo>
                  <a:pt x="4512590" y="1035008"/>
                  <a:pt x="4426567" y="1108827"/>
                  <a:pt x="4311076" y="1174907"/>
                </a:cubicBezTo>
                <a:cubicBezTo>
                  <a:pt x="4339056" y="1207649"/>
                  <a:pt x="4363166" y="1237712"/>
                  <a:pt x="4383407" y="1265096"/>
                </a:cubicBezTo>
                <a:cubicBezTo>
                  <a:pt x="4422697" y="1240689"/>
                  <a:pt x="4459756" y="1214346"/>
                  <a:pt x="4494581" y="1186069"/>
                </a:cubicBezTo>
                <a:cubicBezTo>
                  <a:pt x="4526728" y="1216727"/>
                  <a:pt x="4563787" y="1244707"/>
                  <a:pt x="4605756" y="1270008"/>
                </a:cubicBezTo>
                <a:cubicBezTo>
                  <a:pt x="4515566" y="1292630"/>
                  <a:pt x="4414958" y="1309150"/>
                  <a:pt x="4303933" y="1319568"/>
                </a:cubicBezTo>
                <a:cubicBezTo>
                  <a:pt x="4323578" y="1362430"/>
                  <a:pt x="4339651" y="1399637"/>
                  <a:pt x="4352153" y="1431189"/>
                </a:cubicBezTo>
                <a:cubicBezTo>
                  <a:pt x="4501576" y="1409460"/>
                  <a:pt x="4633885" y="1378206"/>
                  <a:pt x="4749078" y="1337427"/>
                </a:cubicBezTo>
                <a:cubicBezTo>
                  <a:pt x="4858317" y="1377908"/>
                  <a:pt x="4989137" y="1405293"/>
                  <a:pt x="5141538" y="1419580"/>
                </a:cubicBezTo>
                <a:cubicBezTo>
                  <a:pt x="5155230" y="1384457"/>
                  <a:pt x="5171303" y="1344868"/>
                  <a:pt x="5189758" y="1300815"/>
                </a:cubicBezTo>
                <a:cubicBezTo>
                  <a:pt x="5086769" y="1298732"/>
                  <a:pt x="4993007" y="1288314"/>
                  <a:pt x="4908472" y="1269561"/>
                </a:cubicBezTo>
                <a:cubicBezTo>
                  <a:pt x="4988840" y="1227889"/>
                  <a:pt x="5057598" y="1179967"/>
                  <a:pt x="5114749" y="1125793"/>
                </a:cubicBezTo>
                <a:lnTo>
                  <a:pt x="5114749" y="1029353"/>
                </a:lnTo>
                <a:lnTo>
                  <a:pt x="4649512" y="1029353"/>
                </a:lnTo>
                <a:cubicBezTo>
                  <a:pt x="4668859" y="1004945"/>
                  <a:pt x="4687016" y="979644"/>
                  <a:pt x="4703983" y="953450"/>
                </a:cubicBezTo>
                <a:close/>
                <a:moveTo>
                  <a:pt x="3891381" y="951664"/>
                </a:moveTo>
                <a:lnTo>
                  <a:pt x="3741363" y="957022"/>
                </a:lnTo>
                <a:lnTo>
                  <a:pt x="3760115" y="1030246"/>
                </a:lnTo>
                <a:lnTo>
                  <a:pt x="3409178" y="1030246"/>
                </a:lnTo>
                <a:lnTo>
                  <a:pt x="3409178" y="1128472"/>
                </a:lnTo>
                <a:lnTo>
                  <a:pt x="4257498" y="1128472"/>
                </a:lnTo>
                <a:lnTo>
                  <a:pt x="4257498" y="1030246"/>
                </a:lnTo>
                <a:lnTo>
                  <a:pt x="3900311" y="1030246"/>
                </a:lnTo>
                <a:close/>
                <a:moveTo>
                  <a:pt x="1287484" y="948985"/>
                </a:moveTo>
                <a:lnTo>
                  <a:pt x="1154432" y="973096"/>
                </a:lnTo>
                <a:cubicBezTo>
                  <a:pt x="1169910" y="1006433"/>
                  <a:pt x="1183602" y="1037389"/>
                  <a:pt x="1195508" y="1065964"/>
                </a:cubicBezTo>
                <a:lnTo>
                  <a:pt x="982089" y="1065964"/>
                </a:lnTo>
                <a:lnTo>
                  <a:pt x="982089" y="1138295"/>
                </a:lnTo>
                <a:lnTo>
                  <a:pt x="938334" y="1090074"/>
                </a:lnTo>
                <a:cubicBezTo>
                  <a:pt x="924641" y="1109720"/>
                  <a:pt x="910950" y="1129067"/>
                  <a:pt x="897257" y="1148117"/>
                </a:cubicBezTo>
                <a:cubicBezTo>
                  <a:pt x="897852" y="1073108"/>
                  <a:pt x="898745" y="1008219"/>
                  <a:pt x="899936" y="953450"/>
                </a:cubicBezTo>
                <a:lnTo>
                  <a:pt x="790994" y="953450"/>
                </a:lnTo>
                <a:cubicBezTo>
                  <a:pt x="790399" y="1145736"/>
                  <a:pt x="789505" y="1265692"/>
                  <a:pt x="788315" y="1313317"/>
                </a:cubicBezTo>
                <a:cubicBezTo>
                  <a:pt x="782957" y="1495482"/>
                  <a:pt x="734737" y="1638655"/>
                  <a:pt x="643654" y="1742835"/>
                </a:cubicBezTo>
                <a:cubicBezTo>
                  <a:pt x="698423" y="1802366"/>
                  <a:pt x="729379" y="1835703"/>
                  <a:pt x="736523" y="1842847"/>
                </a:cubicBezTo>
                <a:cubicBezTo>
                  <a:pt x="790696" y="1773791"/>
                  <a:pt x="831177" y="1690150"/>
                  <a:pt x="857967" y="1591923"/>
                </a:cubicBezTo>
                <a:cubicBezTo>
                  <a:pt x="879398" y="1626451"/>
                  <a:pt x="900531" y="1661277"/>
                  <a:pt x="921367" y="1696400"/>
                </a:cubicBezTo>
                <a:lnTo>
                  <a:pt x="1012450" y="1616926"/>
                </a:lnTo>
                <a:cubicBezTo>
                  <a:pt x="967802" y="1562157"/>
                  <a:pt x="924939" y="1509175"/>
                  <a:pt x="883863" y="1457978"/>
                </a:cubicBezTo>
                <a:cubicBezTo>
                  <a:pt x="889816" y="1408567"/>
                  <a:pt x="893685" y="1354096"/>
                  <a:pt x="895471" y="1294564"/>
                </a:cubicBezTo>
                <a:cubicBezTo>
                  <a:pt x="930000" y="1261227"/>
                  <a:pt x="969885" y="1221043"/>
                  <a:pt x="1015129" y="1174014"/>
                </a:cubicBezTo>
                <a:lnTo>
                  <a:pt x="1008878" y="1167763"/>
                </a:lnTo>
                <a:lnTo>
                  <a:pt x="1126750" y="1167763"/>
                </a:lnTo>
                <a:cubicBezTo>
                  <a:pt x="1067814" y="1267775"/>
                  <a:pt x="1018998" y="1336832"/>
                  <a:pt x="980303" y="1374932"/>
                </a:cubicBezTo>
                <a:lnTo>
                  <a:pt x="1014236" y="1482088"/>
                </a:lnTo>
                <a:cubicBezTo>
                  <a:pt x="1058289" y="1473158"/>
                  <a:pt x="1117225" y="1465717"/>
                  <a:pt x="1191044" y="1459764"/>
                </a:cubicBezTo>
                <a:cubicBezTo>
                  <a:pt x="1114844" y="1562753"/>
                  <a:pt x="1042216" y="1642227"/>
                  <a:pt x="973160" y="1698186"/>
                </a:cubicBezTo>
                <a:lnTo>
                  <a:pt x="1016022" y="1808914"/>
                </a:lnTo>
                <a:cubicBezTo>
                  <a:pt x="1089841" y="1795818"/>
                  <a:pt x="1215154" y="1781530"/>
                  <a:pt x="1391962" y="1766052"/>
                </a:cubicBezTo>
                <a:cubicBezTo>
                  <a:pt x="1402677" y="1789269"/>
                  <a:pt x="1413096" y="1813082"/>
                  <a:pt x="1423216" y="1837489"/>
                </a:cubicBezTo>
                <a:lnTo>
                  <a:pt x="1537516" y="1783911"/>
                </a:lnTo>
                <a:cubicBezTo>
                  <a:pt x="1504773" y="1710688"/>
                  <a:pt x="1456553" y="1616628"/>
                  <a:pt x="1392855" y="1501733"/>
                </a:cubicBezTo>
                <a:lnTo>
                  <a:pt x="1285698" y="1551739"/>
                </a:lnTo>
                <a:cubicBezTo>
                  <a:pt x="1304153" y="1585672"/>
                  <a:pt x="1322311" y="1620796"/>
                  <a:pt x="1340170" y="1657110"/>
                </a:cubicBezTo>
                <a:cubicBezTo>
                  <a:pt x="1266946" y="1664253"/>
                  <a:pt x="1208903" y="1669314"/>
                  <a:pt x="1166041" y="1672290"/>
                </a:cubicBezTo>
                <a:cubicBezTo>
                  <a:pt x="1265458" y="1560371"/>
                  <a:pt x="1368447" y="1427319"/>
                  <a:pt x="1475008" y="1273133"/>
                </a:cubicBezTo>
                <a:lnTo>
                  <a:pt x="1353564" y="1212411"/>
                </a:lnTo>
                <a:cubicBezTo>
                  <a:pt x="1324989" y="1261227"/>
                  <a:pt x="1296712" y="1306768"/>
                  <a:pt x="1268732" y="1349035"/>
                </a:cubicBezTo>
                <a:cubicBezTo>
                  <a:pt x="1220512" y="1353203"/>
                  <a:pt x="1172589" y="1357072"/>
                  <a:pt x="1124964" y="1360644"/>
                </a:cubicBezTo>
                <a:cubicBezTo>
                  <a:pt x="1177947" y="1288016"/>
                  <a:pt x="1224084" y="1223722"/>
                  <a:pt x="1263374" y="1167763"/>
                </a:cubicBezTo>
                <a:lnTo>
                  <a:pt x="1525014" y="1167763"/>
                </a:lnTo>
                <a:lnTo>
                  <a:pt x="1525014" y="1065964"/>
                </a:lnTo>
                <a:lnTo>
                  <a:pt x="1341063" y="1065964"/>
                </a:lnTo>
                <a:cubicBezTo>
                  <a:pt x="1320822" y="1017744"/>
                  <a:pt x="1302963" y="978751"/>
                  <a:pt x="1287484" y="948985"/>
                </a:cubicBezTo>
                <a:close/>
                <a:moveTo>
                  <a:pt x="0" y="0"/>
                </a:moveTo>
                <a:lnTo>
                  <a:pt x="9498391" y="0"/>
                </a:lnTo>
                <a:lnTo>
                  <a:pt x="9498391" y="2664183"/>
                </a:lnTo>
                <a:lnTo>
                  <a:pt x="0" y="2664183"/>
                </a:lnTo>
                <a:close/>
              </a:path>
            </a:pathLst>
          </a:custGeom>
        </p:spPr>
      </p:pic>
      <p:pic>
        <p:nvPicPr>
          <p:cNvPr id="2" name="53a086623fb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8390" y="2901614"/>
            <a:ext cx="590869" cy="590869"/>
          </a:xfrm>
          <a:prstGeom prst="rect">
            <a:avLst/>
          </a:prstGeom>
        </p:spPr>
      </p:pic>
      <p:sp>
        <p:nvSpPr>
          <p:cNvPr id="3" name="圆角矩形 2"/>
          <p:cNvSpPr/>
          <p:nvPr/>
        </p:nvSpPr>
        <p:spPr>
          <a:xfrm>
            <a:off x="1250601" y="2901615"/>
            <a:ext cx="9956115" cy="11812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50601" y="2901614"/>
            <a:ext cx="9956115" cy="1200329"/>
          </a:xfrm>
          <a:prstGeom prst="rect">
            <a:avLst/>
          </a:prstGeom>
          <a:noFill/>
        </p:spPr>
        <p:txBody>
          <a:bodyPr wrap="square" rtlCol="0">
            <a:spAutoFit/>
          </a:bodyPr>
          <a:lstStyle/>
          <a:p>
            <a:pPr algn="ctr"/>
            <a:r>
              <a:rPr lang="en-US" sz="7200" dirty="0">
                <a:solidFill>
                  <a:srgbClr val="00B050"/>
                </a:solidFill>
                <a:latin typeface="#9Slide05 SVNBulgary" pitchFamily="2" charset="0"/>
              </a:rPr>
              <a:t>II. </a:t>
            </a:r>
            <a:r>
              <a:rPr lang="en-US" sz="7200" dirty="0" err="1">
                <a:solidFill>
                  <a:srgbClr val="00B050"/>
                </a:solidFill>
                <a:latin typeface="#9Slide05 SVNBulgary" pitchFamily="2" charset="0"/>
              </a:rPr>
              <a:t>Đọc</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hiểu</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văn</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bản</a:t>
            </a:r>
            <a:endParaRPr lang="en-US" sz="7200" dirty="0">
              <a:solidFill>
                <a:srgbClr val="00B050"/>
              </a:solidFill>
              <a:latin typeface="#9Slide05 SVNBulgary" pitchFamily="2" charset="0"/>
            </a:endParaRPr>
          </a:p>
        </p:txBody>
      </p:sp>
    </p:spTree>
    <p:extLst>
      <p:ext uri="{BB962C8B-B14F-4D97-AF65-F5344CB8AC3E}">
        <p14:creationId xmlns:p14="http://schemas.microsoft.com/office/powerpoint/2010/main" val="5771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id="{87B14E21-D20E-4963-9BC5-2CEF2FD70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980914" y="1144788"/>
              <a:ext cx="5970401" cy="3086990"/>
            </a:xfrm>
            <a:prstGeom prst="rect">
              <a:avLst/>
            </a:prstGeom>
            <a:noFill/>
          </p:spPr>
          <p:txBody>
            <a:bodyPr wrap="square">
              <a:spAutoFit/>
            </a:bodyPr>
            <a:lstStyle/>
            <a:p>
              <a:pPr algn="ctr"/>
              <a:r>
                <a:rPr lang="en-US" sz="4400" dirty="0">
                  <a:latin typeface="#9Slide03 Arima Madurai Black" panose="00000A00000000000000" pitchFamily="2" charset="0"/>
                  <a:cs typeface="#9Slide03 Arima Madurai Black" panose="00000A00000000000000" pitchFamily="2" charset="0"/>
                </a:rPr>
                <a:t>PHÒNG TRANH</a:t>
              </a:r>
            </a:p>
            <a:p>
              <a:pPr algn="ctr"/>
              <a:r>
                <a:rPr lang="en-US" sz="4800" dirty="0" err="1">
                  <a:latin typeface="#9Slide05 SVNCookie" panose="020B0606040200020203" pitchFamily="34" charset="0"/>
                </a:rPr>
                <a:t>Trình</a:t>
              </a:r>
              <a:r>
                <a:rPr lang="en-US" sz="4800" dirty="0">
                  <a:latin typeface="#9Slide05 SVNCookie" panose="020B0606040200020203" pitchFamily="34" charset="0"/>
                </a:rPr>
                <a:t> </a:t>
              </a:r>
              <a:r>
                <a:rPr lang="en-US" sz="4800" dirty="0" err="1">
                  <a:latin typeface="#9Slide05 SVNCookie" panose="020B0606040200020203" pitchFamily="34" charset="0"/>
                </a:rPr>
                <a:t>bày</a:t>
              </a:r>
              <a:r>
                <a:rPr lang="en-US" sz="4800" dirty="0">
                  <a:latin typeface="#9Slide05 SVNCookie" panose="020B0606040200020203" pitchFamily="34" charset="0"/>
                </a:rPr>
                <a:t> </a:t>
              </a:r>
              <a:r>
                <a:rPr lang="en-US" sz="4800" dirty="0" err="1">
                  <a:latin typeface="#9Slide05 SVNCookie" panose="020B0606040200020203" pitchFamily="34" charset="0"/>
                </a:rPr>
                <a:t>sơ</a:t>
              </a:r>
              <a:r>
                <a:rPr lang="en-US" sz="4800" dirty="0">
                  <a:latin typeface="#9Slide05 SVNCookie" panose="020B0606040200020203" pitchFamily="34" charset="0"/>
                </a:rPr>
                <a:t> </a:t>
              </a:r>
              <a:r>
                <a:rPr lang="en-US" sz="4800" dirty="0" err="1">
                  <a:latin typeface="#9Slide05 SVNCookie" panose="020B0606040200020203" pitchFamily="34" charset="0"/>
                </a:rPr>
                <a:t>đồ</a:t>
              </a:r>
              <a:r>
                <a:rPr lang="en-US" sz="4800" dirty="0">
                  <a:latin typeface="#9Slide05 SVNCookie" panose="020B0606040200020203" pitchFamily="34" charset="0"/>
                </a:rPr>
                <a:t> </a:t>
              </a:r>
              <a:r>
                <a:rPr lang="en-US" sz="4800" dirty="0" err="1">
                  <a:latin typeface="#9Slide05 SVNCookie" panose="020B0606040200020203" pitchFamily="34" charset="0"/>
                </a:rPr>
                <a:t>tư</a:t>
              </a:r>
              <a:r>
                <a:rPr lang="en-US" sz="4800" dirty="0">
                  <a:latin typeface="#9Slide05 SVNCookie" panose="020B0606040200020203" pitchFamily="34" charset="0"/>
                </a:rPr>
                <a:t> </a:t>
              </a:r>
              <a:r>
                <a:rPr lang="en-US" sz="4800" dirty="0" err="1">
                  <a:latin typeface="#9Slide05 SVNCookie" panose="020B0606040200020203" pitchFamily="34" charset="0"/>
                </a:rPr>
                <a:t>duy</a:t>
              </a:r>
              <a:r>
                <a:rPr lang="en-US" sz="4800" dirty="0">
                  <a:latin typeface="#9Slide05 SVNCookie" panose="020B0606040200020203" pitchFamily="34" charset="0"/>
                </a:rPr>
                <a:t> </a:t>
              </a:r>
              <a:r>
                <a:rPr lang="en-US" sz="4800" dirty="0" err="1">
                  <a:latin typeface="#9Slide05 SVNCookie" panose="020B0606040200020203" pitchFamily="34" charset="0"/>
                </a:rPr>
                <a:t>đã</a:t>
              </a:r>
              <a:r>
                <a:rPr lang="en-US" sz="4800" dirty="0">
                  <a:latin typeface="#9Slide05 SVNCookie" panose="020B0606040200020203" pitchFamily="34" charset="0"/>
                </a:rPr>
                <a:t> </a:t>
              </a:r>
              <a:r>
                <a:rPr lang="en-US" sz="4800" dirty="0" err="1">
                  <a:latin typeface="#9Slide05 SVNCookie" panose="020B0606040200020203" pitchFamily="34" charset="0"/>
                </a:rPr>
                <a:t>chuẩn</a:t>
              </a:r>
              <a:r>
                <a:rPr lang="en-US" sz="4800" dirty="0">
                  <a:latin typeface="#9Slide05 SVNCookie" panose="020B0606040200020203" pitchFamily="34" charset="0"/>
                </a:rPr>
                <a:t> </a:t>
              </a:r>
              <a:r>
                <a:rPr lang="en-US" sz="4800" dirty="0" err="1">
                  <a:latin typeface="#9Slide05 SVNCookie" panose="020B0606040200020203" pitchFamily="34" charset="0"/>
                </a:rPr>
                <a:t>bị</a:t>
              </a:r>
              <a:r>
                <a:rPr lang="en-US" sz="4800" dirty="0">
                  <a:latin typeface="#9Slide05 SVNCookie" panose="020B0606040200020203" pitchFamily="34" charset="0"/>
                </a:rPr>
                <a:t> ở </a:t>
              </a:r>
              <a:r>
                <a:rPr lang="en-US" sz="4800" dirty="0" err="1">
                  <a:latin typeface="#9Slide05 SVNCookie" panose="020B0606040200020203" pitchFamily="34" charset="0"/>
                </a:rPr>
                <a:t>nhà</a:t>
              </a:r>
              <a:endParaRPr lang="en-US" sz="4800" dirty="0">
                <a:latin typeface="#9Slide05 SVNCookie" panose="020B0606040200020203" pitchFamily="34" charset="0"/>
              </a:endParaRPr>
            </a:p>
          </p:txBody>
        </p:sp>
      </p:grpSp>
    </p:spTree>
    <p:extLst>
      <p:ext uri="{BB962C8B-B14F-4D97-AF65-F5344CB8AC3E}">
        <p14:creationId xmlns:p14="http://schemas.microsoft.com/office/powerpoint/2010/main" val="658365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6711163B-E9AA-45BB-BA68-DB06C7D5FE22}"/>
              </a:ext>
            </a:extLst>
          </p:cNvPr>
          <p:cNvSpPr/>
          <p:nvPr/>
        </p:nvSpPr>
        <p:spPr>
          <a:xfrm>
            <a:off x="180148" y="242727"/>
            <a:ext cx="554016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3" name="组合 2">
            <a:extLst>
              <a:ext uri="{FF2B5EF4-FFF2-40B4-BE49-F238E27FC236}">
                <a16:creationId xmlns:a16="http://schemas.microsoft.com/office/drawing/2014/main" id="{135F31CE-5F55-41D6-B549-01AD201DF9B1}"/>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46F159D-5EE0-424E-B112-110243B961F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A89873E6-590B-44F0-BA2A-E5E786070358}"/>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BA09FD8-1AEA-401C-AB77-747C16C76047}"/>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A70989CB-92DE-4CCA-AF71-2A34298EAC8C}"/>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9A803F3E-5119-4286-B13A-37417441E90F}"/>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2391B404-57FF-4E81-B76F-464BD66062A6}"/>
              </a:ext>
            </a:extLst>
          </p:cNvPr>
          <p:cNvSpPr txBox="1"/>
          <p:nvPr/>
        </p:nvSpPr>
        <p:spPr>
          <a:xfrm>
            <a:off x="519422" y="366091"/>
            <a:ext cx="5332393"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1. </a:t>
            </a:r>
            <a:r>
              <a:rPr lang="en-US" sz="3000" b="1" dirty="0" err="1">
                <a:latin typeface="#9Slide03 Arima Madurai" panose="00000500000000000000" pitchFamily="2" charset="0"/>
                <a:cs typeface="#9Slide03 Arima Madurai" panose="00000500000000000000" pitchFamily="2" charset="0"/>
              </a:rPr>
              <a:t>Sự</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việc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và</a:t>
            </a:r>
            <a:r>
              <a:rPr lang="en-US" sz="3000" b="1" dirty="0">
                <a:latin typeface="#9Slide03 Arima Madurai" panose="00000500000000000000" pitchFamily="2" charset="0"/>
                <a:cs typeface="#9Slide03 Arima Madurai" panose="00000500000000000000" pitchFamily="2" charset="0"/>
              </a:rPr>
              <a:t> chi </a:t>
            </a:r>
            <a:r>
              <a:rPr lang="en-US" sz="3000" b="1" dirty="0" err="1">
                <a:latin typeface="#9Slide03 Arima Madurai" panose="00000500000000000000" pitchFamily="2" charset="0"/>
                <a:cs typeface="#9Slide03 Arima Madurai" panose="00000500000000000000" pitchFamily="2" charset="0"/>
              </a:rPr>
              <a:t>tiết</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tiêu</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biểu</a:t>
            </a:r>
            <a:endParaRPr lang="en-US" sz="3000" b="1" dirty="0">
              <a:latin typeface="#9Slide03 Arima Madurai" panose="00000500000000000000" pitchFamily="2" charset="0"/>
              <a:cs typeface="#9Slide03 Arima Madurai" panose="00000500000000000000" pitchFamily="2" charset="0"/>
            </a:endParaRPr>
          </a:p>
        </p:txBody>
      </p:sp>
      <p:pic>
        <p:nvPicPr>
          <p:cNvPr id="33" name="Picture 32">
            <a:extLst>
              <a:ext uri="{FF2B5EF4-FFF2-40B4-BE49-F238E27FC236}">
                <a16:creationId xmlns:a16="http://schemas.microsoft.com/office/drawing/2014/main" id="{F71B65E7-070C-487B-AAE2-3C900F8FE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00" t="14028" r="14166" b="15278"/>
          <a:stretch/>
        </p:blipFill>
        <p:spPr>
          <a:xfrm>
            <a:off x="77997" y="2938132"/>
            <a:ext cx="2344039" cy="2259689"/>
          </a:xfrm>
          <a:prstGeom prst="rect">
            <a:avLst/>
          </a:prstGeom>
        </p:spPr>
      </p:pic>
      <p:sp>
        <p:nvSpPr>
          <p:cNvPr id="34" name="TextBox 33">
            <a:extLst>
              <a:ext uri="{FF2B5EF4-FFF2-40B4-BE49-F238E27FC236}">
                <a16:creationId xmlns:a16="http://schemas.microsoft.com/office/drawing/2014/main" id="{674DE315-3F1E-438F-964C-E6E056A194FA}"/>
              </a:ext>
            </a:extLst>
          </p:cNvPr>
          <p:cNvSpPr txBox="1"/>
          <p:nvPr/>
        </p:nvSpPr>
        <p:spPr>
          <a:xfrm>
            <a:off x="373035" y="3708795"/>
            <a:ext cx="1906317" cy="658642"/>
          </a:xfrm>
          <a:prstGeom prst="rect">
            <a:avLst/>
          </a:prstGeom>
          <a:noFill/>
        </p:spPr>
        <p:txBody>
          <a:bodyPr wrap="square" rtlCol="0">
            <a:spAutoFit/>
          </a:bodyPr>
          <a:lstStyle/>
          <a:p>
            <a:pPr algn="ctr">
              <a:lnSpc>
                <a:spcPct val="115000"/>
              </a:lnSpc>
            </a:pPr>
            <a:r>
              <a:rPr lang="en-US" sz="3200" b="1"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Sự</a:t>
            </a:r>
            <a:r>
              <a:rPr lang="en-US" sz="3200" b="1"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b="1"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việc</a:t>
            </a:r>
            <a:endParaRPr lang="en-US" sz="3200" b="1"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nvGrpSpPr>
          <p:cNvPr id="35" name="组合 139">
            <a:extLst>
              <a:ext uri="{FF2B5EF4-FFF2-40B4-BE49-F238E27FC236}">
                <a16:creationId xmlns:a16="http://schemas.microsoft.com/office/drawing/2014/main" id="{1C548808-0B05-492C-A6BA-64D9B938C887}"/>
              </a:ext>
            </a:extLst>
          </p:cNvPr>
          <p:cNvGrpSpPr/>
          <p:nvPr/>
        </p:nvGrpSpPr>
        <p:grpSpPr>
          <a:xfrm>
            <a:off x="2432455" y="1889390"/>
            <a:ext cx="957131" cy="996804"/>
            <a:chOff x="2705448" y="1864234"/>
            <a:chExt cx="762943" cy="828155"/>
          </a:xfrm>
        </p:grpSpPr>
        <p:grpSp>
          <p:nvGrpSpPr>
            <p:cNvPr id="36" name="组合 140">
              <a:extLst>
                <a:ext uri="{FF2B5EF4-FFF2-40B4-BE49-F238E27FC236}">
                  <a16:creationId xmlns:a16="http://schemas.microsoft.com/office/drawing/2014/main" id="{16558979-7CE6-4F7E-BABB-3CF370256B77}"/>
                </a:ext>
              </a:extLst>
            </p:cNvPr>
            <p:cNvGrpSpPr/>
            <p:nvPr/>
          </p:nvGrpSpPr>
          <p:grpSpPr>
            <a:xfrm>
              <a:off x="2705448" y="1864234"/>
              <a:ext cx="762943" cy="762943"/>
              <a:chOff x="2894659" y="1465288"/>
              <a:chExt cx="1727827" cy="1727827"/>
            </a:xfrm>
          </p:grpSpPr>
          <p:grpSp>
            <p:nvGrpSpPr>
              <p:cNvPr id="38" name="组合 142">
                <a:extLst>
                  <a:ext uri="{FF2B5EF4-FFF2-40B4-BE49-F238E27FC236}">
                    <a16:creationId xmlns:a16="http://schemas.microsoft.com/office/drawing/2014/main" id="{9341216D-0513-4724-87D1-B8CF3FB7053A}"/>
                  </a:ext>
                </a:extLst>
              </p:cNvPr>
              <p:cNvGrpSpPr/>
              <p:nvPr/>
            </p:nvGrpSpPr>
            <p:grpSpPr>
              <a:xfrm rot="1771504">
                <a:off x="2914532" y="1485269"/>
                <a:ext cx="1688083" cy="1687866"/>
                <a:chOff x="1827622" y="1343919"/>
                <a:chExt cx="2304000" cy="2304000"/>
              </a:xfrm>
            </p:grpSpPr>
            <p:sp>
              <p:nvSpPr>
                <p:cNvPr id="40" name="椭圆 144">
                  <a:extLst>
                    <a:ext uri="{FF2B5EF4-FFF2-40B4-BE49-F238E27FC236}">
                      <a16:creationId xmlns:a16="http://schemas.microsoft.com/office/drawing/2014/main" id="{CC2116F1-3CB0-48A7-8DA6-8E37C76E1343}"/>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chemeClr val="accent4"/>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B757"/>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sp>
              <p:nvSpPr>
                <p:cNvPr id="41" name="椭圆 145">
                  <a:extLst>
                    <a:ext uri="{FF2B5EF4-FFF2-40B4-BE49-F238E27FC236}">
                      <a16:creationId xmlns:a16="http://schemas.microsoft.com/office/drawing/2014/main" id="{3CD03520-B719-4D15-A962-CD8A05D6DC0F}"/>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B757"/>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grpSp>
          <p:sp>
            <p:nvSpPr>
              <p:cNvPr id="39" name="流程图: 联系 143">
                <a:extLst>
                  <a:ext uri="{FF2B5EF4-FFF2-40B4-BE49-F238E27FC236}">
                    <a16:creationId xmlns:a16="http://schemas.microsoft.com/office/drawing/2014/main" id="{703DD401-7FC3-46C3-81B2-6A3A57BFBF16}"/>
                  </a:ext>
                </a:extLst>
              </p:cNvPr>
              <p:cNvSpPr/>
              <p:nvPr/>
            </p:nvSpPr>
            <p:spPr>
              <a:xfrm>
                <a:off x="2894659" y="1465288"/>
                <a:ext cx="1727827" cy="1727827"/>
              </a:xfrm>
              <a:prstGeom prst="flowChartConnector">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FFB757"/>
                  </a:solidFill>
                  <a:latin typeface="#9Slide03 Arima Madurai" panose="00000500000000000000" pitchFamily="2" charset="0"/>
                  <a:cs typeface="#9Slide03 Arima Madurai" panose="00000500000000000000" pitchFamily="2" charset="0"/>
                </a:endParaRPr>
              </a:p>
            </p:txBody>
          </p:sp>
        </p:grpSp>
        <p:sp>
          <p:nvSpPr>
            <p:cNvPr id="37" name="文本框 141">
              <a:extLst>
                <a:ext uri="{FF2B5EF4-FFF2-40B4-BE49-F238E27FC236}">
                  <a16:creationId xmlns:a16="http://schemas.microsoft.com/office/drawing/2014/main" id="{CEE14208-842D-41ED-97F6-3B471E3326B0}"/>
                </a:ext>
              </a:extLst>
            </p:cNvPr>
            <p:cNvSpPr txBox="1"/>
            <p:nvPr/>
          </p:nvSpPr>
          <p:spPr>
            <a:xfrm>
              <a:off x="2824946" y="2053130"/>
              <a:ext cx="526473" cy="639259"/>
            </a:xfrm>
            <a:prstGeom prst="rect">
              <a:avLst/>
            </a:prstGeom>
            <a:noFill/>
            <a:ln>
              <a:noFill/>
            </a:ln>
          </p:spPr>
          <p:txBody>
            <a:bodyPr wrap="square" rtlCol="0">
              <a:spAutoFit/>
            </a:bodyPr>
            <a:lstStyle/>
            <a:p>
              <a:pPr algn="ctr"/>
              <a:r>
                <a:rPr lang="en-US" altLang="zh-CN" sz="4400" b="1" dirty="0">
                  <a:solidFill>
                    <a:srgbClr val="FFB757"/>
                  </a:solidFill>
                  <a:latin typeface="#9Slide03 Arima Madurai" panose="00000500000000000000" pitchFamily="2" charset="0"/>
                  <a:ea typeface="方正兰亭超细黑简体" panose="02000000000000000000" pitchFamily="2" charset="-122"/>
                  <a:cs typeface="#9Slide03 Arima Madurai" panose="00000500000000000000" pitchFamily="2" charset="0"/>
                </a:rPr>
                <a:t>*</a:t>
              </a:r>
              <a:endParaRPr lang="zh-CN" altLang="en-US" sz="4400" b="1" dirty="0">
                <a:solidFill>
                  <a:srgbClr val="FFB757"/>
                </a:solidFill>
                <a:latin typeface="#9Slide03 Arima Madurai" panose="00000500000000000000" pitchFamily="2" charset="0"/>
                <a:ea typeface="方正兰亭超细黑简体" panose="02000000000000000000" pitchFamily="2" charset="-122"/>
                <a:cs typeface="#9Slide03 Arima Madurai" panose="00000500000000000000" pitchFamily="2" charset="0"/>
              </a:endParaRPr>
            </a:p>
          </p:txBody>
        </p:sp>
      </p:grpSp>
      <p:grpSp>
        <p:nvGrpSpPr>
          <p:cNvPr id="42" name="组合 175">
            <a:extLst>
              <a:ext uri="{FF2B5EF4-FFF2-40B4-BE49-F238E27FC236}">
                <a16:creationId xmlns:a16="http://schemas.microsoft.com/office/drawing/2014/main" id="{B5C9A651-4B27-4847-93EA-116BF2BD3320}"/>
              </a:ext>
            </a:extLst>
          </p:cNvPr>
          <p:cNvGrpSpPr/>
          <p:nvPr/>
        </p:nvGrpSpPr>
        <p:grpSpPr>
          <a:xfrm rot="1771504">
            <a:off x="3061345" y="2499764"/>
            <a:ext cx="362992" cy="362945"/>
            <a:chOff x="1827622" y="1343919"/>
            <a:chExt cx="2304000" cy="2304000"/>
          </a:xfrm>
        </p:grpSpPr>
        <p:sp>
          <p:nvSpPr>
            <p:cNvPr id="43" name="椭圆 176">
              <a:extLst>
                <a:ext uri="{FF2B5EF4-FFF2-40B4-BE49-F238E27FC236}">
                  <a16:creationId xmlns:a16="http://schemas.microsoft.com/office/drawing/2014/main" id="{6A96BD5B-AA22-48EF-B2AB-41922D0E8129}"/>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44" name="椭圆 177">
              <a:extLst>
                <a:ext uri="{FF2B5EF4-FFF2-40B4-BE49-F238E27FC236}">
                  <a16:creationId xmlns:a16="http://schemas.microsoft.com/office/drawing/2014/main" id="{5317159B-1B9F-4D13-B5B4-38F822FC75F1}"/>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45" name="TextBox 44">
            <a:extLst>
              <a:ext uri="{FF2B5EF4-FFF2-40B4-BE49-F238E27FC236}">
                <a16:creationId xmlns:a16="http://schemas.microsoft.com/office/drawing/2014/main" id="{FC965F3F-EB33-45CA-8B84-5B0E402F6643}"/>
              </a:ext>
            </a:extLst>
          </p:cNvPr>
          <p:cNvSpPr txBox="1"/>
          <p:nvPr/>
        </p:nvSpPr>
        <p:spPr>
          <a:xfrm>
            <a:off x="3862484" y="1766567"/>
            <a:ext cx="7956972" cy="1083374"/>
          </a:xfrm>
          <a:prstGeom prst="rect">
            <a:avLst/>
          </a:prstGeom>
          <a:noFill/>
        </p:spPr>
        <p:txBody>
          <a:bodyPr wrap="square">
            <a:spAutoFit/>
          </a:bodyPr>
          <a:lstStyle/>
          <a:p>
            <a:pPr algn="just">
              <a:lnSpc>
                <a:spcPct val="115000"/>
              </a:lnSpc>
              <a:spcAft>
                <a:spcPts val="1000"/>
              </a:spcAft>
            </a:pPr>
            <a:r>
              <a:rPr lang="en-US" sz="2800" dirty="0" err="1">
                <a:latin typeface="#9Slide03 Arima Madurai" panose="00000500000000000000" pitchFamily="2" charset="0"/>
                <a:cs typeface="#9Slide03 Arima Madurai" panose="00000500000000000000" pitchFamily="2" charset="0"/>
              </a:rPr>
              <a:t>Đêm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giao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thừa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rét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mướt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em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bé</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bán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que </a:t>
            </a:r>
            <a:r>
              <a:rPr lang="en-US" sz="2800" dirty="0" err="1">
                <a:latin typeface="#9Slide03 Arima Madurai" panose="00000500000000000000" pitchFamily="2" charset="0"/>
                <a:cs typeface="#9Slide03 Arima Madurai" panose="00000500000000000000" pitchFamily="2" charset="0"/>
              </a:rPr>
              <a:t>diêm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nào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dám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về</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vì</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sợ</a:t>
            </a:r>
            <a:r>
              <a:rPr lang="en-US" sz="2800" dirty="0">
                <a:latin typeface="#9Slide03 Arima Madurai" panose="00000500000000000000" pitchFamily="2" charset="0"/>
                <a:cs typeface="#9Slide03 Arima Madurai" panose="00000500000000000000" pitchFamily="2" charset="0"/>
              </a:rPr>
              <a:t> cha </a:t>
            </a:r>
            <a:r>
              <a:rPr lang="en-US" sz="2800" dirty="0" err="1">
                <a:latin typeface="#9Slide03 Arima Madurai" panose="00000500000000000000" pitchFamily="2" charset="0"/>
                <a:cs typeface="#9Slide03 Arima Madurai" panose="00000500000000000000" pitchFamily="2" charset="0"/>
              </a:rPr>
              <a:t>đánh</a:t>
            </a:r>
            <a:r>
              <a:rPr lang="en-US" sz="2800" dirty="0">
                <a:latin typeface="#9Slide03 Arima Madurai" panose="00000500000000000000" pitchFamily="2" charset="0"/>
                <a:cs typeface="#9Slide03 Arima Madurai" panose="00000500000000000000" pitchFamily="2" charset="0"/>
              </a:rPr>
              <a:t>.</a:t>
            </a:r>
          </a:p>
        </p:txBody>
      </p:sp>
      <p:grpSp>
        <p:nvGrpSpPr>
          <p:cNvPr id="46" name="组合 146">
            <a:extLst>
              <a:ext uri="{FF2B5EF4-FFF2-40B4-BE49-F238E27FC236}">
                <a16:creationId xmlns:a16="http://schemas.microsoft.com/office/drawing/2014/main" id="{D1932EEE-3058-4FE5-8EF6-86E769367B53}"/>
              </a:ext>
            </a:extLst>
          </p:cNvPr>
          <p:cNvGrpSpPr/>
          <p:nvPr/>
        </p:nvGrpSpPr>
        <p:grpSpPr>
          <a:xfrm>
            <a:off x="3084882" y="3566564"/>
            <a:ext cx="923979" cy="985986"/>
            <a:chOff x="4132381" y="1864234"/>
            <a:chExt cx="762943" cy="841057"/>
          </a:xfrm>
        </p:grpSpPr>
        <p:grpSp>
          <p:nvGrpSpPr>
            <p:cNvPr id="47" name="组合 147">
              <a:extLst>
                <a:ext uri="{FF2B5EF4-FFF2-40B4-BE49-F238E27FC236}">
                  <a16:creationId xmlns:a16="http://schemas.microsoft.com/office/drawing/2014/main" id="{4EECCA2E-A334-45EF-947B-6EBA85058EF8}"/>
                </a:ext>
              </a:extLst>
            </p:cNvPr>
            <p:cNvGrpSpPr/>
            <p:nvPr/>
          </p:nvGrpSpPr>
          <p:grpSpPr>
            <a:xfrm>
              <a:off x="4132381" y="1864234"/>
              <a:ext cx="762943" cy="762943"/>
              <a:chOff x="2894659" y="1465288"/>
              <a:chExt cx="1727827" cy="1727827"/>
            </a:xfrm>
          </p:grpSpPr>
          <p:grpSp>
            <p:nvGrpSpPr>
              <p:cNvPr id="49" name="组合 149">
                <a:extLst>
                  <a:ext uri="{FF2B5EF4-FFF2-40B4-BE49-F238E27FC236}">
                    <a16:creationId xmlns:a16="http://schemas.microsoft.com/office/drawing/2014/main" id="{6119A11A-9D57-4C61-81D7-79A21CE8A9ED}"/>
                  </a:ext>
                </a:extLst>
              </p:cNvPr>
              <p:cNvGrpSpPr/>
              <p:nvPr/>
            </p:nvGrpSpPr>
            <p:grpSpPr>
              <a:xfrm rot="1771504">
                <a:off x="2914532" y="1485269"/>
                <a:ext cx="1688083" cy="1687866"/>
                <a:chOff x="1827622" y="1343919"/>
                <a:chExt cx="2304000" cy="2304000"/>
              </a:xfrm>
            </p:grpSpPr>
            <p:sp>
              <p:nvSpPr>
                <p:cNvPr id="51" name="椭圆 151">
                  <a:extLst>
                    <a:ext uri="{FF2B5EF4-FFF2-40B4-BE49-F238E27FC236}">
                      <a16:creationId xmlns:a16="http://schemas.microsoft.com/office/drawing/2014/main" id="{F5593207-A2E8-417C-8D31-263FD2E3240A}"/>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chemeClr val="accent1"/>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0000"/>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sp>
              <p:nvSpPr>
                <p:cNvPr id="52" name="椭圆 152">
                  <a:extLst>
                    <a:ext uri="{FF2B5EF4-FFF2-40B4-BE49-F238E27FC236}">
                      <a16:creationId xmlns:a16="http://schemas.microsoft.com/office/drawing/2014/main" id="{8B413BCB-3207-44C4-9F7C-F684D4374B1A}"/>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0000"/>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grpSp>
          <p:sp>
            <p:nvSpPr>
              <p:cNvPr id="50" name="流程图: 联系 150">
                <a:extLst>
                  <a:ext uri="{FF2B5EF4-FFF2-40B4-BE49-F238E27FC236}">
                    <a16:creationId xmlns:a16="http://schemas.microsoft.com/office/drawing/2014/main" id="{D378D5E0-1696-45F8-B60F-0FBC274ADA98}"/>
                  </a:ext>
                </a:extLst>
              </p:cNvPr>
              <p:cNvSpPr/>
              <p:nvPr/>
            </p:nvSpPr>
            <p:spPr>
              <a:xfrm>
                <a:off x="2894659" y="1465288"/>
                <a:ext cx="1727827" cy="1727827"/>
              </a:xfrm>
              <a:prstGeom prst="flowChartConnector">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3 Arima Madurai" panose="00000500000000000000" pitchFamily="2" charset="0"/>
                  <a:cs typeface="#9Slide03 Arima Madurai" panose="00000500000000000000" pitchFamily="2" charset="0"/>
                </a:endParaRPr>
              </a:p>
            </p:txBody>
          </p:sp>
        </p:grpSp>
        <p:sp>
          <p:nvSpPr>
            <p:cNvPr id="48" name="文本框 148">
              <a:extLst>
                <a:ext uri="{FF2B5EF4-FFF2-40B4-BE49-F238E27FC236}">
                  <a16:creationId xmlns:a16="http://schemas.microsoft.com/office/drawing/2014/main" id="{C2AD9D44-2917-4E00-BEB5-FA76626D408F}"/>
                </a:ext>
              </a:extLst>
            </p:cNvPr>
            <p:cNvSpPr txBox="1"/>
            <p:nvPr/>
          </p:nvSpPr>
          <p:spPr>
            <a:xfrm>
              <a:off x="4247985" y="2048949"/>
              <a:ext cx="526473" cy="656342"/>
            </a:xfrm>
            <a:prstGeom prst="rect">
              <a:avLst/>
            </a:prstGeom>
            <a:noFill/>
            <a:ln>
              <a:noFill/>
            </a:ln>
          </p:spPr>
          <p:txBody>
            <a:bodyPr wrap="square" rtlCol="0">
              <a:spAutoFit/>
            </a:bodyPr>
            <a:lstStyle/>
            <a:p>
              <a:pPr algn="ctr"/>
              <a:r>
                <a:rPr lang="en-US" altLang="zh-CN" sz="4400" b="1" dirty="0">
                  <a:solidFill>
                    <a:srgbClr val="0070C0"/>
                  </a:solidFill>
                  <a:latin typeface="#9Slide03 Arima Madurai" panose="00000500000000000000" pitchFamily="2" charset="0"/>
                  <a:ea typeface="方正兰亭超细黑简体" panose="02000000000000000000" pitchFamily="2" charset="-122"/>
                  <a:cs typeface="#9Slide03 Arima Madurai" panose="00000500000000000000" pitchFamily="2" charset="0"/>
                </a:rPr>
                <a:t>*</a:t>
              </a:r>
            </a:p>
          </p:txBody>
        </p:sp>
      </p:grpSp>
      <p:grpSp>
        <p:nvGrpSpPr>
          <p:cNvPr id="53" name="组合 178">
            <a:extLst>
              <a:ext uri="{FF2B5EF4-FFF2-40B4-BE49-F238E27FC236}">
                <a16:creationId xmlns:a16="http://schemas.microsoft.com/office/drawing/2014/main" id="{BCAC7ECF-FC5F-4F0F-934E-2F784DD02580}"/>
              </a:ext>
            </a:extLst>
          </p:cNvPr>
          <p:cNvGrpSpPr/>
          <p:nvPr/>
        </p:nvGrpSpPr>
        <p:grpSpPr>
          <a:xfrm rot="1771504">
            <a:off x="3737461" y="4136562"/>
            <a:ext cx="362992" cy="362945"/>
            <a:chOff x="1827622" y="1343919"/>
            <a:chExt cx="2304000" cy="2304000"/>
          </a:xfrm>
        </p:grpSpPr>
        <p:sp>
          <p:nvSpPr>
            <p:cNvPr id="54" name="椭圆 179">
              <a:extLst>
                <a:ext uri="{FF2B5EF4-FFF2-40B4-BE49-F238E27FC236}">
                  <a16:creationId xmlns:a16="http://schemas.microsoft.com/office/drawing/2014/main" id="{07085BBC-7234-4E38-A568-63126AF5875F}"/>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55" name="椭圆 180">
              <a:extLst>
                <a:ext uri="{FF2B5EF4-FFF2-40B4-BE49-F238E27FC236}">
                  <a16:creationId xmlns:a16="http://schemas.microsoft.com/office/drawing/2014/main" id="{3EF95A92-7A6E-47B1-8175-9F2E8CA3F81E}"/>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56" name="TextBox 55">
            <a:extLst>
              <a:ext uri="{FF2B5EF4-FFF2-40B4-BE49-F238E27FC236}">
                <a16:creationId xmlns:a16="http://schemas.microsoft.com/office/drawing/2014/main" id="{31CADDA7-F8F5-48C1-A8FB-6C866D9F8521}"/>
              </a:ext>
            </a:extLst>
          </p:cNvPr>
          <p:cNvSpPr txBox="1"/>
          <p:nvPr/>
        </p:nvSpPr>
        <p:spPr>
          <a:xfrm>
            <a:off x="4268598" y="3291944"/>
            <a:ext cx="7617005" cy="1578894"/>
          </a:xfrm>
          <a:prstGeom prst="rect">
            <a:avLst/>
          </a:prstGeom>
          <a:noFill/>
        </p:spPr>
        <p:txBody>
          <a:bodyPr wrap="square">
            <a:spAutoFit/>
          </a:bodyPr>
          <a:lstStyle/>
          <a:p>
            <a:pPr algn="just">
              <a:lnSpc>
                <a:spcPct val="115000"/>
              </a:lnSpc>
              <a:spcAft>
                <a:spcPts val="1000"/>
              </a:spcAft>
            </a:pPr>
            <a:r>
              <a:rPr lang="en-US" sz="2800" dirty="0" err="1">
                <a:latin typeface="#9Slide03 Arima Madurai" panose="00000500000000000000" pitchFamily="2" charset="0"/>
                <a:cs typeface="#9Slide03 Arima Madurai" panose="00000500000000000000" pitchFamily="2" charset="0"/>
              </a:rPr>
              <a:t>Vì</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quá</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lạnh</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em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bé</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quẹt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diêm</a:t>
            </a:r>
            <a:r>
              <a:rPr lang="en-US" sz="2800" dirty="0">
                <a:latin typeface="#9Slide03 Arima Madurai" panose="00000500000000000000" pitchFamily="2" charset="0"/>
                <a:cs typeface="#9Slide03 Arima Madurai" panose="00000500000000000000" pitchFamily="2" charset="0"/>
              </a:rPr>
              <a:t> 5 </a:t>
            </a:r>
            <a:r>
              <a:rPr lang="en-US" sz="2800" dirty="0" err="1">
                <a:latin typeface="#9Slide03 Arima Madurai" panose="00000500000000000000" pitchFamily="2" charset="0"/>
                <a:cs typeface="#9Slide03 Arima Madurai" panose="00000500000000000000" pitchFamily="2" charset="0"/>
              </a:rPr>
              <a:t>lần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để</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sưởi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ấm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ảo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lò</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sưởi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bàn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tiệc</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cây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thông</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bà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hiện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ra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thoáng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chốc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rồi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vụt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tắt</a:t>
            </a:r>
            <a:r>
              <a:rPr lang="en-US" sz="2800" dirty="0">
                <a:latin typeface="#9Slide03 Arima Madurai" panose="00000500000000000000" pitchFamily="2" charset="0"/>
                <a:cs typeface="#9Slide03 Arima Madurai" panose="00000500000000000000" pitchFamily="2" charset="0"/>
              </a:rPr>
              <a:t>.</a:t>
            </a:r>
          </a:p>
        </p:txBody>
      </p:sp>
      <p:grpSp>
        <p:nvGrpSpPr>
          <p:cNvPr id="57" name="组合 153">
            <a:extLst>
              <a:ext uri="{FF2B5EF4-FFF2-40B4-BE49-F238E27FC236}">
                <a16:creationId xmlns:a16="http://schemas.microsoft.com/office/drawing/2014/main" id="{9BE03593-9F09-4EE1-876A-7873BC7ADCB7}"/>
              </a:ext>
            </a:extLst>
          </p:cNvPr>
          <p:cNvGrpSpPr/>
          <p:nvPr/>
        </p:nvGrpSpPr>
        <p:grpSpPr>
          <a:xfrm>
            <a:off x="2494138" y="5197821"/>
            <a:ext cx="924677" cy="983829"/>
            <a:chOff x="5617616" y="1872229"/>
            <a:chExt cx="762943" cy="830158"/>
          </a:xfrm>
        </p:grpSpPr>
        <p:grpSp>
          <p:nvGrpSpPr>
            <p:cNvPr id="58" name="组合 154">
              <a:extLst>
                <a:ext uri="{FF2B5EF4-FFF2-40B4-BE49-F238E27FC236}">
                  <a16:creationId xmlns:a16="http://schemas.microsoft.com/office/drawing/2014/main" id="{EBD274FA-EC6C-49FC-893F-4DC53DF84F2F}"/>
                </a:ext>
              </a:extLst>
            </p:cNvPr>
            <p:cNvGrpSpPr/>
            <p:nvPr/>
          </p:nvGrpSpPr>
          <p:grpSpPr>
            <a:xfrm>
              <a:off x="5617616" y="1872229"/>
              <a:ext cx="762943" cy="762943"/>
              <a:chOff x="2894659" y="1465288"/>
              <a:chExt cx="1727827" cy="1727827"/>
            </a:xfrm>
          </p:grpSpPr>
          <p:grpSp>
            <p:nvGrpSpPr>
              <p:cNvPr id="60" name="组合 156">
                <a:extLst>
                  <a:ext uri="{FF2B5EF4-FFF2-40B4-BE49-F238E27FC236}">
                    <a16:creationId xmlns:a16="http://schemas.microsoft.com/office/drawing/2014/main" id="{44DAB927-72F1-4E46-B8BF-8BA72BBA15E4}"/>
                  </a:ext>
                </a:extLst>
              </p:cNvPr>
              <p:cNvGrpSpPr/>
              <p:nvPr/>
            </p:nvGrpSpPr>
            <p:grpSpPr>
              <a:xfrm rot="1771504">
                <a:off x="2914532" y="1485269"/>
                <a:ext cx="1688083" cy="1687866"/>
                <a:chOff x="1827622" y="1343919"/>
                <a:chExt cx="2304000" cy="2304000"/>
              </a:xfrm>
            </p:grpSpPr>
            <p:sp>
              <p:nvSpPr>
                <p:cNvPr id="62" name="椭圆 158">
                  <a:extLst>
                    <a:ext uri="{FF2B5EF4-FFF2-40B4-BE49-F238E27FC236}">
                      <a16:creationId xmlns:a16="http://schemas.microsoft.com/office/drawing/2014/main" id="{95BD6348-3715-4A71-99A8-4416D3657D4D}"/>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chemeClr val="accent2"/>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0000"/>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sp>
              <p:nvSpPr>
                <p:cNvPr id="63" name="椭圆 159">
                  <a:extLst>
                    <a:ext uri="{FF2B5EF4-FFF2-40B4-BE49-F238E27FC236}">
                      <a16:creationId xmlns:a16="http://schemas.microsoft.com/office/drawing/2014/main" id="{228B9214-994D-4B68-97A3-5037DE334F32}"/>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2400">
                    <a:solidFill>
                      <a:srgbClr val="FF0000"/>
                    </a:solidFill>
                    <a:latin typeface="#9Slide03 Arima Madurai" panose="00000500000000000000" pitchFamily="2" charset="0"/>
                    <a:ea typeface="华文细黑" panose="02010600040101010101" pitchFamily="2" charset="-122"/>
                    <a:cs typeface="#9Slide03 Arima Madurai" panose="00000500000000000000" pitchFamily="2" charset="0"/>
                  </a:endParaRPr>
                </a:p>
              </p:txBody>
            </p:sp>
          </p:grpSp>
          <p:sp>
            <p:nvSpPr>
              <p:cNvPr id="61" name="流程图: 联系 157">
                <a:extLst>
                  <a:ext uri="{FF2B5EF4-FFF2-40B4-BE49-F238E27FC236}">
                    <a16:creationId xmlns:a16="http://schemas.microsoft.com/office/drawing/2014/main" id="{9C0C4FB8-F9DC-4882-B478-1975F8642EAD}"/>
                  </a:ext>
                </a:extLst>
              </p:cNvPr>
              <p:cNvSpPr/>
              <p:nvPr/>
            </p:nvSpPr>
            <p:spPr>
              <a:xfrm>
                <a:off x="2894659" y="1465288"/>
                <a:ext cx="1727827" cy="1727827"/>
              </a:xfrm>
              <a:prstGeom prst="flowChartConnector">
                <a:avLst/>
              </a:prstGeom>
              <a:no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9Slide03 Arima Madurai" panose="00000500000000000000" pitchFamily="2" charset="0"/>
                  <a:cs typeface="#9Slide03 Arima Madurai" panose="00000500000000000000" pitchFamily="2" charset="0"/>
                </a:endParaRPr>
              </a:p>
            </p:txBody>
          </p:sp>
        </p:grpSp>
        <p:sp>
          <p:nvSpPr>
            <p:cNvPr id="59" name="文本框 155">
              <a:extLst>
                <a:ext uri="{FF2B5EF4-FFF2-40B4-BE49-F238E27FC236}">
                  <a16:creationId xmlns:a16="http://schemas.microsoft.com/office/drawing/2014/main" id="{5E3320B8-5A5E-4A10-AA28-D06A30EC8013}"/>
                </a:ext>
              </a:extLst>
            </p:cNvPr>
            <p:cNvSpPr txBox="1"/>
            <p:nvPr/>
          </p:nvSpPr>
          <p:spPr>
            <a:xfrm>
              <a:off x="5735850" y="2053130"/>
              <a:ext cx="526473" cy="649257"/>
            </a:xfrm>
            <a:prstGeom prst="rect">
              <a:avLst/>
            </a:prstGeom>
            <a:noFill/>
            <a:ln>
              <a:noFill/>
            </a:ln>
          </p:spPr>
          <p:txBody>
            <a:bodyPr wrap="square" rtlCol="0">
              <a:spAutoFit/>
            </a:bodyPr>
            <a:lstStyle/>
            <a:p>
              <a:pPr algn="ctr"/>
              <a:r>
                <a:rPr lang="en-US" altLang="zh-CN" sz="4400" b="1" dirty="0">
                  <a:solidFill>
                    <a:srgbClr val="E56666"/>
                  </a:solidFill>
                  <a:latin typeface="#9Slide03 Arima Madurai" panose="00000500000000000000" pitchFamily="2" charset="0"/>
                  <a:ea typeface="方正兰亭超细黑简体" panose="02000000000000000000" pitchFamily="2" charset="-122"/>
                  <a:cs typeface="#9Slide03 Arima Madurai" panose="00000500000000000000" pitchFamily="2" charset="0"/>
                </a:rPr>
                <a:t>*</a:t>
              </a:r>
              <a:endParaRPr lang="zh-CN" altLang="en-US" sz="4400" b="1" dirty="0">
                <a:solidFill>
                  <a:srgbClr val="E56666"/>
                </a:solidFill>
                <a:latin typeface="#9Slide03 Arima Madurai" panose="00000500000000000000" pitchFamily="2" charset="0"/>
                <a:ea typeface="方正兰亭超细黑简体" panose="02000000000000000000" pitchFamily="2" charset="-122"/>
                <a:cs typeface="#9Slide03 Arima Madurai" panose="00000500000000000000" pitchFamily="2" charset="0"/>
              </a:endParaRPr>
            </a:p>
          </p:txBody>
        </p:sp>
      </p:grpSp>
      <p:grpSp>
        <p:nvGrpSpPr>
          <p:cNvPr id="64" name="组合 181">
            <a:extLst>
              <a:ext uri="{FF2B5EF4-FFF2-40B4-BE49-F238E27FC236}">
                <a16:creationId xmlns:a16="http://schemas.microsoft.com/office/drawing/2014/main" id="{711BB026-6F58-404A-9A87-317CBA77AE4B}"/>
              </a:ext>
            </a:extLst>
          </p:cNvPr>
          <p:cNvGrpSpPr/>
          <p:nvPr/>
        </p:nvGrpSpPr>
        <p:grpSpPr>
          <a:xfrm rot="1771504">
            <a:off x="3110471" y="5894981"/>
            <a:ext cx="362992" cy="362945"/>
            <a:chOff x="1827622" y="1343919"/>
            <a:chExt cx="2304000" cy="2304000"/>
          </a:xfrm>
        </p:grpSpPr>
        <p:sp>
          <p:nvSpPr>
            <p:cNvPr id="65" name="椭圆 182">
              <a:extLst>
                <a:ext uri="{FF2B5EF4-FFF2-40B4-BE49-F238E27FC236}">
                  <a16:creationId xmlns:a16="http://schemas.microsoft.com/office/drawing/2014/main" id="{6D96B379-131D-4FA0-BD08-B4D3E3E5BDA4}"/>
                </a:ext>
              </a:extLst>
            </p:cNvPr>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sp>
          <p:nvSpPr>
            <p:cNvPr id="66" name="椭圆 183">
              <a:extLst>
                <a:ext uri="{FF2B5EF4-FFF2-40B4-BE49-F238E27FC236}">
                  <a16:creationId xmlns:a16="http://schemas.microsoft.com/office/drawing/2014/main" id="{26B2BD49-5FB2-4B0E-AA9A-2D303B807767}"/>
                </a:ext>
              </a:extLst>
            </p:cNvPr>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srgbClr val="FF0000"/>
                </a:solidFill>
                <a:latin typeface="华文细黑" panose="02010600040101010101" pitchFamily="2" charset="-122"/>
                <a:ea typeface="华文细黑" panose="02010600040101010101" pitchFamily="2" charset="-122"/>
              </a:endParaRPr>
            </a:p>
          </p:txBody>
        </p:sp>
      </p:grpSp>
      <p:sp>
        <p:nvSpPr>
          <p:cNvPr id="67" name="TextBox 66">
            <a:extLst>
              <a:ext uri="{FF2B5EF4-FFF2-40B4-BE49-F238E27FC236}">
                <a16:creationId xmlns:a16="http://schemas.microsoft.com/office/drawing/2014/main" id="{3631A364-BB7E-4B3A-96C5-F28DFDBBA4E4}"/>
              </a:ext>
            </a:extLst>
          </p:cNvPr>
          <p:cNvSpPr txBox="1"/>
          <p:nvPr/>
        </p:nvSpPr>
        <p:spPr>
          <a:xfrm>
            <a:off x="3805941" y="5280601"/>
            <a:ext cx="8158830" cy="954107"/>
          </a:xfrm>
          <a:prstGeom prst="rect">
            <a:avLst/>
          </a:prstGeom>
          <a:noFill/>
        </p:spPr>
        <p:txBody>
          <a:bodyPr wrap="square">
            <a:spAutoFit/>
          </a:bodyPr>
          <a:lstStyle/>
          <a:p>
            <a:pPr algn="just"/>
            <a:r>
              <a:rPr lang="en-US" sz="2800" dirty="0" err="1">
                <a:latin typeface="#9Slide03 Arima Madurai" panose="00000500000000000000" pitchFamily="2" charset="0"/>
                <a:cs typeface="#9Slide03 Arima Madurai" panose="00000500000000000000" pitchFamily="2" charset="0"/>
              </a:rPr>
              <a:t>Sáng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hôm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sau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người</a:t>
            </a:r>
            <a:r>
              <a:rPr lang="en-US" sz="2800" dirty="0">
                <a:latin typeface="#9Slide03 Arima Madurai" panose="00000500000000000000" pitchFamily="2" charset="0"/>
                <a:cs typeface="#9Slide03 Arima Madurai" panose="00000500000000000000" pitchFamily="2" charset="0"/>
              </a:rPr>
              <a:t> ta </a:t>
            </a:r>
            <a:r>
              <a:rPr lang="en-US" sz="2800" dirty="0" err="1">
                <a:latin typeface="#9Slide03 Arima Madurai" panose="00000500000000000000" pitchFamily="2" charset="0"/>
                <a:cs typeface="#9Slide03 Arima Madurai" panose="00000500000000000000" pitchFamily="2" charset="0"/>
              </a:rPr>
              <a:t>thấy</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đường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có</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một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bé</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với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đôi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má</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hồng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nụ</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cười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mỉm</a:t>
            </a:r>
            <a:r>
              <a:rPr lang="en-US" sz="28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32941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par>
                                    <p:cTn id="33" presetID="14" presetClass="entr" presetSubtype="1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randombar(horizont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randombar(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barn(inVertical)">
                                          <p:cBhvr>
                                            <p:cTn id="57" dur="500"/>
                                            <p:tgtEl>
                                              <p:spTgt spid="6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arn(inVertical)">
                                          <p:cBhvr>
                                            <p:cTn id="6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34" grpId="0"/>
          <p:bldP spid="45" grpId="0"/>
          <p:bldP spid="5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par>
                                    <p:cTn id="33" presetID="14" presetClass="entr" presetSubtype="1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randombar(horizontal)">
                                          <p:cBhvr>
                                            <p:cTn id="35" dur="500"/>
                                            <p:tgtEl>
                                              <p:spTgt spid="4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randombar(horizont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randombar(horizontal)">
                                          <p:cBhvr>
                                            <p:cTn id="43" dur="500"/>
                                            <p:tgtEl>
                                              <p:spTgt spid="46"/>
                                            </p:tgtEl>
                                          </p:cBhvr>
                                        </p:animEffect>
                                      </p:childTnLst>
                                    </p:cTn>
                                  </p:par>
                                  <p:par>
                                    <p:cTn id="44" presetID="14" presetClass="entr" presetSubtype="1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randombar(horizontal)">
                                          <p:cBhvr>
                                            <p:cTn id="46" dur="500"/>
                                            <p:tgtEl>
                                              <p:spTgt spid="5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randombar(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barn(inVertical)">
                                          <p:cBhvr>
                                            <p:cTn id="57" dur="500"/>
                                            <p:tgtEl>
                                              <p:spTgt spid="6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arn(inVertical)">
                                          <p:cBhvr>
                                            <p:cTn id="6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34" grpId="0"/>
          <p:bldP spid="45" grpId="0"/>
          <p:bldP spid="56" grpId="0"/>
          <p:bldP spid="6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6711163B-E9AA-45BB-BA68-DB06C7D5FE22}"/>
              </a:ext>
            </a:extLst>
          </p:cNvPr>
          <p:cNvSpPr/>
          <p:nvPr/>
        </p:nvSpPr>
        <p:spPr>
          <a:xfrm>
            <a:off x="180148" y="242727"/>
            <a:ext cx="5540168"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3" name="组合 2">
            <a:extLst>
              <a:ext uri="{FF2B5EF4-FFF2-40B4-BE49-F238E27FC236}">
                <a16:creationId xmlns:a16="http://schemas.microsoft.com/office/drawing/2014/main" id="{135F31CE-5F55-41D6-B549-01AD201DF9B1}"/>
              </a:ext>
            </a:extLst>
          </p:cNvPr>
          <p:cNvGrpSpPr/>
          <p:nvPr/>
        </p:nvGrpSpPr>
        <p:grpSpPr>
          <a:xfrm>
            <a:off x="275596" y="561848"/>
            <a:ext cx="148135" cy="148136"/>
            <a:chOff x="4486616" y="3001075"/>
            <a:chExt cx="274695" cy="274699"/>
          </a:xfrm>
        </p:grpSpPr>
        <p:sp>
          <p:nvSpPr>
            <p:cNvPr id="4" name="椭圆 3">
              <a:extLst>
                <a:ext uri="{FF2B5EF4-FFF2-40B4-BE49-F238E27FC236}">
                  <a16:creationId xmlns:a16="http://schemas.microsoft.com/office/drawing/2014/main" id="{746F159D-5EE0-424E-B112-110243B961F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A89873E6-590B-44F0-BA2A-E5E786070358}"/>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BA09FD8-1AEA-401C-AB77-747C16C76047}"/>
              </a:ext>
            </a:extLst>
          </p:cNvPr>
          <p:cNvGrpSpPr/>
          <p:nvPr/>
        </p:nvGrpSpPr>
        <p:grpSpPr>
          <a:xfrm>
            <a:off x="-26878" y="586294"/>
            <a:ext cx="360298" cy="57591"/>
            <a:chOff x="4318304" y="3089060"/>
            <a:chExt cx="384317" cy="61430"/>
          </a:xfrm>
        </p:grpSpPr>
        <p:sp>
          <p:nvSpPr>
            <p:cNvPr id="7" name="圆角矩形 6">
              <a:extLst>
                <a:ext uri="{FF2B5EF4-FFF2-40B4-BE49-F238E27FC236}">
                  <a16:creationId xmlns:a16="http://schemas.microsoft.com/office/drawing/2014/main" id="{A70989CB-92DE-4CCA-AF71-2A34298EAC8C}"/>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9A803F3E-5119-4286-B13A-37417441E90F}"/>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2391B404-57FF-4E81-B76F-464BD66062A6}"/>
              </a:ext>
            </a:extLst>
          </p:cNvPr>
          <p:cNvSpPr txBox="1"/>
          <p:nvPr/>
        </p:nvSpPr>
        <p:spPr>
          <a:xfrm>
            <a:off x="519422" y="366091"/>
            <a:ext cx="5332393"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1. </a:t>
            </a:r>
            <a:r>
              <a:rPr lang="en-US" sz="3000" b="1" dirty="0" err="1">
                <a:latin typeface="#9Slide03 Arima Madurai" panose="00000500000000000000" pitchFamily="2" charset="0"/>
                <a:cs typeface="#9Slide03 Arima Madurai" panose="00000500000000000000" pitchFamily="2" charset="0"/>
              </a:rPr>
              <a:t>Sự</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việc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và</a:t>
            </a:r>
            <a:r>
              <a:rPr lang="en-US" sz="3000" b="1" dirty="0">
                <a:latin typeface="#9Slide03 Arima Madurai" panose="00000500000000000000" pitchFamily="2" charset="0"/>
                <a:cs typeface="#9Slide03 Arima Madurai" panose="00000500000000000000" pitchFamily="2" charset="0"/>
              </a:rPr>
              <a:t> chi </a:t>
            </a:r>
            <a:r>
              <a:rPr lang="en-US" sz="3000" b="1" dirty="0" err="1">
                <a:latin typeface="#9Slide03 Arima Madurai" panose="00000500000000000000" pitchFamily="2" charset="0"/>
                <a:cs typeface="#9Slide03 Arima Madurai" panose="00000500000000000000" pitchFamily="2" charset="0"/>
              </a:rPr>
              <a:t>tiết</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tiêu</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biểu</a:t>
            </a:r>
            <a:endParaRPr lang="en-US" sz="3000" b="1" dirty="0">
              <a:latin typeface="#9Slide03 Arima Madurai" panose="00000500000000000000" pitchFamily="2" charset="0"/>
              <a:cs typeface="#9Slide03 Arima Madurai" panose="00000500000000000000" pitchFamily="2" charset="0"/>
            </a:endParaRPr>
          </a:p>
        </p:txBody>
      </p:sp>
      <p:sp>
        <p:nvSpPr>
          <p:cNvPr id="68" name="Rectangle 67">
            <a:extLst>
              <a:ext uri="{FF2B5EF4-FFF2-40B4-BE49-F238E27FC236}">
                <a16:creationId xmlns:a16="http://schemas.microsoft.com/office/drawing/2014/main" id="{6DEE6BBE-C5F8-48F7-BCDD-2629DB40AC19}"/>
              </a:ext>
            </a:extLst>
          </p:cNvPr>
          <p:cNvSpPr/>
          <p:nvPr/>
        </p:nvSpPr>
        <p:spPr>
          <a:xfrm>
            <a:off x="478204" y="1714281"/>
            <a:ext cx="3575707" cy="2015936"/>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wrap="square">
            <a:spAutoFit/>
          </a:bodyPr>
          <a:lstStyle/>
          <a:p>
            <a:pPr algn="just"/>
            <a:endParaRPr lang="en-US" sz="9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a:p>
            <a:pPr algn="just"/>
            <a:r>
              <a:rPr lang="en-US" sz="2900" b="1"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CHI TIẾT TIÊU BIỂU: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Năm</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5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lần</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quẹt</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diêm</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và</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ảo</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mộng</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ngọn</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lửa</a:t>
            </a:r>
            <a:r>
              <a:rPr lang="en-US" sz="29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900" dirty="0" err="1">
                <a:latin typeface="#9Slide03 Arima Madurai" panose="00000500000000000000" pitchFamily="2" charset="0"/>
                <a:ea typeface="Calibri" panose="020F0502020204030204" pitchFamily="34" charset="0"/>
                <a:cs typeface="#9Slide03 Arima Madurai" panose="00000500000000000000" pitchFamily="2" charset="0"/>
              </a:rPr>
              <a:t>diêm</a:t>
            </a:r>
            <a:endParaRPr lang="en-US" sz="2900" dirty="0">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69" name="Picture 20" descr="Quet diem lan 1">
            <a:extLst>
              <a:ext uri="{FF2B5EF4-FFF2-40B4-BE49-F238E27FC236}">
                <a16:creationId xmlns:a16="http://schemas.microsoft.com/office/drawing/2014/main" id="{5A77DC8B-F645-480F-A525-DB42141A07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094" y="1520457"/>
            <a:ext cx="3497719" cy="2493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5" descr="Quet diem lan 2">
            <a:extLst>
              <a:ext uri="{FF2B5EF4-FFF2-40B4-BE49-F238E27FC236}">
                <a16:creationId xmlns:a16="http://schemas.microsoft.com/office/drawing/2014/main" id="{64E51C26-C0C8-469F-911E-EFC5B497A6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4" r="52432"/>
          <a:stretch/>
        </p:blipFill>
        <p:spPr bwMode="auto">
          <a:xfrm>
            <a:off x="8138090" y="1520458"/>
            <a:ext cx="3710699" cy="2493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 name="Picture 12" descr="Quet diem lan 3">
            <a:extLst>
              <a:ext uri="{FF2B5EF4-FFF2-40B4-BE49-F238E27FC236}">
                <a16:creationId xmlns:a16="http://schemas.microsoft.com/office/drawing/2014/main" id="{1D1A5AB8-8716-42E1-8B2D-1B772D342F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65" y="4271957"/>
            <a:ext cx="3578905" cy="24179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3" descr="Quet diem lan 4">
            <a:extLst>
              <a:ext uri="{FF2B5EF4-FFF2-40B4-BE49-F238E27FC236}">
                <a16:creationId xmlns:a16="http://schemas.microsoft.com/office/drawing/2014/main" id="{048BC95A-C411-44EE-B476-E8F7A784E5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0101" y="4271958"/>
            <a:ext cx="3515707" cy="2417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3" name="Picture 72" descr="Quet diem lan 5">
            <a:extLst>
              <a:ext uri="{FF2B5EF4-FFF2-40B4-BE49-F238E27FC236}">
                <a16:creationId xmlns:a16="http://schemas.microsoft.com/office/drawing/2014/main" id="{92E087CE-CF40-4D49-A179-A888A16BCA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8090" y="4217238"/>
            <a:ext cx="3753749" cy="2462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079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strips(downLeft)">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randombar(horizontal)">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randombar(horizontal)">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randombar(horizontal)">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randombar(horizontal)">
                                          <p:cBhvr>
                                            <p:cTn id="44" dur="500"/>
                                            <p:tgtEl>
                                              <p:spTgt spid="7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randombar(horizontal)">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strips(downLeft)">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randombar(horizontal)">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randombar(horizontal)">
                                          <p:cBhvr>
                                            <p:cTn id="34" dur="500"/>
                                            <p:tgtEl>
                                              <p:spTgt spid="7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randombar(horizontal)">
                                          <p:cBhvr>
                                            <p:cTn id="39" dur="500"/>
                                            <p:tgtEl>
                                              <p:spTgt spid="7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randombar(horizontal)">
                                          <p:cBhvr>
                                            <p:cTn id="44" dur="500"/>
                                            <p:tgtEl>
                                              <p:spTgt spid="7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randombar(horizontal)">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6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D61A5D7D-BEFA-4A9A-9EA7-96187A738A33}"/>
              </a:ext>
            </a:extLst>
          </p:cNvPr>
          <p:cNvSpPr/>
          <p:nvPr/>
        </p:nvSpPr>
        <p:spPr>
          <a:xfrm>
            <a:off x="567223" y="2685222"/>
            <a:ext cx="3081131" cy="3705641"/>
          </a:xfrm>
          <a:prstGeom prst="roundRect">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rgbClr val="7030A0"/>
              </a:solidFill>
              <a:latin typeface="#9Slide05 Braxton Regular" panose="03060000000000000000" pitchFamily="66" charset="0"/>
            </a:endParaRPr>
          </a:p>
          <a:p>
            <a:pPr algn="ctr"/>
            <a:r>
              <a:rPr lang="en-US" sz="2600" b="1" dirty="0">
                <a:solidFill>
                  <a:srgbClr val="7030A0"/>
                </a:solidFill>
                <a:latin typeface="#9Slide05 Braxton Regular" panose="03060000000000000000" pitchFamily="66" charset="0"/>
              </a:rPr>
              <a:t>HOÀN CẢNH</a:t>
            </a:r>
          </a:p>
          <a:p>
            <a:pPr algn="just"/>
            <a:r>
              <a:rPr lang="en-US" sz="2600" dirty="0" err="1">
                <a:solidFill>
                  <a:schemeClr val="tx1"/>
                </a:solidFill>
                <a:latin typeface="#9Slide05 Braxton Regular" panose="03060000000000000000" pitchFamily="66" charset="0"/>
              </a:rPr>
              <a:t>Nghèo</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mồ</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côi</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mẹ</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đi</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bán</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diêm</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đêm</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giao</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thừa</a:t>
            </a:r>
            <a:r>
              <a:rPr lang="en-US" sz="2600" dirty="0">
                <a:solidFill>
                  <a:schemeClr val="tx1"/>
                </a:solidFill>
                <a:latin typeface="#9Slide05 Braxton Regular" panose="03060000000000000000" pitchFamily="66" charset="0"/>
              </a:rPr>
              <a:t> , </a:t>
            </a:r>
            <a:r>
              <a:rPr lang="en-US" sz="2600" dirty="0" err="1">
                <a:solidFill>
                  <a:schemeClr val="tx1"/>
                </a:solidFill>
                <a:latin typeface="#9Slide05 Braxton Regular" panose="03060000000000000000" pitchFamily="66" charset="0"/>
              </a:rPr>
              <a:t>đói</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và</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rét</a:t>
            </a:r>
            <a:endParaRPr lang="en-US" sz="2600" dirty="0">
              <a:solidFill>
                <a:schemeClr val="tx1"/>
              </a:solidFill>
              <a:latin typeface="#9Slide05 Braxton Regular" panose="03060000000000000000" pitchFamily="66" charset="0"/>
            </a:endParaRPr>
          </a:p>
          <a:p>
            <a:pPr algn="just"/>
            <a:r>
              <a:rPr lang="en-US" sz="2600" dirty="0">
                <a:solidFill>
                  <a:schemeClr val="tx1"/>
                </a:solidFill>
                <a:latin typeface="#9Slide05 Braxton Regular" panose="03060000000000000000" pitchFamily="66" charset="0"/>
                <a:sym typeface="Wingdings" panose="05000000000000000000" pitchFamily="2" charset="2"/>
              </a:rPr>
              <a:t></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Đáng</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thương</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Thiếu</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thốn</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cả</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vật</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chất</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và</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tinh</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thần</a:t>
            </a:r>
            <a:endParaRPr lang="en-US" sz="2600" dirty="0">
              <a:solidFill>
                <a:schemeClr val="tx1"/>
              </a:solidFill>
              <a:latin typeface="#9Slide05 Braxton Regular" panose="03060000000000000000" pitchFamily="66" charset="0"/>
            </a:endParaRPr>
          </a:p>
        </p:txBody>
      </p:sp>
      <p:sp>
        <p:nvSpPr>
          <p:cNvPr id="24" name="Rectangle: Rounded Corners 23">
            <a:extLst>
              <a:ext uri="{FF2B5EF4-FFF2-40B4-BE49-F238E27FC236}">
                <a16:creationId xmlns:a16="http://schemas.microsoft.com/office/drawing/2014/main" id="{80A77FE7-B45F-4FDF-BADE-2CB0F8137DF5}"/>
              </a:ext>
            </a:extLst>
          </p:cNvPr>
          <p:cNvSpPr/>
          <p:nvPr/>
        </p:nvSpPr>
        <p:spPr>
          <a:xfrm>
            <a:off x="4600984" y="2685219"/>
            <a:ext cx="3081131" cy="3705641"/>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rgbClr val="7030A0"/>
              </a:solidFill>
              <a:latin typeface="#9Slide05 Braxton Regular" panose="03060000000000000000" pitchFamily="66" charset="0"/>
            </a:endParaRPr>
          </a:p>
          <a:p>
            <a:pPr algn="ctr"/>
            <a:r>
              <a:rPr lang="en-US" sz="2600" b="1" dirty="0">
                <a:solidFill>
                  <a:srgbClr val="7030A0"/>
                </a:solidFill>
                <a:latin typeface="#9Slide05 Braxton Regular" panose="03060000000000000000" pitchFamily="66" charset="0"/>
              </a:rPr>
              <a:t>NGOẠI HÌNH</a:t>
            </a:r>
          </a:p>
          <a:p>
            <a:pPr algn="just"/>
            <a:r>
              <a:rPr lang="en-US" sz="2600" b="1" dirty="0">
                <a:solidFill>
                  <a:schemeClr val="tx1"/>
                </a:solidFill>
                <a:latin typeface="#9Slide03 Arima Madurai Black" panose="00000A00000000000000" pitchFamily="2" charset="0"/>
                <a:cs typeface="#9Slide03 Arima Madurai Black" panose="00000A00000000000000" pitchFamily="2" charset="0"/>
              </a:rPr>
              <a:t>*</a:t>
            </a:r>
            <a:r>
              <a:rPr lang="en-US" sz="2600" b="1" dirty="0">
                <a:solidFill>
                  <a:schemeClr val="tx1"/>
                </a:solidFill>
                <a:latin typeface="#9Slide05 Braxton Regular" panose="03060000000000000000" pitchFamily="66" charset="0"/>
                <a:cs typeface="#9Slide03 Arima Madurai Black" panose="00000A00000000000000" pitchFamily="2" charset="0"/>
              </a:rPr>
              <a:t> </a:t>
            </a:r>
            <a:r>
              <a:rPr lang="en-US" sz="2600" dirty="0">
                <a:solidFill>
                  <a:schemeClr val="tx1"/>
                </a:solidFill>
                <a:latin typeface="#9Slide05 Braxton Regular" panose="03060000000000000000" pitchFamily="66" charset="0"/>
              </a:rPr>
              <a:t>Khi </a:t>
            </a:r>
            <a:r>
              <a:rPr lang="en-US" sz="2600" dirty="0" err="1">
                <a:solidFill>
                  <a:schemeClr val="tx1"/>
                </a:solidFill>
                <a:latin typeface="#9Slide05 Braxton Regular" panose="03060000000000000000" pitchFamily="66" charset="0"/>
              </a:rPr>
              <a:t>còn</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sống</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Đầu</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trần</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chân</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đất</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tuyết</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bám</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đầy</a:t>
            </a:r>
            <a:r>
              <a:rPr lang="en-US" sz="2600" dirty="0">
                <a:solidFill>
                  <a:schemeClr val="tx1"/>
                </a:solidFill>
                <a:latin typeface="#9Slide05 Braxton Regular" panose="03060000000000000000" pitchFamily="66" charset="0"/>
              </a:rPr>
              <a:t> </a:t>
            </a:r>
            <a:r>
              <a:rPr lang="en-US" sz="2600" dirty="0" err="1">
                <a:solidFill>
                  <a:schemeClr val="tx1"/>
                </a:solidFill>
                <a:latin typeface="#9Slide05 Braxton Regular" panose="03060000000000000000" pitchFamily="66" charset="0"/>
              </a:rPr>
              <a:t>tóc</a:t>
            </a:r>
            <a:endParaRPr lang="en-US" sz="2600" dirty="0">
              <a:solidFill>
                <a:schemeClr val="tx1"/>
              </a:solidFill>
              <a:latin typeface="#9Slide05 Braxton Regular" panose="03060000000000000000" pitchFamily="66" charset="0"/>
            </a:endParaRPr>
          </a:p>
          <a:p>
            <a:pPr algn="just"/>
            <a:r>
              <a:rPr lang="en-US" sz="2600" b="1" dirty="0">
                <a:solidFill>
                  <a:schemeClr val="tx1"/>
                </a:solidFill>
                <a:latin typeface="#9Slide03 Arima Madurai Black" panose="00000A00000000000000" pitchFamily="2" charset="0"/>
                <a:cs typeface="#9Slide03 Arima Madurai Black" panose="00000A00000000000000" pitchFamily="2" charset="0"/>
              </a:rPr>
              <a:t>*</a:t>
            </a:r>
            <a:r>
              <a:rPr lang="en-US" sz="2600" b="1" dirty="0">
                <a:solidFill>
                  <a:schemeClr val="tx1"/>
                </a:solidFill>
                <a:latin typeface="#9Slide05 Braxton Regular" panose="03060000000000000000" pitchFamily="66" charset="0"/>
                <a:cs typeface="#9Slide03 Arima Madurai Black" panose="00000A00000000000000" pitchFamily="2" charset="0"/>
              </a:rPr>
              <a:t> </a:t>
            </a:r>
            <a:r>
              <a:rPr lang="en-US" sz="2600" dirty="0">
                <a:solidFill>
                  <a:schemeClr val="tx1"/>
                </a:solidFill>
                <a:latin typeface="#9Slide05 Braxton Regular" panose="03060000000000000000" pitchFamily="66" charset="0"/>
                <a:cs typeface="#9Slide03 Arima Madurai Black" panose="00000A00000000000000" pitchFamily="2" charset="0"/>
              </a:rPr>
              <a:t>Khi </a:t>
            </a:r>
            <a:r>
              <a:rPr lang="en-US" sz="2600" dirty="0" err="1">
                <a:solidFill>
                  <a:schemeClr val="tx1"/>
                </a:solidFill>
                <a:latin typeface="#9Slide05 Braxton Regular" panose="03060000000000000000" pitchFamily="66" charset="0"/>
                <a:cs typeface="#9Slide03 Arima Madurai Black" panose="00000A00000000000000" pitchFamily="2" charset="0"/>
              </a:rPr>
              <a:t>đã</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chết</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Đôi</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má</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hồng</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đôi</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môi</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mỉm</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cười</a:t>
            </a:r>
            <a:r>
              <a:rPr lang="en-US" sz="2600" dirty="0">
                <a:solidFill>
                  <a:schemeClr val="tx1"/>
                </a:solidFill>
                <a:latin typeface="#9Slide05 Braxton Regular" panose="03060000000000000000" pitchFamily="66" charset="0"/>
                <a:cs typeface="#9Slide03 Arima Madurai Black" panose="00000A00000000000000" pitchFamily="2" charset="0"/>
              </a:rPr>
              <a:t> </a:t>
            </a:r>
            <a:endParaRPr lang="en-US" sz="2600" dirty="0">
              <a:solidFill>
                <a:schemeClr val="tx1"/>
              </a:solidFill>
              <a:latin typeface="#9Slide05 Braxton Regular" panose="03060000000000000000" pitchFamily="66" charset="0"/>
            </a:endParaRPr>
          </a:p>
        </p:txBody>
      </p:sp>
      <p:sp>
        <p:nvSpPr>
          <p:cNvPr id="25" name="Rectangle: Rounded Corners 24">
            <a:extLst>
              <a:ext uri="{FF2B5EF4-FFF2-40B4-BE49-F238E27FC236}">
                <a16:creationId xmlns:a16="http://schemas.microsoft.com/office/drawing/2014/main" id="{5ED02425-8E39-45F6-A001-413688390ED1}"/>
              </a:ext>
            </a:extLst>
          </p:cNvPr>
          <p:cNvSpPr/>
          <p:nvPr/>
        </p:nvSpPr>
        <p:spPr>
          <a:xfrm>
            <a:off x="8543646" y="2685219"/>
            <a:ext cx="3081131" cy="3705641"/>
          </a:xfrm>
          <a:prstGeom prst="roundRect">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7030A0"/>
                </a:solidFill>
                <a:latin typeface="#9Slide05 Braxton Regular" panose="03060000000000000000" pitchFamily="66" charset="0"/>
              </a:rPr>
              <a:t>HÀNH ĐỘNG</a:t>
            </a:r>
          </a:p>
          <a:p>
            <a:pPr algn="just"/>
            <a:r>
              <a:rPr lang="en-US" sz="2600" b="1" dirty="0">
                <a:solidFill>
                  <a:schemeClr val="tx1"/>
                </a:solidFill>
                <a:latin typeface="#9Slide03 Arima Madurai Black" panose="00000A00000000000000" pitchFamily="2" charset="0"/>
                <a:cs typeface="#9Slide03 Arima Madurai Black" panose="00000A00000000000000" pitchFamily="2" charset="0"/>
              </a:rPr>
              <a:t>*</a:t>
            </a:r>
            <a:r>
              <a:rPr lang="en-US" sz="2600" b="1" dirty="0">
                <a:solidFill>
                  <a:srgbClr val="7030A0"/>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Dò</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dẫm</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trong</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bóng</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tối</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để</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bán</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diêm</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b="1" dirty="0">
                <a:solidFill>
                  <a:schemeClr val="tx1"/>
                </a:solidFill>
                <a:latin typeface="#9Slide03 Arima Madurai Black" panose="00000A00000000000000" pitchFamily="2"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Không</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dám</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về</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vì</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sợ</a:t>
            </a:r>
            <a:r>
              <a:rPr lang="en-US" sz="2600" dirty="0">
                <a:solidFill>
                  <a:schemeClr val="tx1"/>
                </a:solidFill>
                <a:latin typeface="#9Slide05 Braxton Regular" panose="03060000000000000000" pitchFamily="66" charset="0"/>
                <a:cs typeface="#9Slide03 Arima Madurai Black" panose="00000A00000000000000" pitchFamily="2" charset="0"/>
              </a:rPr>
              <a:t> cha </a:t>
            </a:r>
            <a:r>
              <a:rPr lang="en-US" sz="2600" dirty="0" err="1">
                <a:solidFill>
                  <a:schemeClr val="tx1"/>
                </a:solidFill>
                <a:latin typeface="#9Slide05 Braxton Regular" panose="03060000000000000000" pitchFamily="66" charset="0"/>
                <a:cs typeface="#9Slide03 Arima Madurai Black" panose="00000A00000000000000" pitchFamily="2" charset="0"/>
              </a:rPr>
              <a:t>đánh</a:t>
            </a:r>
            <a:endParaRPr lang="en-US" sz="2600" dirty="0">
              <a:solidFill>
                <a:schemeClr val="tx1"/>
              </a:solidFill>
              <a:latin typeface="#9Slide05 Braxton Regular" panose="03060000000000000000" pitchFamily="66" charset="0"/>
              <a:cs typeface="#9Slide03 Arima Madurai Black" panose="00000A00000000000000" pitchFamily="2" charset="0"/>
            </a:endParaRPr>
          </a:p>
          <a:p>
            <a:pPr algn="just"/>
            <a:r>
              <a:rPr lang="en-US" sz="2600" b="1" dirty="0">
                <a:solidFill>
                  <a:schemeClr val="tx1"/>
                </a:solidFill>
                <a:latin typeface="#9Slide03 Arima Madurai Black" panose="00000A00000000000000" pitchFamily="2"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Trú</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rét</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trong</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xó</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và</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quẹt</a:t>
            </a:r>
            <a:r>
              <a:rPr lang="en-US" sz="2600" dirty="0">
                <a:solidFill>
                  <a:schemeClr val="tx1"/>
                </a:solidFill>
                <a:latin typeface="#9Slide05 Braxton Regular" panose="03060000000000000000" pitchFamily="66" charset="0"/>
                <a:cs typeface="#9Slide03 Arima Madurai Black" panose="00000A00000000000000" pitchFamily="2" charset="0"/>
              </a:rPr>
              <a:t> 5 </a:t>
            </a:r>
            <a:r>
              <a:rPr lang="en-US" sz="2600" dirty="0" err="1">
                <a:solidFill>
                  <a:schemeClr val="tx1"/>
                </a:solidFill>
                <a:latin typeface="#9Slide05 Braxton Regular" panose="03060000000000000000" pitchFamily="66" charset="0"/>
                <a:cs typeface="#9Slide03 Arima Madurai Black" panose="00000A00000000000000" pitchFamily="2" charset="0"/>
              </a:rPr>
              <a:t>lần</a:t>
            </a:r>
            <a:r>
              <a:rPr lang="en-US" sz="2600" dirty="0">
                <a:solidFill>
                  <a:schemeClr val="tx1"/>
                </a:solidFill>
                <a:latin typeface="#9Slide05 Braxton Regular" panose="03060000000000000000" pitchFamily="66" charset="0"/>
                <a:cs typeface="#9Slide03 Arima Madurai Black" panose="00000A00000000000000" pitchFamily="2" charset="0"/>
              </a:rPr>
              <a:t> </a:t>
            </a:r>
            <a:r>
              <a:rPr lang="en-US" sz="2600" dirty="0" err="1">
                <a:solidFill>
                  <a:schemeClr val="tx1"/>
                </a:solidFill>
                <a:latin typeface="#9Slide05 Braxton Regular" panose="03060000000000000000" pitchFamily="66" charset="0"/>
                <a:cs typeface="#9Slide03 Arima Madurai Black" panose="00000A00000000000000" pitchFamily="2" charset="0"/>
              </a:rPr>
              <a:t>diêm</a:t>
            </a:r>
            <a:endParaRPr lang="en-US" sz="2600" dirty="0">
              <a:solidFill>
                <a:schemeClr val="tx1"/>
              </a:solidFill>
              <a:latin typeface="#9Slide05 Braxton Regular" panose="03060000000000000000" pitchFamily="66" charset="0"/>
            </a:endParaRPr>
          </a:p>
        </p:txBody>
      </p:sp>
      <p:sp>
        <p:nvSpPr>
          <p:cNvPr id="2" name="圆角矩形 1">
            <a:extLst>
              <a:ext uri="{FF2B5EF4-FFF2-40B4-BE49-F238E27FC236}">
                <a16:creationId xmlns:a16="http://schemas.microsoft.com/office/drawing/2014/main" id="{6711163B-E9AA-45BB-BA68-DB06C7D5FE22}"/>
              </a:ext>
            </a:extLst>
          </p:cNvPr>
          <p:cNvSpPr/>
          <p:nvPr/>
        </p:nvSpPr>
        <p:spPr>
          <a:xfrm>
            <a:off x="180148" y="242727"/>
            <a:ext cx="2815715"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3" name="组合 2">
            <a:extLst>
              <a:ext uri="{FF2B5EF4-FFF2-40B4-BE49-F238E27FC236}">
                <a16:creationId xmlns:a16="http://schemas.microsoft.com/office/drawing/2014/main" id="{135F31CE-5F55-41D6-B549-01AD201DF9B1}"/>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46F159D-5EE0-424E-B112-110243B961F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A89873E6-590B-44F0-BA2A-E5E786070358}"/>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BA09FD8-1AEA-401C-AB77-747C16C76047}"/>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A70989CB-92DE-4CCA-AF71-2A34298EAC8C}"/>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9A803F3E-5119-4286-B13A-37417441E90F}"/>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2391B404-57FF-4E81-B76F-464BD66062A6}"/>
              </a:ext>
            </a:extLst>
          </p:cNvPr>
          <p:cNvSpPr txBox="1"/>
          <p:nvPr/>
        </p:nvSpPr>
        <p:spPr>
          <a:xfrm>
            <a:off x="519422" y="366091"/>
            <a:ext cx="2295967"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2. </a:t>
            </a:r>
            <a:r>
              <a:rPr lang="en-US" sz="3000" b="1" dirty="0" err="1">
                <a:latin typeface="#9Slide03 Arima Madurai" panose="00000500000000000000" pitchFamily="2" charset="0"/>
                <a:cs typeface="#9Slide03 Arima Madurai" panose="00000500000000000000" pitchFamily="2" charset="0"/>
              </a:rPr>
              <a:t>Nhân</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vật</a:t>
            </a:r>
            <a:endParaRPr lang="en-US" sz="3000" b="1" dirty="0">
              <a:latin typeface="#9Slide03 Arima Madurai" panose="00000500000000000000" pitchFamily="2" charset="0"/>
              <a:cs typeface="#9Slide03 Arima Madurai" panose="00000500000000000000" pitchFamily="2" charset="0"/>
            </a:endParaRPr>
          </a:p>
        </p:txBody>
      </p:sp>
      <p:pic>
        <p:nvPicPr>
          <p:cNvPr id="20" name="Picture 19">
            <a:extLst>
              <a:ext uri="{FF2B5EF4-FFF2-40B4-BE49-F238E27FC236}">
                <a16:creationId xmlns:a16="http://schemas.microsoft.com/office/drawing/2014/main" id="{E1C4FCD2-18B6-4F59-9985-B366947FA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753" y="1123122"/>
            <a:ext cx="1834494" cy="1834494"/>
          </a:xfrm>
          <a:prstGeom prst="rect">
            <a:avLst/>
          </a:prstGeom>
        </p:spPr>
      </p:pic>
      <p:pic>
        <p:nvPicPr>
          <p:cNvPr id="21" name="Picture 2" descr="Cô Bé Bán Diêm (Hoạt Hình Song Ngữ 4D) | Tiki Trading | Tiki">
            <a:extLst>
              <a:ext uri="{FF2B5EF4-FFF2-40B4-BE49-F238E27FC236}">
                <a16:creationId xmlns:a16="http://schemas.microsoft.com/office/drawing/2014/main" id="{A7779937-B8FF-47F3-A7EF-03D31304722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5714" l="10000" r="95714">
                        <a14:foregroundMark x1="83571" y1="45357" x2="93214" y2="68571"/>
                        <a14:foregroundMark x1="93214" y1="68571" x2="85000" y2="91429"/>
                        <a14:foregroundMark x1="85000" y1="91429" x2="71429" y2="91429"/>
                        <a14:foregroundMark x1="71429" y1="91429" x2="65000" y2="82500"/>
                        <a14:foregroundMark x1="47500" y1="95000" x2="67500" y2="96071"/>
                        <a14:foregroundMark x1="67500" y1="96071" x2="95357" y2="95000"/>
                        <a14:foregroundMark x1="90714" y1="38571" x2="95714" y2="53929"/>
                        <a14:foregroundMark x1="80357" y1="32143" x2="93571" y2="47500"/>
                        <a14:foregroundMark x1="20714" y1="30357" x2="15881" y2="46581"/>
                        <a14:foregroundMark x1="36786" y1="29643" x2="27857" y2="54643"/>
                        <a14:foregroundMark x1="27857" y1="54643" x2="17857" y2="49643"/>
                        <a14:backgroundMark x1="30714" y1="21429" x2="45000" y2="28929"/>
                        <a14:backgroundMark x1="45000" y1="28929" x2="48571" y2="41071"/>
                        <a14:backgroundMark x1="48571" y1="41071" x2="48571" y2="57857"/>
                        <a14:backgroundMark x1="48571" y1="57857" x2="53214" y2="26786"/>
                        <a14:backgroundMark x1="53214" y1="26786" x2="41429" y2="21786"/>
                        <a14:backgroundMark x1="41429" y1="21786" x2="31071" y2="21429"/>
                        <a14:backgroundMark x1="8214" y1="52857" x2="26429" y2="60000"/>
                        <a14:backgroundMark x1="43929" y1="84643" x2="19286" y2="80714"/>
                        <a14:backgroundMark x1="59286" y1="81429" x2="50000" y2="83214"/>
                      </a14:backgroundRemoval>
                    </a14:imgEffect>
                  </a14:imgLayer>
                </a14:imgProps>
              </a:ext>
              <a:ext uri="{28A0092B-C50C-407E-A947-70E740481C1C}">
                <a14:useLocalDpi xmlns:a14="http://schemas.microsoft.com/office/drawing/2010/main" val="0"/>
              </a:ext>
            </a:extLst>
          </a:blip>
          <a:srcRect l="6290" t="21311" b="9788"/>
          <a:stretch/>
        </p:blipFill>
        <p:spPr bwMode="auto">
          <a:xfrm>
            <a:off x="8794465" y="1328290"/>
            <a:ext cx="2047466" cy="15054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Pngtree—hand painted andersens fairytales q_3813215.png">
            <a:extLst>
              <a:ext uri="{FF2B5EF4-FFF2-40B4-BE49-F238E27FC236}">
                <a16:creationId xmlns:a16="http://schemas.microsoft.com/office/drawing/2014/main" id="{0818A2C5-6FC9-480D-8AB2-FF7BF7FFFD17}"/>
              </a:ext>
            </a:extLst>
          </p:cNvPr>
          <p:cNvPicPr>
            <a:picLocks noChangeAspect="1"/>
          </p:cNvPicPr>
          <p:nvPr/>
        </p:nvPicPr>
        <p:blipFill>
          <a:blip r:embed="rId6" cstate="print"/>
          <a:stretch>
            <a:fillRect/>
          </a:stretch>
        </p:blipFill>
        <p:spPr>
          <a:xfrm>
            <a:off x="1266139" y="1328291"/>
            <a:ext cx="1629325" cy="1629325"/>
          </a:xfrm>
          <a:prstGeom prst="rect">
            <a:avLst/>
          </a:prstGeom>
        </p:spPr>
      </p:pic>
    </p:spTree>
    <p:extLst>
      <p:ext uri="{BB962C8B-B14F-4D97-AF65-F5344CB8AC3E}">
        <p14:creationId xmlns:p14="http://schemas.microsoft.com/office/powerpoint/2010/main" val="2274330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 grpId="0" animBg="1"/>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2DD89BA-83D4-47F4-BDF0-19F007F77754}"/>
              </a:ext>
            </a:extLst>
          </p:cNvPr>
          <p:cNvSpPr/>
          <p:nvPr/>
        </p:nvSpPr>
        <p:spPr>
          <a:xfrm>
            <a:off x="637953" y="2523069"/>
            <a:ext cx="4757161" cy="2695353"/>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A3C5317-F3B6-4AD9-982F-82047CE0F142}"/>
              </a:ext>
            </a:extLst>
          </p:cNvPr>
          <p:cNvSpPr/>
          <p:nvPr/>
        </p:nvSpPr>
        <p:spPr>
          <a:xfrm>
            <a:off x="6796886" y="2523069"/>
            <a:ext cx="4757161" cy="2695353"/>
          </a:xfrm>
          <a:prstGeom prst="round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oogle Shape;8151;p36">
            <a:extLst>
              <a:ext uri="{FF2B5EF4-FFF2-40B4-BE49-F238E27FC236}">
                <a16:creationId xmlns:a16="http://schemas.microsoft.com/office/drawing/2014/main" id="{40F04013-4C47-48E6-9F10-0B7457446902}"/>
              </a:ext>
            </a:extLst>
          </p:cNvPr>
          <p:cNvGrpSpPr/>
          <p:nvPr/>
        </p:nvGrpSpPr>
        <p:grpSpPr>
          <a:xfrm rot="20634496">
            <a:off x="8007479" y="1456888"/>
            <a:ext cx="2808401" cy="835081"/>
            <a:chOff x="1384647" y="1692085"/>
            <a:chExt cx="2539563" cy="1946361"/>
          </a:xfrm>
        </p:grpSpPr>
        <p:sp>
          <p:nvSpPr>
            <p:cNvPr id="18" name="Google Shape;8152;p36">
              <a:extLst>
                <a:ext uri="{FF2B5EF4-FFF2-40B4-BE49-F238E27FC236}">
                  <a16:creationId xmlns:a16="http://schemas.microsoft.com/office/drawing/2014/main" id="{793E63CF-903A-4B53-A252-76AA4E4687FB}"/>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4">
                <a:lumMod val="20000"/>
                <a:lumOff val="80000"/>
                <a:alpha val="5625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9" name="Google Shape;8153;p36">
              <a:extLst>
                <a:ext uri="{FF2B5EF4-FFF2-40B4-BE49-F238E27FC236}">
                  <a16:creationId xmlns:a16="http://schemas.microsoft.com/office/drawing/2014/main" id="{FC248878-D737-403F-8154-F287D6790A4C}"/>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4" name="Google Shape;8151;p36">
            <a:extLst>
              <a:ext uri="{FF2B5EF4-FFF2-40B4-BE49-F238E27FC236}">
                <a16:creationId xmlns:a16="http://schemas.microsoft.com/office/drawing/2014/main" id="{74866AA5-CF18-4240-8A64-5DB424890610}"/>
              </a:ext>
            </a:extLst>
          </p:cNvPr>
          <p:cNvGrpSpPr/>
          <p:nvPr/>
        </p:nvGrpSpPr>
        <p:grpSpPr>
          <a:xfrm rot="20634496">
            <a:off x="1821828" y="1456888"/>
            <a:ext cx="2808401" cy="835081"/>
            <a:chOff x="1384647" y="1692085"/>
            <a:chExt cx="2539563" cy="1946361"/>
          </a:xfrm>
        </p:grpSpPr>
        <p:sp>
          <p:nvSpPr>
            <p:cNvPr id="15" name="Google Shape;8152;p36">
              <a:extLst>
                <a:ext uri="{FF2B5EF4-FFF2-40B4-BE49-F238E27FC236}">
                  <a16:creationId xmlns:a16="http://schemas.microsoft.com/office/drawing/2014/main" id="{2DE9D31B-C68A-46C7-A68A-9B631BCF96AE}"/>
                </a:ext>
              </a:extLst>
            </p:cNvPr>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4">
                <a:lumMod val="20000"/>
                <a:lumOff val="80000"/>
                <a:alpha val="5625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6" name="Google Shape;8153;p36">
              <a:extLst>
                <a:ext uri="{FF2B5EF4-FFF2-40B4-BE49-F238E27FC236}">
                  <a16:creationId xmlns:a16="http://schemas.microsoft.com/office/drawing/2014/main" id="{B312A68F-9E5A-490A-B5BF-085386EAFB7B}"/>
                </a:ext>
              </a:extLst>
            </p:cNvPr>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 name="圆角矩形 1">
            <a:extLst>
              <a:ext uri="{FF2B5EF4-FFF2-40B4-BE49-F238E27FC236}">
                <a16:creationId xmlns:a16="http://schemas.microsoft.com/office/drawing/2014/main" id="{6711163B-E9AA-45BB-BA68-DB06C7D5FE22}"/>
              </a:ext>
            </a:extLst>
          </p:cNvPr>
          <p:cNvSpPr/>
          <p:nvPr/>
        </p:nvSpPr>
        <p:spPr>
          <a:xfrm>
            <a:off x="180148" y="402218"/>
            <a:ext cx="3807061"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3" name="组合 2">
            <a:extLst>
              <a:ext uri="{FF2B5EF4-FFF2-40B4-BE49-F238E27FC236}">
                <a16:creationId xmlns:a16="http://schemas.microsoft.com/office/drawing/2014/main" id="{135F31CE-5F55-41D6-B549-01AD201DF9B1}"/>
              </a:ext>
            </a:extLst>
          </p:cNvPr>
          <p:cNvGrpSpPr/>
          <p:nvPr/>
        </p:nvGrpSpPr>
        <p:grpSpPr>
          <a:xfrm>
            <a:off x="286229" y="774504"/>
            <a:ext cx="148135" cy="148136"/>
            <a:chOff x="4486616" y="3001075"/>
            <a:chExt cx="274695" cy="274699"/>
          </a:xfrm>
        </p:grpSpPr>
        <p:sp>
          <p:nvSpPr>
            <p:cNvPr id="4" name="椭圆 3">
              <a:extLst>
                <a:ext uri="{FF2B5EF4-FFF2-40B4-BE49-F238E27FC236}">
                  <a16:creationId xmlns:a16="http://schemas.microsoft.com/office/drawing/2014/main" id="{746F159D-5EE0-424E-B112-110243B961F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A89873E6-590B-44F0-BA2A-E5E786070358}"/>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BA09FD8-1AEA-401C-AB77-747C16C76047}"/>
              </a:ext>
            </a:extLst>
          </p:cNvPr>
          <p:cNvGrpSpPr/>
          <p:nvPr/>
        </p:nvGrpSpPr>
        <p:grpSpPr>
          <a:xfrm>
            <a:off x="-26878" y="809582"/>
            <a:ext cx="360298" cy="57591"/>
            <a:chOff x="4318304" y="3089060"/>
            <a:chExt cx="384317" cy="61430"/>
          </a:xfrm>
        </p:grpSpPr>
        <p:sp>
          <p:nvSpPr>
            <p:cNvPr id="7" name="圆角矩形 6">
              <a:extLst>
                <a:ext uri="{FF2B5EF4-FFF2-40B4-BE49-F238E27FC236}">
                  <a16:creationId xmlns:a16="http://schemas.microsoft.com/office/drawing/2014/main" id="{A70989CB-92DE-4CCA-AF71-2A34298EAC8C}"/>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9A803F3E-5119-4286-B13A-37417441E90F}"/>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2391B404-57FF-4E81-B76F-464BD66062A6}"/>
              </a:ext>
            </a:extLst>
          </p:cNvPr>
          <p:cNvSpPr txBox="1"/>
          <p:nvPr/>
        </p:nvSpPr>
        <p:spPr>
          <a:xfrm>
            <a:off x="519422" y="525584"/>
            <a:ext cx="3321091"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3. </a:t>
            </a:r>
            <a:r>
              <a:rPr lang="en-US" sz="3000" b="1" dirty="0" err="1">
                <a:latin typeface="#9Slide03 Arima Madurai" panose="00000500000000000000" pitchFamily="2" charset="0"/>
                <a:cs typeface="#9Slide03 Arima Madurai" panose="00000500000000000000" pitchFamily="2" charset="0"/>
              </a:rPr>
              <a:t>Đề</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tài</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và</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chủ</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đề</a:t>
            </a:r>
            <a:endParaRPr lang="en-US" sz="3000" b="1" dirty="0">
              <a:latin typeface="#9Slide03 Arima Madurai" panose="00000500000000000000" pitchFamily="2" charset="0"/>
              <a:cs typeface="#9Slide03 Arima Madurai" panose="00000500000000000000" pitchFamily="2" charset="0"/>
            </a:endParaRPr>
          </a:p>
        </p:txBody>
      </p:sp>
      <p:sp>
        <p:nvSpPr>
          <p:cNvPr id="10" name="Google Shape;714;p37">
            <a:extLst>
              <a:ext uri="{FF2B5EF4-FFF2-40B4-BE49-F238E27FC236}">
                <a16:creationId xmlns:a16="http://schemas.microsoft.com/office/drawing/2014/main" id="{1E35D255-F89D-4C00-85D3-A76974153B95}"/>
              </a:ext>
            </a:extLst>
          </p:cNvPr>
          <p:cNvSpPr txBox="1">
            <a:spLocks/>
          </p:cNvSpPr>
          <p:nvPr/>
        </p:nvSpPr>
        <p:spPr>
          <a:xfrm>
            <a:off x="873766" y="2608133"/>
            <a:ext cx="4351322" cy="1561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pPr>
            <a:r>
              <a:rPr lang="en-US" dirty="0" err="1">
                <a:latin typeface="#9Slide05 Braxton Regular" panose="03060000000000000000" pitchFamily="66" charset="0"/>
                <a:ea typeface="Calibri" panose="020F0502020204030204" pitchFamily="34" charset="0"/>
                <a:cs typeface="Times New Roman" panose="02020603050405020304" pitchFamily="18" charset="0"/>
              </a:rPr>
              <a:t>Những</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đứa</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trẻ</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nghèo</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bất</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hạnh</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trong</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cuộc</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sống</a:t>
            </a:r>
            <a:endParaRPr lang="en-US" dirty="0">
              <a:latin typeface="#9Slide05 Braxton Regular" panose="03060000000000000000" pitchFamily="66" charset="0"/>
              <a:ea typeface="Calibri" panose="020F0502020204030204" pitchFamily="34" charset="0"/>
              <a:cs typeface="Times New Roman" panose="02020603050405020304" pitchFamily="18" charset="0"/>
            </a:endParaRPr>
          </a:p>
          <a:p>
            <a:pPr algn="just">
              <a:lnSpc>
                <a:spcPct val="115000"/>
              </a:lnSpc>
            </a:pPr>
            <a:r>
              <a:rPr lang="en-US" dirty="0" err="1">
                <a:latin typeface="#9Slide05 Braxton Regular" panose="03060000000000000000" pitchFamily="66" charset="0"/>
                <a:ea typeface="Calibri" panose="020F0502020204030204" pitchFamily="34" charset="0"/>
                <a:cs typeface="Times New Roman" panose="02020603050405020304" pitchFamily="18" charset="0"/>
              </a:rPr>
              <a:t>Sự</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vô</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cảm</a:t>
            </a:r>
            <a:r>
              <a:rPr lang="en-US" dirty="0">
                <a:latin typeface="#9Slide05 Braxton Regular" panose="03060000000000000000" pitchFamily="66" charset="0"/>
                <a:ea typeface="Calibri" panose="020F0502020204030204" pitchFamily="34" charset="0"/>
                <a:cs typeface="Times New Roman" panose="02020603050405020304" pitchFamily="18" charset="0"/>
              </a:rPr>
              <a:t>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của</a:t>
            </a:r>
            <a:r>
              <a:rPr lang="en-US" dirty="0">
                <a:latin typeface="#9Slide05 Braxton Regular" panose="03060000000000000000" pitchFamily="66" charset="0"/>
                <a:ea typeface="Calibri" panose="020F0502020204030204" pitchFamily="34" charset="0"/>
                <a:cs typeface="Times New Roman" panose="02020603050405020304" pitchFamily="18" charset="0"/>
              </a:rPr>
              <a:t> con </a:t>
            </a:r>
            <a:r>
              <a:rPr lang="en-US" dirty="0" err="1">
                <a:latin typeface="#9Slide05 Braxton Regular" panose="03060000000000000000" pitchFamily="66" charset="0"/>
                <a:ea typeface="Calibri" panose="020F0502020204030204" pitchFamily="34" charset="0"/>
                <a:cs typeface="Times New Roman" panose="02020603050405020304" pitchFamily="18" charset="0"/>
              </a:rPr>
              <a:t>người</a:t>
            </a:r>
            <a:endParaRPr lang="en-US" dirty="0">
              <a:latin typeface="#9Slide05 Braxton Regular" panose="03060000000000000000" pitchFamily="66" charset="0"/>
              <a:ea typeface="Calibri" panose="020F0502020204030204" pitchFamily="34" charset="0"/>
              <a:cs typeface="Times New Roman" panose="02020603050405020304" pitchFamily="18" charset="0"/>
            </a:endParaRPr>
          </a:p>
        </p:txBody>
      </p:sp>
      <p:sp>
        <p:nvSpPr>
          <p:cNvPr id="11" name="Google Shape;715;p37">
            <a:extLst>
              <a:ext uri="{FF2B5EF4-FFF2-40B4-BE49-F238E27FC236}">
                <a16:creationId xmlns:a16="http://schemas.microsoft.com/office/drawing/2014/main" id="{4DF817F8-6133-4277-A448-C251526C799E}"/>
              </a:ext>
            </a:extLst>
          </p:cNvPr>
          <p:cNvSpPr txBox="1">
            <a:spLocks/>
          </p:cNvSpPr>
          <p:nvPr/>
        </p:nvSpPr>
        <p:spPr>
          <a:xfrm>
            <a:off x="7051974" y="2625072"/>
            <a:ext cx="4175913" cy="1561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329" indent="0" algn="just">
              <a:lnSpc>
                <a:spcPct val="120000"/>
              </a:lnSpc>
              <a:spcAft>
                <a:spcPts val="800"/>
              </a:spcAft>
              <a:buFont typeface="Arial" panose="020B0604020202020204" pitchFamily="34" charset="0"/>
              <a:buNone/>
            </a:pPr>
            <a:r>
              <a:rPr lang="en-US" dirty="0" err="1">
                <a:latin typeface="#9Slide05 Braxton Regular" panose="03060000000000000000" pitchFamily="66" charset="0"/>
              </a:rPr>
              <a:t>Ước</a:t>
            </a:r>
            <a:r>
              <a:rPr lang="en-US" dirty="0">
                <a:latin typeface="#9Slide05 Braxton Regular" panose="03060000000000000000" pitchFamily="66" charset="0"/>
              </a:rPr>
              <a:t> </a:t>
            </a:r>
            <a:r>
              <a:rPr lang="en-US" dirty="0" err="1">
                <a:latin typeface="#9Slide05 Braxton Regular" panose="03060000000000000000" pitchFamily="66" charset="0"/>
              </a:rPr>
              <a:t>mơ</a:t>
            </a:r>
            <a:r>
              <a:rPr lang="en-US" dirty="0">
                <a:latin typeface="#9Slide05 Braxton Regular" panose="03060000000000000000" pitchFamily="66" charset="0"/>
              </a:rPr>
              <a:t>, </a:t>
            </a:r>
            <a:r>
              <a:rPr lang="en-US" dirty="0" err="1">
                <a:latin typeface="#9Slide05 Braxton Regular" panose="03060000000000000000" pitchFamily="66" charset="0"/>
              </a:rPr>
              <a:t>khát</a:t>
            </a:r>
            <a:r>
              <a:rPr lang="en-US" dirty="0">
                <a:latin typeface="#9Slide05 Braxton Regular" panose="03060000000000000000" pitchFamily="66" charset="0"/>
              </a:rPr>
              <a:t> </a:t>
            </a:r>
            <a:r>
              <a:rPr lang="en-US" dirty="0" err="1">
                <a:latin typeface="#9Slide05 Braxton Regular" panose="03060000000000000000" pitchFamily="66" charset="0"/>
              </a:rPr>
              <a:t>vọng</a:t>
            </a:r>
            <a:r>
              <a:rPr lang="en-US" dirty="0">
                <a:latin typeface="#9Slide05 Braxton Regular" panose="03060000000000000000" pitchFamily="66" charset="0"/>
              </a:rPr>
              <a:t> </a:t>
            </a:r>
            <a:r>
              <a:rPr lang="en-US" dirty="0" err="1">
                <a:latin typeface="#9Slide05 Braxton Regular" panose="03060000000000000000" pitchFamily="66" charset="0"/>
              </a:rPr>
              <a:t>hạnh</a:t>
            </a:r>
            <a:r>
              <a:rPr lang="en-US" dirty="0">
                <a:latin typeface="#9Slide05 Braxton Regular" panose="03060000000000000000" pitchFamily="66" charset="0"/>
              </a:rPr>
              <a:t> </a:t>
            </a:r>
            <a:r>
              <a:rPr lang="en-US" dirty="0" err="1">
                <a:latin typeface="#9Slide05 Braxton Regular" panose="03060000000000000000" pitchFamily="66" charset="0"/>
              </a:rPr>
              <a:t>phúc</a:t>
            </a:r>
            <a:r>
              <a:rPr lang="en-US" dirty="0">
                <a:latin typeface="#9Slide05 Braxton Regular" panose="03060000000000000000" pitchFamily="66" charset="0"/>
              </a:rPr>
              <a:t> </a:t>
            </a:r>
            <a:r>
              <a:rPr lang="en-US" dirty="0" err="1">
                <a:latin typeface="#9Slide05 Braxton Regular" panose="03060000000000000000" pitchFamily="66" charset="0"/>
              </a:rPr>
              <a:t>của</a:t>
            </a:r>
            <a:r>
              <a:rPr lang="en-US" dirty="0">
                <a:latin typeface="#9Slide05 Braxton Regular" panose="03060000000000000000" pitchFamily="66" charset="0"/>
              </a:rPr>
              <a:t> </a:t>
            </a:r>
            <a:r>
              <a:rPr lang="en-US" dirty="0" err="1">
                <a:latin typeface="#9Slide05 Braxton Regular" panose="03060000000000000000" pitchFamily="66" charset="0"/>
              </a:rPr>
              <a:t>đứa</a:t>
            </a:r>
            <a:r>
              <a:rPr lang="en-US" dirty="0">
                <a:latin typeface="#9Slide05 Braxton Regular" panose="03060000000000000000" pitchFamily="66" charset="0"/>
              </a:rPr>
              <a:t> </a:t>
            </a:r>
            <a:r>
              <a:rPr lang="en-US" dirty="0" err="1">
                <a:latin typeface="#9Slide05 Braxton Regular" panose="03060000000000000000" pitchFamily="66" charset="0"/>
              </a:rPr>
              <a:t>trẻ</a:t>
            </a:r>
            <a:r>
              <a:rPr lang="en-US" dirty="0">
                <a:latin typeface="#9Slide05 Braxton Regular" panose="03060000000000000000" pitchFamily="66" charset="0"/>
              </a:rPr>
              <a:t> </a:t>
            </a:r>
            <a:r>
              <a:rPr lang="en-US" dirty="0" err="1">
                <a:latin typeface="#9Slide05 Braxton Regular" panose="03060000000000000000" pitchFamily="66" charset="0"/>
              </a:rPr>
              <a:t>nghèo</a:t>
            </a:r>
            <a:r>
              <a:rPr lang="en-US" dirty="0">
                <a:latin typeface="#9Slide05 Braxton Regular" panose="03060000000000000000" pitchFamily="66" charset="0"/>
              </a:rPr>
              <a:t>, </a:t>
            </a:r>
            <a:r>
              <a:rPr lang="en-US" dirty="0" err="1">
                <a:latin typeface="#9Slide05 Braxton Regular" panose="03060000000000000000" pitchFamily="66" charset="0"/>
              </a:rPr>
              <a:t>thiếu</a:t>
            </a:r>
            <a:r>
              <a:rPr lang="en-US" dirty="0">
                <a:latin typeface="#9Slide05 Braxton Regular" panose="03060000000000000000" pitchFamily="66" charset="0"/>
              </a:rPr>
              <a:t> </a:t>
            </a:r>
            <a:r>
              <a:rPr lang="en-US" dirty="0" err="1">
                <a:latin typeface="#9Slide05 Braxton Regular" panose="03060000000000000000" pitchFamily="66" charset="0"/>
              </a:rPr>
              <a:t>thốn</a:t>
            </a:r>
            <a:r>
              <a:rPr lang="en-US" dirty="0">
                <a:latin typeface="#9Slide05 Braxton Regular" panose="03060000000000000000" pitchFamily="66" charset="0"/>
              </a:rPr>
              <a:t> </a:t>
            </a:r>
            <a:r>
              <a:rPr lang="en-US" dirty="0" err="1">
                <a:latin typeface="#9Slide05 Braxton Regular" panose="03060000000000000000" pitchFamily="66" charset="0"/>
              </a:rPr>
              <a:t>tình</a:t>
            </a:r>
            <a:r>
              <a:rPr lang="en-US" dirty="0">
                <a:latin typeface="#9Slide05 Braxton Regular" panose="03060000000000000000" pitchFamily="66" charset="0"/>
              </a:rPr>
              <a:t> </a:t>
            </a:r>
            <a:r>
              <a:rPr lang="en-US" dirty="0" err="1">
                <a:latin typeface="#9Slide05 Braxton Regular" panose="03060000000000000000" pitchFamily="66" charset="0"/>
              </a:rPr>
              <a:t>thương</a:t>
            </a:r>
            <a:r>
              <a:rPr lang="en-US" dirty="0">
                <a:latin typeface="#9Slide05 Braxton Regular" panose="03060000000000000000" pitchFamily="66" charset="0"/>
              </a:rPr>
              <a:t>. </a:t>
            </a:r>
          </a:p>
        </p:txBody>
      </p:sp>
      <p:sp>
        <p:nvSpPr>
          <p:cNvPr id="12" name="Google Shape;716;p37">
            <a:extLst>
              <a:ext uri="{FF2B5EF4-FFF2-40B4-BE49-F238E27FC236}">
                <a16:creationId xmlns:a16="http://schemas.microsoft.com/office/drawing/2014/main" id="{39CBF791-FB67-4A33-82D8-390D306E96BF}"/>
              </a:ext>
            </a:extLst>
          </p:cNvPr>
          <p:cNvSpPr txBox="1">
            <a:spLocks/>
          </p:cNvSpPr>
          <p:nvPr/>
        </p:nvSpPr>
        <p:spPr>
          <a:xfrm>
            <a:off x="1834541" y="1525429"/>
            <a:ext cx="2322139" cy="6980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solidFill>
                  <a:srgbClr val="FF0000"/>
                </a:solidFill>
                <a:latin typeface="#9Slide05 Braxton Regular" panose="03060000000000000000" pitchFamily="66" charset="0"/>
              </a:rPr>
              <a:t>Đề</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tài</a:t>
            </a:r>
            <a:endParaRPr lang="en-US" sz="3600" dirty="0">
              <a:solidFill>
                <a:srgbClr val="FF0000"/>
              </a:solidFill>
              <a:latin typeface="#9Slide05 Braxton Regular" panose="03060000000000000000" pitchFamily="66" charset="0"/>
            </a:endParaRPr>
          </a:p>
        </p:txBody>
      </p:sp>
      <p:sp>
        <p:nvSpPr>
          <p:cNvPr id="13" name="Google Shape;717;p37">
            <a:extLst>
              <a:ext uri="{FF2B5EF4-FFF2-40B4-BE49-F238E27FC236}">
                <a16:creationId xmlns:a16="http://schemas.microsoft.com/office/drawing/2014/main" id="{4CE4B569-B4F0-43FD-9B99-17A0086CD56F}"/>
              </a:ext>
            </a:extLst>
          </p:cNvPr>
          <p:cNvSpPr txBox="1">
            <a:spLocks/>
          </p:cNvSpPr>
          <p:nvPr/>
        </p:nvSpPr>
        <p:spPr>
          <a:xfrm>
            <a:off x="7836593" y="1550218"/>
            <a:ext cx="2322139" cy="6980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solidFill>
                  <a:srgbClr val="FF0000"/>
                </a:solidFill>
                <a:latin typeface="#9Slide05 Braxton Regular" panose="03060000000000000000" pitchFamily="66" charset="0"/>
              </a:rPr>
              <a:t>Chủ</a:t>
            </a:r>
            <a:r>
              <a:rPr lang="en-US" sz="3600" dirty="0">
                <a:solidFill>
                  <a:srgbClr val="FF0000"/>
                </a:solidFill>
                <a:latin typeface="#9Slide05 Braxton Regular" panose="03060000000000000000" pitchFamily="66" charset="0"/>
              </a:rPr>
              <a:t> </a:t>
            </a:r>
            <a:r>
              <a:rPr lang="en-US" sz="3600" dirty="0" err="1">
                <a:solidFill>
                  <a:srgbClr val="FF0000"/>
                </a:solidFill>
                <a:latin typeface="#9Slide05 Braxton Regular" panose="03060000000000000000" pitchFamily="66" charset="0"/>
              </a:rPr>
              <a:t>đề</a:t>
            </a:r>
            <a:endParaRPr lang="en-US" sz="3600" dirty="0">
              <a:solidFill>
                <a:srgbClr val="FF0000"/>
              </a:solidFill>
              <a:latin typeface="#9Slide05 Braxton Regular" panose="03060000000000000000" pitchFamily="66" charset="0"/>
            </a:endParaRPr>
          </a:p>
        </p:txBody>
      </p:sp>
      <p:pic>
        <p:nvPicPr>
          <p:cNvPr id="22" name="Picture 21">
            <a:extLst>
              <a:ext uri="{FF2B5EF4-FFF2-40B4-BE49-F238E27FC236}">
                <a16:creationId xmlns:a16="http://schemas.microsoft.com/office/drawing/2014/main" id="{30E6D345-B6B9-4018-AB88-4D9E660204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114" y="4429427"/>
            <a:ext cx="1597633" cy="2307693"/>
          </a:xfrm>
          <a:prstGeom prst="rect">
            <a:avLst/>
          </a:prstGeom>
        </p:spPr>
      </p:pic>
    </p:spTree>
    <p:extLst>
      <p:ext uri="{BB962C8B-B14F-4D97-AF65-F5344CB8AC3E}">
        <p14:creationId xmlns:p14="http://schemas.microsoft.com/office/powerpoint/2010/main" val="2289538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P spid="9" grpId="0"/>
          <p:bldP spid="10" grpId="0"/>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randombar(horizontal)">
                                          <p:cBhvr>
                                            <p:cTn id="53" dur="500"/>
                                            <p:tgtEl>
                                              <p:spTgt spid="11"/>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 grpId="0" animBg="1"/>
          <p:bldP spid="9" grpId="0"/>
          <p:bldP spid="10" grpId="0"/>
          <p:bldP spid="11" grpId="0"/>
          <p:bldP spid="12" grpId="0"/>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6711163B-E9AA-45BB-BA68-DB06C7D5FE22}"/>
              </a:ext>
            </a:extLst>
          </p:cNvPr>
          <p:cNvSpPr/>
          <p:nvPr/>
        </p:nvSpPr>
        <p:spPr>
          <a:xfrm>
            <a:off x="180147" y="242727"/>
            <a:ext cx="703879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3" name="组合 2">
            <a:extLst>
              <a:ext uri="{FF2B5EF4-FFF2-40B4-BE49-F238E27FC236}">
                <a16:creationId xmlns:a16="http://schemas.microsoft.com/office/drawing/2014/main" id="{135F31CE-5F55-41D6-B549-01AD201DF9B1}"/>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46F159D-5EE0-424E-B112-110243B961FE}"/>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A89873E6-590B-44F0-BA2A-E5E786070358}"/>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BA09FD8-1AEA-401C-AB77-747C16C76047}"/>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A70989CB-92DE-4CCA-AF71-2A34298EAC8C}"/>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9A803F3E-5119-4286-B13A-37417441E90F}"/>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2391B404-57FF-4E81-B76F-464BD66062A6}"/>
              </a:ext>
            </a:extLst>
          </p:cNvPr>
          <p:cNvSpPr txBox="1"/>
          <p:nvPr/>
        </p:nvSpPr>
        <p:spPr>
          <a:xfrm>
            <a:off x="519422" y="366091"/>
            <a:ext cx="6774820"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4. </a:t>
            </a:r>
            <a:r>
              <a:rPr lang="en-US" sz="3000" b="1" dirty="0" err="1">
                <a:latin typeface="#9Slide03 Arima Madurai" panose="00000500000000000000" pitchFamily="2" charset="0"/>
                <a:cs typeface="#9Slide03 Arima Madurai" panose="00000500000000000000" pitchFamily="2" charset="0"/>
              </a:rPr>
              <a:t>Tình</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cảm</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của</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giả</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và</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thông</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điệp</a:t>
            </a:r>
            <a:endParaRPr lang="en-US" sz="3000" b="1" dirty="0">
              <a:latin typeface="#9Slide03 Arima Madurai" panose="00000500000000000000" pitchFamily="2" charset="0"/>
              <a:cs typeface="#9Slide03 Arima Madurai" panose="00000500000000000000" pitchFamily="2" charset="0"/>
            </a:endParaRPr>
          </a:p>
        </p:txBody>
      </p:sp>
      <p:grpSp>
        <p:nvGrpSpPr>
          <p:cNvPr id="19" name="Group 18">
            <a:extLst>
              <a:ext uri="{FF2B5EF4-FFF2-40B4-BE49-F238E27FC236}">
                <a16:creationId xmlns:a16="http://schemas.microsoft.com/office/drawing/2014/main" id="{DC0A61FC-DB9A-444B-A119-F0378195C41C}"/>
              </a:ext>
            </a:extLst>
          </p:cNvPr>
          <p:cNvGrpSpPr/>
          <p:nvPr/>
        </p:nvGrpSpPr>
        <p:grpSpPr>
          <a:xfrm>
            <a:off x="345776" y="4549812"/>
            <a:ext cx="9032021" cy="1702705"/>
            <a:chOff x="371469" y="4549812"/>
            <a:chExt cx="9032021" cy="1702705"/>
          </a:xfrm>
        </p:grpSpPr>
        <p:pic>
          <p:nvPicPr>
            <p:cNvPr id="21" name="Graphic 20">
              <a:extLst>
                <a:ext uri="{FF2B5EF4-FFF2-40B4-BE49-F238E27FC236}">
                  <a16:creationId xmlns:a16="http://schemas.microsoft.com/office/drawing/2014/main" id="{ABAD85EB-2742-411A-9649-7AE685E232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1469" y="4549812"/>
              <a:ext cx="9032021" cy="1702705"/>
            </a:xfrm>
            <a:prstGeom prst="rect">
              <a:avLst/>
            </a:prstGeom>
          </p:spPr>
        </p:pic>
        <p:sp>
          <p:nvSpPr>
            <p:cNvPr id="17" name="TextBox 16">
              <a:extLst>
                <a:ext uri="{FF2B5EF4-FFF2-40B4-BE49-F238E27FC236}">
                  <a16:creationId xmlns:a16="http://schemas.microsoft.com/office/drawing/2014/main" id="{E2B78E4C-69C4-45B1-8848-1102BF6FC1A2}"/>
                </a:ext>
              </a:extLst>
            </p:cNvPr>
            <p:cNvSpPr txBox="1"/>
            <p:nvPr/>
          </p:nvSpPr>
          <p:spPr>
            <a:xfrm>
              <a:off x="688079" y="4549812"/>
              <a:ext cx="8398800" cy="1653914"/>
            </a:xfrm>
            <a:prstGeom prst="rect">
              <a:avLst/>
            </a:prstGeom>
            <a:noFill/>
          </p:spPr>
          <p:txBody>
            <a:bodyPr wrap="square">
              <a:spAutoFit/>
            </a:bodyPr>
            <a:lstStyle/>
            <a:p>
              <a:pPr algn="just">
                <a:lnSpc>
                  <a:spcPct val="115000"/>
                </a:lnSpc>
              </a:pP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Thông</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điệp</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Hãy</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thấu</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hiểu</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yêu</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thương</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chia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sẻ</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chứ</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đừng</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vô</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cảm</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trước</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những</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trẻ</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em</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có</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hoàn</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cảnh</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bất</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hạnh</a:t>
              </a:r>
              <a:endParaRPr lang="en-US" sz="3000" dirty="0">
                <a:latin typeface="#9Slide05 Braxton Regular" panose="03060000000000000000" pitchFamily="66" charset="0"/>
                <a:ea typeface="Calibri" panose="020F0502020204030204" pitchFamily="34"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AA7DF13D-15DE-4A96-8A5C-F9A6AFA83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1570" y="4272671"/>
            <a:ext cx="2113268" cy="2113268"/>
          </a:xfrm>
          <a:prstGeom prst="rect">
            <a:avLst/>
          </a:prstGeom>
        </p:spPr>
      </p:pic>
      <p:pic>
        <p:nvPicPr>
          <p:cNvPr id="3076" name="Picture 4" descr="Sách - Cổ Tích Tuổi Thần Tiên - Cô Bé Bán Diêm | Shopee Việt Nam">
            <a:extLst>
              <a:ext uri="{FF2B5EF4-FFF2-40B4-BE49-F238E27FC236}">
                <a16:creationId xmlns:a16="http://schemas.microsoft.com/office/drawing/2014/main" id="{148BAFC1-949E-4722-AD14-E5BB2373AE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96"/>
          <a:stretch/>
        </p:blipFill>
        <p:spPr bwMode="auto">
          <a:xfrm>
            <a:off x="345776" y="1771698"/>
            <a:ext cx="2477328" cy="211326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8C2515C-5964-4995-AA36-0DE04970909F}"/>
              </a:ext>
            </a:extLst>
          </p:cNvPr>
          <p:cNvGrpSpPr/>
          <p:nvPr/>
        </p:nvGrpSpPr>
        <p:grpSpPr>
          <a:xfrm>
            <a:off x="2823104" y="1923316"/>
            <a:ext cx="9032021" cy="1702705"/>
            <a:chOff x="371469" y="4549812"/>
            <a:chExt cx="9032021" cy="1702705"/>
          </a:xfrm>
        </p:grpSpPr>
        <p:pic>
          <p:nvPicPr>
            <p:cNvPr id="24" name="Graphic 23">
              <a:extLst>
                <a:ext uri="{FF2B5EF4-FFF2-40B4-BE49-F238E27FC236}">
                  <a16:creationId xmlns:a16="http://schemas.microsoft.com/office/drawing/2014/main" id="{6AA20D04-5E20-49E2-8949-4E9976981A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1469" y="4549812"/>
              <a:ext cx="9032021" cy="1702705"/>
            </a:xfrm>
            <a:prstGeom prst="rect">
              <a:avLst/>
            </a:prstGeom>
          </p:spPr>
        </p:pic>
        <p:sp>
          <p:nvSpPr>
            <p:cNvPr id="25" name="TextBox 24">
              <a:extLst>
                <a:ext uri="{FF2B5EF4-FFF2-40B4-BE49-F238E27FC236}">
                  <a16:creationId xmlns:a16="http://schemas.microsoft.com/office/drawing/2014/main" id="{210E0F51-9C6E-4C17-A0FF-E14BB41F28E4}"/>
                </a:ext>
              </a:extLst>
            </p:cNvPr>
            <p:cNvSpPr txBox="1"/>
            <p:nvPr/>
          </p:nvSpPr>
          <p:spPr>
            <a:xfrm>
              <a:off x="621240" y="4882244"/>
              <a:ext cx="8532478" cy="1123000"/>
            </a:xfrm>
            <a:prstGeom prst="rect">
              <a:avLst/>
            </a:prstGeom>
            <a:noFill/>
          </p:spPr>
          <p:txBody>
            <a:bodyPr wrap="square">
              <a:spAutoFit/>
            </a:bodyPr>
            <a:lstStyle/>
            <a:p>
              <a:pPr algn="just">
                <a:lnSpc>
                  <a:spcPct val="115000"/>
                </a:lnSpc>
              </a:pP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Tình</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cảm</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của</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tác</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b="1" dirty="0" err="1">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giả</a:t>
              </a:r>
              <a:r>
                <a:rPr lang="en-US" sz="3000" b="1" dirty="0">
                  <a:solidFill>
                    <a:srgbClr val="7030A0"/>
                  </a:solidFill>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Xót</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xa</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đồng</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cảm</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sẻ</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chia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với</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CBBD +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Phê</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phán</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sự</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vô</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cảm</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của</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người</a:t>
              </a:r>
              <a:r>
                <a:rPr lang="en-US" sz="3000" dirty="0">
                  <a:latin typeface="#9Slide05 Braxton Regular" panose="03060000000000000000" pitchFamily="66" charset="0"/>
                  <a:ea typeface="Calibri" panose="020F0502020204030204" pitchFamily="34" charset="0"/>
                  <a:cs typeface="Times New Roman" panose="02020603050405020304" pitchFamily="18" charset="0"/>
                </a:rPr>
                <a:t> qua </a:t>
              </a:r>
              <a:r>
                <a:rPr lang="en-US" sz="3000" dirty="0" err="1">
                  <a:latin typeface="#9Slide05 Braxton Regular" panose="03060000000000000000" pitchFamily="66" charset="0"/>
                  <a:ea typeface="Calibri" panose="020F0502020204030204" pitchFamily="34" charset="0"/>
                  <a:cs typeface="Times New Roman" panose="02020603050405020304" pitchFamily="18" charset="0"/>
                </a:rPr>
                <a:t>đường</a:t>
              </a:r>
              <a:endParaRPr lang="en-US" sz="3000" dirty="0">
                <a:latin typeface="#9Slide05 Braxton Regular" panose="03060000000000000000"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95983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wipe(down)">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wipe(down)">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66308-99D2-40AE-ACA8-8918A2819CB0}"/>
              </a:ext>
            </a:extLst>
          </p:cNvPr>
          <p:cNvSpPr txBox="1"/>
          <p:nvPr/>
        </p:nvSpPr>
        <p:spPr>
          <a:xfrm>
            <a:off x="5327775" y="3162194"/>
            <a:ext cx="6459278" cy="2825389"/>
          </a:xfrm>
          <a:prstGeom prst="rect">
            <a:avLst/>
          </a:prstGeom>
          <a:noFill/>
        </p:spPr>
        <p:txBody>
          <a:bodyPr wrap="square">
            <a:spAutoFit/>
          </a:bodyPr>
          <a:lstStyle/>
          <a:p>
            <a:pPr marL="571500" indent="-571500" algn="just">
              <a:lnSpc>
                <a:spcPct val="120000"/>
              </a:lnSpc>
              <a:buFont typeface="Arial" panose="020B0604020202020204" pitchFamily="34" charset="0"/>
              <a:buChar char="•"/>
            </a:pP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Làm</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việc</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nhóm</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theo</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kĩ</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thuật</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Khăn</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trải</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bàn</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p>
          <a:p>
            <a:pPr marL="571500" indent="-571500" algn="just">
              <a:lnSpc>
                <a:spcPct val="120000"/>
              </a:lnSpc>
              <a:buFont typeface="Arial" panose="020B0604020202020204" pitchFamily="34" charset="0"/>
              <a:buChar char="•"/>
            </a:pPr>
            <a:r>
              <a:rPr lang="en-US" sz="3000" dirty="0" err="1">
                <a:solidFill>
                  <a:srgbClr val="0070C0"/>
                </a:solidFill>
                <a:latin typeface="#9Slide05 Braxton Regular" panose="03060000000000000000" pitchFamily="66" charset="0"/>
                <a:ea typeface="Calibri" panose="020F0502020204030204" pitchFamily="34" charset="0"/>
                <a:cs typeface="Mangal" panose="02040503050203030202" pitchFamily="18" charset="0"/>
              </a:rPr>
              <a:t>G</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hi</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lại</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những</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kinh</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nghiệm</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cá</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nhân</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khi</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đọc</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truyện</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ngắn</a:t>
            </a:r>
            <a:r>
              <a:rPr lang="en-US" sz="3000" dirty="0">
                <a:solidFill>
                  <a:srgbClr val="0070C0"/>
                </a:solidFill>
                <a:latin typeface="#9Slide05 Braxton Regular" panose="03060000000000000000" pitchFamily="66" charset="0"/>
                <a:ea typeface="Calibri" panose="020F0502020204030204" pitchFamily="34" charset="0"/>
                <a:cs typeface="Mangal" panose="02040503050203030202" pitchFamily="18" charset="0"/>
              </a:rPr>
              <a:t> </a:t>
            </a:r>
          </a:p>
          <a:p>
            <a:pPr marL="571500" indent="-571500" algn="just">
              <a:lnSpc>
                <a:spcPct val="120000"/>
              </a:lnSpc>
              <a:buFont typeface="Arial" panose="020B0604020202020204" pitchFamily="34" charset="0"/>
              <a:buChar char="•"/>
            </a:pP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Một</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vài</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nhóm</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lên</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chia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sẻ</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trước</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 </a:t>
            </a:r>
            <a:r>
              <a:rPr lang="en-US" sz="3000" dirty="0" err="1">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lớp</a:t>
            </a:r>
            <a:r>
              <a:rPr lang="en-US" sz="3000" dirty="0">
                <a:solidFill>
                  <a:srgbClr val="0070C0"/>
                </a:solidFill>
                <a:effectLst/>
                <a:latin typeface="#9Slide05 Braxton Regular" panose="03060000000000000000" pitchFamily="66" charset="0"/>
                <a:ea typeface="Calibri" panose="020F0502020204030204" pitchFamily="34" charset="0"/>
                <a:cs typeface="Mangal" panose="02040503050203030202" pitchFamily="18" charset="0"/>
              </a:rPr>
              <a:t>.</a:t>
            </a:r>
          </a:p>
        </p:txBody>
      </p:sp>
      <p:pic>
        <p:nvPicPr>
          <p:cNvPr id="4" name="Picture 3">
            <a:extLst>
              <a:ext uri="{FF2B5EF4-FFF2-40B4-BE49-F238E27FC236}">
                <a16:creationId xmlns:a16="http://schemas.microsoft.com/office/drawing/2014/main" id="{BF6205DF-B927-4622-B265-1B0FB897118E}"/>
              </a:ext>
            </a:extLst>
          </p:cNvPr>
          <p:cNvPicPr>
            <a:picLocks noChangeAspect="1"/>
          </p:cNvPicPr>
          <p:nvPr/>
        </p:nvPicPr>
        <p:blipFill>
          <a:blip r:embed="rId3"/>
          <a:stretch>
            <a:fillRect/>
          </a:stretch>
        </p:blipFill>
        <p:spPr>
          <a:xfrm>
            <a:off x="581271" y="3659189"/>
            <a:ext cx="3926935" cy="277858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280C548-04C4-4E70-BAF7-372D431A43FE}"/>
              </a:ext>
            </a:extLst>
          </p:cNvPr>
          <p:cNvPicPr>
            <a:picLocks noChangeAspect="1"/>
          </p:cNvPicPr>
          <p:nvPr/>
        </p:nvPicPr>
        <p:blipFill>
          <a:blip r:embed="rId4"/>
          <a:stretch>
            <a:fillRect/>
          </a:stretch>
        </p:blipFill>
        <p:spPr>
          <a:xfrm>
            <a:off x="581270" y="554890"/>
            <a:ext cx="3926935" cy="24795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E676981-20FB-4FE3-8ED2-802BB1F71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92468"/>
            <a:ext cx="5371471" cy="2402438"/>
          </a:xfrm>
          <a:prstGeom prst="rect">
            <a:avLst/>
          </a:prstGeom>
        </p:spPr>
      </p:pic>
    </p:spTree>
    <p:extLst>
      <p:ext uri="{BB962C8B-B14F-4D97-AF65-F5344CB8AC3E}">
        <p14:creationId xmlns:p14="http://schemas.microsoft.com/office/powerpoint/2010/main" val="254926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7" y="476649"/>
            <a:ext cx="7763341"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817034"/>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852112"/>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589378"/>
            <a:ext cx="7763342"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Khi </a:t>
            </a:r>
            <a:r>
              <a:rPr lang="en-US" sz="3000" b="1" dirty="0" err="1">
                <a:latin typeface="#9Slide03 Arima Madurai" panose="00000500000000000000" pitchFamily="2" charset="0"/>
                <a:cs typeface="#9Slide03 Arima Madurai" panose="00000500000000000000" pitchFamily="2" charset="0"/>
              </a:rPr>
              <a:t>đọc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truyện</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ngắn</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cần</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chú</a:t>
            </a:r>
            <a:r>
              <a:rPr lang="en-US" sz="3000" b="1" dirty="0">
                <a:latin typeface="#9Slide03 Arima Madurai" panose="00000500000000000000" pitchFamily="2" charset="0"/>
                <a:cs typeface="#9Slide03 Arima Madurai" panose="00000500000000000000" pitchFamily="2" charset="0"/>
              </a:rPr>
              <a:t> ý </a:t>
            </a:r>
            <a:r>
              <a:rPr lang="en-US" sz="3000" b="1" dirty="0" err="1">
                <a:latin typeface="#9Slide03 Arima Madurai" panose="00000500000000000000" pitchFamily="2" charset="0"/>
                <a:cs typeface="#9Slide03 Arima Madurai" panose="00000500000000000000" pitchFamily="2" charset="0"/>
              </a:rPr>
              <a:t>các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yếu</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tố</a:t>
            </a:r>
            <a:r>
              <a:rPr lang="en-US" sz="3000" b="1" dirty="0">
                <a:latin typeface="#9Slide03 Arima Madurai" panose="00000500000000000000" pitchFamily="2" charset="0"/>
                <a:cs typeface="#9Slide03 Arima Madurai" panose="00000500000000000000" pitchFamily="2" charset="0"/>
              </a:rPr>
              <a:t>:</a:t>
            </a:r>
          </a:p>
        </p:txBody>
      </p:sp>
      <p:sp>
        <p:nvSpPr>
          <p:cNvPr id="23" name="Google Shape;197;p31">
            <a:extLst>
              <a:ext uri="{FF2B5EF4-FFF2-40B4-BE49-F238E27FC236}">
                <a16:creationId xmlns:a16="http://schemas.microsoft.com/office/drawing/2014/main" id="{32ECD68B-974A-4B34-8DAB-502C56CFFB3B}"/>
              </a:ext>
            </a:extLst>
          </p:cNvPr>
          <p:cNvSpPr/>
          <p:nvPr/>
        </p:nvSpPr>
        <p:spPr>
          <a:xfrm>
            <a:off x="513725" y="1884468"/>
            <a:ext cx="6152889" cy="4521652"/>
          </a:xfrm>
          <a:prstGeom prst="rect">
            <a:avLst/>
          </a:prstGeom>
          <a:solidFill>
            <a:schemeClr val="accent4">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 name="Rectangle 26">
            <a:extLst>
              <a:ext uri="{FF2B5EF4-FFF2-40B4-BE49-F238E27FC236}">
                <a16:creationId xmlns:a16="http://schemas.microsoft.com/office/drawing/2014/main" id="{FE379DB6-7C5F-464D-A9CF-911426D63800}"/>
              </a:ext>
            </a:extLst>
          </p:cNvPr>
          <p:cNvSpPr/>
          <p:nvPr/>
        </p:nvSpPr>
        <p:spPr>
          <a:xfrm>
            <a:off x="513724" y="2020529"/>
            <a:ext cx="6152889" cy="4247317"/>
          </a:xfrm>
          <a:prstGeom prst="rect">
            <a:avLst/>
          </a:prstGeom>
        </p:spPr>
        <p:txBody>
          <a:bodyPr wrap="square">
            <a:spAutoFit/>
          </a:bodyPr>
          <a:lstStyle/>
          <a:p>
            <a:pPr marL="457200" indent="-457200" algn="just">
              <a:buFont typeface="Arial" panose="020B0604020202020204" pitchFamily="34" charset="0"/>
              <a:buChar char="•"/>
            </a:pPr>
            <a:r>
              <a:rPr lang="en-US" sz="3000" dirty="0" err="1">
                <a:latin typeface="#9Slide05 Braxton Regular" panose="03060000000000000000" pitchFamily="66" charset="0"/>
                <a:cs typeface="#9Slide03 Arima Madurai" panose="00000500000000000000" pitchFamily="2" charset="0"/>
              </a:rPr>
              <a:t>Đề</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tài</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chủ</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đề</a:t>
            </a:r>
            <a:endParaRPr lang="en-US" sz="3000" dirty="0">
              <a:latin typeface="#9Slide05 Braxton Regular" panose="03060000000000000000" pitchFamily="66" charset="0"/>
              <a:cs typeface="#9Slide03 Arima Madurai" panose="00000500000000000000" pitchFamily="2" charset="0"/>
            </a:endParaRPr>
          </a:p>
          <a:p>
            <a:pPr algn="just"/>
            <a:endParaRPr lang="en-US" sz="3000" dirty="0">
              <a:latin typeface="#9Slide05 Braxton Regular" panose="03060000000000000000" pitchFamily="66" charset="0"/>
              <a:cs typeface="#9Slide03 Arima Madurai" panose="00000500000000000000" pitchFamily="2" charset="0"/>
            </a:endParaRPr>
          </a:p>
          <a:p>
            <a:pPr marL="457200" indent="-457200" algn="just">
              <a:buFont typeface="Arial" panose="020B0604020202020204" pitchFamily="34" charset="0"/>
              <a:buChar char="•"/>
            </a:pPr>
            <a:r>
              <a:rPr lang="en-US" sz="3000" dirty="0" err="1">
                <a:latin typeface="#9Slide05 Braxton Regular" panose="03060000000000000000" pitchFamily="66" charset="0"/>
                <a:cs typeface="#9Slide03 Arima Madurai" panose="00000500000000000000" pitchFamily="2" charset="0"/>
              </a:rPr>
              <a:t>Sự</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việc</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và</a:t>
            </a:r>
            <a:r>
              <a:rPr lang="en-US" sz="3000" dirty="0">
                <a:latin typeface="#9Slide05 Braxton Regular" panose="03060000000000000000" pitchFamily="66" charset="0"/>
                <a:cs typeface="#9Slide03 Arima Madurai" panose="00000500000000000000" pitchFamily="2" charset="0"/>
              </a:rPr>
              <a:t> chi </a:t>
            </a:r>
            <a:r>
              <a:rPr lang="en-US" sz="3000" dirty="0" err="1">
                <a:latin typeface="#9Slide05 Braxton Regular" panose="03060000000000000000" pitchFamily="66" charset="0"/>
                <a:cs typeface="#9Slide03 Arima Madurai" panose="00000500000000000000" pitchFamily="2" charset="0"/>
              </a:rPr>
              <a:t>tiết</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tiêu</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biểu</a:t>
            </a:r>
            <a:endParaRPr lang="en-US" sz="3000" dirty="0">
              <a:latin typeface="#9Slide05 Braxton Regular" panose="03060000000000000000" pitchFamily="66" charset="0"/>
              <a:cs typeface="#9Slide03 Arima Madurai" panose="00000500000000000000" pitchFamily="2" charset="0"/>
            </a:endParaRPr>
          </a:p>
          <a:p>
            <a:pPr algn="just"/>
            <a:endParaRPr lang="en-US" sz="3000" dirty="0">
              <a:latin typeface="#9Slide05 Braxton Regular" panose="03060000000000000000" pitchFamily="66" charset="0"/>
              <a:cs typeface="#9Slide03 Arima Madurai" panose="00000500000000000000" pitchFamily="2" charset="0"/>
            </a:endParaRPr>
          </a:p>
          <a:p>
            <a:pPr marL="457200" indent="-457200" algn="just">
              <a:buFont typeface="Arial" panose="020B0604020202020204" pitchFamily="34" charset="0"/>
              <a:buChar char="•"/>
            </a:pPr>
            <a:r>
              <a:rPr lang="en-US" sz="3000" dirty="0" err="1">
                <a:latin typeface="#9Slide05 Braxton Regular" panose="03060000000000000000" pitchFamily="66" charset="0"/>
                <a:cs typeface="#9Slide03 Arima Madurai" panose="00000500000000000000" pitchFamily="2" charset="0"/>
              </a:rPr>
              <a:t>Nhân</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vật</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cảnh</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ngộ</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ngoại</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hình</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lời</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nói</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hành</a:t>
            </a:r>
            <a:r>
              <a:rPr lang="en-US" sz="3000" dirty="0">
                <a:latin typeface="#9Slide05 Braxton Regular" panose="03060000000000000000" pitchFamily="66" charset="0"/>
                <a:cs typeface="#9Slide03 Arima Madurai" panose="00000500000000000000" pitchFamily="2" charset="0"/>
              </a:rPr>
              <a:t> </a:t>
            </a:r>
            <a:r>
              <a:rPr lang="en-US" sz="3000" dirty="0" err="1">
                <a:latin typeface="#9Slide05 Braxton Regular" panose="03060000000000000000" pitchFamily="66" charset="0"/>
                <a:cs typeface="#9Slide03 Arima Madurai" panose="00000500000000000000" pitchFamily="2" charset="0"/>
              </a:rPr>
              <a:t>động</a:t>
            </a:r>
            <a:r>
              <a:rPr lang="en-US" sz="3000" dirty="0">
                <a:latin typeface="#9Slide05 Braxton Regular" panose="03060000000000000000" pitchFamily="66" charset="0"/>
                <a:cs typeface="#9Slide03 Arima Madurai" panose="00000500000000000000" pitchFamily="2" charset="0"/>
              </a:rPr>
              <a:t>, …)</a:t>
            </a:r>
          </a:p>
          <a:p>
            <a:pPr algn="just"/>
            <a:endParaRPr lang="en-US" sz="3000" dirty="0">
              <a:latin typeface="#9Slide05 Braxton Regular" panose="03060000000000000000" pitchFamily="66" charset="0"/>
              <a:ea typeface="Cambria" panose="02040503050406030204" pitchFamily="18" charset="0"/>
              <a:cs typeface="#9Slide03 Arima Madurai" panose="00000500000000000000" pitchFamily="2" charset="0"/>
            </a:endParaRPr>
          </a:p>
          <a:p>
            <a:pPr marL="457200" indent="-457200" algn="just">
              <a:buFont typeface="Arial" panose="020B0604020202020204" pitchFamily="34" charset="0"/>
              <a:buChar char="•"/>
            </a:pPr>
            <a:r>
              <a:rPr lang="vi-VN" sz="3000" dirty="0">
                <a:latin typeface="#9Slide05 Braxton Regular" panose="03060000000000000000" pitchFamily="66" charset="0"/>
                <a:ea typeface="Cambria" panose="02040503050406030204" pitchFamily="18" charset="0"/>
                <a:cs typeface="#9Slide03 Arima Madurai" panose="00000500000000000000" pitchFamily="2" charset="0"/>
              </a:rPr>
              <a:t>Tình cảm, cảm xúc của người viết thể hiện qua ngôn ngữ văn bản</a:t>
            </a:r>
            <a:endParaRPr lang="en-US" altLang="zh-CN" sz="3000" dirty="0">
              <a:solidFill>
                <a:prstClr val="black"/>
              </a:solidFill>
              <a:latin typeface="#9Slide05 Braxton Regular" panose="03060000000000000000" pitchFamily="66" charset="0"/>
              <a:ea typeface="Cambria" panose="02040503050406030204" pitchFamily="18" charset="0"/>
              <a:cs typeface="#9Slide03 Arima Madurai" panose="00000500000000000000" pitchFamily="2" charset="0"/>
              <a:sym typeface="+mn-lt"/>
            </a:endParaRPr>
          </a:p>
        </p:txBody>
      </p:sp>
      <p:pic>
        <p:nvPicPr>
          <p:cNvPr id="1026" name="Picture 2" descr="Cô Bé Bán Diêm (Hoạt Hình Song Ngữ 4D) | Tiki Trading | Tiki">
            <a:extLst>
              <a:ext uri="{FF2B5EF4-FFF2-40B4-BE49-F238E27FC236}">
                <a16:creationId xmlns:a16="http://schemas.microsoft.com/office/drawing/2014/main" id="{C18545D4-6A75-40BC-ACC1-A24A6187B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622" y="1884468"/>
            <a:ext cx="4521653" cy="452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426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randombar(horizont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barn(inVertical)">
                                          <p:cBhvr>
                                            <p:cTn id="37" dur="500"/>
                                            <p:tgtEl>
                                              <p:spTgt spid="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4" end="4"/>
                                                </p:txEl>
                                              </p:spTgt>
                                            </p:tgtEl>
                                            <p:attrNameLst>
                                              <p:attrName>style.visibility</p:attrName>
                                            </p:attrNameLst>
                                          </p:cBhvr>
                                          <p:to>
                                            <p:strVal val="visible"/>
                                          </p:to>
                                        </p:set>
                                        <p:animEffect transition="in" filter="barn(inVertical)">
                                          <p:cBhvr>
                                            <p:cTn id="42" dur="500"/>
                                            <p:tgtEl>
                                              <p:spTgt spid="2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xEl>
                                                  <p:pRg st="6" end="6"/>
                                                </p:txEl>
                                              </p:spTgt>
                                            </p:tgtEl>
                                            <p:attrNameLst>
                                              <p:attrName>style.visibility</p:attrName>
                                            </p:attrNameLst>
                                          </p:cBhvr>
                                          <p:to>
                                            <p:strVal val="visible"/>
                                          </p:to>
                                        </p:set>
                                        <p:animEffect transition="in" filter="barn(inVertical)">
                                          <p:cBhvr>
                                            <p:cTn id="47"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randombar(horizont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in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barn(inVertical)">
                                          <p:cBhvr>
                                            <p:cTn id="37" dur="500"/>
                                            <p:tgtEl>
                                              <p:spTgt spid="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4" end="4"/>
                                                </p:txEl>
                                              </p:spTgt>
                                            </p:tgtEl>
                                            <p:attrNameLst>
                                              <p:attrName>style.visibility</p:attrName>
                                            </p:attrNameLst>
                                          </p:cBhvr>
                                          <p:to>
                                            <p:strVal val="visible"/>
                                          </p:to>
                                        </p:set>
                                        <p:animEffect transition="in" filter="barn(inVertical)">
                                          <p:cBhvr>
                                            <p:cTn id="42" dur="500"/>
                                            <p:tgtEl>
                                              <p:spTgt spid="2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7">
                                                <p:txEl>
                                                  <p:pRg st="6" end="6"/>
                                                </p:txEl>
                                              </p:spTgt>
                                            </p:tgtEl>
                                            <p:attrNameLst>
                                              <p:attrName>style.visibility</p:attrName>
                                            </p:attrNameLst>
                                          </p:cBhvr>
                                          <p:to>
                                            <p:strVal val="visible"/>
                                          </p:to>
                                        </p:set>
                                        <p:animEffect transition="in" filter="barn(inVertical)">
                                          <p:cBhvr>
                                            <p:cTn id="47"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2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1684E88-1168-472A-B74C-942BAFC2554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227" t="17039" r="8816" b="5426"/>
          <a:stretch/>
        </p:blipFill>
        <p:spPr>
          <a:xfrm>
            <a:off x="-972766" y="583660"/>
            <a:ext cx="7276290" cy="6104731"/>
          </a:xfrm>
        </p:spPr>
      </p:pic>
      <p:sp>
        <p:nvSpPr>
          <p:cNvPr id="9" name="Rectangle 1">
            <a:extLst>
              <a:ext uri="{FF2B5EF4-FFF2-40B4-BE49-F238E27FC236}">
                <a16:creationId xmlns:a16="http://schemas.microsoft.com/office/drawing/2014/main" id="{39089884-DA8F-4CFE-9E34-7D8FF6BDDA16}"/>
              </a:ext>
            </a:extLst>
          </p:cNvPr>
          <p:cNvSpPr>
            <a:spLocks noChangeArrowheads="1"/>
          </p:cNvSpPr>
          <p:nvPr/>
        </p:nvSpPr>
        <p:spPr bwMode="auto">
          <a:xfrm>
            <a:off x="6575900" y="1536174"/>
            <a:ext cx="517163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altLang="zh-CN" sz="7200" i="0" u="none" strike="noStrike" cap="none" normalizeH="0" baseline="0" dirty="0" err="1">
                <a:ln>
                  <a:noFill/>
                </a:ln>
                <a:solidFill>
                  <a:srgbClr val="FF0000"/>
                </a:solidFill>
                <a:effectLst/>
                <a:latin typeface="#9Slide05 SVNBulgary" pitchFamily="2" charset="0"/>
                <a:ea typeface="SimSun" pitchFamily="2" charset="-122"/>
                <a:cs typeface="Times New Roman" pitchFamily="18" charset="0"/>
              </a:rPr>
              <a:t>Trò</a:t>
            </a:r>
            <a:r>
              <a:rPr kumimoji="0" lang="en-US" altLang="zh-CN" sz="7200" i="0" u="none" strike="noStrike" cap="none" normalizeH="0" dirty="0">
                <a:ln>
                  <a:noFill/>
                </a:ln>
                <a:solidFill>
                  <a:srgbClr val="FF0000"/>
                </a:solidFill>
                <a:effectLst/>
                <a:latin typeface="#9Slide05 SVNBulgary" pitchFamily="2" charset="0"/>
                <a:ea typeface="SimSun" pitchFamily="2" charset="-122"/>
                <a:cs typeface="Times New Roman" pitchFamily="18" charset="0"/>
              </a:rPr>
              <a:t> </a:t>
            </a:r>
            <a:r>
              <a:rPr kumimoji="0" lang="en-US" altLang="zh-CN" sz="7200" i="0" u="none" strike="noStrike" cap="none" normalizeH="0" dirty="0" err="1">
                <a:ln>
                  <a:noFill/>
                </a:ln>
                <a:solidFill>
                  <a:srgbClr val="FF0000"/>
                </a:solidFill>
                <a:effectLst/>
                <a:latin typeface="#9Slide05 SVNBulgary" pitchFamily="2" charset="0"/>
                <a:ea typeface="SimSun" pitchFamily="2" charset="-122"/>
                <a:cs typeface="Times New Roman" pitchFamily="18" charset="0"/>
              </a:rPr>
              <a:t>chơi</a:t>
            </a:r>
            <a:r>
              <a:rPr kumimoji="0" lang="en-US" altLang="zh-CN" sz="7200" i="0" u="none" strike="noStrike" cap="none" normalizeH="0" dirty="0">
                <a:ln>
                  <a:noFill/>
                </a:ln>
                <a:solidFill>
                  <a:srgbClr val="FF0000"/>
                </a:solidFill>
                <a:effectLst/>
                <a:latin typeface="#9Slide05 SVNBulgary" pitchFamily="2"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9Slide05 SVNBulgary" pitchFamily="2" charset="0"/>
                <a:ea typeface="SimSun" pitchFamily="2" charset="-122"/>
                <a:cs typeface="Times New Roman" pitchFamily="18" charset="0"/>
              </a:rPr>
              <a:t>Mua</a:t>
            </a:r>
            <a:r>
              <a:rPr kumimoji="0" lang="en-US" altLang="zh-CN" sz="9600" i="0" u="none" strike="noStrike" cap="none" normalizeH="0" dirty="0">
                <a:ln>
                  <a:noFill/>
                </a:ln>
                <a:solidFill>
                  <a:srgbClr val="FF0000"/>
                </a:solidFill>
                <a:effectLst/>
                <a:latin typeface="#9Slide05 SVNBulgary" pitchFamily="2" charset="0"/>
                <a:ea typeface="SimSun" pitchFamily="2" charset="-122"/>
                <a:cs typeface="Times New Roman" pitchFamily="18" charset="0"/>
              </a:rPr>
              <a:t> </a:t>
            </a:r>
            <a:r>
              <a:rPr kumimoji="0" lang="en-US" altLang="zh-CN" sz="9600" i="0" u="none" strike="noStrike" cap="none" normalizeH="0" dirty="0" err="1">
                <a:ln>
                  <a:noFill/>
                </a:ln>
                <a:solidFill>
                  <a:srgbClr val="FF0000"/>
                </a:solidFill>
                <a:effectLst/>
                <a:latin typeface="#9Slide05 SVNBulgary" pitchFamily="2" charset="0"/>
                <a:ea typeface="SimSun" pitchFamily="2" charset="-122"/>
                <a:cs typeface="Times New Roman" pitchFamily="18" charset="0"/>
              </a:rPr>
              <a:t>diêm</a:t>
            </a:r>
            <a:r>
              <a:rPr kumimoji="0" lang="en-US" altLang="zh-CN" sz="9600" i="0" u="none" strike="noStrike" cap="none" normalizeH="0" dirty="0">
                <a:ln>
                  <a:noFill/>
                </a:ln>
                <a:solidFill>
                  <a:srgbClr val="FF0000"/>
                </a:solidFill>
                <a:effectLst/>
                <a:latin typeface="#9Slide05 SVNBulgary" pitchFamily="2" charset="0"/>
                <a:ea typeface="SimSun" pitchFamily="2" charset="-122"/>
                <a:cs typeface="Times New Roman" pitchFamily="18" charset="0"/>
              </a:rPr>
              <a:t> </a:t>
            </a:r>
            <a:endParaRPr kumimoji="0" lang="en-US" altLang="zh-CN" sz="11500" i="0" u="none" strike="noStrike" cap="none" normalizeH="0" baseline="0" dirty="0">
              <a:ln>
                <a:noFill/>
              </a:ln>
              <a:solidFill>
                <a:srgbClr val="FF0000"/>
              </a:solidFill>
              <a:effectLst/>
              <a:latin typeface="#9Slide05 SVNBulgary" pitchFamily="2" charset="0"/>
              <a:cs typeface="Arial" pitchFamily="34" charset="0"/>
            </a:endParaRPr>
          </a:p>
        </p:txBody>
      </p:sp>
    </p:spTree>
    <p:extLst>
      <p:ext uri="{BB962C8B-B14F-4D97-AF65-F5344CB8AC3E}">
        <p14:creationId xmlns:p14="http://schemas.microsoft.com/office/powerpoint/2010/main" val="226599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374" b="12374"/>
          <a:stretch>
            <a:fillRect/>
          </a:stretch>
        </p:blipFill>
        <p:spPr>
          <a:xfrm>
            <a:off x="0" y="0"/>
            <a:ext cx="12192000" cy="6858000"/>
          </a:xfrm>
          <a:prstGeom prst="rect">
            <a:avLst/>
          </a:prstGeom>
        </p:spPr>
      </p:pic>
      <p:pic>
        <p:nvPicPr>
          <p:cNvPr id="3" name="Picture 3"/>
          <p:cNvPicPr>
            <a:picLocks noChangeAspect="1"/>
          </p:cNvPicPr>
          <p:nvPr/>
        </p:nvPicPr>
        <p:blipFill>
          <a:blip r:embed="rId3"/>
          <a:srcRect l="3678" t="40494" r="40488"/>
          <a:stretch>
            <a:fillRect/>
          </a:stretch>
        </p:blipFill>
        <p:spPr>
          <a:xfrm>
            <a:off x="-985227" y="-1442741"/>
            <a:ext cx="4080357" cy="4707703"/>
          </a:xfrm>
          <a:prstGeom prst="rect">
            <a:avLst/>
          </a:prstGeom>
        </p:spPr>
      </p:pic>
      <p:sp>
        <p:nvSpPr>
          <p:cNvPr id="4" name="AutoShape 4"/>
          <p:cNvSpPr/>
          <p:nvPr/>
        </p:nvSpPr>
        <p:spPr>
          <a:xfrm>
            <a:off x="685800" y="843095"/>
            <a:ext cx="10568728" cy="2421867"/>
          </a:xfrm>
          <a:prstGeom prst="rect">
            <a:avLst/>
          </a:prstGeom>
          <a:solidFill>
            <a:srgbClr val="8F5031"/>
          </a:solidFill>
        </p:spPr>
        <p:txBody>
          <a:bodyPr/>
          <a:lstStyle/>
          <a:p>
            <a:endParaRPr/>
          </a:p>
        </p:txBody>
      </p:sp>
      <p:pic>
        <p:nvPicPr>
          <p:cNvPr id="5" name="Picture 5"/>
          <p:cNvPicPr>
            <a:picLocks noChangeAspect="1"/>
          </p:cNvPicPr>
          <p:nvPr/>
        </p:nvPicPr>
        <p:blipFill>
          <a:blip r:embed="rId4"/>
          <a:srcRect/>
          <a:stretch>
            <a:fillRect/>
          </a:stretch>
        </p:blipFill>
        <p:spPr>
          <a:xfrm rot="5400000">
            <a:off x="251600" y="-959952"/>
            <a:ext cx="1263381" cy="2753963"/>
          </a:xfrm>
          <a:prstGeom prst="rect">
            <a:avLst/>
          </a:prstGeom>
        </p:spPr>
      </p:pic>
      <p:pic>
        <p:nvPicPr>
          <p:cNvPr id="6" name="Picture 6"/>
          <p:cNvPicPr>
            <a:picLocks noChangeAspect="1"/>
          </p:cNvPicPr>
          <p:nvPr/>
        </p:nvPicPr>
        <p:blipFill>
          <a:blip r:embed="rId5"/>
          <a:srcRect r="8078" b="25502"/>
          <a:stretch>
            <a:fillRect/>
          </a:stretch>
        </p:blipFill>
        <p:spPr>
          <a:xfrm rot="5400000">
            <a:off x="-296923" y="302124"/>
            <a:ext cx="1965446" cy="951313"/>
          </a:xfrm>
          <a:prstGeom prst="rect">
            <a:avLst/>
          </a:prstGeom>
        </p:spPr>
      </p:pic>
      <p:pic>
        <p:nvPicPr>
          <p:cNvPr id="7" name="Picture 7"/>
          <p:cNvPicPr>
            <a:picLocks noChangeAspect="1"/>
          </p:cNvPicPr>
          <p:nvPr/>
        </p:nvPicPr>
        <p:blipFill>
          <a:blip r:embed="rId6"/>
          <a:srcRect l="722" r="722"/>
          <a:stretch>
            <a:fillRect/>
          </a:stretch>
        </p:blipFill>
        <p:spPr>
          <a:xfrm rot="-3514268">
            <a:off x="10117020" y="2681866"/>
            <a:ext cx="2275017" cy="588637"/>
          </a:xfrm>
          <a:prstGeom prst="rect">
            <a:avLst/>
          </a:prstGeom>
        </p:spPr>
      </p:pic>
      <p:pic>
        <p:nvPicPr>
          <p:cNvPr id="8" name="Picture 8"/>
          <p:cNvPicPr>
            <a:picLocks noChangeAspect="1"/>
          </p:cNvPicPr>
          <p:nvPr/>
        </p:nvPicPr>
        <p:blipFill>
          <a:blip r:embed="rId7"/>
          <a:srcRect t="2645" b="2645"/>
          <a:stretch>
            <a:fillRect/>
          </a:stretch>
        </p:blipFill>
        <p:spPr>
          <a:xfrm>
            <a:off x="2779602" y="2622687"/>
            <a:ext cx="5333809" cy="4982069"/>
          </a:xfrm>
          <a:prstGeom prst="rect">
            <a:avLst/>
          </a:prstGeom>
        </p:spPr>
      </p:pic>
      <p:pic>
        <p:nvPicPr>
          <p:cNvPr id="9" name="Picture 9"/>
          <p:cNvPicPr>
            <a:picLocks noChangeAspect="1"/>
          </p:cNvPicPr>
          <p:nvPr/>
        </p:nvPicPr>
        <p:blipFill>
          <a:blip r:embed="rId8"/>
          <a:srcRect l="3274" t="6549" r="18741" b="48913"/>
          <a:stretch>
            <a:fillRect/>
          </a:stretch>
        </p:blipFill>
        <p:spPr>
          <a:xfrm>
            <a:off x="685800" y="843095"/>
            <a:ext cx="10568728" cy="2421867"/>
          </a:xfrm>
          <a:prstGeom prst="rect">
            <a:avLst/>
          </a:prstGeom>
        </p:spPr>
      </p:pic>
      <p:sp>
        <p:nvSpPr>
          <p:cNvPr id="10" name="TextBox 10"/>
          <p:cNvSpPr txBox="1"/>
          <p:nvPr/>
        </p:nvSpPr>
        <p:spPr>
          <a:xfrm>
            <a:off x="3240781" y="1379997"/>
            <a:ext cx="5710436" cy="674031"/>
          </a:xfrm>
          <a:prstGeom prst="rect">
            <a:avLst/>
          </a:prstGeom>
        </p:spPr>
        <p:txBody>
          <a:bodyPr lIns="0" tIns="0" rIns="0" bIns="0" rtlCol="0" anchor="t">
            <a:spAutoFit/>
          </a:bodyPr>
          <a:lstStyle/>
          <a:p>
            <a:pPr algn="ctr">
              <a:lnSpc>
                <a:spcPts val="5600"/>
              </a:lnSpc>
              <a:spcBef>
                <a:spcPct val="0"/>
              </a:spcBef>
            </a:pPr>
            <a:r>
              <a:rPr lang="en-US" sz="4000" b="1" spc="200" dirty="0" err="1">
                <a:solidFill>
                  <a:srgbClr val="F7F1E7"/>
                </a:solidFill>
                <a:latin typeface="Times New Roman" panose="02020603050405020304" pitchFamily="18" charset="0"/>
                <a:cs typeface="Times New Roman" panose="02020603050405020304" pitchFamily="18" charset="0"/>
              </a:rPr>
              <a:t>Thực</a:t>
            </a:r>
            <a:r>
              <a:rPr lang="en-US" sz="4000" b="1" spc="200" dirty="0">
                <a:solidFill>
                  <a:srgbClr val="F7F1E7"/>
                </a:solidFill>
                <a:latin typeface="Times New Roman" panose="02020603050405020304" pitchFamily="18" charset="0"/>
                <a:cs typeface="Times New Roman" panose="02020603050405020304" pitchFamily="18" charset="0"/>
              </a:rPr>
              <a:t> </a:t>
            </a:r>
            <a:r>
              <a:rPr lang="en-US" sz="4000" b="1" spc="200" dirty="0" err="1">
                <a:solidFill>
                  <a:srgbClr val="F7F1E7"/>
                </a:solidFill>
                <a:latin typeface="Times New Roman" panose="02020603050405020304" pitchFamily="18" charset="0"/>
                <a:cs typeface="Times New Roman" panose="02020603050405020304" pitchFamily="18" charset="0"/>
              </a:rPr>
              <a:t>hành</a:t>
            </a:r>
            <a:r>
              <a:rPr lang="en-US" sz="4000" b="1" spc="200" dirty="0">
                <a:solidFill>
                  <a:srgbClr val="F7F1E7"/>
                </a:solidFill>
                <a:latin typeface="Times New Roman" panose="02020603050405020304" pitchFamily="18" charset="0"/>
                <a:cs typeface="Times New Roman" panose="02020603050405020304" pitchFamily="18" charset="0"/>
              </a:rPr>
              <a:t> </a:t>
            </a:r>
            <a:r>
              <a:rPr lang="en-US" sz="4000" b="1" spc="200" dirty="0" err="1">
                <a:solidFill>
                  <a:srgbClr val="F7F1E7"/>
                </a:solidFill>
                <a:latin typeface="Times New Roman" panose="02020603050405020304" pitchFamily="18" charset="0"/>
                <a:cs typeface="Times New Roman" panose="02020603050405020304" pitchFamily="18" charset="0"/>
              </a:rPr>
              <a:t>đọc</a:t>
            </a:r>
            <a:r>
              <a:rPr lang="en-US" sz="4000" b="1" spc="200" dirty="0">
                <a:solidFill>
                  <a:srgbClr val="F7F1E7"/>
                </a:solidFill>
                <a:latin typeface="Times New Roman" panose="02020603050405020304" pitchFamily="18" charset="0"/>
                <a:cs typeface="Times New Roman" panose="02020603050405020304" pitchFamily="18" charset="0"/>
              </a:rPr>
              <a:t> </a:t>
            </a:r>
            <a:r>
              <a:rPr lang="en-US" sz="4000" b="1" spc="200" dirty="0" err="1">
                <a:solidFill>
                  <a:srgbClr val="F7F1E7"/>
                </a:solidFill>
                <a:latin typeface="Times New Roman" panose="02020603050405020304" pitchFamily="18" charset="0"/>
                <a:cs typeface="Times New Roman" panose="02020603050405020304" pitchFamily="18" charset="0"/>
              </a:rPr>
              <a:t>hiểu</a:t>
            </a:r>
            <a:endParaRPr lang="en-US" sz="4000" b="1" spc="200" dirty="0">
              <a:solidFill>
                <a:srgbClr val="F7F1E7"/>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389608" y="1770887"/>
            <a:ext cx="9412783" cy="1323760"/>
          </a:xfrm>
          <a:prstGeom prst="rect">
            <a:avLst/>
          </a:prstGeom>
        </p:spPr>
        <p:txBody>
          <a:bodyPr lIns="0" tIns="0" rIns="0" bIns="0" rtlCol="0" anchor="t">
            <a:spAutoFit/>
          </a:bodyPr>
          <a:lstStyle/>
          <a:p>
            <a:pPr algn="ctr">
              <a:lnSpc>
                <a:spcPts val="10991"/>
              </a:lnSpc>
              <a:spcBef>
                <a:spcPct val="0"/>
              </a:spcBef>
            </a:pPr>
            <a:r>
              <a:rPr lang="en-US" sz="7850" spc="392" dirty="0">
                <a:solidFill>
                  <a:srgbClr val="F7F1E7"/>
                </a:solidFill>
                <a:latin typeface="Fraunces Bold"/>
              </a:rPr>
              <a:t>CÔ BÉ BÁN DIÊM</a:t>
            </a:r>
          </a:p>
        </p:txBody>
      </p:sp>
      <p:sp>
        <p:nvSpPr>
          <p:cNvPr id="12" name="TextBox 11">
            <a:extLst>
              <a:ext uri="{FF2B5EF4-FFF2-40B4-BE49-F238E27FC236}">
                <a16:creationId xmlns:a16="http://schemas.microsoft.com/office/drawing/2014/main" id="{0DD94468-0C04-8D70-2E28-8E617174922C}"/>
              </a:ext>
            </a:extLst>
          </p:cNvPr>
          <p:cNvSpPr txBox="1"/>
          <p:nvPr/>
        </p:nvSpPr>
        <p:spPr>
          <a:xfrm>
            <a:off x="5131705" y="901782"/>
            <a:ext cx="2043123" cy="584775"/>
          </a:xfrm>
          <a:prstGeom prst="rect">
            <a:avLst/>
          </a:prstGeom>
          <a:noFill/>
        </p:spPr>
        <p:txBody>
          <a:bodyPr wrap="none" rtlCol="0">
            <a:spAutoFit/>
          </a:bodyPr>
          <a:lstStyle/>
          <a:p>
            <a:r>
              <a:rPr lang="vi-VN" sz="3200" b="1" dirty="0">
                <a:highlight>
                  <a:srgbClr val="FFFF00"/>
                </a:highlight>
              </a:rPr>
              <a:t>Tiết 79,80</a:t>
            </a:r>
            <a:endParaRPr sz="3200" b="1" dirty="0">
              <a:highlight>
                <a:srgbClr val="FFFF00"/>
              </a:highlight>
            </a:endParaRPr>
          </a:p>
        </p:txBody>
      </p:sp>
    </p:spTree>
    <p:extLst>
      <p:ext uri="{BB962C8B-B14F-4D97-AF65-F5344CB8AC3E}">
        <p14:creationId xmlns:p14="http://schemas.microsoft.com/office/powerpoint/2010/main" val="2570976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2CF19693-7584-43E1-8A11-17E0120D1F10}"/>
              </a:ext>
            </a:extLst>
          </p:cNvPr>
          <p:cNvSpPr txBox="1"/>
          <p:nvPr/>
        </p:nvSpPr>
        <p:spPr>
          <a:xfrm>
            <a:off x="3080237" y="3273979"/>
            <a:ext cx="2932051" cy="1754326"/>
          </a:xfrm>
          <a:prstGeom prst="rect">
            <a:avLst/>
          </a:prstGeom>
          <a:noFill/>
        </p:spPr>
        <p:txBody>
          <a:bodyPr wrap="square" rtlCol="0">
            <a:spAutoFit/>
          </a:bodyPr>
          <a:lstStyle/>
          <a:p>
            <a:r>
              <a:rPr lang="zh-CN" altLang="en-US" sz="5400" dirty="0">
                <a:solidFill>
                  <a:schemeClr val="bg1"/>
                </a:solidFill>
                <a:latin typeface="迷你简卡通" panose="03000509000000000000" pitchFamily="65" charset="-122"/>
                <a:ea typeface="迷你简卡通" panose="03000509000000000000" pitchFamily="65" charset="-122"/>
              </a:rPr>
              <a:t>请大家</a:t>
            </a:r>
            <a:endParaRPr lang="en-US" altLang="zh-CN" sz="5400" dirty="0">
              <a:solidFill>
                <a:schemeClr val="bg1"/>
              </a:solidFill>
              <a:latin typeface="迷你简卡通" panose="03000509000000000000" pitchFamily="65" charset="-122"/>
              <a:ea typeface="迷你简卡通" panose="03000509000000000000" pitchFamily="65" charset="-122"/>
            </a:endParaRPr>
          </a:p>
          <a:p>
            <a:r>
              <a:rPr lang="zh-CN" altLang="en-US" sz="5400" dirty="0">
                <a:solidFill>
                  <a:schemeClr val="bg1"/>
                </a:solidFill>
                <a:latin typeface="迷你简卡通" panose="03000509000000000000" pitchFamily="65" charset="-122"/>
                <a:ea typeface="迷你简卡通" panose="03000509000000000000" pitchFamily="65" charset="-122"/>
              </a:rPr>
              <a:t>投我一票</a:t>
            </a:r>
          </a:p>
        </p:txBody>
      </p:sp>
      <p:pic>
        <p:nvPicPr>
          <p:cNvPr id="7" name="Picture 6" descr="—Pngtree—cartoon match icon free illustration_4694551.png">
            <a:extLst>
              <a:ext uri="{FF2B5EF4-FFF2-40B4-BE49-F238E27FC236}">
                <a16:creationId xmlns:a16="http://schemas.microsoft.com/office/drawing/2014/main" id="{CDEF118D-1C23-4FE8-B43E-F4EA01052772}"/>
              </a:ext>
            </a:extLst>
          </p:cNvPr>
          <p:cNvPicPr>
            <a:picLocks noChangeAspect="1"/>
          </p:cNvPicPr>
          <p:nvPr/>
        </p:nvPicPr>
        <p:blipFill rotWithShape="1">
          <a:blip r:embed="rId3" cstate="print"/>
          <a:srcRect t="28634" r="33384"/>
          <a:stretch/>
        </p:blipFill>
        <p:spPr>
          <a:xfrm>
            <a:off x="-31908" y="372139"/>
            <a:ext cx="1686630" cy="1806897"/>
          </a:xfrm>
          <a:prstGeom prst="rect">
            <a:avLst/>
          </a:prstGeom>
        </p:spPr>
      </p:pic>
      <p:pic>
        <p:nvPicPr>
          <p:cNvPr id="9" name="Picture 8" descr="—Pngtree—cartoon match icon free illustration_4694551.png">
            <a:extLst>
              <a:ext uri="{FF2B5EF4-FFF2-40B4-BE49-F238E27FC236}">
                <a16:creationId xmlns:a16="http://schemas.microsoft.com/office/drawing/2014/main" id="{364A9FEB-A584-43CC-B00D-29107B916781}"/>
              </a:ext>
            </a:extLst>
          </p:cNvPr>
          <p:cNvPicPr>
            <a:picLocks noChangeAspect="1"/>
          </p:cNvPicPr>
          <p:nvPr/>
        </p:nvPicPr>
        <p:blipFill rotWithShape="1">
          <a:blip r:embed="rId3" cstate="print"/>
          <a:srcRect l="19677" r="32417"/>
          <a:stretch/>
        </p:blipFill>
        <p:spPr>
          <a:xfrm>
            <a:off x="2351278" y="-380099"/>
            <a:ext cx="1212920" cy="2531860"/>
          </a:xfrm>
          <a:prstGeom prst="rect">
            <a:avLst/>
          </a:prstGeom>
        </p:spPr>
      </p:pic>
      <p:pic>
        <p:nvPicPr>
          <p:cNvPr id="10" name="Picture 9" descr="—Pngtree—cartoon match icon free illustration_4694551.png">
            <a:extLst>
              <a:ext uri="{FF2B5EF4-FFF2-40B4-BE49-F238E27FC236}">
                <a16:creationId xmlns:a16="http://schemas.microsoft.com/office/drawing/2014/main" id="{0969F5FD-E4EF-4D41-9F4F-FAE299B17A80}"/>
              </a:ext>
            </a:extLst>
          </p:cNvPr>
          <p:cNvPicPr>
            <a:picLocks noChangeAspect="1"/>
          </p:cNvPicPr>
          <p:nvPr/>
        </p:nvPicPr>
        <p:blipFill rotWithShape="1">
          <a:blip r:embed="rId3" cstate="print"/>
          <a:srcRect l="21052" r="30908" b="12242"/>
          <a:stretch/>
        </p:blipFill>
        <p:spPr>
          <a:xfrm>
            <a:off x="4243271" y="-380099"/>
            <a:ext cx="1216324" cy="2221915"/>
          </a:xfrm>
          <a:prstGeom prst="rect">
            <a:avLst/>
          </a:prstGeom>
        </p:spPr>
      </p:pic>
      <p:pic>
        <p:nvPicPr>
          <p:cNvPr id="14" name="Picture 13" descr="—Pngtree—cartoon match icon free illustration_4694551.png">
            <a:extLst>
              <a:ext uri="{FF2B5EF4-FFF2-40B4-BE49-F238E27FC236}">
                <a16:creationId xmlns:a16="http://schemas.microsoft.com/office/drawing/2014/main" id="{90073AE0-5E14-4599-BB68-6A4176171BB8}"/>
              </a:ext>
            </a:extLst>
          </p:cNvPr>
          <p:cNvPicPr>
            <a:picLocks noChangeAspect="1"/>
          </p:cNvPicPr>
          <p:nvPr/>
        </p:nvPicPr>
        <p:blipFill rotWithShape="1">
          <a:blip r:embed="rId3" cstate="print"/>
          <a:srcRect t="22757" r="27996"/>
          <a:stretch/>
        </p:blipFill>
        <p:spPr>
          <a:xfrm>
            <a:off x="-16369" y="2384834"/>
            <a:ext cx="1823043" cy="1955691"/>
          </a:xfrm>
          <a:prstGeom prst="rect">
            <a:avLst/>
          </a:prstGeom>
        </p:spPr>
      </p:pic>
      <p:pic>
        <p:nvPicPr>
          <p:cNvPr id="15" name="Picture 14" descr="—Pngtree—cartoon match icon free illustration_4694551.png">
            <a:extLst>
              <a:ext uri="{FF2B5EF4-FFF2-40B4-BE49-F238E27FC236}">
                <a16:creationId xmlns:a16="http://schemas.microsoft.com/office/drawing/2014/main" id="{CDC544D8-0BF6-4B38-9A9D-8DDCD94DE689}"/>
              </a:ext>
            </a:extLst>
          </p:cNvPr>
          <p:cNvPicPr>
            <a:picLocks noChangeAspect="1"/>
          </p:cNvPicPr>
          <p:nvPr/>
        </p:nvPicPr>
        <p:blipFill rotWithShape="1">
          <a:blip r:embed="rId3" cstate="print"/>
          <a:srcRect t="22483" r="20805"/>
          <a:stretch/>
        </p:blipFill>
        <p:spPr>
          <a:xfrm>
            <a:off x="1837545" y="2384835"/>
            <a:ext cx="2005106" cy="1962619"/>
          </a:xfrm>
          <a:prstGeom prst="rect">
            <a:avLst/>
          </a:prstGeom>
        </p:spPr>
      </p:pic>
      <p:pic>
        <p:nvPicPr>
          <p:cNvPr id="16" name="Picture 15" descr="—Pngtree—cartoon match icon free illustration_4694551.png">
            <a:extLst>
              <a:ext uri="{FF2B5EF4-FFF2-40B4-BE49-F238E27FC236}">
                <a16:creationId xmlns:a16="http://schemas.microsoft.com/office/drawing/2014/main" id="{97D3E0D2-5CC6-42B8-8934-5990A0D554CC}"/>
              </a:ext>
            </a:extLst>
          </p:cNvPr>
          <p:cNvPicPr>
            <a:picLocks noChangeAspect="1"/>
          </p:cNvPicPr>
          <p:nvPr/>
        </p:nvPicPr>
        <p:blipFill>
          <a:blip r:embed="rId3" cstate="print"/>
          <a:stretch>
            <a:fillRect/>
          </a:stretch>
        </p:blipFill>
        <p:spPr>
          <a:xfrm>
            <a:off x="-8698" y="4107144"/>
            <a:ext cx="2531860" cy="2531860"/>
          </a:xfrm>
          <a:prstGeom prst="rect">
            <a:avLst/>
          </a:prstGeom>
        </p:spPr>
      </p:pic>
      <p:pic>
        <p:nvPicPr>
          <p:cNvPr id="17" name="Picture 16" descr="—Pngtree—cartoon match icon free illustration_4694551.png">
            <a:extLst>
              <a:ext uri="{FF2B5EF4-FFF2-40B4-BE49-F238E27FC236}">
                <a16:creationId xmlns:a16="http://schemas.microsoft.com/office/drawing/2014/main" id="{021B4290-FA18-47FF-9DA7-CBF90AAC75E3}"/>
              </a:ext>
            </a:extLst>
          </p:cNvPr>
          <p:cNvPicPr>
            <a:picLocks noChangeAspect="1"/>
          </p:cNvPicPr>
          <p:nvPr/>
        </p:nvPicPr>
        <p:blipFill>
          <a:blip r:embed="rId3" cstate="print"/>
          <a:stretch>
            <a:fillRect/>
          </a:stretch>
        </p:blipFill>
        <p:spPr>
          <a:xfrm>
            <a:off x="1837545" y="4079868"/>
            <a:ext cx="2531860" cy="2531860"/>
          </a:xfrm>
          <a:prstGeom prst="rect">
            <a:avLst/>
          </a:prstGeom>
        </p:spPr>
      </p:pic>
      <p:pic>
        <p:nvPicPr>
          <p:cNvPr id="18" name="Picture 17" descr="—Pngtree—cartoon match icon free illustration_4694551.png">
            <a:extLst>
              <a:ext uri="{FF2B5EF4-FFF2-40B4-BE49-F238E27FC236}">
                <a16:creationId xmlns:a16="http://schemas.microsoft.com/office/drawing/2014/main" id="{740BA286-68EC-4336-A462-6C06A8017B9B}"/>
              </a:ext>
            </a:extLst>
          </p:cNvPr>
          <p:cNvPicPr>
            <a:picLocks noChangeAspect="1"/>
          </p:cNvPicPr>
          <p:nvPr/>
        </p:nvPicPr>
        <p:blipFill>
          <a:blip r:embed="rId3" cstate="print"/>
          <a:stretch>
            <a:fillRect/>
          </a:stretch>
        </p:blipFill>
        <p:spPr>
          <a:xfrm>
            <a:off x="3710280" y="4132785"/>
            <a:ext cx="2531860" cy="2531860"/>
          </a:xfrm>
          <a:prstGeom prst="rect">
            <a:avLst/>
          </a:prstGeom>
        </p:spPr>
      </p:pic>
      <p:pic>
        <p:nvPicPr>
          <p:cNvPr id="19" name="Picture 18" descr="—Pngtree—cartoon match icon free illustration_4694551.png">
            <a:extLst>
              <a:ext uri="{FF2B5EF4-FFF2-40B4-BE49-F238E27FC236}">
                <a16:creationId xmlns:a16="http://schemas.microsoft.com/office/drawing/2014/main" id="{1D137B60-19A6-43BC-B337-FBE18466F802}"/>
              </a:ext>
            </a:extLst>
          </p:cNvPr>
          <p:cNvPicPr>
            <a:picLocks noChangeAspect="1"/>
          </p:cNvPicPr>
          <p:nvPr/>
        </p:nvPicPr>
        <p:blipFill>
          <a:blip r:embed="rId3" cstate="print"/>
          <a:stretch>
            <a:fillRect/>
          </a:stretch>
        </p:blipFill>
        <p:spPr>
          <a:xfrm>
            <a:off x="3732942" y="1841816"/>
            <a:ext cx="2531860" cy="2531860"/>
          </a:xfrm>
          <a:prstGeom prst="rect">
            <a:avLst/>
          </a:prstGeom>
        </p:spPr>
      </p:pic>
      <p:sp>
        <p:nvSpPr>
          <p:cNvPr id="2" name="Oval 1">
            <a:hlinkClick r:id="rId4" action="ppaction://hlinksldjump"/>
            <a:extLst>
              <a:ext uri="{FF2B5EF4-FFF2-40B4-BE49-F238E27FC236}">
                <a16:creationId xmlns:a16="http://schemas.microsoft.com/office/drawing/2014/main" id="{8A91D207-DFEA-43F1-BC6A-7C1FE2132929}"/>
              </a:ext>
            </a:extLst>
          </p:cNvPr>
          <p:cNvSpPr/>
          <p:nvPr/>
        </p:nvSpPr>
        <p:spPr>
          <a:xfrm>
            <a:off x="1711411" y="1679344"/>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1</a:t>
            </a:r>
          </a:p>
        </p:txBody>
      </p:sp>
      <p:sp>
        <p:nvSpPr>
          <p:cNvPr id="24" name="Oval 23">
            <a:hlinkClick r:id="rId5" action="ppaction://hlinksldjump"/>
            <a:extLst>
              <a:ext uri="{FF2B5EF4-FFF2-40B4-BE49-F238E27FC236}">
                <a16:creationId xmlns:a16="http://schemas.microsoft.com/office/drawing/2014/main" id="{87D28461-93B1-47E6-A116-96169431A71E}"/>
              </a:ext>
            </a:extLst>
          </p:cNvPr>
          <p:cNvSpPr/>
          <p:nvPr/>
        </p:nvSpPr>
        <p:spPr>
          <a:xfrm>
            <a:off x="3588065" y="1679344"/>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2</a:t>
            </a:r>
          </a:p>
        </p:txBody>
      </p:sp>
      <p:sp>
        <p:nvSpPr>
          <p:cNvPr id="25" name="Oval 24">
            <a:hlinkClick r:id="rId6" action="ppaction://hlinksldjump"/>
            <a:extLst>
              <a:ext uri="{FF2B5EF4-FFF2-40B4-BE49-F238E27FC236}">
                <a16:creationId xmlns:a16="http://schemas.microsoft.com/office/drawing/2014/main" id="{0776C98F-D480-423B-947E-370F862D08D0}"/>
              </a:ext>
            </a:extLst>
          </p:cNvPr>
          <p:cNvSpPr/>
          <p:nvPr/>
        </p:nvSpPr>
        <p:spPr>
          <a:xfrm>
            <a:off x="5516284" y="1602143"/>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3</a:t>
            </a:r>
          </a:p>
        </p:txBody>
      </p:sp>
      <p:sp>
        <p:nvSpPr>
          <p:cNvPr id="26" name="Oval 25">
            <a:hlinkClick r:id="rId7" action="ppaction://hlinksldjump"/>
            <a:extLst>
              <a:ext uri="{FF2B5EF4-FFF2-40B4-BE49-F238E27FC236}">
                <a16:creationId xmlns:a16="http://schemas.microsoft.com/office/drawing/2014/main" id="{4BA0B1CC-B92B-498E-AB53-367673D9183C}"/>
              </a:ext>
            </a:extLst>
          </p:cNvPr>
          <p:cNvSpPr/>
          <p:nvPr/>
        </p:nvSpPr>
        <p:spPr>
          <a:xfrm>
            <a:off x="1711410" y="3798928"/>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4</a:t>
            </a:r>
          </a:p>
        </p:txBody>
      </p:sp>
      <p:sp>
        <p:nvSpPr>
          <p:cNvPr id="27" name="Oval 26">
            <a:hlinkClick r:id="rId8" action="ppaction://hlinksldjump"/>
            <a:extLst>
              <a:ext uri="{FF2B5EF4-FFF2-40B4-BE49-F238E27FC236}">
                <a16:creationId xmlns:a16="http://schemas.microsoft.com/office/drawing/2014/main" id="{FAA800F5-5E57-4E43-B6F3-B7A61A84AD7E}"/>
              </a:ext>
            </a:extLst>
          </p:cNvPr>
          <p:cNvSpPr/>
          <p:nvPr/>
        </p:nvSpPr>
        <p:spPr>
          <a:xfrm>
            <a:off x="3564198" y="3853723"/>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5</a:t>
            </a:r>
          </a:p>
        </p:txBody>
      </p:sp>
      <p:sp>
        <p:nvSpPr>
          <p:cNvPr id="28" name="Oval 27">
            <a:hlinkClick r:id="rId9" action="ppaction://hlinksldjump"/>
            <a:extLst>
              <a:ext uri="{FF2B5EF4-FFF2-40B4-BE49-F238E27FC236}">
                <a16:creationId xmlns:a16="http://schemas.microsoft.com/office/drawing/2014/main" id="{BAE1EA4F-E108-40D3-9092-11278F5880A6}"/>
              </a:ext>
            </a:extLst>
          </p:cNvPr>
          <p:cNvSpPr/>
          <p:nvPr/>
        </p:nvSpPr>
        <p:spPr>
          <a:xfrm>
            <a:off x="5516284" y="3824058"/>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6</a:t>
            </a:r>
          </a:p>
        </p:txBody>
      </p:sp>
      <p:sp>
        <p:nvSpPr>
          <p:cNvPr id="29" name="Oval 28">
            <a:hlinkClick r:id="rId10" action="ppaction://hlinksldjump"/>
            <a:extLst>
              <a:ext uri="{FF2B5EF4-FFF2-40B4-BE49-F238E27FC236}">
                <a16:creationId xmlns:a16="http://schemas.microsoft.com/office/drawing/2014/main" id="{B0644709-A9B9-4A64-A631-7FD5A8D4BA7E}"/>
              </a:ext>
            </a:extLst>
          </p:cNvPr>
          <p:cNvSpPr/>
          <p:nvPr/>
        </p:nvSpPr>
        <p:spPr>
          <a:xfrm>
            <a:off x="1711409" y="6132382"/>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7</a:t>
            </a:r>
          </a:p>
        </p:txBody>
      </p:sp>
      <p:sp>
        <p:nvSpPr>
          <p:cNvPr id="30" name="Oval 29">
            <a:hlinkClick r:id="rId11" action="ppaction://hlinksldjump"/>
            <a:extLst>
              <a:ext uri="{FF2B5EF4-FFF2-40B4-BE49-F238E27FC236}">
                <a16:creationId xmlns:a16="http://schemas.microsoft.com/office/drawing/2014/main" id="{0B2BC097-36D7-40B7-8C69-03A7C9E35D52}"/>
              </a:ext>
            </a:extLst>
          </p:cNvPr>
          <p:cNvSpPr/>
          <p:nvPr/>
        </p:nvSpPr>
        <p:spPr>
          <a:xfrm>
            <a:off x="3507700" y="6074420"/>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8</a:t>
            </a:r>
          </a:p>
        </p:txBody>
      </p:sp>
      <p:sp>
        <p:nvSpPr>
          <p:cNvPr id="31" name="Oval 30">
            <a:hlinkClick r:id="rId12" action="ppaction://hlinksldjump"/>
            <a:extLst>
              <a:ext uri="{FF2B5EF4-FFF2-40B4-BE49-F238E27FC236}">
                <a16:creationId xmlns:a16="http://schemas.microsoft.com/office/drawing/2014/main" id="{D9BC6FAE-1DA1-4B2D-B36D-12DBDE06EC2D}"/>
              </a:ext>
            </a:extLst>
          </p:cNvPr>
          <p:cNvSpPr/>
          <p:nvPr/>
        </p:nvSpPr>
        <p:spPr>
          <a:xfrm>
            <a:off x="5516283" y="6044755"/>
            <a:ext cx="471123" cy="479346"/>
          </a:xfrm>
          <a:prstGeom prst="ellipse">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rgbClr val="FF0000"/>
                </a:solidFill>
                <a:latin typeface="#9Slide03 Arima Madurai Black" panose="00000A00000000000000" pitchFamily="2" charset="0"/>
                <a:cs typeface="#9Slide03 Arima Madurai Black" panose="00000A00000000000000" pitchFamily="2" charset="0"/>
              </a:rPr>
              <a:t>9</a:t>
            </a:r>
          </a:p>
        </p:txBody>
      </p:sp>
      <p:sp>
        <p:nvSpPr>
          <p:cNvPr id="33" name="Google Shape;702;p34">
            <a:extLst>
              <a:ext uri="{FF2B5EF4-FFF2-40B4-BE49-F238E27FC236}">
                <a16:creationId xmlns:a16="http://schemas.microsoft.com/office/drawing/2014/main" id="{E60EED82-0CFF-47A4-97A9-D6C5859E9303}"/>
              </a:ext>
            </a:extLst>
          </p:cNvPr>
          <p:cNvSpPr/>
          <p:nvPr/>
        </p:nvSpPr>
        <p:spPr>
          <a:xfrm>
            <a:off x="6784003" y="1073138"/>
            <a:ext cx="4804656" cy="4926231"/>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35" name="Picture 34" descr="—Pngtree—hand painted andersens fairytales q_3813215.png">
            <a:hlinkClick r:id="rId13" action="ppaction://hlinksldjump"/>
            <a:extLst>
              <a:ext uri="{FF2B5EF4-FFF2-40B4-BE49-F238E27FC236}">
                <a16:creationId xmlns:a16="http://schemas.microsoft.com/office/drawing/2014/main" id="{13E87FE7-0973-4B35-8476-ACCCE694E98C}"/>
              </a:ext>
            </a:extLst>
          </p:cNvPr>
          <p:cNvPicPr>
            <a:picLocks noChangeAspect="1"/>
          </p:cNvPicPr>
          <p:nvPr/>
        </p:nvPicPr>
        <p:blipFill>
          <a:blip r:embed="rId14" cstate="print"/>
          <a:stretch>
            <a:fillRect/>
          </a:stretch>
        </p:blipFill>
        <p:spPr>
          <a:xfrm>
            <a:off x="6642331" y="943190"/>
            <a:ext cx="5088001" cy="5245252"/>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1: </a:t>
            </a:r>
            <a:r>
              <a:rPr lang="en-US" sz="3600" b="1" dirty="0" err="1">
                <a:solidFill>
                  <a:srgbClr val="FF0000"/>
                </a:solidFill>
                <a:latin typeface="#9Slide03 Arima Madurai" panose="00000500000000000000" pitchFamily="2" charset="0"/>
                <a:cs typeface="#9Slide03 Arima Madurai" panose="00000500000000000000" pitchFamily="2" charset="0"/>
              </a:rPr>
              <a:t>Cô</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bé</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bán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diêm</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đã</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quẹt</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diêm</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mấy</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lần</a:t>
            </a:r>
            <a:r>
              <a:rPr lang="en-US" sz="3600" b="1" dirty="0">
                <a:solidFill>
                  <a:srgbClr val="FF0000"/>
                </a:solidFill>
                <a:latin typeface="#9Slide03 Arima Madurai" panose="00000500000000000000" pitchFamily="2" charset="0"/>
                <a:cs typeface="#9Slide03 Arima Madurai" panose="00000500000000000000" pitchFamily="2" charset="0"/>
              </a:rPr>
              <a:t>?</a:t>
            </a:r>
            <a:endParaRPr lang="en-US" sz="3600" b="1" dirty="0">
              <a:solidFill>
                <a:srgbClr val="FF0000"/>
              </a:solidFill>
              <a:latin typeface="#9Slide05 SVNBulgary" pitchFamily="2" charset="0"/>
              <a:cs typeface="#9Slide03 Arima Madurai" panose="00000500000000000000" pitchFamily="2" charset="0"/>
            </a:endParaRPr>
          </a:p>
        </p:txBody>
      </p:sp>
      <p:sp>
        <p:nvSpPr>
          <p:cNvPr id="4" name="Rectangle 3">
            <a:extLst>
              <a:ext uri="{FF2B5EF4-FFF2-40B4-BE49-F238E27FC236}">
                <a16:creationId xmlns:a16="http://schemas.microsoft.com/office/drawing/2014/main" id="{B9D1457A-296A-4ED6-814A-AB1B42AF1E4D}"/>
              </a:ext>
            </a:extLst>
          </p:cNvPr>
          <p:cNvSpPr/>
          <p:nvPr/>
        </p:nvSpPr>
        <p:spPr>
          <a:xfrm>
            <a:off x="1154587" y="3034678"/>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A. 5 </a:t>
            </a:r>
            <a:r>
              <a:rPr lang="en-US" sz="3600" dirty="0" err="1">
                <a:latin typeface="#9Slide03 Arima Madurai" panose="00000500000000000000" pitchFamily="2" charset="0"/>
                <a:cs typeface="#9Slide03 Arima Madurai" panose="00000500000000000000" pitchFamily="2" charset="0"/>
              </a:rPr>
              <a:t>lần</a:t>
            </a:r>
            <a:endParaRPr lang="en-US" sz="3600" dirty="0">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2B107D4A-C372-4881-B3AB-5766D6525DB4}"/>
              </a:ext>
            </a:extLst>
          </p:cNvPr>
          <p:cNvSpPr/>
          <p:nvPr/>
        </p:nvSpPr>
        <p:spPr>
          <a:xfrm>
            <a:off x="6612100" y="3038867"/>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B. 4 </a:t>
            </a:r>
            <a:r>
              <a:rPr lang="en-US" sz="3600" dirty="0" err="1">
                <a:latin typeface="#9Slide03 Arima Madurai" panose="00000500000000000000" pitchFamily="2" charset="0"/>
                <a:cs typeface="#9Slide03 Arima Madurai" panose="00000500000000000000" pitchFamily="2" charset="0"/>
              </a:rPr>
              <a:t>lần</a:t>
            </a:r>
            <a:endParaRPr lang="en-US" sz="3600" dirty="0">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291C027-C80A-4E0C-ABCF-36F579724977}"/>
              </a:ext>
            </a:extLst>
          </p:cNvPr>
          <p:cNvSpPr/>
          <p:nvPr/>
        </p:nvSpPr>
        <p:spPr>
          <a:xfrm>
            <a:off x="1154587" y="5018819"/>
            <a:ext cx="4841204"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C. 3 </a:t>
            </a:r>
            <a:r>
              <a:rPr lang="en-US" sz="3600" dirty="0" err="1">
                <a:latin typeface="#9Slide03 Arima Madurai" panose="00000500000000000000" pitchFamily="2" charset="0"/>
                <a:cs typeface="#9Slide03 Arima Madurai" panose="00000500000000000000" pitchFamily="2" charset="0"/>
              </a:rPr>
              <a:t>lần</a:t>
            </a:r>
            <a:endParaRPr lang="en-US" sz="3600" dirty="0">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92D7B1C3-09EB-4DEA-8E53-08C0A01F58FD}"/>
              </a:ext>
            </a:extLst>
          </p:cNvPr>
          <p:cNvSpPr/>
          <p:nvPr/>
        </p:nvSpPr>
        <p:spPr>
          <a:xfrm>
            <a:off x="6612100" y="5023008"/>
            <a:ext cx="4881399" cy="12808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dirty="0">
                <a:latin typeface="#9Slide03 Arima Madurai" panose="00000500000000000000" pitchFamily="2" charset="0"/>
                <a:cs typeface="#9Slide03 Arima Madurai" panose="00000500000000000000" pitchFamily="2" charset="0"/>
              </a:rPr>
              <a:t>D. 2 </a:t>
            </a:r>
            <a:r>
              <a:rPr lang="en-US" sz="3600" dirty="0" err="1">
                <a:latin typeface="#9Slide03 Arima Madurai" panose="00000500000000000000" pitchFamily="2" charset="0"/>
                <a:cs typeface="#9Slide03 Arima Madurai" panose="00000500000000000000" pitchFamily="2" charset="0"/>
              </a:rPr>
              <a:t>lần</a:t>
            </a:r>
            <a:endParaRPr lang="en-US" sz="3600" dirty="0">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32450" y="3316540"/>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13051" y="5393343"/>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5279695"/>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359258"/>
            <a:ext cx="804742" cy="707197"/>
          </a:xfrm>
          <a:prstGeom prst="rect">
            <a:avLst/>
          </a:prstGeom>
        </p:spPr>
      </p:pic>
      <p:sp>
        <p:nvSpPr>
          <p:cNvPr id="13" name="Google Shape;702;p34">
            <a:extLst>
              <a:ext uri="{FF2B5EF4-FFF2-40B4-BE49-F238E27FC236}">
                <a16:creationId xmlns:a16="http://schemas.microsoft.com/office/drawing/2014/main" id="{0AFE39C7-D003-411B-A7B9-354F67CE3E2F}"/>
              </a:ext>
            </a:extLst>
          </p:cNvPr>
          <p:cNvSpPr/>
          <p:nvPr/>
        </p:nvSpPr>
        <p:spPr>
          <a:xfrm>
            <a:off x="500704" y="30895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5" name="Picture 14" descr="—Pngtree—hand painted andersens fairytales q_3813215.png">
            <a:hlinkClick r:id="rId9" action="ppaction://hlinksldjump"/>
            <a:extLst>
              <a:ext uri="{FF2B5EF4-FFF2-40B4-BE49-F238E27FC236}">
                <a16:creationId xmlns:a16="http://schemas.microsoft.com/office/drawing/2014/main" id="{22F2CB24-3AEC-4450-9461-53FA5F8DB656}"/>
              </a:ext>
            </a:extLst>
          </p:cNvPr>
          <p:cNvPicPr>
            <a:picLocks noChangeAspect="1"/>
          </p:cNvPicPr>
          <p:nvPr/>
        </p:nvPicPr>
        <p:blipFill>
          <a:blip r:embed="rId10" cstate="print"/>
          <a:stretch>
            <a:fillRect/>
          </a:stretch>
        </p:blipFill>
        <p:spPr>
          <a:xfrm>
            <a:off x="597049" y="372753"/>
            <a:ext cx="2207907" cy="2207907"/>
          </a:xfrm>
          <a:prstGeom prst="rect">
            <a:avLst/>
          </a:prstGeom>
        </p:spPr>
      </p:pic>
    </p:spTree>
    <p:extLst>
      <p:ext uri="{BB962C8B-B14F-4D97-AF65-F5344CB8AC3E}">
        <p14:creationId xmlns:p14="http://schemas.microsoft.com/office/powerpoint/2010/main" val="345891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3213590" y="684656"/>
            <a:ext cx="8247864" cy="1725197"/>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2: </a:t>
            </a:r>
            <a:r>
              <a:rPr lang="en-US" sz="3600" b="1" dirty="0" err="1">
                <a:solidFill>
                  <a:srgbClr val="FF0000"/>
                </a:solidFill>
                <a:latin typeface="#9Slide03 Arima Madurai" panose="00000500000000000000" pitchFamily="2" charset="0"/>
                <a:cs typeface="#9Slide03 Arima Madurai" panose="00000500000000000000" pitchFamily="2" charset="0"/>
              </a:rPr>
              <a:t>Đâu</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không</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là</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ảo</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mộng</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đã</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hiện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ra</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khi</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em</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bé</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quẹt</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diêm</a:t>
            </a:r>
            <a:r>
              <a:rPr lang="en-US" sz="36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832636" y="3323583"/>
            <a:ext cx="5038037" cy="123282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A. </a:t>
            </a:r>
            <a:r>
              <a:rPr lang="en-US" sz="3200" dirty="0" err="1">
                <a:solidFill>
                  <a:schemeClr val="tx1"/>
                </a:solidFill>
                <a:latin typeface="#9Slide03 Arima Madurai" panose="00000500000000000000" pitchFamily="2" charset="0"/>
                <a:cs typeface="#9Slide03 Arima Madurai" panose="00000500000000000000" pitchFamily="2" charset="0"/>
              </a:rPr>
              <a:t>Lò</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sưởi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bàn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tiệc</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423417" y="3323583"/>
            <a:ext cx="5038037" cy="123282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B. </a:t>
            </a:r>
            <a:r>
              <a:rPr lang="en-US" sz="3200" dirty="0" err="1">
                <a:solidFill>
                  <a:schemeClr val="tx1"/>
                </a:solidFill>
                <a:latin typeface="#9Slide03 Arima Madurai" panose="00000500000000000000" pitchFamily="2" charset="0"/>
                <a:cs typeface="#9Slide03 Arima Madurai" panose="00000500000000000000" pitchFamily="2" charset="0"/>
              </a:rPr>
              <a:t>Bà</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với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nụ</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cười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hiền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hậu</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832636" y="4983269"/>
            <a:ext cx="5038037" cy="123282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C. </a:t>
            </a:r>
            <a:r>
              <a:rPr lang="en-US" sz="3200" dirty="0" err="1">
                <a:solidFill>
                  <a:schemeClr val="tx1"/>
                </a:solidFill>
                <a:latin typeface="#9Slide03 Arima Madurai" panose="00000500000000000000" pitchFamily="2" charset="0"/>
                <a:cs typeface="#9Slide03 Arima Madurai" panose="00000500000000000000" pitchFamily="2" charset="0"/>
              </a:rPr>
              <a:t>Cây</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thông</a:t>
            </a:r>
            <a:r>
              <a:rPr lang="en-US" sz="3200" dirty="0">
                <a:solidFill>
                  <a:schemeClr val="tx1"/>
                </a:solidFill>
                <a:latin typeface="#9Slide03 Arima Madurai" panose="00000500000000000000" pitchFamily="2" charset="0"/>
                <a:cs typeface="#9Slide03 Arima Madurai" panose="00000500000000000000" pitchFamily="2" charset="0"/>
              </a:rPr>
              <a:t> Noel</a:t>
            </a:r>
          </a:p>
        </p:txBody>
      </p:sp>
      <p:sp>
        <p:nvSpPr>
          <p:cNvPr id="7" name="Rectangle 6">
            <a:extLst>
              <a:ext uri="{FF2B5EF4-FFF2-40B4-BE49-F238E27FC236}">
                <a16:creationId xmlns:a16="http://schemas.microsoft.com/office/drawing/2014/main" id="{34BC8991-1C77-4EE7-92A7-BA980778913C}"/>
              </a:ext>
            </a:extLst>
          </p:cNvPr>
          <p:cNvSpPr/>
          <p:nvPr/>
        </p:nvSpPr>
        <p:spPr>
          <a:xfrm>
            <a:off x="6423417" y="4983269"/>
            <a:ext cx="5038037" cy="123282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D. </a:t>
            </a:r>
            <a:r>
              <a:rPr lang="en-US" sz="3200" dirty="0" err="1">
                <a:solidFill>
                  <a:schemeClr val="tx1"/>
                </a:solidFill>
                <a:latin typeface="#9Slide03 Arima Madurai" panose="00000500000000000000" pitchFamily="2" charset="0"/>
                <a:cs typeface="#9Slide03 Arima Madurai" panose="00000500000000000000" pitchFamily="2" charset="0"/>
              </a:rPr>
              <a:t>Người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mẹ</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đã</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khuất</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096" y="365760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414" y="5194491"/>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0697" y="5259545"/>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0697" y="3618096"/>
            <a:ext cx="732592" cy="643793"/>
          </a:xfrm>
          <a:prstGeom prst="rect">
            <a:avLst/>
          </a:prstGeom>
        </p:spPr>
      </p:pic>
      <p:sp>
        <p:nvSpPr>
          <p:cNvPr id="16" name="Google Shape;702;p34">
            <a:extLst>
              <a:ext uri="{FF2B5EF4-FFF2-40B4-BE49-F238E27FC236}">
                <a16:creationId xmlns:a16="http://schemas.microsoft.com/office/drawing/2014/main" id="{6EF4EF48-BF21-40D2-A35F-47C88E839AC9}"/>
              </a:ext>
            </a:extLst>
          </p:cNvPr>
          <p:cNvSpPr/>
          <p:nvPr/>
        </p:nvSpPr>
        <p:spPr>
          <a:xfrm>
            <a:off x="500704" y="30895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 name="Picture 16" descr="—Pngtree—hand painted andersens fairytales q_3813215.png">
            <a:hlinkClick r:id="rId8" action="ppaction://hlinksldjump"/>
            <a:extLst>
              <a:ext uri="{FF2B5EF4-FFF2-40B4-BE49-F238E27FC236}">
                <a16:creationId xmlns:a16="http://schemas.microsoft.com/office/drawing/2014/main" id="{D8C10679-D734-48CD-A317-F8C2334953B0}"/>
              </a:ext>
            </a:extLst>
          </p:cNvPr>
          <p:cNvPicPr>
            <a:picLocks noChangeAspect="1"/>
          </p:cNvPicPr>
          <p:nvPr/>
        </p:nvPicPr>
        <p:blipFill>
          <a:blip r:embed="rId9" cstate="print"/>
          <a:stretch>
            <a:fillRect/>
          </a:stretch>
        </p:blipFill>
        <p:spPr>
          <a:xfrm>
            <a:off x="597049" y="372753"/>
            <a:ext cx="2207907" cy="2207907"/>
          </a:xfrm>
          <a:prstGeom prst="rect">
            <a:avLst/>
          </a:prstGeom>
        </p:spPr>
      </p:pic>
    </p:spTree>
    <p:extLst>
      <p:ext uri="{BB962C8B-B14F-4D97-AF65-F5344CB8AC3E}">
        <p14:creationId xmlns:p14="http://schemas.microsoft.com/office/powerpoint/2010/main" val="401611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86757" y="666897"/>
            <a:ext cx="8585200" cy="1661444"/>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3: </a:t>
            </a:r>
            <a:r>
              <a:rPr lang="en-US" sz="3600" b="1" dirty="0" err="1">
                <a:solidFill>
                  <a:srgbClr val="FF0000"/>
                </a:solidFill>
                <a:latin typeface="#9Slide03 Arima Madurai" panose="00000500000000000000" pitchFamily="2" charset="0"/>
                <a:cs typeface="#9Slide03 Arima Madurai" panose="00000500000000000000" pitchFamily="2" charset="0"/>
              </a:rPr>
              <a:t>Tác</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giả</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không</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miêu</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tả</a:t>
            </a:r>
            <a:r>
              <a:rPr lang="en-US" sz="3600" b="1" dirty="0">
                <a:solidFill>
                  <a:srgbClr val="FF0000"/>
                </a:solidFill>
                <a:latin typeface="#9Slide03 Arima Madurai" panose="00000500000000000000" pitchFamily="2" charset="0"/>
                <a:cs typeface="#9Slide03 Arima Madurai" panose="00000500000000000000" pitchFamily="2" charset="0"/>
              </a:rPr>
              <a:t> </a:t>
            </a:r>
            <a:r>
              <a:rPr lang="vi-VN" sz="3600" b="1" dirty="0">
                <a:solidFill>
                  <a:srgbClr val="FF0000"/>
                </a:solidFill>
                <a:latin typeface="#9Slide03 Arima Madurai" panose="00000500000000000000" pitchFamily="2" charset="0"/>
                <a:cs typeface="#9Slide03 Arima Madurai" panose="00000500000000000000" pitchFamily="2" charset="0"/>
              </a:rPr>
              <a:t>C</a:t>
            </a:r>
            <a:r>
              <a:rPr lang="en-US" sz="3600" b="1" dirty="0">
                <a:solidFill>
                  <a:srgbClr val="FF0000"/>
                </a:solidFill>
                <a:latin typeface="#9Slide03 Arima Madurai" panose="00000500000000000000" pitchFamily="2" charset="0"/>
                <a:cs typeface="#9Slide03 Arima Madurai" panose="00000500000000000000" pitchFamily="2" charset="0"/>
              </a:rPr>
              <a:t>ô </a:t>
            </a:r>
            <a:r>
              <a:rPr lang="en-US" sz="3600" b="1" dirty="0" err="1">
                <a:solidFill>
                  <a:srgbClr val="FF0000"/>
                </a:solidFill>
                <a:latin typeface="#9Slide03 Arima Madurai" panose="00000500000000000000" pitchFamily="2" charset="0"/>
                <a:cs typeface="#9Slide03 Arima Madurai" panose="00000500000000000000" pitchFamily="2" charset="0"/>
              </a:rPr>
              <a:t>bé</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bán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diêm</a:t>
            </a:r>
            <a:r>
              <a:rPr lang="en-US" sz="3600" b="1" dirty="0">
                <a:solidFill>
                  <a:srgbClr val="FF0000"/>
                </a:solidFill>
                <a:latin typeface="#9Slide03 Arima Madurai" panose="00000500000000000000" pitchFamily="2" charset="0"/>
                <a:cs typeface="#9Slide03 Arima Madurai" panose="00000500000000000000" pitchFamily="2" charset="0"/>
              </a:rPr>
              <a:t> qua </a:t>
            </a:r>
            <a:r>
              <a:rPr lang="en-US" sz="3600" b="1" dirty="0" err="1">
                <a:solidFill>
                  <a:srgbClr val="FF0000"/>
                </a:solidFill>
                <a:latin typeface="#9Slide03 Arima Madurai" panose="00000500000000000000" pitchFamily="2" charset="0"/>
                <a:cs typeface="#9Slide03 Arima Madurai" panose="00000500000000000000" pitchFamily="2" charset="0"/>
              </a:rPr>
              <a:t>phương</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diện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nào</a:t>
            </a:r>
            <a:r>
              <a:rPr lang="en-US" sz="36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1181099" y="3246030"/>
            <a:ext cx="4364935" cy="118957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A. </a:t>
            </a:r>
            <a:r>
              <a:rPr lang="en-US" sz="3200" dirty="0" err="1">
                <a:solidFill>
                  <a:schemeClr val="tx1"/>
                </a:solidFill>
                <a:latin typeface="#9Slide03 Arima Madurai" panose="00000500000000000000" pitchFamily="2" charset="0"/>
                <a:cs typeface="#9Slide03 Arima Madurai" panose="00000500000000000000" pitchFamily="2" charset="0"/>
              </a:rPr>
              <a:t>Hoàn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cảnh</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645967" y="3249591"/>
            <a:ext cx="4364933" cy="118957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B. </a:t>
            </a:r>
            <a:r>
              <a:rPr lang="en-US" sz="3200" dirty="0" err="1">
                <a:solidFill>
                  <a:schemeClr val="tx1"/>
                </a:solidFill>
                <a:latin typeface="#9Slide03 Arima Madurai" panose="00000500000000000000" pitchFamily="2" charset="0"/>
                <a:cs typeface="#9Slide03 Arima Madurai" panose="00000500000000000000" pitchFamily="2" charset="0"/>
              </a:rPr>
              <a:t>Ngoại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hình</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1181099" y="4987486"/>
            <a:ext cx="4364935" cy="118957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C. </a:t>
            </a:r>
            <a:r>
              <a:rPr lang="en-US" sz="3200" dirty="0" err="1">
                <a:solidFill>
                  <a:schemeClr val="tx1"/>
                </a:solidFill>
                <a:latin typeface="#9Slide03 Arima Madurai" panose="00000500000000000000" pitchFamily="2" charset="0"/>
                <a:cs typeface="#9Slide03 Arima Madurai" panose="00000500000000000000" pitchFamily="2" charset="0"/>
              </a:rPr>
              <a:t>Hành</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động</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645967" y="4990209"/>
            <a:ext cx="4364933" cy="118957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solidFill>
                  <a:schemeClr val="tx1"/>
                </a:solidFill>
                <a:latin typeface="#9Slide03 Arima Madurai" panose="00000500000000000000" pitchFamily="2" charset="0"/>
                <a:cs typeface="#9Slide03 Arima Madurai" panose="00000500000000000000" pitchFamily="2" charset="0"/>
              </a:rPr>
              <a:t>D. </a:t>
            </a:r>
            <a:r>
              <a:rPr lang="en-US" sz="3200" dirty="0" err="1">
                <a:solidFill>
                  <a:schemeClr val="tx1"/>
                </a:solidFill>
                <a:latin typeface="#9Slide03 Arima Madurai" panose="00000500000000000000" pitchFamily="2" charset="0"/>
                <a:cs typeface="#9Slide03 Arima Madurai" panose="00000500000000000000" pitchFamily="2" charset="0"/>
              </a:rPr>
              <a:t>Lời</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nói</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2372" y="3435004"/>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690" y="5260459"/>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280" y="5330777"/>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280" y="3499270"/>
            <a:ext cx="732592" cy="643793"/>
          </a:xfrm>
          <a:prstGeom prst="rect">
            <a:avLst/>
          </a:prstGeom>
        </p:spPr>
      </p:pic>
      <p:sp>
        <p:nvSpPr>
          <p:cNvPr id="16" name="Google Shape;702;p34">
            <a:extLst>
              <a:ext uri="{FF2B5EF4-FFF2-40B4-BE49-F238E27FC236}">
                <a16:creationId xmlns:a16="http://schemas.microsoft.com/office/drawing/2014/main" id="{C75E7306-362B-4831-91E5-4E9E007E074D}"/>
              </a:ext>
            </a:extLst>
          </p:cNvPr>
          <p:cNvSpPr/>
          <p:nvPr/>
        </p:nvSpPr>
        <p:spPr>
          <a:xfrm>
            <a:off x="277420" y="287691"/>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 name="Picture 16" descr="—Pngtree—hand painted andersens fairytales q_3813215.png">
            <a:hlinkClick r:id="rId8" action="ppaction://hlinksldjump"/>
            <a:extLst>
              <a:ext uri="{FF2B5EF4-FFF2-40B4-BE49-F238E27FC236}">
                <a16:creationId xmlns:a16="http://schemas.microsoft.com/office/drawing/2014/main" id="{15C59432-1E29-4807-B88E-B720F52CF0BE}"/>
              </a:ext>
            </a:extLst>
          </p:cNvPr>
          <p:cNvPicPr>
            <a:picLocks noChangeAspect="1"/>
          </p:cNvPicPr>
          <p:nvPr/>
        </p:nvPicPr>
        <p:blipFill>
          <a:blip r:embed="rId9" cstate="print"/>
          <a:stretch>
            <a:fillRect/>
          </a:stretch>
        </p:blipFill>
        <p:spPr>
          <a:xfrm>
            <a:off x="373765" y="351488"/>
            <a:ext cx="2207907" cy="2207907"/>
          </a:xfrm>
          <a:prstGeom prst="rect">
            <a:avLst/>
          </a:prstGeom>
        </p:spPr>
      </p:pic>
    </p:spTree>
    <p:extLst>
      <p:ext uri="{BB962C8B-B14F-4D97-AF65-F5344CB8AC3E}">
        <p14:creationId xmlns:p14="http://schemas.microsoft.com/office/powerpoint/2010/main" val="357759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3111112" y="656252"/>
            <a:ext cx="8050532" cy="1661444"/>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4: </a:t>
            </a:r>
            <a:r>
              <a:rPr lang="en-US" sz="3600" b="1" dirty="0" err="1">
                <a:solidFill>
                  <a:srgbClr val="FF0000"/>
                </a:solidFill>
                <a:latin typeface="#9Slide03 Arima Madurai" panose="00000500000000000000" pitchFamily="2" charset="0"/>
                <a:cs typeface="#9Slide03 Arima Madurai" panose="00000500000000000000" pitchFamily="2" charset="0"/>
              </a:rPr>
              <a:t>Hoàn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cảnh</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của</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cô</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bé</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bán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diêm</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có</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gì</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đặc</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biệt</a:t>
            </a:r>
            <a:r>
              <a:rPr lang="en-US" sz="36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a:extLst>
              <a:ext uri="{FF2B5EF4-FFF2-40B4-BE49-F238E27FC236}">
                <a16:creationId xmlns:a16="http://schemas.microsoft.com/office/drawing/2014/main" id="{6D08C719-D587-4EB5-842A-E11A41107DE3}"/>
              </a:ext>
            </a:extLst>
          </p:cNvPr>
          <p:cNvSpPr/>
          <p:nvPr/>
        </p:nvSpPr>
        <p:spPr>
          <a:xfrm>
            <a:off x="660400" y="3060798"/>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9Slide03 Arima Madurai" panose="00000500000000000000" pitchFamily="2" charset="0"/>
                <a:cs typeface="#9Slide03 Arima Madurai" panose="00000500000000000000" pitchFamily="2" charset="0"/>
              </a:rPr>
              <a:t>A. </a:t>
            </a:r>
            <a:r>
              <a:rPr lang="en-US" sz="2800" dirty="0" err="1">
                <a:latin typeface="#9Slide03 Arima Madurai" panose="00000500000000000000" pitchFamily="2" charset="0"/>
                <a:cs typeface="#9Slide03 Arima Madurai" panose="00000500000000000000" pitchFamily="2" charset="0"/>
              </a:rPr>
              <a:t>Cô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có</a:t>
            </a:r>
            <a:r>
              <a:rPr lang="en-US" sz="2800" dirty="0">
                <a:latin typeface="#9Slide03 Arima Madurai" panose="00000500000000000000" pitchFamily="2" charset="0"/>
                <a:cs typeface="#9Slide03 Arima Madurai" panose="00000500000000000000" pitchFamily="2" charset="0"/>
              </a:rPr>
              <a:t> m</a:t>
            </a:r>
            <a:r>
              <a:rPr lang="vi-VN" sz="2800" dirty="0">
                <a:latin typeface="#9Slide03 Arima Madurai" panose="00000500000000000000" pitchFamily="2" charset="0"/>
                <a:cs typeface="#9Slide03 Arima Madurai" panose="00000500000000000000" pitchFamily="2" charset="0"/>
              </a:rPr>
              <a:t>ột ho</a:t>
            </a:r>
            <a:r>
              <a:rPr lang="en-US" sz="2800" dirty="0" err="1">
                <a:latin typeface="#9Slide03 Arima Madurai" panose="00000500000000000000" pitchFamily="2" charset="0"/>
                <a:cs typeface="#9Slide03 Arima Madurai" panose="00000500000000000000" pitchFamily="2" charset="0"/>
              </a:rPr>
              <a:t>àn</a:t>
            </a:r>
            <a:r>
              <a:rPr lang="en-US" sz="2800" dirty="0">
                <a:latin typeface="#9Slide03 Arima Madurai" panose="00000500000000000000" pitchFamily="2" charset="0"/>
                <a:cs typeface="#9Slide03 Arima Madurai" panose="00000500000000000000" pitchFamily="2" charset="0"/>
              </a:rPr>
              <a:t> c</a:t>
            </a:r>
            <a:r>
              <a:rPr lang="vi-VN" sz="2800" dirty="0">
                <a:latin typeface="#9Slide03 Arima Madurai" panose="00000500000000000000" pitchFamily="2" charset="0"/>
                <a:cs typeface="#9Slide03 Arima Madurai" panose="00000500000000000000" pitchFamily="2" charset="0"/>
              </a:rPr>
              <a:t>ảnh ngh</a:t>
            </a:r>
            <a:r>
              <a:rPr lang="en-US" sz="2800" dirty="0" err="1">
                <a:latin typeface="#9Slide03 Arima Madurai" panose="00000500000000000000" pitchFamily="2" charset="0"/>
                <a:cs typeface="#9Slide03 Arima Madurai" panose="00000500000000000000" pitchFamily="2" charset="0"/>
              </a:rPr>
              <a:t>èo</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khó</a:t>
            </a:r>
            <a:endParaRPr lang="en-US" sz="2800" dirty="0">
              <a:latin typeface="#9Slide03 Arima Madurai" panose="00000500000000000000" pitchFamily="2"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340082" y="3064359"/>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9Slide03 Arima Madurai" panose="00000500000000000000" pitchFamily="2" charset="0"/>
                <a:cs typeface="#9Slide03 Arima Madurai" panose="00000500000000000000" pitchFamily="2" charset="0"/>
              </a:rPr>
              <a:t>B. </a:t>
            </a:r>
            <a:r>
              <a:rPr lang="en-US" sz="2800" dirty="0" err="1">
                <a:latin typeface="#9Slide03 Arima Madurai" panose="00000500000000000000" pitchFamily="2" charset="0"/>
                <a:cs typeface="#9Slide03 Arima Madurai" panose="00000500000000000000" pitchFamily="2" charset="0"/>
              </a:rPr>
              <a:t>Cô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luôn</a:t>
            </a:r>
            <a:r>
              <a:rPr lang="en-US" sz="2800" dirty="0">
                <a:latin typeface="#9Slide03 Arima Madurai" panose="00000500000000000000" pitchFamily="2" charset="0"/>
                <a:cs typeface="#9Slide03 Arima Madurai" panose="00000500000000000000" pitchFamily="2" charset="0"/>
              </a:rPr>
              <a:t> b</a:t>
            </a:r>
            <a:r>
              <a:rPr lang="vi-VN" sz="2800" dirty="0">
                <a:latin typeface="#9Slide03 Arima Madurai" panose="00000500000000000000" pitchFamily="2" charset="0"/>
                <a:cs typeface="#9Slide03 Arima Madurai" panose="00000500000000000000" pitchFamily="2" charset="0"/>
              </a:rPr>
              <a:t>ị người cha h</a:t>
            </a:r>
            <a:r>
              <a:rPr lang="en-US" sz="2800" dirty="0" err="1">
                <a:latin typeface="#9Slide03 Arima Madurai" panose="00000500000000000000" pitchFamily="2" charset="0"/>
                <a:cs typeface="#9Slide03 Arima Madurai" panose="00000500000000000000" pitchFamily="2" charset="0"/>
              </a:rPr>
              <a:t>ành</a:t>
            </a:r>
            <a:r>
              <a:rPr lang="en-US" sz="2800" dirty="0">
                <a:latin typeface="#9Slide03 Arima Madurai" panose="00000500000000000000" pitchFamily="2" charset="0"/>
                <a:cs typeface="#9Slide03 Arima Madurai" panose="00000500000000000000" pitchFamily="2" charset="0"/>
              </a:rPr>
              <a:t> h</a:t>
            </a:r>
            <a:r>
              <a:rPr lang="vi-VN" sz="2800" dirty="0">
                <a:latin typeface="#9Slide03 Arima Madurai" panose="00000500000000000000" pitchFamily="2" charset="0"/>
                <a:cs typeface="#9Slide03 Arima Madurai" panose="00000500000000000000" pitchFamily="2" charset="0"/>
              </a:rPr>
              <a:t>ạ, đ</a:t>
            </a:r>
            <a:r>
              <a:rPr lang="en-US" sz="2800" dirty="0" err="1">
                <a:latin typeface="#9Slide03 Arima Madurai" panose="00000500000000000000" pitchFamily="2" charset="0"/>
                <a:cs typeface="#9Slide03 Arima Madurai" panose="00000500000000000000" pitchFamily="2" charset="0"/>
              </a:rPr>
              <a:t>ánh</a:t>
            </a:r>
            <a:r>
              <a:rPr lang="en-US" sz="2800" dirty="0">
                <a:latin typeface="#9Slide03 Arima Madurai" panose="00000500000000000000" pitchFamily="2" charset="0"/>
                <a:cs typeface="#9Slide03 Arima Madurai" panose="00000500000000000000" pitchFamily="2" charset="0"/>
              </a:rPr>
              <a:t> đ</a:t>
            </a:r>
            <a:r>
              <a:rPr lang="vi-VN" sz="2800" dirty="0">
                <a:latin typeface="#9Slide03 Arima Madurai" panose="00000500000000000000" pitchFamily="2" charset="0"/>
                <a:cs typeface="#9Slide03 Arima Madurai" panose="00000500000000000000" pitchFamily="2" charset="0"/>
              </a:rPr>
              <a:t>ập</a:t>
            </a:r>
            <a:endParaRPr lang="en-US" sz="2800" dirty="0">
              <a:latin typeface="#9Slide03 Arima Madurai" panose="00000500000000000000" pitchFamily="2"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660400" y="489670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9Slide03 Arima Madurai" panose="00000500000000000000" pitchFamily="2" charset="0"/>
                <a:cs typeface="#9Slide03 Arima Madurai" panose="00000500000000000000" pitchFamily="2" charset="0"/>
              </a:rPr>
              <a:t>C. </a:t>
            </a:r>
            <a:r>
              <a:rPr lang="en-US" sz="2800" dirty="0" err="1">
                <a:latin typeface="#9Slide03 Arima Madurai" panose="00000500000000000000" pitchFamily="2" charset="0"/>
                <a:cs typeface="#9Slide03 Arima Madurai" panose="00000500000000000000" pitchFamily="2" charset="0"/>
              </a:rPr>
              <a:t>Cô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a:t>
            </a:r>
            <a:r>
              <a:rPr lang="vi-VN" sz="2800" dirty="0">
                <a:latin typeface="#9Slide03 Arima Madurai" panose="00000500000000000000" pitchFamily="2" charset="0"/>
                <a:cs typeface="#9Slide03 Arima Madurai" panose="00000500000000000000" pitchFamily="2" charset="0"/>
              </a:rPr>
              <a:t>ải sống c</a:t>
            </a:r>
            <a:r>
              <a:rPr lang="en-US" sz="2800" dirty="0">
                <a:latin typeface="#9Slide03 Arima Madurai" panose="00000500000000000000" pitchFamily="2" charset="0"/>
                <a:cs typeface="#9Slide03 Arima Madurai" panose="00000500000000000000" pitchFamily="2" charset="0"/>
              </a:rPr>
              <a:t>ô </a:t>
            </a:r>
            <a:r>
              <a:rPr lang="en-US" sz="2800" dirty="0" err="1">
                <a:latin typeface="#9Slide03 Arima Madurai" panose="00000500000000000000" pitchFamily="2" charset="0"/>
                <a:cs typeface="#9Slide03 Arima Madurai" panose="00000500000000000000" pitchFamily="2" charset="0"/>
              </a:rPr>
              <a:t>đơn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thi</a:t>
            </a:r>
            <a:r>
              <a:rPr lang="vi-VN" sz="2800" dirty="0">
                <a:latin typeface="#9Slide03 Arima Madurai" panose="00000500000000000000" pitchFamily="2" charset="0"/>
                <a:cs typeface="#9Slide03 Arima Madurai" panose="00000500000000000000" pitchFamily="2" charset="0"/>
              </a:rPr>
              <a:t>ếu t</a:t>
            </a:r>
            <a:r>
              <a:rPr lang="en-US" sz="2800" dirty="0" err="1">
                <a:latin typeface="#9Slide03 Arima Madurai" panose="00000500000000000000" pitchFamily="2" charset="0"/>
                <a:cs typeface="#9Slide03 Arima Madurai" panose="00000500000000000000" pitchFamily="2" charset="0"/>
              </a:rPr>
              <a:t>ình</a:t>
            </a:r>
            <a:r>
              <a:rPr lang="en-US" sz="2800" dirty="0">
                <a:latin typeface="#9Slide03 Arima Madurai" panose="00000500000000000000" pitchFamily="2" charset="0"/>
                <a:cs typeface="#9Slide03 Arima Madurai" panose="00000500000000000000" pitchFamily="2" charset="0"/>
              </a:rPr>
              <a:t> c</a:t>
            </a:r>
            <a:r>
              <a:rPr lang="vi-VN" sz="2800" dirty="0">
                <a:latin typeface="#9Slide03 Arima Madurai" panose="00000500000000000000" pitchFamily="2" charset="0"/>
                <a:cs typeface="#9Slide03 Arima Madurai" panose="00000500000000000000" pitchFamily="2" charset="0"/>
              </a:rPr>
              <a:t>ảm</a:t>
            </a:r>
            <a:endParaRPr lang="en-US" sz="2800" dirty="0">
              <a:latin typeface="#9Slide03 Arima Madurai" panose="00000500000000000000" pitchFamily="2"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340082" y="4903495"/>
            <a:ext cx="5157447" cy="142110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2800" dirty="0">
                <a:latin typeface="#9Slide03 Arima Madurai" panose="00000500000000000000" pitchFamily="2" charset="0"/>
                <a:cs typeface="#9Slide03 Arima Madurai" panose="00000500000000000000" pitchFamily="2" charset="0"/>
              </a:rPr>
              <a:t>D. C</a:t>
            </a:r>
            <a:r>
              <a:rPr lang="vi-VN" sz="2800" dirty="0">
                <a:latin typeface="#9Slide03 Arima Madurai" panose="00000500000000000000" pitchFamily="2" charset="0"/>
                <a:cs typeface="#9Slide03 Arima Madurai" panose="00000500000000000000" pitchFamily="2" charset="0"/>
              </a:rPr>
              <a:t>ả 3 đ</a:t>
            </a:r>
            <a:r>
              <a:rPr lang="en-US" sz="2800" dirty="0" err="1">
                <a:latin typeface="#9Slide03 Arima Madurai" panose="00000500000000000000" pitchFamily="2" charset="0"/>
                <a:cs typeface="#9Slide03 Arima Madurai" panose="00000500000000000000" pitchFamily="2" charset="0"/>
              </a:rPr>
              <a:t>áp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án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trên</a:t>
            </a:r>
            <a:r>
              <a:rPr lang="en-US" sz="2800" dirty="0">
                <a:latin typeface="#9Slide03 Arima Madurai" panose="00000500000000000000" pitchFamily="2" charset="0"/>
                <a:cs typeface="#9Slide03 Arima Madurai" panose="00000500000000000000" pitchFamily="2" charset="0"/>
              </a:rPr>
              <a:t> đ</a:t>
            </a:r>
            <a:r>
              <a:rPr lang="vi-VN" sz="2800" dirty="0">
                <a:latin typeface="#9Slide03 Arima Madurai" panose="00000500000000000000" pitchFamily="2" charset="0"/>
                <a:cs typeface="#9Slide03 Arima Madurai" panose="00000500000000000000" pitchFamily="2" charset="0"/>
              </a:rPr>
              <a:t>ều đ</a:t>
            </a:r>
            <a:r>
              <a:rPr lang="en-US" sz="2800" dirty="0" err="1">
                <a:latin typeface="#9Slide03 Arima Madurai" panose="00000500000000000000" pitchFamily="2" charset="0"/>
                <a:cs typeface="#9Slide03 Arima Madurai" panose="00000500000000000000" pitchFamily="2" charset="0"/>
              </a:rPr>
              <a:t>úng</a:t>
            </a:r>
            <a:endParaRPr lang="en-US" sz="2800" dirty="0">
              <a:latin typeface="#9Slide03 Arima Madurai" panose="00000500000000000000" pitchFamily="2"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3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41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52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7408" y="3469436"/>
            <a:ext cx="732592" cy="643793"/>
          </a:xfrm>
          <a:prstGeom prst="rect">
            <a:avLst/>
          </a:prstGeom>
        </p:spPr>
      </p:pic>
      <p:sp>
        <p:nvSpPr>
          <p:cNvPr id="16" name="Google Shape;702;p34">
            <a:extLst>
              <a:ext uri="{FF2B5EF4-FFF2-40B4-BE49-F238E27FC236}">
                <a16:creationId xmlns:a16="http://schemas.microsoft.com/office/drawing/2014/main" id="{26DA4E11-966E-45AA-B717-397209DD5EEB}"/>
              </a:ext>
            </a:extLst>
          </p:cNvPr>
          <p:cNvSpPr/>
          <p:nvPr/>
        </p:nvSpPr>
        <p:spPr>
          <a:xfrm>
            <a:off x="383746" y="32189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 name="Picture 16" descr="—Pngtree—hand painted andersens fairytales q_3813215.png">
            <a:hlinkClick r:id="rId8" action="ppaction://hlinksldjump"/>
            <a:extLst>
              <a:ext uri="{FF2B5EF4-FFF2-40B4-BE49-F238E27FC236}">
                <a16:creationId xmlns:a16="http://schemas.microsoft.com/office/drawing/2014/main" id="{132609E6-8CCA-41AA-9025-91A6D5522E20}"/>
              </a:ext>
            </a:extLst>
          </p:cNvPr>
          <p:cNvPicPr>
            <a:picLocks noChangeAspect="1"/>
          </p:cNvPicPr>
          <p:nvPr/>
        </p:nvPicPr>
        <p:blipFill>
          <a:blip r:embed="rId9" cstate="print"/>
          <a:stretch>
            <a:fillRect/>
          </a:stretch>
        </p:blipFill>
        <p:spPr>
          <a:xfrm>
            <a:off x="480091" y="385693"/>
            <a:ext cx="2207907" cy="2207907"/>
          </a:xfrm>
          <a:prstGeom prst="rect">
            <a:avLst/>
          </a:prstGeom>
        </p:spPr>
      </p:pic>
    </p:spTree>
    <p:extLst>
      <p:ext uri="{BB962C8B-B14F-4D97-AF65-F5344CB8AC3E}">
        <p14:creationId xmlns:p14="http://schemas.microsoft.com/office/powerpoint/2010/main" val="1350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D77D8D30-4115-47A9-B125-89F437E05677}"/>
              </a:ext>
            </a:extLst>
          </p:cNvPr>
          <p:cNvSpPr/>
          <p:nvPr/>
        </p:nvSpPr>
        <p:spPr>
          <a:xfrm>
            <a:off x="2933700" y="658862"/>
            <a:ext cx="8425663" cy="1604597"/>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5: </a:t>
            </a:r>
            <a:r>
              <a:rPr lang="en-US" sz="3600" b="1" dirty="0" err="1">
                <a:solidFill>
                  <a:srgbClr val="FF0000"/>
                </a:solidFill>
                <a:latin typeface="#9Slide03 Arima Madurai" panose="00000500000000000000" pitchFamily="2" charset="0"/>
                <a:cs typeface="#9Slide03 Arima Madurai" panose="00000500000000000000" pitchFamily="2" charset="0"/>
              </a:rPr>
              <a:t>Đâu</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là</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chủ</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đề</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của</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văn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bản</a:t>
            </a:r>
            <a:r>
              <a:rPr lang="en-US" sz="36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a:extLst>
              <a:ext uri="{FF2B5EF4-FFF2-40B4-BE49-F238E27FC236}">
                <a16:creationId xmlns:a16="http://schemas.microsoft.com/office/drawing/2014/main" id="{5D9CB196-DC00-46E8-81BA-3A77FA74F475}"/>
              </a:ext>
            </a:extLst>
          </p:cNvPr>
          <p:cNvSpPr/>
          <p:nvPr/>
        </p:nvSpPr>
        <p:spPr>
          <a:xfrm>
            <a:off x="623314" y="2896802"/>
            <a:ext cx="5184381"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A.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Những</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đứa</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trẻ</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nghèo</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bất</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hạnh</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trong</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cuộc</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sống</a:t>
            </a:r>
            <a:endParaRPr lang="en-US" sz="3200" dirty="0">
              <a:latin typeface="#9Slide05 Braxton Regular" panose="03060000000000000000" pitchFamily="66"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42C0619-E7E8-41F4-897A-60DD32CC6418}"/>
              </a:ext>
            </a:extLst>
          </p:cNvPr>
          <p:cNvSpPr/>
          <p:nvPr/>
        </p:nvSpPr>
        <p:spPr>
          <a:xfrm>
            <a:off x="6317903" y="2900991"/>
            <a:ext cx="5228749" cy="14474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B. </a:t>
            </a:r>
            <a:r>
              <a:rPr lang="en-US" sz="3200" dirty="0" err="1">
                <a:latin typeface="#9Slide05 Braxton Regular" panose="03060000000000000000" pitchFamily="66" charset="0"/>
              </a:rPr>
              <a:t>Ước</a:t>
            </a:r>
            <a:r>
              <a:rPr lang="en-US" sz="3200" dirty="0">
                <a:latin typeface="#9Slide05 Braxton Regular" panose="03060000000000000000" pitchFamily="66" charset="0"/>
              </a:rPr>
              <a:t> </a:t>
            </a:r>
            <a:r>
              <a:rPr lang="en-US" sz="3200" dirty="0" err="1">
                <a:latin typeface="#9Slide05 Braxton Regular" panose="03060000000000000000" pitchFamily="66" charset="0"/>
              </a:rPr>
              <a:t>mơ</a:t>
            </a:r>
            <a:r>
              <a:rPr lang="en-US" sz="3200" dirty="0">
                <a:latin typeface="#9Slide05 Braxton Regular" panose="03060000000000000000" pitchFamily="66" charset="0"/>
              </a:rPr>
              <a:t>, </a:t>
            </a:r>
            <a:r>
              <a:rPr lang="en-US" sz="3200" dirty="0" err="1">
                <a:latin typeface="#9Slide05 Braxton Regular" panose="03060000000000000000" pitchFamily="66" charset="0"/>
              </a:rPr>
              <a:t>khát</a:t>
            </a:r>
            <a:r>
              <a:rPr lang="en-US" sz="3200" dirty="0">
                <a:latin typeface="#9Slide05 Braxton Regular" panose="03060000000000000000" pitchFamily="66" charset="0"/>
              </a:rPr>
              <a:t> </a:t>
            </a:r>
            <a:r>
              <a:rPr lang="en-US" sz="3200" dirty="0" err="1">
                <a:latin typeface="#9Slide05 Braxton Regular" panose="03060000000000000000" pitchFamily="66" charset="0"/>
              </a:rPr>
              <a:t>vọng</a:t>
            </a:r>
            <a:r>
              <a:rPr lang="en-US" sz="3200" dirty="0">
                <a:latin typeface="#9Slide05 Braxton Regular" panose="03060000000000000000" pitchFamily="66" charset="0"/>
              </a:rPr>
              <a:t> </a:t>
            </a:r>
            <a:r>
              <a:rPr lang="en-US" sz="3200" dirty="0" err="1">
                <a:latin typeface="#9Slide05 Braxton Regular" panose="03060000000000000000" pitchFamily="66" charset="0"/>
              </a:rPr>
              <a:t>hạnh</a:t>
            </a:r>
            <a:r>
              <a:rPr lang="en-US" sz="3200" dirty="0">
                <a:latin typeface="#9Slide05 Braxton Regular" panose="03060000000000000000" pitchFamily="66" charset="0"/>
              </a:rPr>
              <a:t> </a:t>
            </a:r>
            <a:r>
              <a:rPr lang="en-US" sz="3200" dirty="0" err="1">
                <a:latin typeface="#9Slide05 Braxton Regular" panose="03060000000000000000" pitchFamily="66" charset="0"/>
              </a:rPr>
              <a:t>phúc</a:t>
            </a:r>
            <a:r>
              <a:rPr lang="en-US" sz="3200" dirty="0">
                <a:latin typeface="#9Slide05 Braxton Regular" panose="03060000000000000000" pitchFamily="66" charset="0"/>
              </a:rPr>
              <a:t> </a:t>
            </a:r>
            <a:r>
              <a:rPr lang="en-US" sz="3200" dirty="0" err="1">
                <a:latin typeface="#9Slide05 Braxton Regular" panose="03060000000000000000" pitchFamily="66" charset="0"/>
              </a:rPr>
              <a:t>của</a:t>
            </a:r>
            <a:r>
              <a:rPr lang="en-US" sz="3200" dirty="0">
                <a:latin typeface="#9Slide05 Braxton Regular" panose="03060000000000000000" pitchFamily="66" charset="0"/>
              </a:rPr>
              <a:t> </a:t>
            </a:r>
            <a:r>
              <a:rPr lang="en-US" sz="3200" dirty="0" err="1">
                <a:latin typeface="#9Slide05 Braxton Regular" panose="03060000000000000000" pitchFamily="66" charset="0"/>
              </a:rPr>
              <a:t>đứa</a:t>
            </a:r>
            <a:r>
              <a:rPr lang="en-US" sz="3200" dirty="0">
                <a:latin typeface="#9Slide05 Braxton Regular" panose="03060000000000000000" pitchFamily="66" charset="0"/>
              </a:rPr>
              <a:t> </a:t>
            </a:r>
            <a:r>
              <a:rPr lang="en-US" sz="3200" dirty="0" err="1">
                <a:latin typeface="#9Slide05 Braxton Regular" panose="03060000000000000000" pitchFamily="66" charset="0"/>
              </a:rPr>
              <a:t>trẻ</a:t>
            </a:r>
            <a:r>
              <a:rPr lang="en-US" sz="3200" dirty="0">
                <a:latin typeface="#9Slide05 Braxton Regular" panose="03060000000000000000" pitchFamily="66" charset="0"/>
              </a:rPr>
              <a:t> </a:t>
            </a:r>
            <a:r>
              <a:rPr lang="en-US" sz="3200" dirty="0" err="1">
                <a:latin typeface="#9Slide05 Braxton Regular" panose="03060000000000000000" pitchFamily="66" charset="0"/>
              </a:rPr>
              <a:t>nghèo</a:t>
            </a:r>
            <a:r>
              <a:rPr lang="en-US" sz="3200" dirty="0">
                <a:latin typeface="#9Slide05 Braxton Regular" panose="03060000000000000000" pitchFamily="66" charset="0"/>
              </a:rPr>
              <a:t>, </a:t>
            </a:r>
            <a:r>
              <a:rPr lang="en-US" sz="3200" dirty="0" err="1">
                <a:latin typeface="#9Slide05 Braxton Regular" panose="03060000000000000000" pitchFamily="66" charset="0"/>
              </a:rPr>
              <a:t>thiếu</a:t>
            </a:r>
            <a:r>
              <a:rPr lang="en-US" sz="3200" dirty="0">
                <a:latin typeface="#9Slide05 Braxton Regular" panose="03060000000000000000" pitchFamily="66" charset="0"/>
              </a:rPr>
              <a:t> </a:t>
            </a:r>
            <a:r>
              <a:rPr lang="en-US" sz="3200" dirty="0" err="1">
                <a:latin typeface="#9Slide05 Braxton Regular" panose="03060000000000000000" pitchFamily="66" charset="0"/>
              </a:rPr>
              <a:t>tình</a:t>
            </a:r>
            <a:r>
              <a:rPr lang="en-US" sz="3200" dirty="0">
                <a:latin typeface="#9Slide05 Braxton Regular" panose="03060000000000000000" pitchFamily="66" charset="0"/>
              </a:rPr>
              <a:t> </a:t>
            </a:r>
            <a:r>
              <a:rPr lang="en-US" sz="3200" dirty="0" err="1">
                <a:latin typeface="#9Slide05 Braxton Regular" panose="03060000000000000000" pitchFamily="66" charset="0"/>
              </a:rPr>
              <a:t>thương</a:t>
            </a:r>
            <a:endParaRPr lang="en-US" sz="3600" dirty="0">
              <a:latin typeface="#9Slide05 Braxton Regular" panose="03060000000000000000" pitchFamily="66" charset="0"/>
            </a:endParaRPr>
          </a:p>
        </p:txBody>
      </p:sp>
      <p:sp>
        <p:nvSpPr>
          <p:cNvPr id="6" name="Rectangle 5">
            <a:extLst>
              <a:ext uri="{FF2B5EF4-FFF2-40B4-BE49-F238E27FC236}">
                <a16:creationId xmlns:a16="http://schemas.microsoft.com/office/drawing/2014/main" id="{A515C0D2-D8A7-4457-AF6D-827C80529F2B}"/>
              </a:ext>
            </a:extLst>
          </p:cNvPr>
          <p:cNvSpPr/>
          <p:nvPr/>
        </p:nvSpPr>
        <p:spPr>
          <a:xfrm>
            <a:off x="623314" y="4669803"/>
            <a:ext cx="5184381"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C.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Sự</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vô</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cảm</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của</a:t>
            </a:r>
            <a:r>
              <a:rPr lang="en-US" sz="3200" dirty="0">
                <a:latin typeface="#9Slide05 Braxton Regular" panose="03060000000000000000" pitchFamily="66" charset="0"/>
                <a:ea typeface="Calibri" panose="020F0502020204030204" pitchFamily="34" charset="0"/>
                <a:cs typeface="Times New Roman" panose="02020603050405020304" pitchFamily="18" charset="0"/>
              </a:rPr>
              <a:t> con </a:t>
            </a:r>
            <a:r>
              <a:rPr lang="en-US" sz="3200" dirty="0" err="1">
                <a:latin typeface="#9Slide05 Braxton Regular" panose="03060000000000000000" pitchFamily="66" charset="0"/>
                <a:ea typeface="Calibri" panose="020F0502020204030204" pitchFamily="34" charset="0"/>
                <a:cs typeface="Times New Roman" panose="02020603050405020304" pitchFamily="18" charset="0"/>
              </a:rPr>
              <a:t>người</a:t>
            </a:r>
            <a:endParaRPr lang="en-US" sz="3200" dirty="0">
              <a:latin typeface="#9Slide05 Braxton Regular" panose="03060000000000000000" pitchFamily="66"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D791C6E-4600-4008-997A-8D8C79C689C6}"/>
              </a:ext>
            </a:extLst>
          </p:cNvPr>
          <p:cNvSpPr/>
          <p:nvPr/>
        </p:nvSpPr>
        <p:spPr>
          <a:xfrm>
            <a:off x="6317903" y="4673992"/>
            <a:ext cx="5228749" cy="144740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D. </a:t>
            </a:r>
            <a:r>
              <a:rPr lang="en-US" sz="3200" dirty="0" err="1">
                <a:latin typeface="#9Slide05 Braxton Regular" panose="03060000000000000000" pitchFamily="66" charset="0"/>
                <a:cs typeface="#9Slide03 Arima Madurai" panose="00000500000000000000" pitchFamily="2" charset="0"/>
              </a:rPr>
              <a:t>Khát</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vọng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đổi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đời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thông</a:t>
            </a:r>
            <a:r>
              <a:rPr lang="en-US" sz="3200" dirty="0">
                <a:latin typeface="#9Slide05 Braxton Regular" panose="03060000000000000000" pitchFamily="66" charset="0"/>
                <a:cs typeface="#9Slide03 Arima Madurai" panose="00000500000000000000" pitchFamily="2" charset="0"/>
              </a:rPr>
              <a:t> qua </a:t>
            </a:r>
            <a:r>
              <a:rPr lang="en-US" sz="3200" dirty="0" err="1">
                <a:latin typeface="#9Slide05 Braxton Regular" panose="03060000000000000000" pitchFamily="66" charset="0"/>
                <a:cs typeface="#9Slide03 Arima Madurai" panose="00000500000000000000" pitchFamily="2" charset="0"/>
              </a:rPr>
              <a:t>những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ước</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mơ</a:t>
            </a:r>
            <a:r>
              <a:rPr lang="en-US" sz="3200" dirty="0">
                <a:latin typeface="#9Slide05 Braxton Regular" panose="03060000000000000000" pitchFamily="66" charset="0"/>
                <a:cs typeface="#9Slide03 Arima Madurai" panose="00000500000000000000" pitchFamily="2" charset="0"/>
              </a:rPr>
              <a:t> </a:t>
            </a:r>
          </a:p>
        </p:txBody>
      </p:sp>
      <p:pic>
        <p:nvPicPr>
          <p:cNvPr id="8" name="Picture 7">
            <a:extLst>
              <a:ext uri="{FF2B5EF4-FFF2-40B4-BE49-F238E27FC236}">
                <a16:creationId xmlns:a16="http://schemas.microsoft.com/office/drawing/2014/main" id="{AE65B977-FECD-4C9A-99B0-F2CFA7402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0421" y="3280961"/>
            <a:ext cx="805722" cy="708059"/>
          </a:xfrm>
          <a:prstGeom prst="rect">
            <a:avLst/>
          </a:prstGeom>
        </p:spPr>
      </p:pic>
      <p:pic>
        <p:nvPicPr>
          <p:cNvPr id="9" name="Picture 8">
            <a:extLst>
              <a:ext uri="{FF2B5EF4-FFF2-40B4-BE49-F238E27FC236}">
                <a16:creationId xmlns:a16="http://schemas.microsoft.com/office/drawing/2014/main" id="{06A51C55-BC18-4BE0-B123-943EB6690E20}"/>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03159" y="5018873"/>
            <a:ext cx="804536" cy="704088"/>
          </a:xfrm>
          <a:prstGeom prst="rect">
            <a:avLst/>
          </a:prstGeom>
        </p:spPr>
      </p:pic>
      <p:pic>
        <p:nvPicPr>
          <p:cNvPr id="10" name="Picture 9">
            <a:extLst>
              <a:ext uri="{FF2B5EF4-FFF2-40B4-BE49-F238E27FC236}">
                <a16:creationId xmlns:a16="http://schemas.microsoft.com/office/drawing/2014/main" id="{312234E8-6E22-4873-B547-0A75A761C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5060" y="5030470"/>
            <a:ext cx="804742" cy="707197"/>
          </a:xfrm>
          <a:prstGeom prst="rect">
            <a:avLst/>
          </a:prstGeom>
        </p:spPr>
      </p:pic>
      <p:pic>
        <p:nvPicPr>
          <p:cNvPr id="11" name="Picture 10">
            <a:extLst>
              <a:ext uri="{FF2B5EF4-FFF2-40B4-BE49-F238E27FC236}">
                <a16:creationId xmlns:a16="http://schemas.microsoft.com/office/drawing/2014/main" id="{3665F98F-77E4-4388-9B0E-16663CBB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5060" y="3265557"/>
            <a:ext cx="804742" cy="643793"/>
          </a:xfrm>
          <a:prstGeom prst="rect">
            <a:avLst/>
          </a:prstGeom>
        </p:spPr>
      </p:pic>
      <p:sp>
        <p:nvSpPr>
          <p:cNvPr id="15" name="Google Shape;702;p34">
            <a:extLst>
              <a:ext uri="{FF2B5EF4-FFF2-40B4-BE49-F238E27FC236}">
                <a16:creationId xmlns:a16="http://schemas.microsoft.com/office/drawing/2014/main" id="{8834E2CD-217C-495C-AF53-11F0754918B4}"/>
              </a:ext>
            </a:extLst>
          </p:cNvPr>
          <p:cNvSpPr/>
          <p:nvPr/>
        </p:nvSpPr>
        <p:spPr>
          <a:xfrm>
            <a:off x="309319" y="299506"/>
            <a:ext cx="2189333" cy="213535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6" name="Picture 15" descr="—Pngtree—hand painted andersens fairytales q_3813215.png">
            <a:hlinkClick r:id="rId9" action="ppaction://hlinksldjump"/>
            <a:extLst>
              <a:ext uri="{FF2B5EF4-FFF2-40B4-BE49-F238E27FC236}">
                <a16:creationId xmlns:a16="http://schemas.microsoft.com/office/drawing/2014/main" id="{5C46EF09-9F7E-4FD4-9D01-77A2C33316C1}"/>
              </a:ext>
            </a:extLst>
          </p:cNvPr>
          <p:cNvPicPr>
            <a:picLocks noChangeAspect="1"/>
          </p:cNvPicPr>
          <p:nvPr/>
        </p:nvPicPr>
        <p:blipFill>
          <a:blip r:embed="rId10" cstate="print"/>
          <a:stretch>
            <a:fillRect/>
          </a:stretch>
        </p:blipFill>
        <p:spPr>
          <a:xfrm>
            <a:off x="405665" y="363304"/>
            <a:ext cx="2068574" cy="2068574"/>
          </a:xfrm>
          <a:prstGeom prst="rect">
            <a:avLst/>
          </a:prstGeom>
        </p:spPr>
      </p:pic>
    </p:spTree>
    <p:extLst>
      <p:ext uri="{BB962C8B-B14F-4D97-AF65-F5344CB8AC3E}">
        <p14:creationId xmlns:p14="http://schemas.microsoft.com/office/powerpoint/2010/main" val="130025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912329" y="402964"/>
            <a:ext cx="8617062" cy="1994495"/>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200" b="1" dirty="0" err="1">
                <a:solidFill>
                  <a:srgbClr val="FF0000"/>
                </a:solidFill>
                <a:latin typeface="#9Slide03 Arima Madurai" panose="00000500000000000000" pitchFamily="2" charset="0"/>
                <a:cs typeface="#9Slide03 Arima Madurai" panose="00000500000000000000" pitchFamily="2" charset="0"/>
              </a:rPr>
              <a:t>Câu</a:t>
            </a:r>
            <a:r>
              <a:rPr lang="en-US" sz="3200" b="1" dirty="0">
                <a:solidFill>
                  <a:srgbClr val="FF0000"/>
                </a:solidFill>
                <a:latin typeface="#9Slide03 Arima Madurai" panose="00000500000000000000" pitchFamily="2" charset="0"/>
                <a:cs typeface="#9Slide03 Arima Madurai" panose="00000500000000000000" pitchFamily="2" charset="0"/>
              </a:rPr>
              <a:t> 6: </a:t>
            </a:r>
            <a:r>
              <a:rPr lang="en-US" sz="3200" b="1" dirty="0" err="1">
                <a:solidFill>
                  <a:srgbClr val="FF0000"/>
                </a:solidFill>
                <a:latin typeface="#9Slide03 Arima Madurai" panose="00000500000000000000" pitchFamily="2" charset="0"/>
                <a:cs typeface="#9Slide03 Arima Madurai" panose="00000500000000000000" pitchFamily="2" charset="0"/>
              </a:rPr>
              <a:t>Thái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độ</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của</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mọi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người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khi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nhìn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thấy</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thể</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của</a:t>
            </a:r>
            <a:r>
              <a:rPr lang="en-US" sz="3200" b="1" dirty="0">
                <a:solidFill>
                  <a:srgbClr val="FF0000"/>
                </a:solidFill>
                <a:latin typeface="#9Slide03 Arima Madurai" panose="00000500000000000000" pitchFamily="2" charset="0"/>
                <a:cs typeface="#9Slide03 Arima Madurai" panose="00000500000000000000" pitchFamily="2" charset="0"/>
              </a:rPr>
              <a:t> CBBD </a:t>
            </a:r>
            <a:r>
              <a:rPr lang="en-US" sz="3200" b="1" dirty="0" err="1">
                <a:solidFill>
                  <a:srgbClr val="FF0000"/>
                </a:solidFill>
                <a:latin typeface="#9Slide03 Arima Madurai" panose="00000500000000000000" pitchFamily="2" charset="0"/>
                <a:cs typeface="#9Slide03 Arima Madurai" panose="00000500000000000000" pitchFamily="2" charset="0"/>
              </a:rPr>
              <a:t>bên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những</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tàn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diêm</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cho</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thấy</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điều</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gì</a:t>
            </a:r>
            <a:r>
              <a:rPr lang="en-US" sz="3200" b="1" dirty="0">
                <a:solidFill>
                  <a:srgbClr val="FF0000"/>
                </a:solidFill>
                <a:latin typeface="#9Slide03 Arima Madurai" panose="00000500000000000000" pitchFamily="2" charset="0"/>
                <a:cs typeface="#9Slide03 Arima Madurai" panose="00000500000000000000" pitchFamily="2" charset="0"/>
              </a:rPr>
              <a:t>? </a:t>
            </a:r>
          </a:p>
        </p:txBody>
      </p:sp>
      <p:sp>
        <p:nvSpPr>
          <p:cNvPr id="4" name="Rectangle 3">
            <a:extLst>
              <a:ext uri="{FF2B5EF4-FFF2-40B4-BE49-F238E27FC236}">
                <a16:creationId xmlns:a16="http://schemas.microsoft.com/office/drawing/2014/main" id="{6D08C719-D587-4EB5-842A-E11A41107DE3}"/>
              </a:ext>
            </a:extLst>
          </p:cNvPr>
          <p:cNvSpPr/>
          <p:nvPr/>
        </p:nvSpPr>
        <p:spPr>
          <a:xfrm>
            <a:off x="596900" y="3071192"/>
            <a:ext cx="5436847" cy="145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A. M</a:t>
            </a:r>
            <a:r>
              <a:rPr lang="vi-VN" sz="3200" dirty="0">
                <a:latin typeface="#9Slide05 Braxton Regular" panose="03060000000000000000" pitchFamily="66" charset="0"/>
                <a:cs typeface="#9Slide03 Arima Madurai" panose="00000500000000000000" pitchFamily="2" charset="0"/>
              </a:rPr>
              <a:t>ọi người kh</a:t>
            </a:r>
            <a:r>
              <a:rPr lang="en-US" sz="3200" dirty="0" err="1">
                <a:latin typeface="#9Slide05 Braxton Regular" panose="03060000000000000000" pitchFamily="66" charset="0"/>
                <a:cs typeface="#9Slide03 Arima Madurai" panose="00000500000000000000" pitchFamily="2" charset="0"/>
              </a:rPr>
              <a:t>ông</a:t>
            </a:r>
            <a:r>
              <a:rPr lang="en-US" sz="3200" dirty="0">
                <a:latin typeface="#9Slide05 Braxton Regular" panose="03060000000000000000" pitchFamily="66" charset="0"/>
                <a:cs typeface="#9Slide03 Arima Madurai" panose="00000500000000000000" pitchFamily="2" charset="0"/>
              </a:rPr>
              <a:t> bi</a:t>
            </a:r>
            <a:r>
              <a:rPr lang="vi-VN" sz="3200" dirty="0">
                <a:latin typeface="#9Slide05 Braxton Regular" panose="03060000000000000000" pitchFamily="66" charset="0"/>
                <a:cs typeface="#9Slide03 Arima Madurai" panose="00000500000000000000" pitchFamily="2" charset="0"/>
              </a:rPr>
              <a:t>ết v</a:t>
            </a:r>
            <a:r>
              <a:rPr lang="en-US" sz="3200" dirty="0">
                <a:latin typeface="#9Slide05 Braxton Regular" panose="03060000000000000000" pitchFamily="66" charset="0"/>
                <a:cs typeface="#9Slide03 Arima Madurai" panose="00000500000000000000" pitchFamily="2" charset="0"/>
              </a:rPr>
              <a:t>ì </a:t>
            </a:r>
            <a:r>
              <a:rPr lang="en-US" sz="3200" dirty="0" err="1">
                <a:latin typeface="#9Slide05 Braxton Regular" panose="03060000000000000000" pitchFamily="66" charset="0"/>
                <a:cs typeface="#9Slide03 Arima Madurai" panose="00000500000000000000" pitchFamily="2" charset="0"/>
              </a:rPr>
              <a:t>sao</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cô</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bán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diêm</a:t>
            </a:r>
            <a:r>
              <a:rPr lang="en-US" sz="3200" dirty="0">
                <a:latin typeface="#9Slide05 Braxton Regular" panose="03060000000000000000" pitchFamily="66" charset="0"/>
                <a:cs typeface="#9Slide03 Arima Madurai" panose="00000500000000000000" pitchFamily="2" charset="0"/>
              </a:rPr>
              <a:t> l</a:t>
            </a:r>
            <a:r>
              <a:rPr lang="vi-VN" sz="3200" dirty="0">
                <a:latin typeface="#9Slide05 Braxton Regular" panose="03060000000000000000" pitchFamily="66" charset="0"/>
                <a:cs typeface="#9Slide03 Arima Madurai" panose="00000500000000000000" pitchFamily="2" charset="0"/>
              </a:rPr>
              <a:t>ại chết</a:t>
            </a:r>
            <a:endParaRPr lang="en-US" sz="3200" dirty="0">
              <a:latin typeface="#9Slide05 Braxton Regular" panose="03060000000000000000" pitchFamily="66"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276582" y="3074753"/>
            <a:ext cx="5436847" cy="145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B. S</a:t>
            </a:r>
            <a:r>
              <a:rPr lang="vi-VN" sz="3200" dirty="0">
                <a:latin typeface="#9Slide05 Braxton Regular" panose="03060000000000000000" pitchFamily="66" charset="0"/>
                <a:cs typeface="#9Slide03 Arima Madurai" panose="00000500000000000000" pitchFamily="2" charset="0"/>
              </a:rPr>
              <a:t>ự th</a:t>
            </a:r>
            <a:r>
              <a:rPr lang="en-US" sz="3200" dirty="0" err="1">
                <a:latin typeface="#9Slide05 Braxton Regular" panose="03060000000000000000" pitchFamily="66" charset="0"/>
                <a:cs typeface="#9Slide03 Arima Madurai" panose="00000500000000000000" pitchFamily="2" charset="0"/>
              </a:rPr>
              <a:t>ông</a:t>
            </a:r>
            <a:r>
              <a:rPr lang="en-US" sz="3200" dirty="0">
                <a:latin typeface="#9Slide05 Braxton Regular" panose="03060000000000000000" pitchFamily="66" charset="0"/>
                <a:cs typeface="#9Slide03 Arima Madurai" panose="00000500000000000000" pitchFamily="2" charset="0"/>
              </a:rPr>
              <a:t> c</a:t>
            </a:r>
            <a:r>
              <a:rPr lang="vi-VN" sz="3200" dirty="0">
                <a:latin typeface="#9Slide05 Braxton Regular" panose="03060000000000000000" pitchFamily="66" charset="0"/>
                <a:cs typeface="#9Slide03 Arima Madurai" panose="00000500000000000000" pitchFamily="2" charset="0"/>
              </a:rPr>
              <a:t>ảm của mọi người trước c</a:t>
            </a:r>
            <a:r>
              <a:rPr lang="en-US" sz="3200" dirty="0" err="1">
                <a:latin typeface="#9Slide05 Braxton Regular" panose="03060000000000000000" pitchFamily="66" charset="0"/>
                <a:cs typeface="#9Slide03 Arima Madurai" panose="00000500000000000000" pitchFamily="2" charset="0"/>
              </a:rPr>
              <a:t>ái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ch</a:t>
            </a:r>
            <a:r>
              <a:rPr lang="vi-VN" sz="3200" dirty="0">
                <a:latin typeface="#9Slide05 Braxton Regular" panose="03060000000000000000" pitchFamily="66" charset="0"/>
                <a:cs typeface="#9Slide03 Arima Madurai" panose="00000500000000000000" pitchFamily="2" charset="0"/>
              </a:rPr>
              <a:t>ết của c</a:t>
            </a:r>
            <a:r>
              <a:rPr lang="en-US" sz="3200" dirty="0">
                <a:latin typeface="#9Slide05 Braxton Regular" panose="03060000000000000000" pitchFamily="66" charset="0"/>
                <a:cs typeface="#9Slide03 Arima Madurai" panose="00000500000000000000" pitchFamily="2" charset="0"/>
              </a:rPr>
              <a:t>ô </a:t>
            </a:r>
            <a:r>
              <a:rPr lang="en-US" sz="3200" dirty="0" err="1">
                <a:latin typeface="#9Slide05 Braxton Regular" panose="03060000000000000000" pitchFamily="66" charset="0"/>
                <a:cs typeface="#9Slide03 Arima Madurai" panose="00000500000000000000" pitchFamily="2" charset="0"/>
              </a:rPr>
              <a:t>bé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bán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diêm</a:t>
            </a:r>
            <a:endParaRPr lang="en-US" sz="3200" dirty="0">
              <a:latin typeface="#9Slide05 Braxton Regular" panose="03060000000000000000" pitchFamily="66"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596900" y="4907099"/>
            <a:ext cx="5436847" cy="145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C. S</a:t>
            </a:r>
            <a:r>
              <a:rPr lang="vi-VN" sz="3200" dirty="0">
                <a:latin typeface="#9Slide05 Braxton Regular" panose="03060000000000000000" pitchFamily="66" charset="0"/>
                <a:cs typeface="#9Slide03 Arima Madurai" panose="00000500000000000000" pitchFamily="2" charset="0"/>
              </a:rPr>
              <a:t>ự x</a:t>
            </a:r>
            <a:r>
              <a:rPr lang="en-US" sz="3200" dirty="0" err="1">
                <a:latin typeface="#9Slide05 Braxton Regular" panose="03060000000000000000" pitchFamily="66" charset="0"/>
                <a:cs typeface="#9Slide03 Arima Madurai" panose="00000500000000000000" pitchFamily="2" charset="0"/>
              </a:rPr>
              <a:t>ót</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xa</a:t>
            </a:r>
            <a:r>
              <a:rPr lang="en-US" sz="3200" dirty="0">
                <a:latin typeface="#9Slide05 Braxton Regular" panose="03060000000000000000" pitchFamily="66" charset="0"/>
                <a:cs typeface="#9Slide03 Arima Madurai" panose="00000500000000000000" pitchFamily="2" charset="0"/>
              </a:rPr>
              <a:t> c</a:t>
            </a:r>
            <a:r>
              <a:rPr lang="vi-VN" sz="3200" dirty="0">
                <a:latin typeface="#9Slide05 Braxton Regular" panose="03060000000000000000" pitchFamily="66" charset="0"/>
                <a:cs typeface="#9Slide03 Arima Madurai" panose="00000500000000000000" pitchFamily="2" charset="0"/>
              </a:rPr>
              <a:t>ủa mọi người trước c</a:t>
            </a:r>
            <a:r>
              <a:rPr lang="en-US" sz="3200" dirty="0" err="1">
                <a:latin typeface="#9Slide05 Braxton Regular" panose="03060000000000000000" pitchFamily="66" charset="0"/>
                <a:cs typeface="#9Slide03 Arima Madurai" panose="00000500000000000000" pitchFamily="2" charset="0"/>
              </a:rPr>
              <a:t>ái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ch</a:t>
            </a:r>
            <a:r>
              <a:rPr lang="vi-VN" sz="3200" dirty="0">
                <a:latin typeface="#9Slide05 Braxton Regular" panose="03060000000000000000" pitchFamily="66" charset="0"/>
                <a:cs typeface="#9Slide03 Arima Madurai" panose="00000500000000000000" pitchFamily="2" charset="0"/>
              </a:rPr>
              <a:t>ết của c</a:t>
            </a:r>
            <a:r>
              <a:rPr lang="en-US" sz="3200" dirty="0">
                <a:latin typeface="#9Slide05 Braxton Regular" panose="03060000000000000000" pitchFamily="66" charset="0"/>
                <a:cs typeface="#9Slide03 Arima Madurai" panose="00000500000000000000" pitchFamily="2" charset="0"/>
              </a:rPr>
              <a:t>ô </a:t>
            </a:r>
            <a:r>
              <a:rPr lang="en-US" sz="3200" dirty="0" err="1">
                <a:latin typeface="#9Slide05 Braxton Regular" panose="03060000000000000000" pitchFamily="66" charset="0"/>
                <a:cs typeface="#9Slide03 Arima Madurai" panose="00000500000000000000" pitchFamily="2" charset="0"/>
              </a:rPr>
              <a:t>bé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bán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diêm</a:t>
            </a:r>
            <a:endParaRPr lang="en-US" sz="3200" dirty="0">
              <a:latin typeface="#9Slide05 Braxton Regular" panose="03060000000000000000" pitchFamily="66"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276582" y="4913889"/>
            <a:ext cx="5436847" cy="14582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D. M</a:t>
            </a:r>
            <a:r>
              <a:rPr lang="vi-VN" sz="3200" dirty="0">
                <a:latin typeface="#9Slide05 Braxton Regular" panose="03060000000000000000" pitchFamily="66" charset="0"/>
                <a:cs typeface="#9Slide03 Arima Madurai" panose="00000500000000000000" pitchFamily="2" charset="0"/>
              </a:rPr>
              <a:t>ọi người kh</a:t>
            </a:r>
            <a:r>
              <a:rPr lang="en-US" sz="3200" dirty="0" err="1">
                <a:latin typeface="#9Slide05 Braxton Regular" panose="03060000000000000000" pitchFamily="66" charset="0"/>
                <a:cs typeface="#9Slide03 Arima Madurai" panose="00000500000000000000" pitchFamily="2" charset="0"/>
              </a:rPr>
              <a:t>ông</a:t>
            </a:r>
            <a:r>
              <a:rPr lang="en-US" sz="3200" dirty="0">
                <a:latin typeface="#9Slide05 Braxton Regular" panose="03060000000000000000" pitchFamily="66" charset="0"/>
                <a:cs typeface="#9Slide03 Arima Madurai" panose="00000500000000000000" pitchFamily="2" charset="0"/>
              </a:rPr>
              <a:t> hi</a:t>
            </a:r>
            <a:r>
              <a:rPr lang="vi-VN" sz="3200" dirty="0">
                <a:latin typeface="#9Slide05 Braxton Regular" panose="03060000000000000000" pitchFamily="66" charset="0"/>
                <a:cs typeface="#9Slide03 Arima Madurai" panose="00000500000000000000" pitchFamily="2" charset="0"/>
              </a:rPr>
              <a:t>ểu điều kỳ diệu m</a:t>
            </a:r>
            <a:r>
              <a:rPr lang="en-US" sz="3200" dirty="0">
                <a:latin typeface="#9Slide05 Braxton Regular" panose="03060000000000000000" pitchFamily="66" charset="0"/>
                <a:cs typeface="#9Slide03 Arima Madurai" panose="00000500000000000000" pitchFamily="2" charset="0"/>
              </a:rPr>
              <a:t>à </a:t>
            </a:r>
            <a:r>
              <a:rPr lang="en-US" sz="3200" dirty="0" err="1">
                <a:latin typeface="#9Slide05 Braxton Regular" panose="03060000000000000000" pitchFamily="66" charset="0"/>
                <a:cs typeface="#9Slide03 Arima Madurai" panose="00000500000000000000" pitchFamily="2" charset="0"/>
              </a:rPr>
              <a:t>cô</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bán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diêm</a:t>
            </a:r>
            <a:r>
              <a:rPr lang="en-US" sz="3200" dirty="0">
                <a:latin typeface="#9Slide05 Braxton Regular" panose="03060000000000000000" pitchFamily="66" charset="0"/>
                <a:cs typeface="#9Slide03 Arima Madurai" panose="00000500000000000000" pitchFamily="2" charset="0"/>
              </a:rPr>
              <a:t> khao </a:t>
            </a:r>
            <a:r>
              <a:rPr lang="en-US" sz="3200" dirty="0" err="1">
                <a:latin typeface="#9Slide05 Braxton Regular" panose="03060000000000000000" pitchFamily="66" charset="0"/>
                <a:cs typeface="#9Slide03 Arima Madurai" panose="00000500000000000000" pitchFamily="2" charset="0"/>
              </a:rPr>
              <a:t>khát</a:t>
            </a:r>
            <a:endParaRPr lang="en-US" sz="3200" dirty="0">
              <a:latin typeface="#9Slide05 Braxton Regular" panose="03060000000000000000" pitchFamily="66"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sp>
        <p:nvSpPr>
          <p:cNvPr id="16" name="Google Shape;702;p34">
            <a:extLst>
              <a:ext uri="{FF2B5EF4-FFF2-40B4-BE49-F238E27FC236}">
                <a16:creationId xmlns:a16="http://schemas.microsoft.com/office/drawing/2014/main" id="{1945E8E3-E0BE-4D77-AC58-539BB200EFE2}"/>
              </a:ext>
            </a:extLst>
          </p:cNvPr>
          <p:cNvSpPr/>
          <p:nvPr/>
        </p:nvSpPr>
        <p:spPr>
          <a:xfrm>
            <a:off x="319952" y="299506"/>
            <a:ext cx="2189333" cy="213535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 name="Picture 16" descr="—Pngtree—hand painted andersens fairytales q_3813215.png">
            <a:hlinkClick r:id="rId8" action="ppaction://hlinksldjump"/>
            <a:extLst>
              <a:ext uri="{FF2B5EF4-FFF2-40B4-BE49-F238E27FC236}">
                <a16:creationId xmlns:a16="http://schemas.microsoft.com/office/drawing/2014/main" id="{2DE83795-56C3-4043-97EB-DC636A15CFD8}"/>
              </a:ext>
            </a:extLst>
          </p:cNvPr>
          <p:cNvPicPr>
            <a:picLocks noChangeAspect="1"/>
          </p:cNvPicPr>
          <p:nvPr/>
        </p:nvPicPr>
        <p:blipFill>
          <a:blip r:embed="rId9" cstate="print"/>
          <a:stretch>
            <a:fillRect/>
          </a:stretch>
        </p:blipFill>
        <p:spPr>
          <a:xfrm>
            <a:off x="416298" y="363304"/>
            <a:ext cx="2068574" cy="2068574"/>
          </a:xfrm>
          <a:prstGeom prst="rect">
            <a:avLst/>
          </a:prstGeom>
        </p:spPr>
      </p:pic>
    </p:spTree>
    <p:extLst>
      <p:ext uri="{BB962C8B-B14F-4D97-AF65-F5344CB8AC3E}">
        <p14:creationId xmlns:p14="http://schemas.microsoft.com/office/powerpoint/2010/main" val="24625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A5A3C59F-2B53-448A-8006-7E1B5AF37D90}"/>
              </a:ext>
            </a:extLst>
          </p:cNvPr>
          <p:cNvSpPr/>
          <p:nvPr/>
        </p:nvSpPr>
        <p:spPr>
          <a:xfrm>
            <a:off x="2822713" y="619176"/>
            <a:ext cx="8890716" cy="1691781"/>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200" b="1" dirty="0" err="1">
                <a:solidFill>
                  <a:srgbClr val="FF0000"/>
                </a:solidFill>
                <a:latin typeface="#9Slide03 Arima Madurai" panose="00000500000000000000" pitchFamily="2" charset="0"/>
                <a:cs typeface="#9Slide03 Arima Madurai" panose="00000500000000000000" pitchFamily="2" charset="0"/>
              </a:rPr>
              <a:t>Câu</a:t>
            </a:r>
            <a:r>
              <a:rPr lang="en-US" sz="3200" b="1" dirty="0">
                <a:solidFill>
                  <a:srgbClr val="FF0000"/>
                </a:solidFill>
                <a:latin typeface="#9Slide03 Arima Madurai" panose="00000500000000000000" pitchFamily="2" charset="0"/>
                <a:cs typeface="#9Slide03 Arima Madurai" panose="00000500000000000000" pitchFamily="2" charset="0"/>
              </a:rPr>
              <a:t> 7: </a:t>
            </a:r>
            <a:r>
              <a:rPr lang="en-US" sz="3200" b="1" dirty="0" err="1">
                <a:solidFill>
                  <a:srgbClr val="FF0000"/>
                </a:solidFill>
                <a:latin typeface="#9Slide03 Arima Madurai" panose="00000500000000000000" pitchFamily="2" charset="0"/>
                <a:cs typeface="#9Slide03 Arima Madurai" panose="00000500000000000000" pitchFamily="2" charset="0"/>
              </a:rPr>
              <a:t>Đâu</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là</a:t>
            </a:r>
            <a:r>
              <a:rPr lang="en-US" sz="3200" b="1" dirty="0">
                <a:solidFill>
                  <a:srgbClr val="FF0000"/>
                </a:solidFill>
                <a:latin typeface="#9Slide03 Arima Madurai" panose="00000500000000000000" pitchFamily="2" charset="0"/>
                <a:cs typeface="#9Slide03 Arima Madurai" panose="00000500000000000000" pitchFamily="2" charset="0"/>
              </a:rPr>
              <a:t> chi </a:t>
            </a:r>
            <a:r>
              <a:rPr lang="en-US" sz="3200" b="1" dirty="0" err="1">
                <a:solidFill>
                  <a:srgbClr val="FF0000"/>
                </a:solidFill>
                <a:latin typeface="#9Slide03 Arima Madurai" panose="00000500000000000000" pitchFamily="2" charset="0"/>
                <a:cs typeface="#9Slide03 Arima Madurai" panose="00000500000000000000" pitchFamily="2" charset="0"/>
              </a:rPr>
              <a:t>tiết</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thể</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hiện</a:t>
            </a:r>
            <a:r>
              <a:rPr lang="en-US" sz="3200" b="1" dirty="0">
                <a:solidFill>
                  <a:srgbClr val="FF0000"/>
                </a:solidFill>
                <a:latin typeface="#9Slide03 Arima Madurai" panose="00000500000000000000" pitchFamily="2" charset="0"/>
                <a:cs typeface="#9Slide03 Arima Madurai" panose="00000500000000000000" pitchFamily="2" charset="0"/>
              </a:rPr>
              <a:t> s</a:t>
            </a:r>
            <a:r>
              <a:rPr lang="vi-VN" sz="3200" b="1" dirty="0">
                <a:solidFill>
                  <a:srgbClr val="FF0000"/>
                </a:solidFill>
                <a:latin typeface="#9Slide03 Arima Madurai" panose="00000500000000000000" pitchFamily="2" charset="0"/>
                <a:cs typeface="#9Slide03 Arima Madurai" panose="00000500000000000000" pitchFamily="2" charset="0"/>
              </a:rPr>
              <a:t>ự thông cảm, tình thương yêu của nhà văn dành cho </a:t>
            </a:r>
            <a:r>
              <a:rPr lang="en-US" sz="3200" b="1" dirty="0">
                <a:solidFill>
                  <a:srgbClr val="FF0000"/>
                </a:solidFill>
                <a:latin typeface="#9Slide03 Arima Madurai" panose="00000500000000000000" pitchFamily="2" charset="0"/>
                <a:cs typeface="#9Slide03 Arima Madurai" panose="00000500000000000000" pitchFamily="2" charset="0"/>
              </a:rPr>
              <a:t>CBBD</a:t>
            </a:r>
            <a:r>
              <a:rPr lang="vi-VN" sz="3200" b="1" dirty="0">
                <a:solidFill>
                  <a:srgbClr val="FF0000"/>
                </a:solidFill>
                <a:latin typeface="#9Slide03 Arima Madurai" panose="00000500000000000000" pitchFamily="2" charset="0"/>
                <a:cs typeface="#9Slide03 Arima Madurai" panose="00000500000000000000" pitchFamily="2" charset="0"/>
              </a:rPr>
              <a:t>?</a:t>
            </a:r>
            <a:endParaRPr lang="en-US" sz="3200" b="1" dirty="0">
              <a:solidFill>
                <a:srgbClr val="FF0000"/>
              </a:solidFill>
              <a:latin typeface="#9Slide03 Arima Madurai" panose="00000500000000000000" pitchFamily="2" charset="0"/>
              <a:cs typeface="#9Slide03 Arima Madurai" panose="00000500000000000000" pitchFamily="2" charset="0"/>
            </a:endParaRPr>
          </a:p>
        </p:txBody>
      </p:sp>
      <p:sp>
        <p:nvSpPr>
          <p:cNvPr id="4" name="Rectangle 3">
            <a:extLst>
              <a:ext uri="{FF2B5EF4-FFF2-40B4-BE49-F238E27FC236}">
                <a16:creationId xmlns:a16="http://schemas.microsoft.com/office/drawing/2014/main" id="{6D08C719-D587-4EB5-842A-E11A41107DE3}"/>
              </a:ext>
            </a:extLst>
          </p:cNvPr>
          <p:cNvSpPr/>
          <p:nvPr/>
        </p:nvSpPr>
        <p:spPr>
          <a:xfrm>
            <a:off x="596900" y="3147144"/>
            <a:ext cx="5436847" cy="134249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A</a:t>
            </a:r>
            <a:r>
              <a:rPr lang="vi-VN" sz="3200" dirty="0">
                <a:latin typeface="#9Slide05 Braxton Regular" panose="03060000000000000000" pitchFamily="66" charset="0"/>
                <a:cs typeface="#9Slide03 Arima Madurai" panose="00000500000000000000" pitchFamily="2" charset="0"/>
              </a:rPr>
              <a:t>. Miêu tả thi thể em bé với đôi má hồng và đôi môi đang mỉm cười.</a:t>
            </a:r>
            <a:endParaRPr lang="en-US" sz="3200" dirty="0">
              <a:latin typeface="#9Slide05 Braxton Regular" panose="03060000000000000000" pitchFamily="66" charset="0"/>
              <a:cs typeface="#9Slide03 Arima Madurai" panose="00000500000000000000" pitchFamily="2" charset="0"/>
            </a:endParaRPr>
          </a:p>
        </p:txBody>
      </p:sp>
      <p:sp>
        <p:nvSpPr>
          <p:cNvPr id="5" name="Rectangle 4">
            <a:extLst>
              <a:ext uri="{FF2B5EF4-FFF2-40B4-BE49-F238E27FC236}">
                <a16:creationId xmlns:a16="http://schemas.microsoft.com/office/drawing/2014/main" id="{1422AEFE-4B82-494C-AE37-848669E6A9F5}"/>
              </a:ext>
            </a:extLst>
          </p:cNvPr>
          <p:cNvSpPr/>
          <p:nvPr/>
        </p:nvSpPr>
        <p:spPr>
          <a:xfrm>
            <a:off x="6276582" y="3150705"/>
            <a:ext cx="5436847" cy="134249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B</a:t>
            </a:r>
            <a:r>
              <a:rPr lang="vi-VN" sz="3200" dirty="0">
                <a:latin typeface="#9Slide05 Braxton Regular" panose="03060000000000000000" pitchFamily="66" charset="0"/>
                <a:cs typeface="#9Slide03 Arima Madurai" panose="00000500000000000000" pitchFamily="2" charset="0"/>
              </a:rPr>
              <a:t>. Miêu tả cảnh hai bà cháu cùng bay lên trời.</a:t>
            </a:r>
            <a:endParaRPr lang="en-US" sz="3200" dirty="0">
              <a:latin typeface="#9Slide05 Braxton Regular" panose="03060000000000000000" pitchFamily="66" charset="0"/>
              <a:cs typeface="#9Slide03 Arima Madurai" panose="00000500000000000000" pitchFamily="2" charset="0"/>
            </a:endParaRPr>
          </a:p>
        </p:txBody>
      </p:sp>
      <p:sp>
        <p:nvSpPr>
          <p:cNvPr id="6" name="Rectangle 5">
            <a:extLst>
              <a:ext uri="{FF2B5EF4-FFF2-40B4-BE49-F238E27FC236}">
                <a16:creationId xmlns:a16="http://schemas.microsoft.com/office/drawing/2014/main" id="{B9516786-D156-4993-8443-C819F70E0EE4}"/>
              </a:ext>
            </a:extLst>
          </p:cNvPr>
          <p:cNvSpPr/>
          <p:nvPr/>
        </p:nvSpPr>
        <p:spPr>
          <a:xfrm>
            <a:off x="596900" y="4983051"/>
            <a:ext cx="5436847" cy="134249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9Slide05 Braxton Regular" panose="03060000000000000000" pitchFamily="66" charset="0"/>
                <a:cs typeface="#9Slide03 Arima Madurai" panose="00000500000000000000" pitchFamily="2" charset="0"/>
              </a:rPr>
              <a:t>C. Miêu tả các mộng tưởng ở mỗi lần quẹt diêm.</a:t>
            </a:r>
            <a:endParaRPr lang="en-US" sz="3200" dirty="0">
              <a:latin typeface="#9Slide05 Braxton Regular" panose="03060000000000000000" pitchFamily="66" charset="0"/>
              <a:cs typeface="#9Slide03 Arima Madurai" panose="00000500000000000000" pitchFamily="2" charset="0"/>
            </a:endParaRPr>
          </a:p>
        </p:txBody>
      </p:sp>
      <p:sp>
        <p:nvSpPr>
          <p:cNvPr id="7" name="Rectangle 6">
            <a:extLst>
              <a:ext uri="{FF2B5EF4-FFF2-40B4-BE49-F238E27FC236}">
                <a16:creationId xmlns:a16="http://schemas.microsoft.com/office/drawing/2014/main" id="{34BC8991-1C77-4EE7-92A7-BA980778913C}"/>
              </a:ext>
            </a:extLst>
          </p:cNvPr>
          <p:cNvSpPr/>
          <p:nvPr/>
        </p:nvSpPr>
        <p:spPr>
          <a:xfrm>
            <a:off x="6276582" y="4989841"/>
            <a:ext cx="5436847" cy="134249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9Slide05 Braxton Regular" panose="03060000000000000000" pitchFamily="66" charset="0"/>
                <a:cs typeface="#9Slide03 Arima Madurai" panose="00000500000000000000" pitchFamily="2" charset="0"/>
              </a:rPr>
              <a:t>D. Cả A, B, C</a:t>
            </a:r>
            <a:endParaRPr lang="en-US" sz="3200" dirty="0">
              <a:latin typeface="#9Slide05 Braxton Regular" panose="03060000000000000000" pitchFamily="66" charset="0"/>
              <a:cs typeface="#9Slide03 Arima Madurai" panose="00000500000000000000" pitchFamily="2" charset="0"/>
            </a:endParaRPr>
          </a:p>
        </p:txBody>
      </p:sp>
      <p:pic>
        <p:nvPicPr>
          <p:cNvPr id="8" name="Picture 7">
            <a:extLst>
              <a:ext uri="{FF2B5EF4-FFF2-40B4-BE49-F238E27FC236}">
                <a16:creationId xmlns:a16="http://schemas.microsoft.com/office/drawing/2014/main" id="{202F87DB-E6A5-4A2C-AB5D-5ED0334ED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3214" y="3405170"/>
            <a:ext cx="805722" cy="708059"/>
          </a:xfrm>
          <a:prstGeom prst="rect">
            <a:avLst/>
          </a:prstGeom>
        </p:spPr>
      </p:pic>
      <p:pic>
        <p:nvPicPr>
          <p:cNvPr id="9" name="Picture 8">
            <a:extLst>
              <a:ext uri="{FF2B5EF4-FFF2-40B4-BE49-F238E27FC236}">
                <a16:creationId xmlns:a16="http://schemas.microsoft.com/office/drawing/2014/main" id="{4B23B571-F702-47D9-A512-7437C83F8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023" y="5403583"/>
            <a:ext cx="732404" cy="643628"/>
          </a:xfrm>
          <a:prstGeom prst="rect">
            <a:avLst/>
          </a:prstGeom>
        </p:spPr>
      </p:pic>
      <p:pic>
        <p:nvPicPr>
          <p:cNvPr id="10" name="Picture 9">
            <a:extLst>
              <a:ext uri="{FF2B5EF4-FFF2-40B4-BE49-F238E27FC236}">
                <a16:creationId xmlns:a16="http://schemas.microsoft.com/office/drawing/2014/main" id="{D77EA22E-86ED-43D7-A6CB-95FC45A27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1158" y="5410290"/>
            <a:ext cx="804742" cy="643793"/>
          </a:xfrm>
          <a:prstGeom prst="rect">
            <a:avLst/>
          </a:prstGeom>
        </p:spPr>
      </p:pic>
      <p:pic>
        <p:nvPicPr>
          <p:cNvPr id="11" name="Picture 10">
            <a:extLst>
              <a:ext uri="{FF2B5EF4-FFF2-40B4-BE49-F238E27FC236}">
                <a16:creationId xmlns:a16="http://schemas.microsoft.com/office/drawing/2014/main" id="{0E713B41-9009-4B22-AE60-5DFAD6BA9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3308" y="3469436"/>
            <a:ext cx="732592" cy="643793"/>
          </a:xfrm>
          <a:prstGeom prst="rect">
            <a:avLst/>
          </a:prstGeom>
        </p:spPr>
      </p:pic>
      <p:sp>
        <p:nvSpPr>
          <p:cNvPr id="16" name="Google Shape;702;p34">
            <a:extLst>
              <a:ext uri="{FF2B5EF4-FFF2-40B4-BE49-F238E27FC236}">
                <a16:creationId xmlns:a16="http://schemas.microsoft.com/office/drawing/2014/main" id="{57A2F59B-44F4-4EC5-90B0-39D5B64A8F26}"/>
              </a:ext>
            </a:extLst>
          </p:cNvPr>
          <p:cNvSpPr/>
          <p:nvPr/>
        </p:nvSpPr>
        <p:spPr>
          <a:xfrm>
            <a:off x="309319" y="299506"/>
            <a:ext cx="2189333" cy="213535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7" name="Picture 16" descr="—Pngtree—hand painted andersens fairytales q_3813215.png">
            <a:hlinkClick r:id="rId8" action="ppaction://hlinksldjump"/>
            <a:extLst>
              <a:ext uri="{FF2B5EF4-FFF2-40B4-BE49-F238E27FC236}">
                <a16:creationId xmlns:a16="http://schemas.microsoft.com/office/drawing/2014/main" id="{449670E7-93E1-420E-A4D3-50431803F75B}"/>
              </a:ext>
            </a:extLst>
          </p:cNvPr>
          <p:cNvPicPr>
            <a:picLocks noChangeAspect="1"/>
          </p:cNvPicPr>
          <p:nvPr/>
        </p:nvPicPr>
        <p:blipFill>
          <a:blip r:embed="rId9" cstate="print"/>
          <a:stretch>
            <a:fillRect/>
          </a:stretch>
        </p:blipFill>
        <p:spPr>
          <a:xfrm>
            <a:off x="405665" y="363304"/>
            <a:ext cx="2068574" cy="2068574"/>
          </a:xfrm>
          <a:prstGeom prst="rect">
            <a:avLst/>
          </a:prstGeom>
        </p:spPr>
      </p:pic>
    </p:spTree>
    <p:extLst>
      <p:ext uri="{BB962C8B-B14F-4D97-AF65-F5344CB8AC3E}">
        <p14:creationId xmlns:p14="http://schemas.microsoft.com/office/powerpoint/2010/main" val="14404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B201B945-29E9-4CEB-85D7-E10418616F1D}"/>
              </a:ext>
            </a:extLst>
          </p:cNvPr>
          <p:cNvSpPr/>
          <p:nvPr/>
        </p:nvSpPr>
        <p:spPr>
          <a:xfrm>
            <a:off x="2740523" y="558800"/>
            <a:ext cx="8895354" cy="1736810"/>
          </a:xfrm>
          <a:prstGeom prst="snip2DiagRect">
            <a:avLst/>
          </a:prstGeom>
          <a:solidFill>
            <a:schemeClr val="accent6">
              <a:lumMod val="20000"/>
              <a:lumOff val="80000"/>
            </a:schemeClr>
          </a:solidFill>
          <a:ln w="381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8: </a:t>
            </a:r>
            <a:r>
              <a:rPr lang="vi-VN" sz="3600" b="1" dirty="0">
                <a:solidFill>
                  <a:srgbClr val="FF0000"/>
                </a:solidFill>
                <a:latin typeface="#9Slide03 Arima Madurai" panose="00000500000000000000" pitchFamily="2" charset="0"/>
                <a:cs typeface="#9Slide03 Arima Madurai" panose="00000500000000000000" pitchFamily="2" charset="0"/>
              </a:rPr>
              <a:t>Thông qua câu chuyện nhà văn đã gửi đến mọi người bức thông điệp gì?</a:t>
            </a:r>
            <a:endParaRPr lang="en-US" sz="3600" b="1" dirty="0">
              <a:solidFill>
                <a:srgbClr val="FF0000"/>
              </a:solidFill>
              <a:latin typeface="#9Slide03 Arima Madurai" panose="00000500000000000000" pitchFamily="2" charset="0"/>
              <a:cs typeface="#9Slide03 Arima Madurai" panose="00000500000000000000" pitchFamily="2" charset="0"/>
            </a:endParaRPr>
          </a:p>
        </p:txBody>
      </p:sp>
      <p:sp>
        <p:nvSpPr>
          <p:cNvPr id="4" name="Rectangle 3">
            <a:extLst>
              <a:ext uri="{FF2B5EF4-FFF2-40B4-BE49-F238E27FC236}">
                <a16:creationId xmlns:a16="http://schemas.microsoft.com/office/drawing/2014/main" id="{86DE85F8-247A-4B26-8595-96F3824760FB}"/>
              </a:ext>
            </a:extLst>
          </p:cNvPr>
          <p:cNvSpPr/>
          <p:nvPr/>
        </p:nvSpPr>
        <p:spPr>
          <a:xfrm>
            <a:off x="576001" y="2927856"/>
            <a:ext cx="5470131" cy="14618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A</a:t>
            </a:r>
            <a:r>
              <a:rPr lang="vi-VN"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Hãy</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mua</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đồ</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ủng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hộ</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người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khó</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khăn</a:t>
            </a:r>
            <a:endParaRPr lang="en-US" sz="3200" dirty="0">
              <a:latin typeface="#9Slide05 Braxton Regular" panose="03060000000000000000" pitchFamily="66" charset="0"/>
              <a:cs typeface="#9Slide03 Arima Madurai" panose="00000500000000000000" pitchFamily="2" charset="0"/>
            </a:endParaRPr>
          </a:p>
        </p:txBody>
      </p:sp>
      <p:sp>
        <p:nvSpPr>
          <p:cNvPr id="5" name="Rectangle 4">
            <a:extLst>
              <a:ext uri="{FF2B5EF4-FFF2-40B4-BE49-F238E27FC236}">
                <a16:creationId xmlns:a16="http://schemas.microsoft.com/office/drawing/2014/main" id="{93998625-6706-4B05-B067-E95C783B26B0}"/>
              </a:ext>
            </a:extLst>
          </p:cNvPr>
          <p:cNvSpPr/>
          <p:nvPr/>
        </p:nvSpPr>
        <p:spPr>
          <a:xfrm>
            <a:off x="6436817" y="2932045"/>
            <a:ext cx="5218937" cy="14618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B</a:t>
            </a:r>
            <a:r>
              <a:rPr lang="vi-VN" sz="3200" dirty="0">
                <a:latin typeface="#9Slide05 Braxton Regular" panose="03060000000000000000" pitchFamily="66" charset="0"/>
                <a:cs typeface="#9Slide03 Arima Madurai" panose="00000500000000000000" pitchFamily="2" charset="0"/>
              </a:rPr>
              <a:t>.</a:t>
            </a:r>
            <a:r>
              <a:rPr lang="en-US" sz="3200" dirty="0">
                <a:latin typeface="#9Slide05 Braxton Regular" panose="03060000000000000000" pitchFamily="66" charset="0"/>
                <a:cs typeface="#9Slide03 Arima Madurai" panose="00000500000000000000" pitchFamily="2" charset="0"/>
              </a:rPr>
              <a:t> Cha </a:t>
            </a:r>
            <a:r>
              <a:rPr lang="en-US" sz="3200" dirty="0" err="1">
                <a:latin typeface="#9Slide05 Braxton Regular" panose="03060000000000000000" pitchFamily="66" charset="0"/>
                <a:cs typeface="#9Slide03 Arima Madurai" panose="00000500000000000000" pitchFamily="2" charset="0"/>
              </a:rPr>
              <a:t>mẹ</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không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nên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bắt</a:t>
            </a:r>
            <a:r>
              <a:rPr lang="en-US" sz="3200" dirty="0">
                <a:latin typeface="#9Slide05 Braxton Regular" panose="03060000000000000000" pitchFamily="66" charset="0"/>
                <a:cs typeface="#9Slide03 Arima Madurai" panose="00000500000000000000" pitchFamily="2" charset="0"/>
              </a:rPr>
              <a:t> con </a:t>
            </a:r>
            <a:r>
              <a:rPr lang="en-US" sz="3200" dirty="0" err="1">
                <a:latin typeface="#9Slide05 Braxton Regular" panose="03060000000000000000" pitchFamily="66" charset="0"/>
                <a:cs typeface="#9Slide03 Arima Madurai" panose="00000500000000000000" pitchFamily="2" charset="0"/>
              </a:rPr>
              <a:t>cái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ra</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ngoài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kiếm</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tiền</a:t>
            </a:r>
            <a:endParaRPr lang="en-US" sz="3200" dirty="0">
              <a:latin typeface="#9Slide05 Braxton Regular" panose="03060000000000000000" pitchFamily="66" charset="0"/>
              <a:cs typeface="#9Slide03 Arima Madurai" panose="00000500000000000000" pitchFamily="2" charset="0"/>
            </a:endParaRPr>
          </a:p>
        </p:txBody>
      </p:sp>
      <p:sp>
        <p:nvSpPr>
          <p:cNvPr id="6" name="Rectangle 5">
            <a:extLst>
              <a:ext uri="{FF2B5EF4-FFF2-40B4-BE49-F238E27FC236}">
                <a16:creationId xmlns:a16="http://schemas.microsoft.com/office/drawing/2014/main" id="{6DE21DDD-2553-491E-ACF0-63B6678E1998}"/>
              </a:ext>
            </a:extLst>
          </p:cNvPr>
          <p:cNvSpPr/>
          <p:nvPr/>
        </p:nvSpPr>
        <p:spPr>
          <a:xfrm>
            <a:off x="566765" y="4866739"/>
            <a:ext cx="5470131" cy="14618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9Slide05 Braxton Regular" panose="03060000000000000000" pitchFamily="66" charset="0"/>
                <a:cs typeface="#9Slide03 Arima Madurai" panose="00000500000000000000" pitchFamily="2" charset="0"/>
              </a:rPr>
              <a:t>C. </a:t>
            </a:r>
            <a:r>
              <a:rPr lang="en-US" sz="3200" dirty="0" err="1">
                <a:latin typeface="#9Slide05 Braxton Regular" panose="03060000000000000000" pitchFamily="66" charset="0"/>
                <a:cs typeface="#9Slide03 Arima Madurai" panose="00000500000000000000" pitchFamily="2" charset="0"/>
              </a:rPr>
              <a:t>Hãy</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yêu</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thương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và</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dành</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cho</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trẻ</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em</a:t>
            </a:r>
            <a:r>
              <a:rPr lang="en-US" sz="3200" dirty="0">
                <a:latin typeface="#9Slide05 Braxton Regular" panose="03060000000000000000" pitchFamily="66" charset="0"/>
                <a:cs typeface="#9Slide03 Arima Madurai" panose="00000500000000000000" pitchFamily="2" charset="0"/>
              </a:rPr>
              <a:t> 1 </a:t>
            </a:r>
            <a:r>
              <a:rPr lang="en-US" sz="3200" dirty="0" err="1">
                <a:latin typeface="#9Slide05 Braxton Regular" panose="03060000000000000000" pitchFamily="66" charset="0"/>
                <a:cs typeface="#9Slide03 Arima Madurai" panose="00000500000000000000" pitchFamily="2" charset="0"/>
              </a:rPr>
              <a:t>cuộc</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sống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bình</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yên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và</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hạnh</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phúc</a:t>
            </a:r>
            <a:r>
              <a:rPr lang="en-US" sz="3200" dirty="0">
                <a:latin typeface="#9Slide05 Braxton Regular" panose="03060000000000000000" pitchFamily="66" charset="0"/>
                <a:cs typeface="#9Slide03 Arima Madurai" panose="00000500000000000000" pitchFamily="2" charset="0"/>
              </a:rPr>
              <a:t>. </a:t>
            </a:r>
          </a:p>
        </p:txBody>
      </p:sp>
      <p:sp>
        <p:nvSpPr>
          <p:cNvPr id="7" name="Rectangle 6">
            <a:extLst>
              <a:ext uri="{FF2B5EF4-FFF2-40B4-BE49-F238E27FC236}">
                <a16:creationId xmlns:a16="http://schemas.microsoft.com/office/drawing/2014/main" id="{8CC5B765-44FA-45DA-A4F5-0A5D84934E6B}"/>
              </a:ext>
            </a:extLst>
          </p:cNvPr>
          <p:cNvSpPr/>
          <p:nvPr/>
        </p:nvSpPr>
        <p:spPr>
          <a:xfrm>
            <a:off x="6481679" y="4866739"/>
            <a:ext cx="5218937" cy="146189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1000"/>
              </a:spcAft>
              <a:tabLst>
                <a:tab pos="90170" algn="l"/>
                <a:tab pos="180340" algn="l"/>
              </a:tabLst>
            </a:pPr>
            <a:r>
              <a:rPr lang="vi-VN" sz="3200" dirty="0">
                <a:latin typeface="#9Slide05 Braxton Regular" panose="03060000000000000000" pitchFamily="66" charset="0"/>
                <a:cs typeface="#9Slide03 Arima Madurai" panose="00000500000000000000" pitchFamily="2" charset="0"/>
              </a:rPr>
              <a:t>D. </a:t>
            </a:r>
            <a:r>
              <a:rPr lang="en-US" sz="3200" dirty="0" err="1">
                <a:latin typeface="#9Slide05 Braxton Regular" panose="03060000000000000000" pitchFamily="66" charset="0"/>
                <a:cs typeface="#9Slide03 Arima Madurai" panose="00000500000000000000" pitchFamily="2" charset="0"/>
              </a:rPr>
              <a:t>Các</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em</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hãy</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cứ</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mộng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mơ</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vì</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điều</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đó</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hợp</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với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lứa</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tuổi</a:t>
            </a:r>
            <a:endParaRPr lang="en-US" sz="3200" dirty="0">
              <a:latin typeface="#9Slide05 Braxton Regular" panose="03060000000000000000" pitchFamily="66" charset="0"/>
              <a:ea typeface="Calibri" panose="020F0502020204030204" pitchFamily="34" charset="0"/>
              <a:cs typeface="#9Slide03 Arima Madurai" panose="00000500000000000000" pitchFamily="2" charset="0"/>
            </a:endParaRPr>
          </a:p>
        </p:txBody>
      </p:sp>
      <p:pic>
        <p:nvPicPr>
          <p:cNvPr id="8" name="Picture 7">
            <a:extLst>
              <a:ext uri="{FF2B5EF4-FFF2-40B4-BE49-F238E27FC236}">
                <a16:creationId xmlns:a16="http://schemas.microsoft.com/office/drawing/2014/main" id="{4065CAB8-1B2C-4EA8-8B65-59A66BB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817" y="3204847"/>
            <a:ext cx="805722" cy="708059"/>
          </a:xfrm>
          <a:prstGeom prst="rect">
            <a:avLst/>
          </a:prstGeom>
        </p:spPr>
      </p:pic>
      <p:pic>
        <p:nvPicPr>
          <p:cNvPr id="9" name="Picture 8">
            <a:extLst>
              <a:ext uri="{FF2B5EF4-FFF2-40B4-BE49-F238E27FC236}">
                <a16:creationId xmlns:a16="http://schemas.microsoft.com/office/drawing/2014/main" id="{D2920344-36E6-4158-BC2E-764F5C68CA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2228" y="5215272"/>
            <a:ext cx="804536" cy="643628"/>
          </a:xfrm>
          <a:prstGeom prst="rect">
            <a:avLst/>
          </a:prstGeom>
        </p:spPr>
      </p:pic>
      <p:pic>
        <p:nvPicPr>
          <p:cNvPr id="10" name="Picture 9">
            <a:extLst>
              <a:ext uri="{FF2B5EF4-FFF2-40B4-BE49-F238E27FC236}">
                <a16:creationId xmlns:a16="http://schemas.microsoft.com/office/drawing/2014/main" id="{8BE27D65-9434-408B-94F7-8ED2C185C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4825" y="5214150"/>
            <a:ext cx="804742" cy="707197"/>
          </a:xfrm>
          <a:prstGeom prst="rect">
            <a:avLst/>
          </a:prstGeom>
        </p:spPr>
      </p:pic>
      <p:pic>
        <p:nvPicPr>
          <p:cNvPr id="11" name="Picture 10">
            <a:extLst>
              <a:ext uri="{FF2B5EF4-FFF2-40B4-BE49-F238E27FC236}">
                <a16:creationId xmlns:a16="http://schemas.microsoft.com/office/drawing/2014/main" id="{ED70336A-945B-4DE3-B247-62B093C37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0353" y="3204847"/>
            <a:ext cx="732592" cy="643793"/>
          </a:xfrm>
          <a:prstGeom prst="rect">
            <a:avLst/>
          </a:prstGeom>
        </p:spPr>
      </p:pic>
      <p:sp>
        <p:nvSpPr>
          <p:cNvPr id="15" name="Google Shape;702;p34">
            <a:extLst>
              <a:ext uri="{FF2B5EF4-FFF2-40B4-BE49-F238E27FC236}">
                <a16:creationId xmlns:a16="http://schemas.microsoft.com/office/drawing/2014/main" id="{F7D7CA1D-0287-41BA-A550-69CFFEF090A2}"/>
              </a:ext>
            </a:extLst>
          </p:cNvPr>
          <p:cNvSpPr/>
          <p:nvPr/>
        </p:nvSpPr>
        <p:spPr>
          <a:xfrm>
            <a:off x="309319" y="299506"/>
            <a:ext cx="2189333" cy="213535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6" name="Picture 15" descr="—Pngtree—hand painted andersens fairytales q_3813215.png">
            <a:hlinkClick r:id="rId8" action="ppaction://hlinksldjump"/>
            <a:extLst>
              <a:ext uri="{FF2B5EF4-FFF2-40B4-BE49-F238E27FC236}">
                <a16:creationId xmlns:a16="http://schemas.microsoft.com/office/drawing/2014/main" id="{8CE020C9-B987-45EF-B6CE-D9F0CA62C615}"/>
              </a:ext>
            </a:extLst>
          </p:cNvPr>
          <p:cNvPicPr>
            <a:picLocks noChangeAspect="1"/>
          </p:cNvPicPr>
          <p:nvPr/>
        </p:nvPicPr>
        <p:blipFill>
          <a:blip r:embed="rId9" cstate="print"/>
          <a:stretch>
            <a:fillRect/>
          </a:stretch>
        </p:blipFill>
        <p:spPr>
          <a:xfrm>
            <a:off x="405665" y="363304"/>
            <a:ext cx="2068574" cy="2068574"/>
          </a:xfrm>
          <a:prstGeom prst="rect">
            <a:avLst/>
          </a:prstGeom>
        </p:spPr>
      </p:pic>
    </p:spTree>
    <p:extLst>
      <p:ext uri="{BB962C8B-B14F-4D97-AF65-F5344CB8AC3E}">
        <p14:creationId xmlns:p14="http://schemas.microsoft.com/office/powerpoint/2010/main" val="11930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3">
            <a:extLst>
              <a:ext uri="{FF2B5EF4-FFF2-40B4-BE49-F238E27FC236}">
                <a16:creationId xmlns:a16="http://schemas.microsoft.com/office/drawing/2014/main" id="{709A1307-2146-4FA3-87FC-1EE794A77E64}"/>
              </a:ext>
            </a:extLst>
          </p:cNvPr>
          <p:cNvSpPr/>
          <p:nvPr/>
        </p:nvSpPr>
        <p:spPr>
          <a:xfrm>
            <a:off x="3187700" y="618509"/>
            <a:ext cx="8305799" cy="1684640"/>
          </a:xfrm>
          <a:prstGeom prst="snip2DiagRect">
            <a:avLst>
              <a:gd name="adj1" fmla="val 0"/>
              <a:gd name="adj2" fmla="val 16667"/>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tabLst>
                <a:tab pos="90170" algn="l"/>
                <a:tab pos="180340" algn="l"/>
              </a:tabLst>
            </a:pPr>
            <a:r>
              <a:rPr lang="en-US" sz="3600" b="1" dirty="0" err="1">
                <a:solidFill>
                  <a:srgbClr val="FF0000"/>
                </a:solidFill>
                <a:latin typeface="#9Slide03 Arima Madurai" panose="00000500000000000000" pitchFamily="2" charset="0"/>
                <a:cs typeface="#9Slide03 Arima Madurai" panose="00000500000000000000" pitchFamily="2" charset="0"/>
              </a:rPr>
              <a:t>Câu</a:t>
            </a:r>
            <a:r>
              <a:rPr lang="en-US" sz="3600" b="1" dirty="0">
                <a:solidFill>
                  <a:srgbClr val="FF0000"/>
                </a:solidFill>
                <a:latin typeface="#9Slide03 Arima Madurai" panose="00000500000000000000" pitchFamily="2" charset="0"/>
                <a:cs typeface="#9Slide03 Arima Madurai" panose="00000500000000000000" pitchFamily="2" charset="0"/>
              </a:rPr>
              <a:t> 9: Khi </a:t>
            </a:r>
            <a:r>
              <a:rPr lang="en-US" sz="3600" b="1" dirty="0" err="1">
                <a:solidFill>
                  <a:srgbClr val="FF0000"/>
                </a:solidFill>
                <a:latin typeface="#9Slide03 Arima Madurai" panose="00000500000000000000" pitchFamily="2" charset="0"/>
                <a:cs typeface="#9Slide03 Arima Madurai" panose="00000500000000000000" pitchFamily="2" charset="0"/>
              </a:rPr>
              <a:t>đọc</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truyện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ngắn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không</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cần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chú</a:t>
            </a:r>
            <a:r>
              <a:rPr lang="en-US" sz="3600" b="1" dirty="0">
                <a:solidFill>
                  <a:srgbClr val="FF0000"/>
                </a:solidFill>
                <a:latin typeface="#9Slide03 Arima Madurai" panose="00000500000000000000" pitchFamily="2" charset="0"/>
                <a:cs typeface="#9Slide03 Arima Madurai" panose="00000500000000000000" pitchFamily="2" charset="0"/>
              </a:rPr>
              <a:t> ý </a:t>
            </a:r>
            <a:r>
              <a:rPr lang="en-US" sz="3600" b="1" dirty="0" err="1">
                <a:solidFill>
                  <a:srgbClr val="FF0000"/>
                </a:solidFill>
                <a:latin typeface="#9Slide03 Arima Madurai" panose="00000500000000000000" pitchFamily="2" charset="0"/>
                <a:cs typeface="#9Slide03 Arima Madurai" panose="00000500000000000000" pitchFamily="2" charset="0"/>
              </a:rPr>
              <a:t>đến</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yếu</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tố</a:t>
            </a:r>
            <a:r>
              <a:rPr lang="en-US" sz="3600" b="1" dirty="0">
                <a:solidFill>
                  <a:srgbClr val="FF0000"/>
                </a:solidFill>
                <a:latin typeface="#9Slide03 Arima Madurai" panose="00000500000000000000" pitchFamily="2" charset="0"/>
                <a:cs typeface="#9Slide03 Arima Madurai" panose="00000500000000000000" pitchFamily="2" charset="0"/>
              </a:rPr>
              <a:t> </a:t>
            </a:r>
            <a:r>
              <a:rPr lang="en-US" sz="3600" b="1" dirty="0" err="1">
                <a:solidFill>
                  <a:srgbClr val="FF0000"/>
                </a:solidFill>
                <a:latin typeface="#9Slide03 Arima Madurai" panose="00000500000000000000" pitchFamily="2" charset="0"/>
                <a:cs typeface="#9Slide03 Arima Madurai" panose="00000500000000000000" pitchFamily="2" charset="0"/>
              </a:rPr>
              <a:t>nào</a:t>
            </a:r>
            <a:r>
              <a:rPr lang="en-US" sz="36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a:extLst>
              <a:ext uri="{FF2B5EF4-FFF2-40B4-BE49-F238E27FC236}">
                <a16:creationId xmlns:a16="http://schemas.microsoft.com/office/drawing/2014/main" id="{B9D1457A-296A-4ED6-814A-AB1B42AF1E4D}"/>
              </a:ext>
            </a:extLst>
          </p:cNvPr>
          <p:cNvSpPr/>
          <p:nvPr/>
        </p:nvSpPr>
        <p:spPr>
          <a:xfrm>
            <a:off x="698500" y="3034677"/>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A. Dung </a:t>
            </a:r>
            <a:r>
              <a:rPr lang="en-US" sz="3200" dirty="0" err="1">
                <a:latin typeface="#9Slide05 Braxton Regular" panose="03060000000000000000" pitchFamily="66" charset="0"/>
                <a:cs typeface="#9Slide03 Arima Madurai" panose="00000500000000000000" pitchFamily="2" charset="0"/>
              </a:rPr>
              <a:t>lượng</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của</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văn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bản</a:t>
            </a:r>
            <a:endParaRPr lang="en-US" sz="3200" dirty="0">
              <a:latin typeface="#9Slide05 Braxton Regular" panose="03060000000000000000" pitchFamily="66" charset="0"/>
              <a:cs typeface="#9Slide03 Arima Madurai" panose="00000500000000000000" pitchFamily="2" charset="0"/>
            </a:endParaRPr>
          </a:p>
        </p:txBody>
      </p:sp>
      <p:sp>
        <p:nvSpPr>
          <p:cNvPr id="5" name="Rectangle 4">
            <a:extLst>
              <a:ext uri="{FF2B5EF4-FFF2-40B4-BE49-F238E27FC236}">
                <a16:creationId xmlns:a16="http://schemas.microsoft.com/office/drawing/2014/main" id="{2B107D4A-C372-4881-B3AB-5766D6525DB4}"/>
              </a:ext>
            </a:extLst>
          </p:cNvPr>
          <p:cNvSpPr/>
          <p:nvPr/>
        </p:nvSpPr>
        <p:spPr>
          <a:xfrm>
            <a:off x="6152226" y="3038866"/>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B. </a:t>
            </a:r>
            <a:r>
              <a:rPr lang="en-US" sz="3200" dirty="0" err="1">
                <a:latin typeface="#9Slide05 Braxton Regular" panose="03060000000000000000" pitchFamily="66" charset="0"/>
                <a:cs typeface="#9Slide03 Arima Madurai" panose="00000500000000000000" pitchFamily="2" charset="0"/>
              </a:rPr>
              <a:t>Đề</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tài</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chủ</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đề</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nhân</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vật</a:t>
            </a:r>
            <a:endParaRPr lang="en-US" sz="3200" dirty="0">
              <a:latin typeface="#9Slide05 Braxton Regular" panose="03060000000000000000" pitchFamily="66" charset="0"/>
              <a:cs typeface="#9Slide03 Arima Madurai" panose="00000500000000000000" pitchFamily="2" charset="0"/>
            </a:endParaRPr>
          </a:p>
        </p:txBody>
      </p:sp>
      <p:sp>
        <p:nvSpPr>
          <p:cNvPr id="6" name="Rectangle 5">
            <a:extLst>
              <a:ext uri="{FF2B5EF4-FFF2-40B4-BE49-F238E27FC236}">
                <a16:creationId xmlns:a16="http://schemas.microsoft.com/office/drawing/2014/main" id="{B291C027-C80A-4E0C-ABCF-36F579724977}"/>
              </a:ext>
            </a:extLst>
          </p:cNvPr>
          <p:cNvSpPr/>
          <p:nvPr/>
        </p:nvSpPr>
        <p:spPr>
          <a:xfrm>
            <a:off x="698500" y="4942618"/>
            <a:ext cx="5297291"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C. </a:t>
            </a:r>
            <a:r>
              <a:rPr lang="en-US" sz="3200" dirty="0" err="1">
                <a:latin typeface="#9Slide05 Braxton Regular" panose="03060000000000000000" pitchFamily="66" charset="0"/>
                <a:cs typeface="#9Slide03 Arima Madurai" panose="00000500000000000000" pitchFamily="2" charset="0"/>
              </a:rPr>
              <a:t>Sự</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việc</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và</a:t>
            </a:r>
            <a:r>
              <a:rPr lang="en-US" sz="3200" dirty="0">
                <a:latin typeface="#9Slide05 Braxton Regular" panose="03060000000000000000" pitchFamily="66" charset="0"/>
                <a:cs typeface="#9Slide03 Arima Madurai" panose="00000500000000000000" pitchFamily="2" charset="0"/>
              </a:rPr>
              <a:t> chi </a:t>
            </a:r>
            <a:r>
              <a:rPr lang="en-US" sz="3200" dirty="0" err="1">
                <a:latin typeface="#9Slide05 Braxton Regular" panose="03060000000000000000" pitchFamily="66" charset="0"/>
                <a:cs typeface="#9Slide03 Arima Madurai" panose="00000500000000000000" pitchFamily="2" charset="0"/>
              </a:rPr>
              <a:t>tiết</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tiêu</a:t>
            </a:r>
            <a:r>
              <a:rPr lang="en-US" sz="3200" dirty="0">
                <a:latin typeface="#9Slide05 Braxton Regular" panose="03060000000000000000" pitchFamily="66" charset="0"/>
                <a:cs typeface="#9Slide03 Arima Madurai" panose="00000500000000000000" pitchFamily="2" charset="0"/>
              </a:rPr>
              <a:t> </a:t>
            </a:r>
            <a:r>
              <a:rPr lang="en-US" sz="3200" dirty="0" err="1">
                <a:latin typeface="#9Slide05 Braxton Regular" panose="03060000000000000000" pitchFamily="66" charset="0"/>
                <a:cs typeface="#9Slide03 Arima Madurai" panose="00000500000000000000" pitchFamily="2" charset="0"/>
              </a:rPr>
              <a:t>biểu</a:t>
            </a:r>
            <a:endParaRPr lang="en-US" sz="3200" dirty="0">
              <a:latin typeface="#9Slide05 Braxton Regular" panose="03060000000000000000" pitchFamily="66" charset="0"/>
              <a:cs typeface="#9Slide03 Arima Madurai" panose="00000500000000000000" pitchFamily="2" charset="0"/>
            </a:endParaRPr>
          </a:p>
        </p:txBody>
      </p:sp>
      <p:sp>
        <p:nvSpPr>
          <p:cNvPr id="7" name="Rectangle 6">
            <a:extLst>
              <a:ext uri="{FF2B5EF4-FFF2-40B4-BE49-F238E27FC236}">
                <a16:creationId xmlns:a16="http://schemas.microsoft.com/office/drawing/2014/main" id="{92D7B1C3-09EB-4DEA-8E53-08C0A01F58FD}"/>
              </a:ext>
            </a:extLst>
          </p:cNvPr>
          <p:cNvSpPr/>
          <p:nvPr/>
        </p:nvSpPr>
        <p:spPr>
          <a:xfrm>
            <a:off x="6152226" y="4946807"/>
            <a:ext cx="5341273" cy="158099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1000"/>
              </a:spcAft>
              <a:tabLst>
                <a:tab pos="90170" algn="l"/>
                <a:tab pos="180340" algn="l"/>
              </a:tabLst>
            </a:pPr>
            <a:r>
              <a:rPr lang="en-US" sz="3200" dirty="0">
                <a:latin typeface="#9Slide05 Braxton Regular" panose="03060000000000000000" pitchFamily="66" charset="0"/>
                <a:cs typeface="#9Slide03 Arima Madurai" panose="00000500000000000000" pitchFamily="2" charset="0"/>
              </a:rPr>
              <a:t>D. </a:t>
            </a:r>
            <a:r>
              <a:rPr lang="vi-VN" sz="3200" dirty="0">
                <a:latin typeface="#9Slide05 Braxton Regular" panose="03060000000000000000" pitchFamily="66" charset="0"/>
                <a:ea typeface="Cambria" panose="02040503050406030204" pitchFamily="18" charset="0"/>
                <a:cs typeface="#9Slide03 Arima Madurai" panose="00000500000000000000" pitchFamily="2" charset="0"/>
              </a:rPr>
              <a:t>Tình cảm, cảm xúc của người viết thể hiện qua ngôn ngữ văn bản</a:t>
            </a:r>
            <a:endParaRPr lang="en-US" altLang="zh-CN" sz="3200" dirty="0">
              <a:solidFill>
                <a:prstClr val="black"/>
              </a:solidFill>
              <a:latin typeface="#9Slide05 Braxton Regular" panose="03060000000000000000" pitchFamily="66" charset="0"/>
              <a:ea typeface="Cambria" panose="02040503050406030204" pitchFamily="18" charset="0"/>
              <a:cs typeface="#9Slide03 Arima Madurai" panose="00000500000000000000" pitchFamily="2" charset="0"/>
              <a:sym typeface="+mn-lt"/>
            </a:endParaRPr>
          </a:p>
        </p:txBody>
      </p:sp>
      <p:pic>
        <p:nvPicPr>
          <p:cNvPr id="8" name="Picture 7">
            <a:extLst>
              <a:ext uri="{FF2B5EF4-FFF2-40B4-BE49-F238E27FC236}">
                <a16:creationId xmlns:a16="http://schemas.microsoft.com/office/drawing/2014/main" id="{9D8D95B0-E8B1-4619-B706-5C36218D6D61}"/>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75350" y="3316540"/>
            <a:ext cx="885137" cy="708059"/>
          </a:xfrm>
          <a:prstGeom prst="rect">
            <a:avLst/>
          </a:prstGeom>
        </p:spPr>
      </p:pic>
      <p:pic>
        <p:nvPicPr>
          <p:cNvPr id="9" name="Picture 8">
            <a:extLst>
              <a:ext uri="{FF2B5EF4-FFF2-40B4-BE49-F238E27FC236}">
                <a16:creationId xmlns:a16="http://schemas.microsoft.com/office/drawing/2014/main" id="{10818C81-9011-45B4-BBC3-F4AC51AA7D0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55951" y="5393343"/>
            <a:ext cx="804536" cy="704088"/>
          </a:xfrm>
          <a:prstGeom prst="rect">
            <a:avLst/>
          </a:prstGeom>
        </p:spPr>
      </p:pic>
      <p:pic>
        <p:nvPicPr>
          <p:cNvPr id="10" name="Picture 9">
            <a:extLst>
              <a:ext uri="{FF2B5EF4-FFF2-40B4-BE49-F238E27FC236}">
                <a16:creationId xmlns:a16="http://schemas.microsoft.com/office/drawing/2014/main" id="{F93BF18E-A7FE-48C0-93DE-56379B624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5390234"/>
            <a:ext cx="804742" cy="707197"/>
          </a:xfrm>
          <a:prstGeom prst="rect">
            <a:avLst/>
          </a:prstGeom>
        </p:spPr>
      </p:pic>
      <p:pic>
        <p:nvPicPr>
          <p:cNvPr id="11" name="Picture 10">
            <a:extLst>
              <a:ext uri="{FF2B5EF4-FFF2-40B4-BE49-F238E27FC236}">
                <a16:creationId xmlns:a16="http://schemas.microsoft.com/office/drawing/2014/main" id="{71AEECCA-9179-4CD6-8ED1-546F70EF7F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2071" y="3469797"/>
            <a:ext cx="804742" cy="707197"/>
          </a:xfrm>
          <a:prstGeom prst="rect">
            <a:avLst/>
          </a:prstGeom>
        </p:spPr>
      </p:pic>
      <p:sp>
        <p:nvSpPr>
          <p:cNvPr id="15" name="Google Shape;702;p34">
            <a:extLst>
              <a:ext uri="{FF2B5EF4-FFF2-40B4-BE49-F238E27FC236}">
                <a16:creationId xmlns:a16="http://schemas.microsoft.com/office/drawing/2014/main" id="{BC98A324-37D6-4D51-87F2-D341143D7C4E}"/>
              </a:ext>
            </a:extLst>
          </p:cNvPr>
          <p:cNvSpPr/>
          <p:nvPr/>
        </p:nvSpPr>
        <p:spPr>
          <a:xfrm>
            <a:off x="415646" y="320772"/>
            <a:ext cx="2189333" cy="213535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16" name="Picture 15" descr="—Pngtree—hand painted andersens fairytales q_3813215.png">
            <a:hlinkClick r:id="rId9" action="ppaction://hlinksldjump"/>
            <a:extLst>
              <a:ext uri="{FF2B5EF4-FFF2-40B4-BE49-F238E27FC236}">
                <a16:creationId xmlns:a16="http://schemas.microsoft.com/office/drawing/2014/main" id="{086CDC00-42BF-4C99-BC8C-69A96F8A64AD}"/>
              </a:ext>
            </a:extLst>
          </p:cNvPr>
          <p:cNvPicPr>
            <a:picLocks noChangeAspect="1"/>
          </p:cNvPicPr>
          <p:nvPr/>
        </p:nvPicPr>
        <p:blipFill>
          <a:blip r:embed="rId10" cstate="print"/>
          <a:stretch>
            <a:fillRect/>
          </a:stretch>
        </p:blipFill>
        <p:spPr>
          <a:xfrm>
            <a:off x="511992" y="384570"/>
            <a:ext cx="2068574" cy="2068574"/>
          </a:xfrm>
          <a:prstGeom prst="rect">
            <a:avLst/>
          </a:prstGeom>
        </p:spPr>
      </p:pic>
    </p:spTree>
    <p:extLst>
      <p:ext uri="{BB962C8B-B14F-4D97-AF65-F5344CB8AC3E}">
        <p14:creationId xmlns:p14="http://schemas.microsoft.com/office/powerpoint/2010/main" val="8531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rcRect/>
          <a:stretch>
            <a:fillRect/>
          </a:stretch>
        </p:blipFill>
        <p:spPr>
          <a:xfrm>
            <a:off x="453670" y="1813998"/>
            <a:ext cx="11515662" cy="3230003"/>
          </a:xfrm>
          <a:custGeom>
            <a:avLst/>
            <a:gdLst/>
            <a:ahLst/>
            <a:cxnLst/>
            <a:rect l="l" t="t" r="r" b="b"/>
            <a:pathLst>
              <a:path w="9498391" h="2664183">
                <a:moveTo>
                  <a:pt x="3762794" y="1530308"/>
                </a:moveTo>
                <a:lnTo>
                  <a:pt x="3904776" y="1530308"/>
                </a:lnTo>
                <a:lnTo>
                  <a:pt x="3904776" y="1600853"/>
                </a:lnTo>
                <a:lnTo>
                  <a:pt x="3762794" y="1600853"/>
                </a:lnTo>
                <a:close/>
                <a:moveTo>
                  <a:pt x="2356368" y="1479409"/>
                </a:moveTo>
                <a:cubicBezTo>
                  <a:pt x="2260523" y="1587160"/>
                  <a:pt x="2150390" y="1671100"/>
                  <a:pt x="2025970" y="1731226"/>
                </a:cubicBezTo>
                <a:cubicBezTo>
                  <a:pt x="2056330" y="1767540"/>
                  <a:pt x="2083715" y="1804152"/>
                  <a:pt x="2108123" y="1841061"/>
                </a:cubicBezTo>
                <a:cubicBezTo>
                  <a:pt x="2231353" y="1771410"/>
                  <a:pt x="2345057" y="1675862"/>
                  <a:pt x="2449237" y="1554418"/>
                </a:cubicBezTo>
                <a:close/>
                <a:moveTo>
                  <a:pt x="2880541" y="1460657"/>
                </a:moveTo>
                <a:cubicBezTo>
                  <a:pt x="2876969" y="1497864"/>
                  <a:pt x="2861119" y="1527480"/>
                  <a:pt x="2832990" y="1549507"/>
                </a:cubicBezTo>
                <a:cubicBezTo>
                  <a:pt x="2804862" y="1571533"/>
                  <a:pt x="2742726" y="1589542"/>
                  <a:pt x="2646583" y="1603532"/>
                </a:cubicBezTo>
                <a:cubicBezTo>
                  <a:pt x="2664442" y="1635678"/>
                  <a:pt x="2679325" y="1666039"/>
                  <a:pt x="2691231" y="1694614"/>
                </a:cubicBezTo>
                <a:cubicBezTo>
                  <a:pt x="2791244" y="1676755"/>
                  <a:pt x="2866402" y="1646245"/>
                  <a:pt x="2916706" y="1603085"/>
                </a:cubicBezTo>
                <a:lnTo>
                  <a:pt x="3148431" y="1699079"/>
                </a:lnTo>
                <a:lnTo>
                  <a:pt x="3199330" y="1615140"/>
                </a:lnTo>
                <a:cubicBezTo>
                  <a:pt x="3119261" y="1587160"/>
                  <a:pt x="3040977" y="1560669"/>
                  <a:pt x="2964480" y="1535666"/>
                </a:cubicBezTo>
                <a:cubicBezTo>
                  <a:pt x="2974005" y="1513342"/>
                  <a:pt x="2979958" y="1488339"/>
                  <a:pt x="2982339" y="1460657"/>
                </a:cubicBezTo>
                <a:close/>
                <a:moveTo>
                  <a:pt x="5329061" y="1438332"/>
                </a:moveTo>
                <a:cubicBezTo>
                  <a:pt x="5299295" y="1562753"/>
                  <a:pt x="5266553" y="1677053"/>
                  <a:pt x="5230835" y="1781232"/>
                </a:cubicBezTo>
                <a:cubicBezTo>
                  <a:pt x="5268935" y="1790757"/>
                  <a:pt x="5310011" y="1802664"/>
                  <a:pt x="5354064" y="1816951"/>
                </a:cubicBezTo>
                <a:cubicBezTo>
                  <a:pt x="5386211" y="1721106"/>
                  <a:pt x="5417763" y="1608294"/>
                  <a:pt x="5448719" y="1478516"/>
                </a:cubicBezTo>
                <a:cubicBezTo>
                  <a:pt x="5410619" y="1468396"/>
                  <a:pt x="5370733" y="1455001"/>
                  <a:pt x="5329061" y="1438332"/>
                </a:cubicBezTo>
                <a:close/>
                <a:moveTo>
                  <a:pt x="6586361" y="1414222"/>
                </a:moveTo>
                <a:lnTo>
                  <a:pt x="6856931" y="1414222"/>
                </a:lnTo>
                <a:cubicBezTo>
                  <a:pt x="6839071" y="1471372"/>
                  <a:pt x="6811687" y="1522271"/>
                  <a:pt x="6774777" y="1566920"/>
                </a:cubicBezTo>
                <a:cubicBezTo>
                  <a:pt x="6733403" y="1524950"/>
                  <a:pt x="6698875" y="1476135"/>
                  <a:pt x="6671193" y="1420473"/>
                </a:cubicBezTo>
                <a:lnTo>
                  <a:pt x="6593505" y="1476730"/>
                </a:lnTo>
                <a:cubicBezTo>
                  <a:pt x="6625354" y="1536559"/>
                  <a:pt x="6661073" y="1590435"/>
                  <a:pt x="6700661" y="1638357"/>
                </a:cubicBezTo>
                <a:cubicBezTo>
                  <a:pt x="6667026" y="1663956"/>
                  <a:pt x="6628926" y="1686727"/>
                  <a:pt x="6586361" y="1706670"/>
                </a:cubicBezTo>
                <a:close/>
                <a:moveTo>
                  <a:pt x="4627187" y="1385647"/>
                </a:moveTo>
                <a:cubicBezTo>
                  <a:pt x="4623615" y="1415413"/>
                  <a:pt x="4619002" y="1443393"/>
                  <a:pt x="4613346" y="1469586"/>
                </a:cubicBezTo>
                <a:lnTo>
                  <a:pt x="4334293" y="1469586"/>
                </a:lnTo>
                <a:lnTo>
                  <a:pt x="4334293" y="1577635"/>
                </a:lnTo>
                <a:lnTo>
                  <a:pt x="4575395" y="1577635"/>
                </a:lnTo>
                <a:cubicBezTo>
                  <a:pt x="4530747" y="1649668"/>
                  <a:pt x="4439961" y="1702056"/>
                  <a:pt x="4303040" y="1734798"/>
                </a:cubicBezTo>
                <a:cubicBezTo>
                  <a:pt x="4335782" y="1771707"/>
                  <a:pt x="4363761" y="1805938"/>
                  <a:pt x="4386979" y="1837489"/>
                </a:cubicBezTo>
                <a:cubicBezTo>
                  <a:pt x="4560512" y="1789864"/>
                  <a:pt x="4670050" y="1703246"/>
                  <a:pt x="4715591" y="1577635"/>
                </a:cubicBezTo>
                <a:lnTo>
                  <a:pt x="4976338" y="1577635"/>
                </a:lnTo>
                <a:cubicBezTo>
                  <a:pt x="4974255" y="1620498"/>
                  <a:pt x="4971501" y="1648924"/>
                  <a:pt x="4968078" y="1662914"/>
                </a:cubicBezTo>
                <a:cubicBezTo>
                  <a:pt x="4964655" y="1676904"/>
                  <a:pt x="4955800" y="1687768"/>
                  <a:pt x="4941512" y="1695507"/>
                </a:cubicBezTo>
                <a:cubicBezTo>
                  <a:pt x="4927225" y="1703246"/>
                  <a:pt x="4907282" y="1707116"/>
                  <a:pt x="4881683" y="1707116"/>
                </a:cubicBezTo>
                <a:cubicBezTo>
                  <a:pt x="4832570" y="1707116"/>
                  <a:pt x="4775122" y="1704437"/>
                  <a:pt x="4709340" y="1699079"/>
                </a:cubicBezTo>
                <a:cubicBezTo>
                  <a:pt x="4723033" y="1744323"/>
                  <a:pt x="4732558" y="1784507"/>
                  <a:pt x="4737915" y="1819630"/>
                </a:cubicBezTo>
                <a:cubicBezTo>
                  <a:pt x="4770955" y="1821118"/>
                  <a:pt x="4802358" y="1821862"/>
                  <a:pt x="4832124" y="1821862"/>
                </a:cubicBezTo>
                <a:cubicBezTo>
                  <a:pt x="4918146" y="1821862"/>
                  <a:pt x="4975892" y="1816579"/>
                  <a:pt x="5005360" y="1806012"/>
                </a:cubicBezTo>
                <a:cubicBezTo>
                  <a:pt x="5034828" y="1795445"/>
                  <a:pt x="5058045" y="1779149"/>
                  <a:pt x="5075011" y="1757122"/>
                </a:cubicBezTo>
                <a:cubicBezTo>
                  <a:pt x="5091978" y="1735096"/>
                  <a:pt x="5101949" y="1707116"/>
                  <a:pt x="5104926" y="1673183"/>
                </a:cubicBezTo>
                <a:lnTo>
                  <a:pt x="5120106" y="1469586"/>
                </a:lnTo>
                <a:lnTo>
                  <a:pt x="4742827" y="1469586"/>
                </a:lnTo>
                <a:cubicBezTo>
                  <a:pt x="4747887" y="1442202"/>
                  <a:pt x="4751906" y="1414222"/>
                  <a:pt x="4754882" y="1385647"/>
                </a:cubicBezTo>
                <a:close/>
                <a:moveTo>
                  <a:pt x="7490045" y="1378503"/>
                </a:moveTo>
                <a:lnTo>
                  <a:pt x="7782939" y="1378503"/>
                </a:lnTo>
                <a:lnTo>
                  <a:pt x="7782939" y="1427617"/>
                </a:lnTo>
                <a:lnTo>
                  <a:pt x="7490045" y="1427617"/>
                </a:lnTo>
                <a:close/>
                <a:moveTo>
                  <a:pt x="2680516" y="1350821"/>
                </a:moveTo>
                <a:lnTo>
                  <a:pt x="2680516" y="1560669"/>
                </a:lnTo>
                <a:lnTo>
                  <a:pt x="2776956" y="1560669"/>
                </a:lnTo>
                <a:lnTo>
                  <a:pt x="2776956" y="1432082"/>
                </a:lnTo>
                <a:lnTo>
                  <a:pt x="3057348" y="1432082"/>
                </a:lnTo>
                <a:lnTo>
                  <a:pt x="3057348" y="1560669"/>
                </a:lnTo>
                <a:lnTo>
                  <a:pt x="3153789" y="1560669"/>
                </a:lnTo>
                <a:lnTo>
                  <a:pt x="3153789" y="1350821"/>
                </a:lnTo>
                <a:close/>
                <a:moveTo>
                  <a:pt x="8528568" y="1335641"/>
                </a:moveTo>
                <a:lnTo>
                  <a:pt x="8683944" y="1335641"/>
                </a:lnTo>
                <a:cubicBezTo>
                  <a:pt x="8668764" y="1404102"/>
                  <a:pt x="8643165" y="1465717"/>
                  <a:pt x="8607149" y="1520485"/>
                </a:cubicBezTo>
                <a:cubicBezTo>
                  <a:pt x="8574705" y="1468693"/>
                  <a:pt x="8548511" y="1407078"/>
                  <a:pt x="8528568" y="1335641"/>
                </a:cubicBezTo>
                <a:close/>
                <a:moveTo>
                  <a:pt x="3560983" y="1307066"/>
                </a:moveTo>
                <a:lnTo>
                  <a:pt x="4107479" y="1307066"/>
                </a:lnTo>
                <a:lnTo>
                  <a:pt x="4107479" y="1420919"/>
                </a:lnTo>
                <a:cubicBezTo>
                  <a:pt x="4049734" y="1384605"/>
                  <a:pt x="3990500" y="1349333"/>
                  <a:pt x="3929779" y="1315103"/>
                </a:cubicBezTo>
                <a:lnTo>
                  <a:pt x="3871736" y="1382968"/>
                </a:lnTo>
                <a:lnTo>
                  <a:pt x="3954782" y="1437439"/>
                </a:lnTo>
                <a:lnTo>
                  <a:pt x="3723950" y="1437439"/>
                </a:lnTo>
                <a:cubicBezTo>
                  <a:pt x="3748059" y="1419580"/>
                  <a:pt x="3772021" y="1401423"/>
                  <a:pt x="3795834" y="1382968"/>
                </a:cubicBezTo>
                <a:lnTo>
                  <a:pt x="3731540" y="1312424"/>
                </a:lnTo>
                <a:cubicBezTo>
                  <a:pt x="3680343" y="1350821"/>
                  <a:pt x="3623491" y="1391154"/>
                  <a:pt x="3560983" y="1433421"/>
                </a:cubicBezTo>
                <a:close/>
                <a:moveTo>
                  <a:pt x="1767009" y="1299029"/>
                </a:moveTo>
                <a:lnTo>
                  <a:pt x="1767009" y="1358858"/>
                </a:lnTo>
                <a:lnTo>
                  <a:pt x="1571448" y="1358858"/>
                </a:lnTo>
                <a:lnTo>
                  <a:pt x="1571448" y="1466014"/>
                </a:lnTo>
                <a:lnTo>
                  <a:pt x="1729504" y="1466014"/>
                </a:lnTo>
                <a:cubicBezTo>
                  <a:pt x="1682475" y="1535071"/>
                  <a:pt x="1623241" y="1602043"/>
                  <a:pt x="1551803" y="1666932"/>
                </a:cubicBezTo>
                <a:cubicBezTo>
                  <a:pt x="1575616" y="1700270"/>
                  <a:pt x="1598536" y="1735096"/>
                  <a:pt x="1620562" y="1771410"/>
                </a:cubicBezTo>
                <a:cubicBezTo>
                  <a:pt x="1674140" y="1719618"/>
                  <a:pt x="1722956" y="1657705"/>
                  <a:pt x="1767009" y="1585672"/>
                </a:cubicBezTo>
                <a:lnTo>
                  <a:pt x="1767009" y="1836596"/>
                </a:lnTo>
                <a:lnTo>
                  <a:pt x="1884881" y="1836596"/>
                </a:lnTo>
                <a:lnTo>
                  <a:pt x="1884881" y="1615140"/>
                </a:lnTo>
                <a:cubicBezTo>
                  <a:pt x="1922385" y="1642525"/>
                  <a:pt x="1961974" y="1672588"/>
                  <a:pt x="2003645" y="1705330"/>
                </a:cubicBezTo>
                <a:lnTo>
                  <a:pt x="2075083" y="1605318"/>
                </a:lnTo>
                <a:cubicBezTo>
                  <a:pt x="2016147" y="1568408"/>
                  <a:pt x="1952746" y="1531201"/>
                  <a:pt x="1884881" y="1493696"/>
                </a:cubicBezTo>
                <a:lnTo>
                  <a:pt x="1884881" y="1466014"/>
                </a:lnTo>
                <a:lnTo>
                  <a:pt x="2064368" y="1466014"/>
                </a:lnTo>
                <a:lnTo>
                  <a:pt x="2064368" y="1358858"/>
                </a:lnTo>
                <a:lnTo>
                  <a:pt x="1884881" y="1358858"/>
                </a:lnTo>
                <a:lnTo>
                  <a:pt x="1884881" y="1299029"/>
                </a:lnTo>
                <a:close/>
                <a:moveTo>
                  <a:pt x="7490045" y="1265096"/>
                </a:moveTo>
                <a:lnTo>
                  <a:pt x="7782939" y="1265096"/>
                </a:lnTo>
                <a:lnTo>
                  <a:pt x="7782939" y="1312424"/>
                </a:lnTo>
                <a:lnTo>
                  <a:pt x="7490045" y="1312424"/>
                </a:lnTo>
                <a:close/>
                <a:moveTo>
                  <a:pt x="2351011" y="1209732"/>
                </a:moveTo>
                <a:cubicBezTo>
                  <a:pt x="2266476" y="1306768"/>
                  <a:pt x="2172715" y="1382968"/>
                  <a:pt x="2069725" y="1438332"/>
                </a:cubicBezTo>
                <a:cubicBezTo>
                  <a:pt x="2103063" y="1472265"/>
                  <a:pt x="2131340" y="1504710"/>
                  <a:pt x="2154557" y="1535666"/>
                </a:cubicBezTo>
                <a:cubicBezTo>
                  <a:pt x="2253379" y="1470182"/>
                  <a:pt x="2348034" y="1387433"/>
                  <a:pt x="2438521" y="1287421"/>
                </a:cubicBezTo>
                <a:close/>
                <a:moveTo>
                  <a:pt x="2803745" y="1198124"/>
                </a:moveTo>
                <a:lnTo>
                  <a:pt x="3030559" y="1198124"/>
                </a:lnTo>
                <a:lnTo>
                  <a:pt x="3030559" y="1240093"/>
                </a:lnTo>
                <a:lnTo>
                  <a:pt x="2803745" y="1240093"/>
                </a:lnTo>
                <a:close/>
                <a:moveTo>
                  <a:pt x="5288877" y="1186515"/>
                </a:moveTo>
                <a:lnTo>
                  <a:pt x="5215654" y="1274026"/>
                </a:lnTo>
                <a:cubicBezTo>
                  <a:pt x="5271613" y="1319270"/>
                  <a:pt x="5326977" y="1366300"/>
                  <a:pt x="5381746" y="1415115"/>
                </a:cubicBezTo>
                <a:lnTo>
                  <a:pt x="5464792" y="1323139"/>
                </a:lnTo>
                <a:cubicBezTo>
                  <a:pt x="5419549" y="1285039"/>
                  <a:pt x="5360910" y="1239498"/>
                  <a:pt x="5288877" y="1186515"/>
                </a:cubicBezTo>
                <a:close/>
                <a:moveTo>
                  <a:pt x="3569020" y="1149903"/>
                </a:moveTo>
                <a:lnTo>
                  <a:pt x="3619919" y="1212411"/>
                </a:lnTo>
                <a:lnTo>
                  <a:pt x="3443111" y="1212411"/>
                </a:lnTo>
                <a:lnTo>
                  <a:pt x="3443111" y="1828560"/>
                </a:lnTo>
                <a:lnTo>
                  <a:pt x="3560983" y="1828560"/>
                </a:lnTo>
                <a:lnTo>
                  <a:pt x="3560983" y="1482534"/>
                </a:lnTo>
                <a:cubicBezTo>
                  <a:pt x="3583902" y="1512300"/>
                  <a:pt x="3595808" y="1527927"/>
                  <a:pt x="3596701" y="1529415"/>
                </a:cubicBezTo>
                <a:lnTo>
                  <a:pt x="3653852" y="1488785"/>
                </a:lnTo>
                <a:lnTo>
                  <a:pt x="3653852" y="1741942"/>
                </a:lnTo>
                <a:lnTo>
                  <a:pt x="3762794" y="1741942"/>
                </a:lnTo>
                <a:lnTo>
                  <a:pt x="3762794" y="1699079"/>
                </a:lnTo>
                <a:lnTo>
                  <a:pt x="4013718" y="1699079"/>
                </a:lnTo>
                <a:lnTo>
                  <a:pt x="4013718" y="1477623"/>
                </a:lnTo>
                <a:lnTo>
                  <a:pt x="4078904" y="1523164"/>
                </a:lnTo>
                <a:lnTo>
                  <a:pt x="4107479" y="1486999"/>
                </a:lnTo>
                <a:lnTo>
                  <a:pt x="4107479" y="1648180"/>
                </a:lnTo>
                <a:cubicBezTo>
                  <a:pt x="4107479" y="1698186"/>
                  <a:pt x="4080393" y="1723189"/>
                  <a:pt x="4026220" y="1723189"/>
                </a:cubicBezTo>
                <a:cubicBezTo>
                  <a:pt x="3994072" y="1723189"/>
                  <a:pt x="3961033" y="1721404"/>
                  <a:pt x="3927100" y="1717832"/>
                </a:cubicBezTo>
                <a:cubicBezTo>
                  <a:pt x="3934244" y="1744621"/>
                  <a:pt x="3941983" y="1781828"/>
                  <a:pt x="3950317" y="1829453"/>
                </a:cubicBezTo>
                <a:cubicBezTo>
                  <a:pt x="4044377" y="1828560"/>
                  <a:pt x="4105768" y="1824616"/>
                  <a:pt x="4134492" y="1817621"/>
                </a:cubicBezTo>
                <a:cubicBezTo>
                  <a:pt x="4163216" y="1810626"/>
                  <a:pt x="4185689" y="1794850"/>
                  <a:pt x="4201911" y="1770294"/>
                </a:cubicBezTo>
                <a:cubicBezTo>
                  <a:pt x="4218133" y="1745737"/>
                  <a:pt x="4226245" y="1712771"/>
                  <a:pt x="4226245" y="1671397"/>
                </a:cubicBezTo>
                <a:lnTo>
                  <a:pt x="4226245" y="1212411"/>
                </a:lnTo>
                <a:lnTo>
                  <a:pt x="4041846" y="1212411"/>
                </a:lnTo>
                <a:cubicBezTo>
                  <a:pt x="4060599" y="1192171"/>
                  <a:pt x="4079500" y="1171335"/>
                  <a:pt x="4098550" y="1149903"/>
                </a:cubicBezTo>
                <a:lnTo>
                  <a:pt x="3953889" y="1149903"/>
                </a:lnTo>
                <a:cubicBezTo>
                  <a:pt x="3942578" y="1164786"/>
                  <a:pt x="3925761" y="1185622"/>
                  <a:pt x="3903436" y="1212411"/>
                </a:cubicBezTo>
                <a:lnTo>
                  <a:pt x="3761454" y="1212411"/>
                </a:lnTo>
                <a:lnTo>
                  <a:pt x="3714573" y="1149903"/>
                </a:lnTo>
                <a:close/>
                <a:moveTo>
                  <a:pt x="1650030" y="1145439"/>
                </a:moveTo>
                <a:lnTo>
                  <a:pt x="1566091" y="1187408"/>
                </a:lnTo>
                <a:cubicBezTo>
                  <a:pt x="1590498" y="1230271"/>
                  <a:pt x="1614311" y="1276110"/>
                  <a:pt x="1637529" y="1324925"/>
                </a:cubicBezTo>
                <a:lnTo>
                  <a:pt x="1727718" y="1279384"/>
                </a:lnTo>
                <a:cubicBezTo>
                  <a:pt x="1701525" y="1229973"/>
                  <a:pt x="1675629" y="1185324"/>
                  <a:pt x="1650030" y="1145439"/>
                </a:cubicBezTo>
                <a:close/>
                <a:moveTo>
                  <a:pt x="4588343" y="1128472"/>
                </a:moveTo>
                <a:lnTo>
                  <a:pt x="4936155" y="1128472"/>
                </a:lnTo>
                <a:cubicBezTo>
                  <a:pt x="4884362" y="1164786"/>
                  <a:pt x="4824087" y="1196189"/>
                  <a:pt x="4755328" y="1222680"/>
                </a:cubicBezTo>
                <a:cubicBezTo>
                  <a:pt x="4692821" y="1197380"/>
                  <a:pt x="4637159" y="1165977"/>
                  <a:pt x="4588343" y="1128472"/>
                </a:cubicBezTo>
                <a:close/>
                <a:moveTo>
                  <a:pt x="2712663" y="1119542"/>
                </a:moveTo>
                <a:lnTo>
                  <a:pt x="2712663" y="1315103"/>
                </a:lnTo>
                <a:lnTo>
                  <a:pt x="3121642" y="1315103"/>
                </a:lnTo>
                <a:lnTo>
                  <a:pt x="3121642" y="1119542"/>
                </a:lnTo>
                <a:close/>
                <a:moveTo>
                  <a:pt x="725807" y="1109720"/>
                </a:moveTo>
                <a:lnTo>
                  <a:pt x="645440" y="1129365"/>
                </a:lnTo>
                <a:cubicBezTo>
                  <a:pt x="656751" y="1193659"/>
                  <a:pt x="671634" y="1284742"/>
                  <a:pt x="690089" y="1402614"/>
                </a:cubicBezTo>
                <a:lnTo>
                  <a:pt x="765991" y="1385647"/>
                </a:lnTo>
                <a:cubicBezTo>
                  <a:pt x="751108" y="1284444"/>
                  <a:pt x="737714" y="1192468"/>
                  <a:pt x="725807" y="1109720"/>
                </a:cubicBezTo>
                <a:close/>
                <a:moveTo>
                  <a:pt x="1810764" y="1108827"/>
                </a:moveTo>
                <a:lnTo>
                  <a:pt x="1724147" y="1147225"/>
                </a:lnTo>
                <a:cubicBezTo>
                  <a:pt x="1753316" y="1197231"/>
                  <a:pt x="1777129" y="1240391"/>
                  <a:pt x="1795584" y="1276705"/>
                </a:cubicBezTo>
                <a:lnTo>
                  <a:pt x="1884881" y="1234735"/>
                </a:lnTo>
                <a:cubicBezTo>
                  <a:pt x="1863449" y="1194849"/>
                  <a:pt x="1838744" y="1152880"/>
                  <a:pt x="1810764" y="1108827"/>
                </a:cubicBezTo>
                <a:close/>
                <a:moveTo>
                  <a:pt x="1975963" y="1102576"/>
                </a:moveTo>
                <a:cubicBezTo>
                  <a:pt x="1946198" y="1163298"/>
                  <a:pt x="1914646" y="1220150"/>
                  <a:pt x="1881309" y="1273133"/>
                </a:cubicBezTo>
                <a:lnTo>
                  <a:pt x="1969713" y="1318675"/>
                </a:lnTo>
                <a:cubicBezTo>
                  <a:pt x="2006622" y="1258548"/>
                  <a:pt x="2040555" y="1199314"/>
                  <a:pt x="2071511" y="1140974"/>
                </a:cubicBezTo>
                <a:close/>
                <a:moveTo>
                  <a:pt x="2626938" y="1085610"/>
                </a:moveTo>
                <a:lnTo>
                  <a:pt x="3207367" y="1085610"/>
                </a:lnTo>
                <a:lnTo>
                  <a:pt x="3207367" y="1703544"/>
                </a:lnTo>
                <a:lnTo>
                  <a:pt x="2626938" y="1703544"/>
                </a:lnTo>
                <a:close/>
                <a:moveTo>
                  <a:pt x="5504083" y="1007921"/>
                </a:moveTo>
                <a:lnTo>
                  <a:pt x="5504083" y="1798199"/>
                </a:lnTo>
                <a:lnTo>
                  <a:pt x="6097014" y="1798199"/>
                </a:lnTo>
                <a:lnTo>
                  <a:pt x="6097014" y="1687471"/>
                </a:lnTo>
                <a:lnTo>
                  <a:pt x="5629099" y="1687471"/>
                </a:lnTo>
                <a:lnTo>
                  <a:pt x="5629099" y="1119542"/>
                </a:lnTo>
                <a:lnTo>
                  <a:pt x="6084513" y="1119542"/>
                </a:lnTo>
                <a:lnTo>
                  <a:pt x="6084513" y="1007921"/>
                </a:lnTo>
                <a:close/>
                <a:moveTo>
                  <a:pt x="2513531" y="990062"/>
                </a:moveTo>
                <a:lnTo>
                  <a:pt x="2513531" y="1834811"/>
                </a:lnTo>
                <a:lnTo>
                  <a:pt x="2626938" y="1834811"/>
                </a:lnTo>
                <a:lnTo>
                  <a:pt x="2626938" y="1799092"/>
                </a:lnTo>
                <a:lnTo>
                  <a:pt x="3207367" y="1799092"/>
                </a:lnTo>
                <a:lnTo>
                  <a:pt x="3207367" y="1833918"/>
                </a:lnTo>
                <a:lnTo>
                  <a:pt x="3320774" y="1833918"/>
                </a:lnTo>
                <a:lnTo>
                  <a:pt x="3320774" y="990062"/>
                </a:lnTo>
                <a:close/>
                <a:moveTo>
                  <a:pt x="6468489" y="988276"/>
                </a:moveTo>
                <a:lnTo>
                  <a:pt x="6468489" y="1833918"/>
                </a:lnTo>
                <a:lnTo>
                  <a:pt x="6586361" y="1833918"/>
                </a:lnTo>
                <a:lnTo>
                  <a:pt x="6586361" y="1761587"/>
                </a:lnTo>
                <a:cubicBezTo>
                  <a:pt x="6606006" y="1790162"/>
                  <a:pt x="6621187" y="1814868"/>
                  <a:pt x="6631902" y="1835703"/>
                </a:cubicBezTo>
                <a:cubicBezTo>
                  <a:pt x="6688160" y="1802068"/>
                  <a:pt x="6738315" y="1764712"/>
                  <a:pt x="6782368" y="1723636"/>
                </a:cubicBezTo>
                <a:cubicBezTo>
                  <a:pt x="6832374" y="1768582"/>
                  <a:pt x="6887292" y="1805938"/>
                  <a:pt x="6947120" y="1835703"/>
                </a:cubicBezTo>
                <a:cubicBezTo>
                  <a:pt x="6975100" y="1788674"/>
                  <a:pt x="7000103" y="1748490"/>
                  <a:pt x="7022129" y="1715153"/>
                </a:cubicBezTo>
                <a:cubicBezTo>
                  <a:pt x="6962301" y="1695507"/>
                  <a:pt x="6908425" y="1669760"/>
                  <a:pt x="6860502" y="1637911"/>
                </a:cubicBezTo>
                <a:cubicBezTo>
                  <a:pt x="6913187" y="1570045"/>
                  <a:pt x="6952775" y="1493696"/>
                  <a:pt x="6979267" y="1408864"/>
                </a:cubicBezTo>
                <a:lnTo>
                  <a:pt x="6979267" y="1308852"/>
                </a:lnTo>
                <a:lnTo>
                  <a:pt x="6586361" y="1308852"/>
                </a:lnTo>
                <a:lnTo>
                  <a:pt x="6586361" y="1093646"/>
                </a:lnTo>
                <a:lnTo>
                  <a:pt x="6842643" y="1093646"/>
                </a:lnTo>
                <a:cubicBezTo>
                  <a:pt x="6842643" y="1122817"/>
                  <a:pt x="6837881" y="1141867"/>
                  <a:pt x="6828356" y="1150796"/>
                </a:cubicBezTo>
                <a:cubicBezTo>
                  <a:pt x="6818831" y="1159726"/>
                  <a:pt x="6802757" y="1164191"/>
                  <a:pt x="6780135" y="1164191"/>
                </a:cubicBezTo>
                <a:cubicBezTo>
                  <a:pt x="6747095" y="1164191"/>
                  <a:pt x="6704828" y="1162405"/>
                  <a:pt x="6653334" y="1158833"/>
                </a:cubicBezTo>
                <a:cubicBezTo>
                  <a:pt x="6664645" y="1201100"/>
                  <a:pt x="6672681" y="1237712"/>
                  <a:pt x="6677444" y="1268668"/>
                </a:cubicBezTo>
                <a:cubicBezTo>
                  <a:pt x="6736677" y="1269264"/>
                  <a:pt x="6786237" y="1269338"/>
                  <a:pt x="6826123" y="1268892"/>
                </a:cubicBezTo>
                <a:cubicBezTo>
                  <a:pt x="6866009" y="1268445"/>
                  <a:pt x="6897709" y="1257506"/>
                  <a:pt x="6921224" y="1236075"/>
                </a:cubicBezTo>
                <a:cubicBezTo>
                  <a:pt x="6944739" y="1214644"/>
                  <a:pt x="6958133" y="1183092"/>
                  <a:pt x="6961407" y="1141420"/>
                </a:cubicBezTo>
                <a:cubicBezTo>
                  <a:pt x="6964682" y="1099748"/>
                  <a:pt x="6966765" y="1048700"/>
                  <a:pt x="6967659" y="988276"/>
                </a:cubicBezTo>
                <a:close/>
                <a:moveTo>
                  <a:pt x="2034007" y="983811"/>
                </a:moveTo>
                <a:cubicBezTo>
                  <a:pt x="1878630" y="998099"/>
                  <a:pt x="1725635" y="1008219"/>
                  <a:pt x="1575021" y="1014172"/>
                </a:cubicBezTo>
                <a:cubicBezTo>
                  <a:pt x="1583951" y="1054058"/>
                  <a:pt x="1590498" y="1089479"/>
                  <a:pt x="1594666" y="1120435"/>
                </a:cubicBezTo>
                <a:cubicBezTo>
                  <a:pt x="1732183" y="1112696"/>
                  <a:pt x="1883690" y="1101683"/>
                  <a:pt x="2049187" y="1087396"/>
                </a:cubicBezTo>
                <a:close/>
                <a:moveTo>
                  <a:pt x="8799137" y="973096"/>
                </a:moveTo>
                <a:cubicBezTo>
                  <a:pt x="8684242" y="994527"/>
                  <a:pt x="8519936" y="1010303"/>
                  <a:pt x="8306219" y="1020423"/>
                </a:cubicBezTo>
                <a:lnTo>
                  <a:pt x="8306219" y="1361537"/>
                </a:lnTo>
                <a:cubicBezTo>
                  <a:pt x="8306219" y="1524057"/>
                  <a:pt x="8269607" y="1649371"/>
                  <a:pt x="8196383" y="1737477"/>
                </a:cubicBezTo>
                <a:cubicBezTo>
                  <a:pt x="8227339" y="1768433"/>
                  <a:pt x="8257403" y="1802366"/>
                  <a:pt x="8286573" y="1839275"/>
                </a:cubicBezTo>
                <a:cubicBezTo>
                  <a:pt x="8377061" y="1721999"/>
                  <a:pt x="8422305" y="1579124"/>
                  <a:pt x="8422305" y="1410650"/>
                </a:cubicBezTo>
                <a:lnTo>
                  <a:pt x="8422305" y="1335641"/>
                </a:lnTo>
                <a:lnTo>
                  <a:pt x="8527675" y="1335641"/>
                </a:lnTo>
                <a:lnTo>
                  <a:pt x="8441057" y="1414222"/>
                </a:lnTo>
                <a:cubicBezTo>
                  <a:pt x="8463083" y="1488041"/>
                  <a:pt x="8492403" y="1554269"/>
                  <a:pt x="8529015" y="1612908"/>
                </a:cubicBezTo>
                <a:cubicBezTo>
                  <a:pt x="8483771" y="1656068"/>
                  <a:pt x="8429449" y="1693126"/>
                  <a:pt x="8366047" y="1724082"/>
                </a:cubicBezTo>
                <a:cubicBezTo>
                  <a:pt x="8389265" y="1758611"/>
                  <a:pt x="8412185" y="1796711"/>
                  <a:pt x="8434806" y="1838382"/>
                </a:cubicBezTo>
                <a:cubicBezTo>
                  <a:pt x="8499100" y="1803557"/>
                  <a:pt x="8556101" y="1761587"/>
                  <a:pt x="8605809" y="1712474"/>
                </a:cubicBezTo>
                <a:cubicBezTo>
                  <a:pt x="8652541" y="1762480"/>
                  <a:pt x="8707162" y="1804747"/>
                  <a:pt x="8769669" y="1839275"/>
                </a:cubicBezTo>
                <a:cubicBezTo>
                  <a:pt x="8795863" y="1788078"/>
                  <a:pt x="8822652" y="1743132"/>
                  <a:pt x="8850037" y="1704437"/>
                </a:cubicBezTo>
                <a:cubicBezTo>
                  <a:pt x="8787529" y="1687471"/>
                  <a:pt x="8733058" y="1658003"/>
                  <a:pt x="8686623" y="1616033"/>
                </a:cubicBezTo>
                <a:cubicBezTo>
                  <a:pt x="8742583" y="1536261"/>
                  <a:pt x="8784552" y="1442797"/>
                  <a:pt x="8812532" y="1335641"/>
                </a:cubicBezTo>
                <a:lnTo>
                  <a:pt x="8812532" y="1221341"/>
                </a:lnTo>
                <a:lnTo>
                  <a:pt x="8422305" y="1221341"/>
                </a:lnTo>
                <a:lnTo>
                  <a:pt x="8422305" y="1136509"/>
                </a:lnTo>
                <a:cubicBezTo>
                  <a:pt x="8603875" y="1125793"/>
                  <a:pt x="8742583" y="1111208"/>
                  <a:pt x="8838428" y="1092753"/>
                </a:cubicBezTo>
                <a:close/>
                <a:moveTo>
                  <a:pt x="5321917" y="965059"/>
                </a:moveTo>
                <a:lnTo>
                  <a:pt x="5247801" y="1044533"/>
                </a:lnTo>
                <a:cubicBezTo>
                  <a:pt x="5294235" y="1084419"/>
                  <a:pt x="5343646" y="1129067"/>
                  <a:pt x="5396034" y="1178478"/>
                </a:cubicBezTo>
                <a:lnTo>
                  <a:pt x="5478187" y="1090967"/>
                </a:lnTo>
                <a:cubicBezTo>
                  <a:pt x="5418656" y="1040366"/>
                  <a:pt x="5366566" y="998396"/>
                  <a:pt x="5321917" y="965059"/>
                </a:cubicBezTo>
                <a:close/>
                <a:moveTo>
                  <a:pt x="8074047" y="961487"/>
                </a:moveTo>
                <a:lnTo>
                  <a:pt x="8074047" y="1126686"/>
                </a:lnTo>
                <a:lnTo>
                  <a:pt x="7968677" y="1126686"/>
                </a:lnTo>
                <a:lnTo>
                  <a:pt x="7968677" y="1243665"/>
                </a:lnTo>
                <a:lnTo>
                  <a:pt x="8072707" y="1243665"/>
                </a:lnTo>
                <a:cubicBezTo>
                  <a:pt x="8051276" y="1321651"/>
                  <a:pt x="8013920" y="1404400"/>
                  <a:pt x="7960639" y="1491910"/>
                </a:cubicBezTo>
                <a:cubicBezTo>
                  <a:pt x="7971355" y="1538940"/>
                  <a:pt x="7982071" y="1591328"/>
                  <a:pt x="7992787" y="1649073"/>
                </a:cubicBezTo>
                <a:cubicBezTo>
                  <a:pt x="8024338" y="1596983"/>
                  <a:pt x="8051425" y="1544149"/>
                  <a:pt x="8074047" y="1490571"/>
                </a:cubicBezTo>
                <a:lnTo>
                  <a:pt x="8074047" y="1833025"/>
                </a:lnTo>
                <a:lnTo>
                  <a:pt x="8190133" y="1833025"/>
                </a:lnTo>
                <a:lnTo>
                  <a:pt x="8190133" y="1450834"/>
                </a:lnTo>
                <a:cubicBezTo>
                  <a:pt x="8210671" y="1462740"/>
                  <a:pt x="8229721" y="1474646"/>
                  <a:pt x="8247283" y="1486553"/>
                </a:cubicBezTo>
                <a:lnTo>
                  <a:pt x="8303539" y="1384754"/>
                </a:lnTo>
                <a:cubicBezTo>
                  <a:pt x="8263951" y="1362430"/>
                  <a:pt x="8226149" y="1342189"/>
                  <a:pt x="8190133" y="1324032"/>
                </a:cubicBezTo>
                <a:lnTo>
                  <a:pt x="8190133" y="1243665"/>
                </a:lnTo>
                <a:lnTo>
                  <a:pt x="8284787" y="1243665"/>
                </a:lnTo>
                <a:lnTo>
                  <a:pt x="8284787" y="1126686"/>
                </a:lnTo>
                <a:lnTo>
                  <a:pt x="8190133" y="1126686"/>
                </a:lnTo>
                <a:lnTo>
                  <a:pt x="8190133" y="961487"/>
                </a:lnTo>
                <a:close/>
                <a:moveTo>
                  <a:pt x="7458791" y="958808"/>
                </a:moveTo>
                <a:lnTo>
                  <a:pt x="7458791" y="1025781"/>
                </a:lnTo>
                <a:lnTo>
                  <a:pt x="7343599" y="1025781"/>
                </a:lnTo>
                <a:lnTo>
                  <a:pt x="7343599" y="1114185"/>
                </a:lnTo>
                <a:lnTo>
                  <a:pt x="7458791" y="1114185"/>
                </a:lnTo>
                <a:lnTo>
                  <a:pt x="7458791" y="1164191"/>
                </a:lnTo>
                <a:lnTo>
                  <a:pt x="7564161" y="1164191"/>
                </a:lnTo>
                <a:lnTo>
                  <a:pt x="7564161" y="1114185"/>
                </a:lnTo>
                <a:lnTo>
                  <a:pt x="7700786" y="1114185"/>
                </a:lnTo>
                <a:lnTo>
                  <a:pt x="7700786" y="1164191"/>
                </a:lnTo>
                <a:lnTo>
                  <a:pt x="7806156" y="1164191"/>
                </a:lnTo>
                <a:lnTo>
                  <a:pt x="7806156" y="1114185"/>
                </a:lnTo>
                <a:lnTo>
                  <a:pt x="7929386" y="1114185"/>
                </a:lnTo>
                <a:lnTo>
                  <a:pt x="7929386" y="1025781"/>
                </a:lnTo>
                <a:lnTo>
                  <a:pt x="7806156" y="1025781"/>
                </a:lnTo>
                <a:lnTo>
                  <a:pt x="7806156" y="958808"/>
                </a:lnTo>
                <a:lnTo>
                  <a:pt x="7700786" y="958808"/>
                </a:lnTo>
                <a:lnTo>
                  <a:pt x="7700786" y="1025781"/>
                </a:lnTo>
                <a:lnTo>
                  <a:pt x="7564161" y="1025781"/>
                </a:lnTo>
                <a:lnTo>
                  <a:pt x="7564161" y="958808"/>
                </a:lnTo>
                <a:close/>
                <a:moveTo>
                  <a:pt x="7156075" y="958808"/>
                </a:moveTo>
                <a:lnTo>
                  <a:pt x="7156075" y="1133830"/>
                </a:lnTo>
                <a:lnTo>
                  <a:pt x="7052491" y="1133830"/>
                </a:lnTo>
                <a:lnTo>
                  <a:pt x="7052491" y="1239200"/>
                </a:lnTo>
                <a:lnTo>
                  <a:pt x="7145359" y="1239200"/>
                </a:lnTo>
                <a:cubicBezTo>
                  <a:pt x="7120356" y="1322544"/>
                  <a:pt x="7086423" y="1400530"/>
                  <a:pt x="7043561" y="1473158"/>
                </a:cubicBezTo>
                <a:cubicBezTo>
                  <a:pt x="7056657" y="1541024"/>
                  <a:pt x="7066183" y="1595495"/>
                  <a:pt x="7072136" y="1636571"/>
                </a:cubicBezTo>
                <a:cubicBezTo>
                  <a:pt x="7104878" y="1580017"/>
                  <a:pt x="7132857" y="1520188"/>
                  <a:pt x="7156075" y="1457085"/>
                </a:cubicBezTo>
                <a:lnTo>
                  <a:pt x="7156075" y="1834811"/>
                </a:lnTo>
                <a:lnTo>
                  <a:pt x="7266803" y="1834811"/>
                </a:lnTo>
                <a:lnTo>
                  <a:pt x="7266803" y="1413329"/>
                </a:lnTo>
                <a:cubicBezTo>
                  <a:pt x="7282281" y="1435356"/>
                  <a:pt x="7296867" y="1456787"/>
                  <a:pt x="7310559" y="1477623"/>
                </a:cubicBezTo>
                <a:lnTo>
                  <a:pt x="7379317" y="1409757"/>
                </a:lnTo>
                <a:lnTo>
                  <a:pt x="7379317" y="1506198"/>
                </a:lnTo>
                <a:lnTo>
                  <a:pt x="7571305" y="1506198"/>
                </a:lnTo>
                <a:cubicBezTo>
                  <a:pt x="7570115" y="1522867"/>
                  <a:pt x="7567733" y="1538047"/>
                  <a:pt x="7564161" y="1551739"/>
                </a:cubicBezTo>
                <a:lnTo>
                  <a:pt x="7331097" y="1551739"/>
                </a:lnTo>
                <a:lnTo>
                  <a:pt x="7331097" y="1638357"/>
                </a:lnTo>
                <a:lnTo>
                  <a:pt x="7521299" y="1638357"/>
                </a:lnTo>
                <a:cubicBezTo>
                  <a:pt x="7482604" y="1683006"/>
                  <a:pt x="7411464" y="1716046"/>
                  <a:pt x="7307879" y="1737477"/>
                </a:cubicBezTo>
                <a:cubicBezTo>
                  <a:pt x="7334669" y="1770814"/>
                  <a:pt x="7357588" y="1805938"/>
                  <a:pt x="7376638" y="1842847"/>
                </a:cubicBezTo>
                <a:cubicBezTo>
                  <a:pt x="7499273" y="1805343"/>
                  <a:pt x="7583211" y="1746704"/>
                  <a:pt x="7628455" y="1666932"/>
                </a:cubicBezTo>
                <a:cubicBezTo>
                  <a:pt x="7685605" y="1748490"/>
                  <a:pt x="7768651" y="1805343"/>
                  <a:pt x="7877593" y="1837489"/>
                </a:cubicBezTo>
                <a:cubicBezTo>
                  <a:pt x="7898429" y="1794032"/>
                  <a:pt x="7918075" y="1755634"/>
                  <a:pt x="7936529" y="1722296"/>
                </a:cubicBezTo>
                <a:cubicBezTo>
                  <a:pt x="7850209" y="1709200"/>
                  <a:pt x="7778772" y="1681220"/>
                  <a:pt x="7722217" y="1638357"/>
                </a:cubicBezTo>
                <a:lnTo>
                  <a:pt x="7925814" y="1638357"/>
                </a:lnTo>
                <a:lnTo>
                  <a:pt x="7925814" y="1551739"/>
                </a:lnTo>
                <a:lnTo>
                  <a:pt x="7678461" y="1551739"/>
                </a:lnTo>
                <a:cubicBezTo>
                  <a:pt x="7680843" y="1537452"/>
                  <a:pt x="7682629" y="1522271"/>
                  <a:pt x="7683819" y="1506198"/>
                </a:cubicBezTo>
                <a:lnTo>
                  <a:pt x="7893667" y="1506198"/>
                </a:lnTo>
                <a:lnTo>
                  <a:pt x="7893667" y="1185622"/>
                </a:lnTo>
                <a:lnTo>
                  <a:pt x="7379317" y="1185622"/>
                </a:lnTo>
                <a:lnTo>
                  <a:pt x="7379317" y="1399042"/>
                </a:lnTo>
                <a:cubicBezTo>
                  <a:pt x="7346575" y="1365704"/>
                  <a:pt x="7309070" y="1329390"/>
                  <a:pt x="7266803" y="1290100"/>
                </a:cubicBezTo>
                <a:lnTo>
                  <a:pt x="7266803" y="1239200"/>
                </a:lnTo>
                <a:lnTo>
                  <a:pt x="7349849" y="1239200"/>
                </a:lnTo>
                <a:lnTo>
                  <a:pt x="7349849" y="1133830"/>
                </a:lnTo>
                <a:lnTo>
                  <a:pt x="7266803" y="1133830"/>
                </a:lnTo>
                <a:lnTo>
                  <a:pt x="7266803" y="958808"/>
                </a:lnTo>
                <a:close/>
                <a:moveTo>
                  <a:pt x="2330472" y="956129"/>
                </a:moveTo>
                <a:cubicBezTo>
                  <a:pt x="2253677" y="1039473"/>
                  <a:pt x="2165571" y="1106148"/>
                  <a:pt x="2066153" y="1156154"/>
                </a:cubicBezTo>
                <a:cubicBezTo>
                  <a:pt x="2095919" y="1189492"/>
                  <a:pt x="2123899" y="1223722"/>
                  <a:pt x="2150092" y="1258846"/>
                </a:cubicBezTo>
                <a:cubicBezTo>
                  <a:pt x="2245342" y="1195147"/>
                  <a:pt x="2334639" y="1119245"/>
                  <a:pt x="2417983" y="1031139"/>
                </a:cubicBezTo>
                <a:close/>
                <a:moveTo>
                  <a:pt x="6241675" y="954343"/>
                </a:moveTo>
                <a:lnTo>
                  <a:pt x="6241675" y="1111506"/>
                </a:lnTo>
                <a:lnTo>
                  <a:pt x="6145235" y="1111506"/>
                </a:lnTo>
                <a:lnTo>
                  <a:pt x="6145235" y="1227592"/>
                </a:lnTo>
                <a:lnTo>
                  <a:pt x="6241675" y="1227592"/>
                </a:lnTo>
                <a:lnTo>
                  <a:pt x="6241675" y="1387433"/>
                </a:lnTo>
                <a:lnTo>
                  <a:pt x="6132733" y="1406185"/>
                </a:lnTo>
                <a:lnTo>
                  <a:pt x="6145235" y="1535666"/>
                </a:lnTo>
                <a:lnTo>
                  <a:pt x="6241675" y="1511556"/>
                </a:lnTo>
                <a:lnTo>
                  <a:pt x="6241675" y="1669611"/>
                </a:lnTo>
                <a:cubicBezTo>
                  <a:pt x="6241377" y="1685387"/>
                  <a:pt x="6238401" y="1696475"/>
                  <a:pt x="6232745" y="1702874"/>
                </a:cubicBezTo>
                <a:cubicBezTo>
                  <a:pt x="6227090" y="1709274"/>
                  <a:pt x="6216374" y="1712474"/>
                  <a:pt x="6200599" y="1712474"/>
                </a:cubicBezTo>
                <a:cubicBezTo>
                  <a:pt x="6183930" y="1712474"/>
                  <a:pt x="6163987" y="1711581"/>
                  <a:pt x="6140770" y="1709795"/>
                </a:cubicBezTo>
                <a:cubicBezTo>
                  <a:pt x="6155057" y="1761587"/>
                  <a:pt x="6165177" y="1802068"/>
                  <a:pt x="6171131" y="1831239"/>
                </a:cubicBezTo>
                <a:cubicBezTo>
                  <a:pt x="6252688" y="1831239"/>
                  <a:pt x="6304034" y="1822011"/>
                  <a:pt x="6325168" y="1803557"/>
                </a:cubicBezTo>
                <a:cubicBezTo>
                  <a:pt x="6346301" y="1785102"/>
                  <a:pt x="6356868" y="1755932"/>
                  <a:pt x="6356868" y="1716046"/>
                </a:cubicBezTo>
                <a:lnTo>
                  <a:pt x="6356868" y="1483874"/>
                </a:lnTo>
                <a:lnTo>
                  <a:pt x="6446165" y="1463335"/>
                </a:lnTo>
                <a:cubicBezTo>
                  <a:pt x="6445570" y="1436546"/>
                  <a:pt x="6446760" y="1396958"/>
                  <a:pt x="6449737" y="1344571"/>
                </a:cubicBezTo>
                <a:cubicBezTo>
                  <a:pt x="6420269" y="1351417"/>
                  <a:pt x="6389313" y="1358114"/>
                  <a:pt x="6356868" y="1364662"/>
                </a:cubicBezTo>
                <a:lnTo>
                  <a:pt x="6356868" y="1227592"/>
                </a:lnTo>
                <a:lnTo>
                  <a:pt x="6445272" y="1227592"/>
                </a:lnTo>
                <a:lnTo>
                  <a:pt x="6445272" y="1111506"/>
                </a:lnTo>
                <a:lnTo>
                  <a:pt x="6356868" y="1111506"/>
                </a:lnTo>
                <a:lnTo>
                  <a:pt x="6356868" y="954343"/>
                </a:lnTo>
                <a:close/>
                <a:moveTo>
                  <a:pt x="4569145" y="953450"/>
                </a:moveTo>
                <a:cubicBezTo>
                  <a:pt x="4512590" y="1035008"/>
                  <a:pt x="4426567" y="1108827"/>
                  <a:pt x="4311076" y="1174907"/>
                </a:cubicBezTo>
                <a:cubicBezTo>
                  <a:pt x="4339056" y="1207649"/>
                  <a:pt x="4363166" y="1237712"/>
                  <a:pt x="4383407" y="1265096"/>
                </a:cubicBezTo>
                <a:cubicBezTo>
                  <a:pt x="4422697" y="1240689"/>
                  <a:pt x="4459756" y="1214346"/>
                  <a:pt x="4494581" y="1186069"/>
                </a:cubicBezTo>
                <a:cubicBezTo>
                  <a:pt x="4526728" y="1216727"/>
                  <a:pt x="4563787" y="1244707"/>
                  <a:pt x="4605756" y="1270008"/>
                </a:cubicBezTo>
                <a:cubicBezTo>
                  <a:pt x="4515566" y="1292630"/>
                  <a:pt x="4414958" y="1309150"/>
                  <a:pt x="4303933" y="1319568"/>
                </a:cubicBezTo>
                <a:cubicBezTo>
                  <a:pt x="4323578" y="1362430"/>
                  <a:pt x="4339651" y="1399637"/>
                  <a:pt x="4352153" y="1431189"/>
                </a:cubicBezTo>
                <a:cubicBezTo>
                  <a:pt x="4501576" y="1409460"/>
                  <a:pt x="4633885" y="1378206"/>
                  <a:pt x="4749078" y="1337427"/>
                </a:cubicBezTo>
                <a:cubicBezTo>
                  <a:pt x="4858317" y="1377908"/>
                  <a:pt x="4989137" y="1405293"/>
                  <a:pt x="5141538" y="1419580"/>
                </a:cubicBezTo>
                <a:cubicBezTo>
                  <a:pt x="5155230" y="1384457"/>
                  <a:pt x="5171303" y="1344868"/>
                  <a:pt x="5189758" y="1300815"/>
                </a:cubicBezTo>
                <a:cubicBezTo>
                  <a:pt x="5086769" y="1298732"/>
                  <a:pt x="4993007" y="1288314"/>
                  <a:pt x="4908472" y="1269561"/>
                </a:cubicBezTo>
                <a:cubicBezTo>
                  <a:pt x="4988840" y="1227889"/>
                  <a:pt x="5057598" y="1179967"/>
                  <a:pt x="5114749" y="1125793"/>
                </a:cubicBezTo>
                <a:lnTo>
                  <a:pt x="5114749" y="1029353"/>
                </a:lnTo>
                <a:lnTo>
                  <a:pt x="4649512" y="1029353"/>
                </a:lnTo>
                <a:cubicBezTo>
                  <a:pt x="4668859" y="1004945"/>
                  <a:pt x="4687016" y="979644"/>
                  <a:pt x="4703983" y="953450"/>
                </a:cubicBezTo>
                <a:close/>
                <a:moveTo>
                  <a:pt x="3891381" y="951664"/>
                </a:moveTo>
                <a:lnTo>
                  <a:pt x="3741363" y="957022"/>
                </a:lnTo>
                <a:lnTo>
                  <a:pt x="3760115" y="1030246"/>
                </a:lnTo>
                <a:lnTo>
                  <a:pt x="3409178" y="1030246"/>
                </a:lnTo>
                <a:lnTo>
                  <a:pt x="3409178" y="1128472"/>
                </a:lnTo>
                <a:lnTo>
                  <a:pt x="4257498" y="1128472"/>
                </a:lnTo>
                <a:lnTo>
                  <a:pt x="4257498" y="1030246"/>
                </a:lnTo>
                <a:lnTo>
                  <a:pt x="3900311" y="1030246"/>
                </a:lnTo>
                <a:close/>
                <a:moveTo>
                  <a:pt x="1287484" y="948985"/>
                </a:moveTo>
                <a:lnTo>
                  <a:pt x="1154432" y="973096"/>
                </a:lnTo>
                <a:cubicBezTo>
                  <a:pt x="1169910" y="1006433"/>
                  <a:pt x="1183602" y="1037389"/>
                  <a:pt x="1195508" y="1065964"/>
                </a:cubicBezTo>
                <a:lnTo>
                  <a:pt x="982089" y="1065964"/>
                </a:lnTo>
                <a:lnTo>
                  <a:pt x="982089" y="1138295"/>
                </a:lnTo>
                <a:lnTo>
                  <a:pt x="938334" y="1090074"/>
                </a:lnTo>
                <a:cubicBezTo>
                  <a:pt x="924641" y="1109720"/>
                  <a:pt x="910950" y="1129067"/>
                  <a:pt x="897257" y="1148117"/>
                </a:cubicBezTo>
                <a:cubicBezTo>
                  <a:pt x="897852" y="1073108"/>
                  <a:pt x="898745" y="1008219"/>
                  <a:pt x="899936" y="953450"/>
                </a:cubicBezTo>
                <a:lnTo>
                  <a:pt x="790994" y="953450"/>
                </a:lnTo>
                <a:cubicBezTo>
                  <a:pt x="790399" y="1145736"/>
                  <a:pt x="789505" y="1265692"/>
                  <a:pt x="788315" y="1313317"/>
                </a:cubicBezTo>
                <a:cubicBezTo>
                  <a:pt x="782957" y="1495482"/>
                  <a:pt x="734737" y="1638655"/>
                  <a:pt x="643654" y="1742835"/>
                </a:cubicBezTo>
                <a:cubicBezTo>
                  <a:pt x="698423" y="1802366"/>
                  <a:pt x="729379" y="1835703"/>
                  <a:pt x="736523" y="1842847"/>
                </a:cubicBezTo>
                <a:cubicBezTo>
                  <a:pt x="790696" y="1773791"/>
                  <a:pt x="831177" y="1690150"/>
                  <a:pt x="857967" y="1591923"/>
                </a:cubicBezTo>
                <a:cubicBezTo>
                  <a:pt x="879398" y="1626451"/>
                  <a:pt x="900531" y="1661277"/>
                  <a:pt x="921367" y="1696400"/>
                </a:cubicBezTo>
                <a:lnTo>
                  <a:pt x="1012450" y="1616926"/>
                </a:lnTo>
                <a:cubicBezTo>
                  <a:pt x="967802" y="1562157"/>
                  <a:pt x="924939" y="1509175"/>
                  <a:pt x="883863" y="1457978"/>
                </a:cubicBezTo>
                <a:cubicBezTo>
                  <a:pt x="889816" y="1408567"/>
                  <a:pt x="893685" y="1354096"/>
                  <a:pt x="895471" y="1294564"/>
                </a:cubicBezTo>
                <a:cubicBezTo>
                  <a:pt x="930000" y="1261227"/>
                  <a:pt x="969885" y="1221043"/>
                  <a:pt x="1015129" y="1174014"/>
                </a:cubicBezTo>
                <a:lnTo>
                  <a:pt x="1008878" y="1167763"/>
                </a:lnTo>
                <a:lnTo>
                  <a:pt x="1126750" y="1167763"/>
                </a:lnTo>
                <a:cubicBezTo>
                  <a:pt x="1067814" y="1267775"/>
                  <a:pt x="1018998" y="1336832"/>
                  <a:pt x="980303" y="1374932"/>
                </a:cubicBezTo>
                <a:lnTo>
                  <a:pt x="1014236" y="1482088"/>
                </a:lnTo>
                <a:cubicBezTo>
                  <a:pt x="1058289" y="1473158"/>
                  <a:pt x="1117225" y="1465717"/>
                  <a:pt x="1191044" y="1459764"/>
                </a:cubicBezTo>
                <a:cubicBezTo>
                  <a:pt x="1114844" y="1562753"/>
                  <a:pt x="1042216" y="1642227"/>
                  <a:pt x="973160" y="1698186"/>
                </a:cubicBezTo>
                <a:lnTo>
                  <a:pt x="1016022" y="1808914"/>
                </a:lnTo>
                <a:cubicBezTo>
                  <a:pt x="1089841" y="1795818"/>
                  <a:pt x="1215154" y="1781530"/>
                  <a:pt x="1391962" y="1766052"/>
                </a:cubicBezTo>
                <a:cubicBezTo>
                  <a:pt x="1402677" y="1789269"/>
                  <a:pt x="1413096" y="1813082"/>
                  <a:pt x="1423216" y="1837489"/>
                </a:cubicBezTo>
                <a:lnTo>
                  <a:pt x="1537516" y="1783911"/>
                </a:lnTo>
                <a:cubicBezTo>
                  <a:pt x="1504773" y="1710688"/>
                  <a:pt x="1456553" y="1616628"/>
                  <a:pt x="1392855" y="1501733"/>
                </a:cubicBezTo>
                <a:lnTo>
                  <a:pt x="1285698" y="1551739"/>
                </a:lnTo>
                <a:cubicBezTo>
                  <a:pt x="1304153" y="1585672"/>
                  <a:pt x="1322311" y="1620796"/>
                  <a:pt x="1340170" y="1657110"/>
                </a:cubicBezTo>
                <a:cubicBezTo>
                  <a:pt x="1266946" y="1664253"/>
                  <a:pt x="1208903" y="1669314"/>
                  <a:pt x="1166041" y="1672290"/>
                </a:cubicBezTo>
                <a:cubicBezTo>
                  <a:pt x="1265458" y="1560371"/>
                  <a:pt x="1368447" y="1427319"/>
                  <a:pt x="1475008" y="1273133"/>
                </a:cubicBezTo>
                <a:lnTo>
                  <a:pt x="1353564" y="1212411"/>
                </a:lnTo>
                <a:cubicBezTo>
                  <a:pt x="1324989" y="1261227"/>
                  <a:pt x="1296712" y="1306768"/>
                  <a:pt x="1268732" y="1349035"/>
                </a:cubicBezTo>
                <a:cubicBezTo>
                  <a:pt x="1220512" y="1353203"/>
                  <a:pt x="1172589" y="1357072"/>
                  <a:pt x="1124964" y="1360644"/>
                </a:cubicBezTo>
                <a:cubicBezTo>
                  <a:pt x="1177947" y="1288016"/>
                  <a:pt x="1224084" y="1223722"/>
                  <a:pt x="1263374" y="1167763"/>
                </a:cubicBezTo>
                <a:lnTo>
                  <a:pt x="1525014" y="1167763"/>
                </a:lnTo>
                <a:lnTo>
                  <a:pt x="1525014" y="1065964"/>
                </a:lnTo>
                <a:lnTo>
                  <a:pt x="1341063" y="1065964"/>
                </a:lnTo>
                <a:cubicBezTo>
                  <a:pt x="1320822" y="1017744"/>
                  <a:pt x="1302963" y="978751"/>
                  <a:pt x="1287484" y="948985"/>
                </a:cubicBezTo>
                <a:close/>
                <a:moveTo>
                  <a:pt x="0" y="0"/>
                </a:moveTo>
                <a:lnTo>
                  <a:pt x="9498391" y="0"/>
                </a:lnTo>
                <a:lnTo>
                  <a:pt x="9498391" y="2664183"/>
                </a:lnTo>
                <a:lnTo>
                  <a:pt x="0" y="2664183"/>
                </a:lnTo>
                <a:close/>
              </a:path>
            </a:pathLst>
          </a:custGeom>
        </p:spPr>
      </p:pic>
      <p:pic>
        <p:nvPicPr>
          <p:cNvPr id="2" name="53a086623fb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8390" y="2901614"/>
            <a:ext cx="590869" cy="590869"/>
          </a:xfrm>
          <a:prstGeom prst="rect">
            <a:avLst/>
          </a:prstGeom>
        </p:spPr>
      </p:pic>
      <p:sp>
        <p:nvSpPr>
          <p:cNvPr id="3" name="圆角矩形 2"/>
          <p:cNvSpPr/>
          <p:nvPr/>
        </p:nvSpPr>
        <p:spPr>
          <a:xfrm>
            <a:off x="1250601" y="2901615"/>
            <a:ext cx="9956115" cy="11812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50601" y="2901614"/>
            <a:ext cx="9956115" cy="1200329"/>
          </a:xfrm>
          <a:prstGeom prst="rect">
            <a:avLst/>
          </a:prstGeom>
          <a:noFill/>
        </p:spPr>
        <p:txBody>
          <a:bodyPr wrap="square" rtlCol="0">
            <a:spAutoFit/>
          </a:bodyPr>
          <a:lstStyle/>
          <a:p>
            <a:pPr algn="ctr"/>
            <a:r>
              <a:rPr lang="en-US" sz="7200" dirty="0">
                <a:solidFill>
                  <a:srgbClr val="00B050"/>
                </a:solidFill>
                <a:latin typeface="#9Slide05 SVNBulgary" pitchFamily="2" charset="0"/>
              </a:rPr>
              <a:t>I. </a:t>
            </a:r>
            <a:r>
              <a:rPr lang="en-US" sz="7200" dirty="0" err="1">
                <a:solidFill>
                  <a:srgbClr val="00B050"/>
                </a:solidFill>
                <a:latin typeface="#9Slide05 SVNBulgary" pitchFamily="2" charset="0"/>
              </a:rPr>
              <a:t>Đọc</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tìm</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hiểu</a:t>
            </a:r>
            <a:r>
              <a:rPr lang="en-US" sz="7200" dirty="0">
                <a:solidFill>
                  <a:srgbClr val="00B050"/>
                </a:solidFill>
                <a:latin typeface="#9Slide05 SVNBulgary" pitchFamily="2" charset="0"/>
              </a:rPr>
              <a:t> </a:t>
            </a:r>
            <a:r>
              <a:rPr lang="en-US" sz="7200" dirty="0" err="1">
                <a:solidFill>
                  <a:srgbClr val="00B050"/>
                </a:solidFill>
                <a:latin typeface="#9Slide05 SVNBulgary" pitchFamily="2" charset="0"/>
              </a:rPr>
              <a:t>chung</a:t>
            </a:r>
            <a:endParaRPr lang="en-US" sz="7200" dirty="0">
              <a:solidFill>
                <a:srgbClr val="00B050"/>
              </a:solidFill>
              <a:latin typeface="#9Slide05 SVNBulgary" pitchFamily="2" charset="0"/>
            </a:endParaRPr>
          </a:p>
        </p:txBody>
      </p:sp>
    </p:spTree>
    <p:extLst>
      <p:ext uri="{BB962C8B-B14F-4D97-AF65-F5344CB8AC3E}">
        <p14:creationId xmlns:p14="http://schemas.microsoft.com/office/powerpoint/2010/main" val="892303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4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F6D13CA4-F5B8-4FBB-BD35-741190C7C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299" y="-2879387"/>
            <a:ext cx="12788900" cy="10095674"/>
          </a:xfrm>
          <a:prstGeom prst="rect">
            <a:avLst/>
          </a:prstGeom>
        </p:spPr>
      </p:pic>
      <p:pic>
        <p:nvPicPr>
          <p:cNvPr id="16" name="图片 15" descr="图片包含 玩偶, 玩具, 室内, 天空&#10;&#10;已生成极高可信度的说明">
            <a:extLst>
              <a:ext uri="{FF2B5EF4-FFF2-40B4-BE49-F238E27FC236}">
                <a16:creationId xmlns:a16="http://schemas.microsoft.com/office/drawing/2014/main" id="{EDC2C6C0-8CB9-4D60-8A65-02FDB29B3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49815">
            <a:off x="1825427" y="-429059"/>
            <a:ext cx="2988937" cy="2988937"/>
          </a:xfrm>
          <a:prstGeom prst="rect">
            <a:avLst/>
          </a:prstGeom>
        </p:spPr>
      </p:pic>
      <p:sp>
        <p:nvSpPr>
          <p:cNvPr id="4" name="文本框 3"/>
          <p:cNvSpPr txBox="1"/>
          <p:nvPr/>
        </p:nvSpPr>
        <p:spPr>
          <a:xfrm>
            <a:off x="7508383" y="6375042"/>
            <a:ext cx="4327302" cy="338554"/>
          </a:xfrm>
          <a:prstGeom prst="rect">
            <a:avLst/>
          </a:prstGeom>
          <a:noFill/>
        </p:spPr>
        <p:txBody>
          <a:bodyPr wrap="squar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汇报人：千库网      汇报时间：</a:t>
            </a:r>
            <a:r>
              <a:rPr lang="en-US" altLang="zh-CN" sz="1600" b="1" dirty="0">
                <a:solidFill>
                  <a:schemeClr val="bg1"/>
                </a:solidFill>
                <a:latin typeface="微软雅黑" panose="020B0503020204020204" pitchFamily="34" charset="-122"/>
                <a:ea typeface="微软雅黑" panose="020B0503020204020204" pitchFamily="34" charset="-122"/>
              </a:rPr>
              <a:t>201X</a:t>
            </a:r>
            <a:r>
              <a:rPr lang="zh-CN" altLang="en-US" sz="1600" b="1" dirty="0">
                <a:solidFill>
                  <a:schemeClr val="bg1"/>
                </a:solidFill>
                <a:latin typeface="微软雅黑" panose="020B0503020204020204" pitchFamily="34" charset="-122"/>
                <a:ea typeface="微软雅黑" panose="020B0503020204020204" pitchFamily="34" charset="-122"/>
              </a:rPr>
              <a:t>年</a:t>
            </a:r>
            <a:r>
              <a:rPr lang="en-US" altLang="zh-CN" sz="1600" b="1" dirty="0">
                <a:solidFill>
                  <a:schemeClr val="bg1"/>
                </a:solidFill>
                <a:latin typeface="微软雅黑" panose="020B0503020204020204" pitchFamily="34" charset="-122"/>
                <a:ea typeface="微软雅黑" panose="020B0503020204020204" pitchFamily="34" charset="-122"/>
              </a:rPr>
              <a:t>XX</a:t>
            </a:r>
            <a:r>
              <a:rPr lang="zh-CN" altLang="en-US" sz="1600" b="1" dirty="0">
                <a:solidFill>
                  <a:schemeClr val="bg1"/>
                </a:solidFill>
                <a:latin typeface="微软雅黑" panose="020B0503020204020204" pitchFamily="34" charset="-122"/>
                <a:ea typeface="微软雅黑" panose="020B0503020204020204" pitchFamily="34" charset="-122"/>
              </a:rPr>
              <a:t>月</a:t>
            </a:r>
          </a:p>
        </p:txBody>
      </p:sp>
      <p:sp>
        <p:nvSpPr>
          <p:cNvPr id="12" name="TextBox 11">
            <a:extLst>
              <a:ext uri="{FF2B5EF4-FFF2-40B4-BE49-F238E27FC236}">
                <a16:creationId xmlns:a16="http://schemas.microsoft.com/office/drawing/2014/main" id="{BD98AC2B-7D2B-47AC-BE75-A565C053D2A4}"/>
              </a:ext>
            </a:extLst>
          </p:cNvPr>
          <p:cNvSpPr txBox="1"/>
          <p:nvPr/>
        </p:nvSpPr>
        <p:spPr>
          <a:xfrm>
            <a:off x="999965" y="1720840"/>
            <a:ext cx="9921135" cy="3416320"/>
          </a:xfrm>
          <a:prstGeom prst="rect">
            <a:avLst/>
          </a:prstGeom>
          <a:noFill/>
        </p:spPr>
        <p:txBody>
          <a:bodyPr wrap="square">
            <a:spAutoFit/>
          </a:bodyPr>
          <a:lstStyle/>
          <a:p>
            <a:pPr algn="ctr"/>
            <a:r>
              <a:rPr lang="en-US" sz="3600" dirty="0">
                <a:solidFill>
                  <a:srgbClr val="FF0000"/>
                </a:solidFill>
                <a:effectLst/>
                <a:latin typeface="#9Slide05 SVNBulgary" pitchFamily="2" charset="0"/>
                <a:ea typeface="Calibri" panose="020F0502020204030204" pitchFamily="34" charset="0"/>
              </a:rPr>
              <a:t>Think – Pair - Share</a:t>
            </a:r>
          </a:p>
          <a:p>
            <a:pPr algn="ctr"/>
            <a:r>
              <a:rPr lang="en-US" sz="3600" dirty="0" err="1">
                <a:effectLst/>
                <a:latin typeface="#9Slide05 SVNBulgary" pitchFamily="2" charset="0"/>
                <a:ea typeface="Calibri" panose="020F0502020204030204" pitchFamily="34" charset="0"/>
              </a:rPr>
              <a:t>Hiện</a:t>
            </a:r>
            <a:r>
              <a:rPr lang="en-US" sz="3600" dirty="0">
                <a:effectLst/>
                <a:latin typeface="#9Slide05 SVNBulgary" pitchFamily="2" charset="0"/>
                <a:ea typeface="Calibri" panose="020F0502020204030204" pitchFamily="34" charset="0"/>
              </a:rPr>
              <a:t> nay </a:t>
            </a:r>
            <a:r>
              <a:rPr lang="en-US" sz="3600" dirty="0" err="1">
                <a:effectLst/>
                <a:latin typeface="#9Slide05 SVNBulgary" pitchFamily="2" charset="0"/>
                <a:ea typeface="Calibri" panose="020F0502020204030204" pitchFamily="34" charset="0"/>
              </a:rPr>
              <a:t>còn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rất</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nhiều</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những</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hoàn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cảnh</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éo</a:t>
            </a:r>
            <a:r>
              <a:rPr lang="en-US" sz="3600" dirty="0">
                <a:effectLst/>
                <a:latin typeface="#9Slide05 SVNBulgary" pitchFamily="2" charset="0"/>
                <a:ea typeface="Calibri" panose="020F0502020204030204" pitchFamily="34" charset="0"/>
              </a:rPr>
              <a:t> le </a:t>
            </a:r>
            <a:r>
              <a:rPr lang="en-US" sz="3600" dirty="0" err="1">
                <a:effectLst/>
                <a:latin typeface="#9Slide05 SVNBulgary" pitchFamily="2" charset="0"/>
                <a:ea typeface="Calibri" panose="020F0502020204030204" pitchFamily="34" charset="0"/>
              </a:rPr>
              <a:t>như</a:t>
            </a:r>
            <a:r>
              <a:rPr lang="en-US" sz="3600" dirty="0">
                <a:effectLst/>
                <a:latin typeface="#9Slide05 SVNBulgary" pitchFamily="2" charset="0"/>
                <a:ea typeface="Calibri" panose="020F0502020204030204" pitchFamily="34" charset="0"/>
              </a:rPr>
              <a:t> </a:t>
            </a:r>
            <a:r>
              <a:rPr lang="en-US" sz="3600" dirty="0" err="1">
                <a:latin typeface="#9Slide05 SVNBulgary" pitchFamily="2" charset="0"/>
                <a:ea typeface="Calibri" panose="020F0502020204030204" pitchFamily="34" charset="0"/>
              </a:rPr>
              <a:t>em</a:t>
            </a:r>
            <a:r>
              <a:rPr lang="en-US" sz="3600" dirty="0">
                <a:latin typeface="#9Slide05 SVNBulgary" pitchFamily="2" charset="0"/>
                <a:ea typeface="Calibri" panose="020F0502020204030204" pitchFamily="34" charset="0"/>
              </a:rPr>
              <a:t> </a:t>
            </a:r>
            <a:r>
              <a:rPr lang="en-US" sz="3600" dirty="0" err="1">
                <a:latin typeface="#9Slide05 SVNBulgary" pitchFamily="2" charset="0"/>
                <a:ea typeface="Calibri" panose="020F0502020204030204" pitchFamily="34" charset="0"/>
              </a:rPr>
              <a:t>bé</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trong</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truyện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Hãy</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lấy</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ví</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dụ</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và</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cho</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biết</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xã</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hội</a:t>
            </a:r>
            <a:r>
              <a:rPr lang="en-US" sz="3600" dirty="0">
                <a:effectLst/>
                <a:latin typeface="#9Slide05 SVNBulgary" pitchFamily="2" charset="0"/>
                <a:ea typeface="Calibri" panose="020F0502020204030204" pitchFamily="34" charset="0"/>
              </a:rPr>
              <a:t> ta </a:t>
            </a:r>
            <a:r>
              <a:rPr lang="en-US" sz="3600" dirty="0" err="1">
                <a:effectLst/>
                <a:latin typeface="#9Slide05 SVNBulgary" pitchFamily="2" charset="0"/>
                <a:ea typeface="Calibri" panose="020F0502020204030204" pitchFamily="34" charset="0"/>
              </a:rPr>
              <a:t>đã</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có</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những</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tổ</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chức</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hành</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động</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nào</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giúp</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đỡ</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cho</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các</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em</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có</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hoàn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cảnh</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khó</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khăn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Bản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thân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em</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đã</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tham</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gia</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hoạt</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động</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nhân</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đạo</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nào</a:t>
            </a:r>
            <a:r>
              <a:rPr lang="en-US" sz="3600" dirty="0">
                <a:effectLst/>
                <a:latin typeface="#9Slide05 SVNBulgary" pitchFamily="2" charset="0"/>
                <a:ea typeface="Calibri" panose="020F0502020204030204" pitchFamily="34" charset="0"/>
              </a:rPr>
              <a:t> </a:t>
            </a:r>
            <a:r>
              <a:rPr lang="en-US" sz="3600" dirty="0" err="1">
                <a:effectLst/>
                <a:latin typeface="#9Slide05 SVNBulgary" pitchFamily="2" charset="0"/>
                <a:ea typeface="Calibri" panose="020F0502020204030204" pitchFamily="34" charset="0"/>
              </a:rPr>
              <a:t>chưa</a:t>
            </a:r>
            <a:r>
              <a:rPr lang="en-US" sz="3600" dirty="0">
                <a:effectLst/>
                <a:latin typeface="#9Slide05 SVNBulgary" pitchFamily="2" charset="0"/>
                <a:ea typeface="Calibri" panose="020F0502020204030204" pitchFamily="34" charset="0"/>
              </a:rPr>
              <a:t>?</a:t>
            </a:r>
            <a:endParaRPr lang="en-US" sz="3600" dirty="0">
              <a:latin typeface="#9Slide05 SVNBulgary" pitchFamily="2" charset="0"/>
            </a:endParaRPr>
          </a:p>
        </p:txBody>
      </p:sp>
    </p:spTree>
    <p:extLst>
      <p:ext uri="{BB962C8B-B14F-4D97-AF65-F5344CB8AC3E}">
        <p14:creationId xmlns:p14="http://schemas.microsoft.com/office/powerpoint/2010/main" val="134188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6" descr="Káº¿t quáº£ hÃ¬nh áº£nh cho buá»i thiá»n nguyá»n giÃºp cÃ¡c hoÃ n cáº£nh khÃ³ khÄn">
            <a:extLst>
              <a:ext uri="{FF2B5EF4-FFF2-40B4-BE49-F238E27FC236}">
                <a16:creationId xmlns:a16="http://schemas.microsoft.com/office/drawing/2014/main"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descr="Chương trình “Mùa xuân của em” mang tết ấm cho trẻ em vùng cao">
            <a:extLst>
              <a:ext uri="{FF2B5EF4-FFF2-40B4-BE49-F238E27FC236}">
                <a16:creationId xmlns:a16="http://schemas.microsoft.com/office/drawing/2014/main" id="{D4A1F85E-A24D-4A97-B291-13521FCE6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32" t="25829" r="12837"/>
          <a:stretch/>
        </p:blipFill>
        <p:spPr bwMode="auto">
          <a:xfrm>
            <a:off x="155575" y="160337"/>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Ư CẢM ƠN (Chương trình DVN và Cộng Đồng - Chủ đề: Nâng bước chân em tới  trường)">
            <a:extLst>
              <a:ext uri="{FF2B5EF4-FFF2-40B4-BE49-F238E27FC236}">
                <a16:creationId xmlns:a16="http://schemas.microsoft.com/office/drawing/2014/main" id="{ABD67627-887D-4599-8A42-09F9BFA77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681" y="160336"/>
            <a:ext cx="5944743"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dấu ấn khó quên của chương trình Cặp lá yêu thương | VTV.VN">
            <a:extLst>
              <a:ext uri="{FF2B5EF4-FFF2-40B4-BE49-F238E27FC236}">
                <a16:creationId xmlns:a16="http://schemas.microsoft.com/office/drawing/2014/main" id="{A2A2FEA4-8A8B-4466-88CF-72B90634C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518452"/>
            <a:ext cx="5778086" cy="3179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ên 22.000 tin nhắn ủng hộ “Trái tim cho em” | VTV.VN">
            <a:extLst>
              <a:ext uri="{FF2B5EF4-FFF2-40B4-BE49-F238E27FC236}">
                <a16:creationId xmlns:a16="http://schemas.microsoft.com/office/drawing/2014/main" id="{DF23EE40-A412-4AC8-B671-FABD19A352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00" t="5742" r="12167" b="4584"/>
          <a:stretch/>
        </p:blipFill>
        <p:spPr bwMode="auto">
          <a:xfrm>
            <a:off x="6091681" y="3518452"/>
            <a:ext cx="5944743" cy="317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2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arn(inVertical)">
                                      <p:cBhvr>
                                        <p:cTn id="17" dur="50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barn(inVertical)">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508;p43">
            <a:extLst>
              <a:ext uri="{FF2B5EF4-FFF2-40B4-BE49-F238E27FC236}">
                <a16:creationId xmlns:a16="http://schemas.microsoft.com/office/drawing/2014/main" id="{7033CA90-E2BC-4615-847C-CF484DB140C1}"/>
              </a:ext>
            </a:extLst>
          </p:cNvPr>
          <p:cNvSpPr/>
          <p:nvPr/>
        </p:nvSpPr>
        <p:spPr>
          <a:xfrm>
            <a:off x="434303" y="1696598"/>
            <a:ext cx="2951518" cy="377444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algn="just">
              <a:lnSpc>
                <a:spcPct val="115000"/>
              </a:lnSpc>
              <a:spcAft>
                <a:spcPts val="1000"/>
              </a:spcAft>
            </a:pPr>
            <a:r>
              <a:rPr lang="en-US" sz="3000" dirty="0" err="1">
                <a:latin typeface="#9Slide05 SVNBulgary" pitchFamily="2" charset="0"/>
                <a:ea typeface="Calibri" panose="020F0502020204030204" pitchFamily="34" charset="0"/>
                <a:cs typeface="Times New Roman" panose="02020603050405020304" pitchFamily="18" charset="0"/>
              </a:rPr>
              <a:t>Viết</a:t>
            </a:r>
            <a:r>
              <a:rPr lang="en-US" sz="3000" dirty="0">
                <a:latin typeface="#9Slide05 SVNBulgary" pitchFamily="2" charset="0"/>
                <a:ea typeface="Calibri" panose="020F0502020204030204" pitchFamily="34" charset="0"/>
                <a:cs typeface="Times New Roman" panose="02020603050405020304" pitchFamily="18" charset="0"/>
              </a:rPr>
              <a:t> 1 </a:t>
            </a:r>
            <a:r>
              <a:rPr lang="en-US" sz="3000" dirty="0" err="1">
                <a:latin typeface="#9Slide05 SVNBulgary" pitchFamily="2" charset="0"/>
                <a:ea typeface="Calibri" panose="020F0502020204030204" pitchFamily="34" charset="0"/>
                <a:cs typeface="Times New Roman" panose="02020603050405020304" pitchFamily="18" charset="0"/>
              </a:rPr>
              <a:t>bức</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thư</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ngắn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gửi</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tác</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giả</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nói</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lên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suy</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nghĩ</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của</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em</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sau</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khi</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đọc</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xong</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truyện</a:t>
            </a:r>
            <a:r>
              <a:rPr lang="en-US" sz="3000" dirty="0">
                <a:latin typeface="#9Slide05 SVNBulgary" pitchFamily="2" charset="0"/>
                <a:ea typeface="Calibri" panose="020F0502020204030204" pitchFamily="34" charset="0"/>
                <a:cs typeface="Times New Roman" panose="02020603050405020304" pitchFamily="18" charset="0"/>
              </a:rPr>
              <a:t>.</a:t>
            </a:r>
          </a:p>
        </p:txBody>
      </p:sp>
      <p:sp>
        <p:nvSpPr>
          <p:cNvPr id="17" name="Google Shape;509;p43">
            <a:extLst>
              <a:ext uri="{FF2B5EF4-FFF2-40B4-BE49-F238E27FC236}">
                <a16:creationId xmlns:a16="http://schemas.microsoft.com/office/drawing/2014/main" id="{87A96083-6D06-4C25-B900-CEED7A7CAF14}"/>
              </a:ext>
            </a:extLst>
          </p:cNvPr>
          <p:cNvSpPr/>
          <p:nvPr/>
        </p:nvSpPr>
        <p:spPr>
          <a:xfrm>
            <a:off x="4092467" y="1696598"/>
            <a:ext cx="4007066" cy="377444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accent2">
              <a:lumMod val="20000"/>
              <a:lumOff val="80000"/>
            </a:schemeClr>
          </a:solidFill>
          <a:ln>
            <a:solidFill>
              <a:srgbClr val="FADCC8"/>
            </a:solidFill>
          </a:ln>
        </p:spPr>
        <p:txBody>
          <a:bodyPr spcFirstLastPara="1" wrap="square" lIns="121900" tIns="121900" rIns="121900" bIns="121900" anchor="ctr" anchorCtr="0">
            <a:noAutofit/>
          </a:bodyPr>
          <a:lstStyle/>
          <a:p>
            <a:pPr algn="just">
              <a:lnSpc>
                <a:spcPct val="115000"/>
              </a:lnSpc>
              <a:spcAft>
                <a:spcPts val="1000"/>
              </a:spcAft>
            </a:pPr>
            <a:r>
              <a:rPr lang="en-US" sz="3000" dirty="0" err="1">
                <a:latin typeface="#9Slide05 SVNBulgary" pitchFamily="2" charset="0"/>
                <a:ea typeface="Calibri" panose="020F0502020204030204" pitchFamily="34" charset="0"/>
                <a:cs typeface="Times New Roman" panose="02020603050405020304" pitchFamily="18" charset="0"/>
              </a:rPr>
              <a:t>Tưởng</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tượng</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em</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có</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mặt</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lúc</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cô</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bé</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đang</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bán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diêm</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chết</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em</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sẽ</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nói</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và</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làm</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gì</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Viết</a:t>
            </a:r>
            <a:r>
              <a:rPr lang="en-US" sz="3000" dirty="0">
                <a:latin typeface="#9Slide05 SVNBulgary" pitchFamily="2" charset="0"/>
                <a:ea typeface="Calibri" panose="020F0502020204030204" pitchFamily="34" charset="0"/>
                <a:cs typeface="Times New Roman" panose="02020603050405020304" pitchFamily="18" charset="0"/>
              </a:rPr>
              <a:t> 1 </a:t>
            </a:r>
            <a:r>
              <a:rPr lang="en-US" sz="3000" dirty="0" err="1">
                <a:latin typeface="#9Slide05 SVNBulgary" pitchFamily="2" charset="0"/>
                <a:ea typeface="Calibri" panose="020F0502020204030204" pitchFamily="34" charset="0"/>
                <a:cs typeface="Times New Roman" panose="02020603050405020304" pitchFamily="18" charset="0"/>
              </a:rPr>
              <a:t>đoạn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kịch</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ngắn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diễn</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tả</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cảnh</a:t>
            </a:r>
            <a:r>
              <a:rPr lang="en-US" sz="3000" dirty="0">
                <a:latin typeface="#9Slide05 SVNBulgary" pitchFamily="2" charset="0"/>
                <a:ea typeface="Calibri" panose="020F0502020204030204" pitchFamily="34" charset="0"/>
                <a:cs typeface="Times New Roman" panose="02020603050405020304" pitchFamily="18" charset="0"/>
              </a:rPr>
              <a:t> </a:t>
            </a:r>
            <a:r>
              <a:rPr lang="en-US" sz="3000" dirty="0" err="1">
                <a:latin typeface="#9Slide05 SVNBulgary" pitchFamily="2" charset="0"/>
                <a:ea typeface="Calibri" panose="020F0502020204030204" pitchFamily="34" charset="0"/>
                <a:cs typeface="Times New Roman" panose="02020603050405020304" pitchFamily="18" charset="0"/>
              </a:rPr>
              <a:t>đó</a:t>
            </a:r>
            <a:r>
              <a:rPr lang="en-US" sz="3000" dirty="0">
                <a:latin typeface="#9Slide05 SVNBulgary" pitchFamily="2" charset="0"/>
                <a:ea typeface="Calibri" panose="020F0502020204030204" pitchFamily="34" charset="0"/>
                <a:cs typeface="Times New Roman" panose="02020603050405020304" pitchFamily="18" charset="0"/>
              </a:rPr>
              <a:t>.</a:t>
            </a:r>
          </a:p>
        </p:txBody>
      </p:sp>
      <p:sp>
        <p:nvSpPr>
          <p:cNvPr id="18" name="Google Shape;512;p43">
            <a:extLst>
              <a:ext uri="{FF2B5EF4-FFF2-40B4-BE49-F238E27FC236}">
                <a16:creationId xmlns:a16="http://schemas.microsoft.com/office/drawing/2014/main" id="{58A7C34C-8A03-4944-91A6-F06E466CA7AC}"/>
              </a:ext>
            </a:extLst>
          </p:cNvPr>
          <p:cNvSpPr/>
          <p:nvPr/>
        </p:nvSpPr>
        <p:spPr>
          <a:xfrm>
            <a:off x="8802223" y="1696598"/>
            <a:ext cx="2951518" cy="377444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algn="just"/>
            <a:r>
              <a:rPr lang="en-US" sz="3000" dirty="0" err="1">
                <a:latin typeface="#9Slide05 SVNBulgary" pitchFamily="2" charset="0"/>
                <a:ea typeface="Calibri" panose="020F0502020204030204" pitchFamily="34" charset="0"/>
              </a:rPr>
              <a:t>Viết</a:t>
            </a:r>
            <a:r>
              <a:rPr lang="en-US" sz="3000" dirty="0">
                <a:latin typeface="#9Slide05 SVNBulgary" pitchFamily="2" charset="0"/>
                <a:ea typeface="Calibri" panose="020F0502020204030204" pitchFamily="34" charset="0"/>
              </a:rPr>
              <a:t> 1 </a:t>
            </a:r>
            <a:r>
              <a:rPr lang="en-US" sz="3000" dirty="0" err="1">
                <a:latin typeface="#9Slide05 SVNBulgary" pitchFamily="2" charset="0"/>
                <a:ea typeface="Calibri" panose="020F0502020204030204" pitchFamily="34" charset="0"/>
              </a:rPr>
              <a:t>đoạn</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văn</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ngắn</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thay</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đổi</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cái</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kết</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khác</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cho</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câu</a:t>
            </a:r>
            <a:r>
              <a:rPr lang="en-US" sz="3000" dirty="0">
                <a:latin typeface="#9Slide05 SVNBulgary" pitchFamily="2" charset="0"/>
                <a:ea typeface="Calibri" panose="020F0502020204030204" pitchFamily="34" charset="0"/>
              </a:rPr>
              <a:t> </a:t>
            </a:r>
            <a:r>
              <a:rPr lang="en-US" sz="3000" dirty="0" err="1">
                <a:latin typeface="#9Slide05 SVNBulgary" pitchFamily="2" charset="0"/>
                <a:ea typeface="Calibri" panose="020F0502020204030204" pitchFamily="34" charset="0"/>
              </a:rPr>
              <a:t>chuyện</a:t>
            </a:r>
            <a:endParaRPr lang="en-US" sz="3000" dirty="0">
              <a:latin typeface="#9Slide05 SVNBulgary" pitchFamily="2" charset="0"/>
            </a:endParaRPr>
          </a:p>
        </p:txBody>
      </p:sp>
      <p:sp>
        <p:nvSpPr>
          <p:cNvPr id="19" name="Google Shape;513;p43">
            <a:extLst>
              <a:ext uri="{FF2B5EF4-FFF2-40B4-BE49-F238E27FC236}">
                <a16:creationId xmlns:a16="http://schemas.microsoft.com/office/drawing/2014/main" id="{F3392A59-81D5-4C9E-AA72-49BA42BEEBCF}"/>
              </a:ext>
            </a:extLst>
          </p:cNvPr>
          <p:cNvSpPr/>
          <p:nvPr/>
        </p:nvSpPr>
        <p:spPr>
          <a:xfrm>
            <a:off x="837436" y="6095595"/>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1" name="Google Shape;514;p43">
            <a:extLst>
              <a:ext uri="{FF2B5EF4-FFF2-40B4-BE49-F238E27FC236}">
                <a16:creationId xmlns:a16="http://schemas.microsoft.com/office/drawing/2014/main" id="{7A142568-5EC7-4061-B4F2-C0F081973DF9}"/>
              </a:ext>
            </a:extLst>
          </p:cNvPr>
          <p:cNvSpPr/>
          <p:nvPr/>
        </p:nvSpPr>
        <p:spPr>
          <a:xfrm>
            <a:off x="1636841" y="5926437"/>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4" name="Google Shape;516;p43">
            <a:extLst>
              <a:ext uri="{FF2B5EF4-FFF2-40B4-BE49-F238E27FC236}">
                <a16:creationId xmlns:a16="http://schemas.microsoft.com/office/drawing/2014/main" id="{0C833CC5-6657-4DD8-B2BB-3FF3EA6CB225}"/>
              </a:ext>
            </a:extLst>
          </p:cNvPr>
          <p:cNvSpPr/>
          <p:nvPr/>
        </p:nvSpPr>
        <p:spPr>
          <a:xfrm>
            <a:off x="5822778" y="5970527"/>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6" name="Google Shape;518;p43">
            <a:extLst>
              <a:ext uri="{FF2B5EF4-FFF2-40B4-BE49-F238E27FC236}">
                <a16:creationId xmlns:a16="http://schemas.microsoft.com/office/drawing/2014/main" id="{3C196DC7-44FF-465F-AE51-331133907D16}"/>
              </a:ext>
            </a:extLst>
          </p:cNvPr>
          <p:cNvSpPr/>
          <p:nvPr/>
        </p:nvSpPr>
        <p:spPr>
          <a:xfrm>
            <a:off x="10024632" y="5926064"/>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20" name="TextBox 19">
            <a:extLst>
              <a:ext uri="{FF2B5EF4-FFF2-40B4-BE49-F238E27FC236}">
                <a16:creationId xmlns:a16="http://schemas.microsoft.com/office/drawing/2014/main" id="{E6E6B8EA-D8CB-4B2D-AB1C-181CF20D7044}"/>
              </a:ext>
            </a:extLst>
          </p:cNvPr>
          <p:cNvSpPr txBox="1"/>
          <p:nvPr/>
        </p:nvSpPr>
        <p:spPr>
          <a:xfrm>
            <a:off x="2290192" y="440980"/>
            <a:ext cx="7673588" cy="800219"/>
          </a:xfrm>
          <a:prstGeom prst="rect">
            <a:avLst/>
          </a:prstGeom>
          <a:noFill/>
        </p:spPr>
        <p:txBody>
          <a:bodyPr wrap="square">
            <a:spAutoFit/>
          </a:bodyPr>
          <a:lstStyle/>
          <a:p>
            <a:pPr algn="ctr">
              <a:lnSpc>
                <a:spcPct val="115000"/>
              </a:lnSpc>
              <a:spcAft>
                <a:spcPts val="1000"/>
              </a:spcAft>
            </a:pPr>
            <a:r>
              <a:rPr lang="en-US" sz="4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BTVN: </a:t>
            </a:r>
            <a:r>
              <a:rPr lang="en-US" sz="40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Chọn</a:t>
            </a:r>
            <a:r>
              <a:rPr lang="en-US" sz="4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1 </a:t>
            </a:r>
            <a:r>
              <a:rPr lang="en-US" sz="40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4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3 </a:t>
            </a:r>
            <a:r>
              <a:rPr lang="en-US" sz="40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đề</a:t>
            </a:r>
            <a:r>
              <a:rPr lang="en-US" sz="4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4000" b="1" dirty="0" err="1">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sau</a:t>
            </a:r>
            <a:r>
              <a:rPr lang="en-US" sz="4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421010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P spid="24" grpId="0" animBg="1"/>
      <p:bldP spid="26"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D00BD-9CAF-49D1-8FA7-3BF7A32BEB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SÃ¡ch - Truyá»n cá» tÃ­ch tháº¿ giá»i hay nháº¥t - CÃ´ bÃ© bÃ¡n diÃªm | Shopee ...">
            <a:extLst>
              <a:ext uri="{FF2B5EF4-FFF2-40B4-BE49-F238E27FC236}">
                <a16:creationId xmlns:a16="http://schemas.microsoft.com/office/drawing/2014/main" id="{08DECCE0-738A-44AF-9693-B06EA9824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4" t="28030" r="34646" b="11212"/>
          <a:stretch/>
        </p:blipFill>
        <p:spPr bwMode="auto">
          <a:xfrm>
            <a:off x="429090" y="481365"/>
            <a:ext cx="3106364" cy="3252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FF50C5A-9F62-4809-8FEF-4E7372CA2541}"/>
              </a:ext>
            </a:extLst>
          </p:cNvPr>
          <p:cNvSpPr/>
          <p:nvPr/>
        </p:nvSpPr>
        <p:spPr>
          <a:xfrm>
            <a:off x="429090" y="4266435"/>
            <a:ext cx="3106364" cy="22077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800" dirty="0" err="1">
                <a:latin typeface="#9Slide05 Braxton Regular" panose="03060000000000000000" pitchFamily="66" charset="0"/>
                <a:cs typeface="Times New Roman" panose="02020603050405020304" pitchFamily="18" charset="0"/>
              </a:rPr>
              <a:t>Số</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phận</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bất</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hạnh</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của</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cô</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bé</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bán</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diêm</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Cô</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bé</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bán</a:t>
            </a:r>
            <a:r>
              <a:rPr lang="en-SG" sz="2800" dirty="0">
                <a:latin typeface="#9Slide05 Braxton Regular" panose="03060000000000000000" pitchFamily="66" charset="0"/>
                <a:cs typeface="Times New Roman" panose="02020603050405020304" pitchFamily="18" charset="0"/>
              </a:rPr>
              <a:t> </a:t>
            </a:r>
            <a:r>
              <a:rPr lang="en-SG" sz="2800" dirty="0" err="1">
                <a:latin typeface="#9Slide05 Braxton Regular" panose="03060000000000000000" pitchFamily="66" charset="0"/>
                <a:cs typeface="Times New Roman" panose="02020603050405020304" pitchFamily="18" charset="0"/>
              </a:rPr>
              <a:t>diêm</a:t>
            </a:r>
            <a:r>
              <a:rPr lang="en-SG" sz="2800" dirty="0">
                <a:latin typeface="#9Slide05 Braxton Regular" panose="03060000000000000000" pitchFamily="66" charset="0"/>
                <a:cs typeface="Times New Roman" panose="02020603050405020304" pitchFamily="18" charset="0"/>
              </a:rPr>
              <a:t> – An-</a:t>
            </a:r>
            <a:r>
              <a:rPr lang="en-SG" sz="2800" dirty="0" err="1">
                <a:latin typeface="#9Slide05 Braxton Regular" panose="03060000000000000000" pitchFamily="66" charset="0"/>
                <a:cs typeface="Times New Roman" panose="02020603050405020304" pitchFamily="18" charset="0"/>
              </a:rPr>
              <a:t>đéc</a:t>
            </a:r>
            <a:r>
              <a:rPr lang="en-SG" sz="2800" dirty="0">
                <a:latin typeface="#9Slide05 Braxton Regular" panose="03060000000000000000" pitchFamily="66" charset="0"/>
                <a:cs typeface="Times New Roman" panose="02020603050405020304" pitchFamily="18" charset="0"/>
              </a:rPr>
              <a:t>-xen)</a:t>
            </a:r>
          </a:p>
        </p:txBody>
      </p:sp>
      <p:sp>
        <p:nvSpPr>
          <p:cNvPr id="5" name="TextBox 4">
            <a:extLst>
              <a:ext uri="{FF2B5EF4-FFF2-40B4-BE49-F238E27FC236}">
                <a16:creationId xmlns:a16="http://schemas.microsoft.com/office/drawing/2014/main" id="{FF7DA97D-5F42-429F-B675-F1DBBB4D8F5F}"/>
              </a:ext>
            </a:extLst>
          </p:cNvPr>
          <p:cNvSpPr txBox="1"/>
          <p:nvPr/>
        </p:nvSpPr>
        <p:spPr>
          <a:xfrm>
            <a:off x="4042062" y="13623"/>
            <a:ext cx="8156866" cy="1569660"/>
          </a:xfrm>
          <a:prstGeom prst="rect">
            <a:avLst/>
          </a:prstGeom>
          <a:noFill/>
        </p:spPr>
        <p:txBody>
          <a:bodyPr wrap="square" rtlCol="0">
            <a:spAutoFit/>
          </a:bodyPr>
          <a:lstStyle/>
          <a:p>
            <a:pPr algn="just"/>
            <a:r>
              <a:rPr lang="en-US" sz="2400" dirty="0">
                <a:latin typeface="#9Slide03 Arima Madurai" panose="00000500000000000000" pitchFamily="2" charset="0"/>
                <a:cs typeface="#9Slide03 Arima Madurai" panose="00000500000000000000" pitchFamily="2" charset="0"/>
              </a:rPr>
              <a:t>Ở </a:t>
            </a:r>
            <a:r>
              <a:rPr lang="en-US" sz="2400" dirty="0" err="1">
                <a:latin typeface="#9Slide03 Arima Madurai" panose="00000500000000000000" pitchFamily="2" charset="0"/>
                <a:cs typeface="#9Slide03 Arima Madurai" panose="00000500000000000000" pitchFamily="2" charset="0"/>
              </a:rPr>
              <a:t>đất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nước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Đan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Mạch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xôi</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Có</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cô</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bé</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bán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diêm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nghèo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bất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hạnh</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Mẹ</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không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còn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sống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cùng</a:t>
            </a:r>
            <a:r>
              <a:rPr lang="en-US" sz="2400" dirty="0">
                <a:latin typeface="#9Slide03 Arima Madurai" panose="00000500000000000000" pitchFamily="2" charset="0"/>
                <a:cs typeface="#9Slide03 Arima Madurai" panose="00000500000000000000" pitchFamily="2" charset="0"/>
              </a:rPr>
              <a:t> cha </a:t>
            </a:r>
            <a:r>
              <a:rPr lang="en-US" sz="2400" dirty="0" err="1">
                <a:latin typeface="#9Slide03 Arima Madurai" panose="00000500000000000000" pitchFamily="2" charset="0"/>
                <a:cs typeface="#9Slide03 Arima Madurai" panose="00000500000000000000" pitchFamily="2" charset="0"/>
              </a:rPr>
              <a:t>ghẻ</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lạnh</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Lấy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rượu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làm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vui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quên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mất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đứa</a:t>
            </a:r>
            <a:r>
              <a:rPr lang="en-US" sz="2400" dirty="0">
                <a:latin typeface="#9Slide03 Arima Madurai" panose="00000500000000000000" pitchFamily="2" charset="0"/>
                <a:cs typeface="#9Slide03 Arima Madurai" panose="00000500000000000000" pitchFamily="2" charset="0"/>
              </a:rPr>
              <a:t> con </a:t>
            </a:r>
            <a:r>
              <a:rPr lang="en-US" sz="2400" dirty="0" err="1">
                <a:latin typeface="#9Slide03 Arima Madurai" panose="00000500000000000000" pitchFamily="2" charset="0"/>
                <a:cs typeface="#9Slide03 Arima Madurai" panose="00000500000000000000" pitchFamily="2" charset="0"/>
              </a:rPr>
              <a:t>thơ</a:t>
            </a:r>
            <a:r>
              <a:rPr lang="en-US" sz="2400" dirty="0">
                <a:latin typeface="#9Slide03 Arima Madurai" panose="00000500000000000000" pitchFamily="2" charset="0"/>
                <a:cs typeface="#9Slide03 Arima Madurai" panose="00000500000000000000" pitchFamily="2" charset="0"/>
              </a:rPr>
              <a:t>.</a:t>
            </a:r>
            <a:endParaRPr lang="en-US" sz="2400" i="1"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7BBB287B-F47B-4F59-ABCD-913132A2A5A7}"/>
              </a:ext>
            </a:extLst>
          </p:cNvPr>
          <p:cNvSpPr txBox="1"/>
          <p:nvPr/>
        </p:nvSpPr>
        <p:spPr>
          <a:xfrm>
            <a:off x="4765962" y="1776211"/>
            <a:ext cx="8156866" cy="1569660"/>
          </a:xfrm>
          <a:prstGeom prst="rect">
            <a:avLst/>
          </a:prstGeom>
          <a:noFill/>
        </p:spPr>
        <p:txBody>
          <a:bodyPr wrap="square" rtlCol="0">
            <a:spAutoFit/>
          </a:bodyPr>
          <a:lstStyle/>
          <a:p>
            <a:pPr algn="just"/>
            <a:r>
              <a:rPr lang="en-US" sz="2400" dirty="0" err="1">
                <a:latin typeface="#9Slide03 Arima Madurai" panose="00000500000000000000" pitchFamily="2" charset="0"/>
                <a:cs typeface="#9Slide03 Arima Madurai" panose="00000500000000000000" pitchFamily="2" charset="0"/>
              </a:rPr>
              <a:t>Đêm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Nô-en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lẽo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những</a:t>
            </a:r>
            <a:r>
              <a:rPr lang="en-US" sz="2400" dirty="0">
                <a:latin typeface="#9Slide03 Arima Madurai" panose="00000500000000000000" pitchFamily="2" charset="0"/>
                <a:cs typeface="#9Slide03 Arima Madurai" panose="00000500000000000000" pitchFamily="2" charset="0"/>
              </a:rPr>
              <a:t> con </a:t>
            </a:r>
            <a:r>
              <a:rPr lang="en-US" sz="2400" dirty="0" err="1">
                <a:latin typeface="#9Slide03 Arima Madurai" panose="00000500000000000000" pitchFamily="2" charset="0"/>
                <a:cs typeface="#9Slide03 Arima Madurai" panose="00000500000000000000" pitchFamily="2" charset="0"/>
              </a:rPr>
              <a:t>đường</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bé</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vẫn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đầu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trần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lang</a:t>
            </a:r>
            <a:r>
              <a:rPr lang="en-US" sz="2400" dirty="0">
                <a:latin typeface="#9Slide03 Arima Madurai" panose="00000500000000000000" pitchFamily="2" charset="0"/>
                <a:cs typeface="#9Slide03 Arima Madurai" panose="00000500000000000000" pitchFamily="2" charset="0"/>
              </a:rPr>
              <a:t> thang </a:t>
            </a:r>
            <a:r>
              <a:rPr lang="en-US" sz="2400" dirty="0" err="1">
                <a:latin typeface="#9Slide03 Arima Madurai" panose="00000500000000000000" pitchFamily="2" charset="0"/>
                <a:cs typeface="#9Slide03 Arima Madurai" panose="00000500000000000000" pitchFamily="2" charset="0"/>
              </a:rPr>
              <a:t>không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bến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đậu</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Từng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cổn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bức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tường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và</a:t>
            </a:r>
            <a:r>
              <a:rPr lang="en-US" sz="2400" dirty="0">
                <a:latin typeface="#9Slide03 Arima Madurai" panose="00000500000000000000" pitchFamily="2" charset="0"/>
                <a:cs typeface="#9Slide03 Arima Madurai" panose="00000500000000000000" pitchFamily="2" charset="0"/>
              </a:rPr>
              <a:t> long </a:t>
            </a:r>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câm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lặng</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nép</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mình</a:t>
            </a:r>
            <a:r>
              <a:rPr lang="en-US" sz="2400" dirty="0">
                <a:latin typeface="#9Slide03 Arima Madurai" panose="00000500000000000000" pitchFamily="2" charset="0"/>
                <a:cs typeface="#9Slide03 Arima Madurai" panose="00000500000000000000" pitchFamily="2" charset="0"/>
              </a:rPr>
              <a:t> 1 </a:t>
            </a:r>
            <a:r>
              <a:rPr lang="en-US" sz="2400" dirty="0" err="1">
                <a:latin typeface="#9Slide03 Arima Madurai" panose="00000500000000000000" pitchFamily="2" charset="0"/>
                <a:cs typeface="#9Slide03 Arima Madurai" panose="00000500000000000000" pitchFamily="2" charset="0"/>
              </a:rPr>
              <a:t>góc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nhỏ</a:t>
            </a:r>
            <a:r>
              <a:rPr lang="en-US" sz="2400" dirty="0">
                <a:latin typeface="#9Slide03 Arima Madurai" panose="00000500000000000000" pitchFamily="2" charset="0"/>
                <a:cs typeface="#9Slide03 Arima Madurai" panose="00000500000000000000" pitchFamily="2" charset="0"/>
              </a:rPr>
              <a:t> … </a:t>
            </a:r>
            <a:r>
              <a:rPr lang="en-US" sz="2400" dirty="0" err="1">
                <a:latin typeface="#9Slide03 Arima Madurai" panose="00000500000000000000" pitchFamily="2" charset="0"/>
                <a:cs typeface="#9Slide03 Arima Madurai" panose="00000500000000000000" pitchFamily="2" charset="0"/>
              </a:rPr>
              <a:t>cô</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đơn</a:t>
            </a:r>
            <a:endParaRPr lang="en-US" sz="2400" i="1"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9A43A602-DAD0-49A4-8EEF-42ABA15F8CD7}"/>
              </a:ext>
            </a:extLst>
          </p:cNvPr>
          <p:cNvSpPr txBox="1"/>
          <p:nvPr/>
        </p:nvSpPr>
        <p:spPr>
          <a:xfrm>
            <a:off x="4042062" y="3538799"/>
            <a:ext cx="8156866" cy="1569660"/>
          </a:xfrm>
          <a:prstGeom prst="rect">
            <a:avLst/>
          </a:prstGeom>
          <a:noFill/>
        </p:spPr>
        <p:txBody>
          <a:bodyPr wrap="square" rtlCol="0">
            <a:spAutoFit/>
          </a:bodyPr>
          <a:lstStyle/>
          <a:p>
            <a:pPr algn="just"/>
            <a:r>
              <a:rPr lang="en-US" sz="2400" dirty="0" err="1">
                <a:latin typeface="#9Slide03 Arima Madurai" panose="00000500000000000000" pitchFamily="2" charset="0"/>
                <a:cs typeface="#9Slide03 Arima Madurai" panose="00000500000000000000" pitchFamily="2" charset="0"/>
              </a:rPr>
              <a:t>Trong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đêm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đông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giá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rét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vơ</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nhớ</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tới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bà</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hiền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hậu</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đã</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cho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một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ấu</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Êm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đềm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hạnh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phúc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được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yêu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thương</a:t>
            </a:r>
            <a:endParaRPr lang="en-US" sz="24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35E931E8-74CB-44F0-813B-F8C4AD357D8A}"/>
              </a:ext>
            </a:extLst>
          </p:cNvPr>
          <p:cNvSpPr txBox="1"/>
          <p:nvPr/>
        </p:nvSpPr>
        <p:spPr>
          <a:xfrm>
            <a:off x="4765962" y="5301387"/>
            <a:ext cx="8156866" cy="1569660"/>
          </a:xfrm>
          <a:prstGeom prst="rect">
            <a:avLst/>
          </a:prstGeom>
          <a:noFill/>
        </p:spPr>
        <p:txBody>
          <a:bodyPr wrap="square" rtlCol="0">
            <a:spAutoFit/>
          </a:bodyPr>
          <a:lstStyle/>
          <a:p>
            <a:pPr algn="just"/>
            <a:r>
              <a:rPr lang="en-US" sz="2400" dirty="0" err="1">
                <a:latin typeface="#9Slide03 Arima Madurai" panose="00000500000000000000" pitchFamily="2" charset="0"/>
                <a:cs typeface="#9Slide03 Arima Madurai" panose="00000500000000000000" pitchFamily="2" charset="0"/>
              </a:rPr>
              <a:t>Sáng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hôm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sau</a:t>
            </a:r>
            <a:r>
              <a:rPr lang="en-US" sz="2400" dirty="0">
                <a:latin typeface="#9Slide03 Arima Madurai" panose="00000500000000000000" pitchFamily="2" charset="0"/>
                <a:cs typeface="#9Slide03 Arima Madurai" panose="00000500000000000000" pitchFamily="2" charset="0"/>
              </a:rPr>
              <a:t> con </a:t>
            </a:r>
            <a:r>
              <a:rPr lang="en-US" sz="2400" dirty="0" err="1">
                <a:latin typeface="#9Slide03 Arima Madurai" panose="00000500000000000000" pitchFamily="2" charset="0"/>
                <a:cs typeface="#9Slide03 Arima Madurai" panose="00000500000000000000" pitchFamily="2" charset="0"/>
              </a:rPr>
              <a:t>phố</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sáng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tưng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bừng</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Tiếng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cười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nói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xôn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xao</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mừng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năm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mới</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Người</a:t>
            </a:r>
            <a:r>
              <a:rPr lang="en-US" sz="2400" dirty="0">
                <a:latin typeface="#9Slide03 Arima Madurai" panose="00000500000000000000" pitchFamily="2" charset="0"/>
                <a:cs typeface="#9Slide03 Arima Madurai" panose="00000500000000000000" pitchFamily="2" charset="0"/>
              </a:rPr>
              <a:t> ta </a:t>
            </a:r>
            <a:r>
              <a:rPr lang="en-US" sz="2400" dirty="0" err="1">
                <a:latin typeface="#9Slide03 Arima Madurai" panose="00000500000000000000" pitchFamily="2" charset="0"/>
                <a:cs typeface="#9Slide03 Arima Madurai" panose="00000500000000000000" pitchFamily="2" charset="0"/>
              </a:rPr>
              <a:t>thấy</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bên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góc</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đường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trơ</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trọi</a:t>
            </a:r>
            <a:endParaRPr lang="en-US" sz="2400" dirty="0">
              <a:latin typeface="#9Slide03 Arima Madurai" panose="00000500000000000000" pitchFamily="2" charset="0"/>
              <a:cs typeface="#9Slide03 Arima Madurai" panose="00000500000000000000" pitchFamily="2" charset="0"/>
            </a:endParaRPr>
          </a:p>
          <a:p>
            <a:pPr algn="just"/>
            <a:r>
              <a:rPr lang="en-US" sz="2400" dirty="0" err="1">
                <a:latin typeface="#9Slide03 Arima Madurai" panose="00000500000000000000" pitchFamily="2" charset="0"/>
                <a:cs typeface="#9Slide03 Arima Madurai" panose="00000500000000000000" pitchFamily="2" charset="0"/>
              </a:rPr>
              <a:t>Xung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quanh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em</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còn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lại</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những</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tàn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diêm</a:t>
            </a:r>
            <a:r>
              <a:rPr lang="en-US" sz="2400" dirty="0">
                <a:latin typeface="#9Slide03 Arima Madurai" panose="00000500000000000000" pitchFamily="2" charset="0"/>
                <a:cs typeface="#9Slide03 Arima Madurai" panose="00000500000000000000" pitchFamily="2" charset="0"/>
              </a:rPr>
              <a:t>.</a:t>
            </a:r>
          </a:p>
        </p:txBody>
      </p:sp>
      <p:pic>
        <p:nvPicPr>
          <p:cNvPr id="9" name="Picture 8">
            <a:extLst>
              <a:ext uri="{FF2B5EF4-FFF2-40B4-BE49-F238E27FC236}">
                <a16:creationId xmlns:a16="http://schemas.microsoft.com/office/drawing/2014/main" id="{E42D3C51-54F7-4A1A-BED0-46CE3C9771C9}"/>
              </a:ext>
            </a:extLst>
          </p:cNvPr>
          <p:cNvPicPr>
            <a:picLocks noChangeAspect="1"/>
          </p:cNvPicPr>
          <p:nvPr/>
        </p:nvPicPr>
        <p:blipFill>
          <a:blip r:embed="rId4" cstate="print"/>
          <a:srcRect l="32304" t="27464" r="26009" b="25149"/>
          <a:stretch>
            <a:fillRect/>
          </a:stretch>
        </p:blipFill>
        <p:spPr>
          <a:xfrm>
            <a:off x="10177272" y="332509"/>
            <a:ext cx="1211165" cy="1376795"/>
          </a:xfrm>
          <a:prstGeom prst="rect">
            <a:avLst/>
          </a:prstGeom>
        </p:spPr>
      </p:pic>
      <p:pic>
        <p:nvPicPr>
          <p:cNvPr id="10" name="Picture 9">
            <a:extLst>
              <a:ext uri="{FF2B5EF4-FFF2-40B4-BE49-F238E27FC236}">
                <a16:creationId xmlns:a16="http://schemas.microsoft.com/office/drawing/2014/main" id="{A50D9DDF-8C97-467F-B797-3860DE14943D}"/>
              </a:ext>
            </a:extLst>
          </p:cNvPr>
          <p:cNvPicPr>
            <a:picLocks noChangeAspect="1"/>
          </p:cNvPicPr>
          <p:nvPr/>
        </p:nvPicPr>
        <p:blipFill>
          <a:blip r:embed="rId5" cstate="print"/>
          <a:stretch>
            <a:fillRect/>
          </a:stretch>
        </p:blipFill>
        <p:spPr>
          <a:xfrm>
            <a:off x="9733076" y="3182935"/>
            <a:ext cx="1925524" cy="1925524"/>
          </a:xfrm>
          <a:prstGeom prst="rect">
            <a:avLst/>
          </a:prstGeom>
        </p:spPr>
      </p:pic>
    </p:spTree>
    <p:extLst>
      <p:ext uri="{BB962C8B-B14F-4D97-AF65-F5344CB8AC3E}">
        <p14:creationId xmlns:p14="http://schemas.microsoft.com/office/powerpoint/2010/main" val="778713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D727C7D-C801-41FF-9B4A-BF5710DC6D15}"/>
              </a:ext>
            </a:extLst>
          </p:cNvPr>
          <p:cNvSpPr/>
          <p:nvPr/>
        </p:nvSpPr>
        <p:spPr>
          <a:xfrm>
            <a:off x="805070" y="457200"/>
            <a:ext cx="10076621" cy="565536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22">
            <a:extLst>
              <a:ext uri="{FF2B5EF4-FFF2-40B4-BE49-F238E27FC236}">
                <a16:creationId xmlns:a16="http://schemas.microsoft.com/office/drawing/2014/main" id="{3E0B4E91-FD92-42C5-9B49-083BC7CFB3B0}"/>
              </a:ext>
            </a:extLst>
          </p:cNvPr>
          <p:cNvSpPr txBox="1"/>
          <p:nvPr/>
        </p:nvSpPr>
        <p:spPr>
          <a:xfrm>
            <a:off x="1310309" y="2286889"/>
            <a:ext cx="9571382" cy="1323439"/>
          </a:xfrm>
          <a:prstGeom prst="rect">
            <a:avLst/>
          </a:prstGeom>
          <a:noFill/>
        </p:spPr>
        <p:txBody>
          <a:bodyPr wrap="square" rtlCol="0">
            <a:spAutoFit/>
          </a:bodyPr>
          <a:lstStyle/>
          <a:p>
            <a:pPr algn="ctr"/>
            <a:r>
              <a:rPr lang="en-US" altLang="zh-CN" sz="8000" dirty="0" err="1">
                <a:solidFill>
                  <a:srgbClr val="FF0000"/>
                </a:solidFill>
                <a:latin typeface="#9Slide05 SVNBulgary" pitchFamily="2" charset="0"/>
                <a:cs typeface="Times New Roman" pitchFamily="18" charset="0"/>
              </a:rPr>
              <a:t>Chúc</a:t>
            </a:r>
            <a:r>
              <a:rPr lang="en-US" altLang="zh-CN" sz="8000" dirty="0">
                <a:solidFill>
                  <a:srgbClr val="FF0000"/>
                </a:solidFill>
                <a:latin typeface="#9Slide05 SVNBulgary" pitchFamily="2" charset="0"/>
                <a:cs typeface="Times New Roman" pitchFamily="18" charset="0"/>
              </a:rPr>
              <a:t> </a:t>
            </a:r>
            <a:r>
              <a:rPr lang="en-US" altLang="zh-CN" sz="8000" dirty="0" err="1">
                <a:solidFill>
                  <a:srgbClr val="FF0000"/>
                </a:solidFill>
                <a:latin typeface="#9Slide05 SVNBulgary" pitchFamily="2" charset="0"/>
                <a:cs typeface="Times New Roman" pitchFamily="18" charset="0"/>
              </a:rPr>
              <a:t>các</a:t>
            </a:r>
            <a:r>
              <a:rPr lang="en-US" altLang="zh-CN" sz="8000" dirty="0">
                <a:solidFill>
                  <a:srgbClr val="FF0000"/>
                </a:solidFill>
                <a:latin typeface="#9Slide05 SVNBulgary" pitchFamily="2" charset="0"/>
                <a:cs typeface="Times New Roman" pitchFamily="18" charset="0"/>
              </a:rPr>
              <a:t> </a:t>
            </a:r>
            <a:r>
              <a:rPr lang="en-US" altLang="zh-CN" sz="8000" dirty="0" err="1">
                <a:solidFill>
                  <a:srgbClr val="FF0000"/>
                </a:solidFill>
                <a:latin typeface="#9Slide05 SVNBulgary" pitchFamily="2" charset="0"/>
                <a:cs typeface="Times New Roman" pitchFamily="18" charset="0"/>
              </a:rPr>
              <a:t>em</a:t>
            </a:r>
            <a:r>
              <a:rPr lang="en-US" altLang="zh-CN" sz="8000" dirty="0">
                <a:solidFill>
                  <a:srgbClr val="FF0000"/>
                </a:solidFill>
                <a:latin typeface="#9Slide05 SVNBulgary" pitchFamily="2" charset="0"/>
                <a:cs typeface="Times New Roman" pitchFamily="18" charset="0"/>
              </a:rPr>
              <a:t> </a:t>
            </a:r>
            <a:r>
              <a:rPr lang="en-US" altLang="zh-CN" sz="8000" dirty="0" err="1">
                <a:solidFill>
                  <a:srgbClr val="FF0000"/>
                </a:solidFill>
                <a:latin typeface="#9Slide05 SVNBulgary" pitchFamily="2" charset="0"/>
                <a:cs typeface="Times New Roman" pitchFamily="18" charset="0"/>
              </a:rPr>
              <a:t>học</a:t>
            </a:r>
            <a:r>
              <a:rPr lang="en-US" altLang="zh-CN" sz="8000" dirty="0">
                <a:solidFill>
                  <a:srgbClr val="FF0000"/>
                </a:solidFill>
                <a:latin typeface="#9Slide05 SVNBulgary" pitchFamily="2" charset="0"/>
                <a:cs typeface="Times New Roman" pitchFamily="18" charset="0"/>
              </a:rPr>
              <a:t> </a:t>
            </a:r>
            <a:r>
              <a:rPr lang="en-US" altLang="zh-CN" sz="8000" dirty="0" err="1">
                <a:solidFill>
                  <a:srgbClr val="FF0000"/>
                </a:solidFill>
                <a:latin typeface="#9Slide05 SVNBulgary" pitchFamily="2" charset="0"/>
                <a:cs typeface="Times New Roman" pitchFamily="18" charset="0"/>
              </a:rPr>
              <a:t>tốt</a:t>
            </a:r>
            <a:r>
              <a:rPr lang="en-US" altLang="zh-CN" sz="8000" dirty="0">
                <a:solidFill>
                  <a:srgbClr val="FF0000"/>
                </a:solidFill>
                <a:latin typeface="#9Slide05 SVNBulgary" pitchFamily="2" charset="0"/>
                <a:cs typeface="Times New Roman" pitchFamily="18" charset="0"/>
              </a:rPr>
              <a:t>! </a:t>
            </a:r>
            <a:endParaRPr lang="zh-CN" altLang="en-US" sz="8000" dirty="0">
              <a:solidFill>
                <a:srgbClr val="FF0000"/>
              </a:solidFill>
              <a:latin typeface="#9Slide05 SVNBulgary" pitchFamily="2" charset="0"/>
              <a:cs typeface="Times New Roman" pitchFamily="18" charset="0"/>
            </a:endParaRPr>
          </a:p>
        </p:txBody>
      </p:sp>
      <p:pic>
        <p:nvPicPr>
          <p:cNvPr id="6" name="Picture 5">
            <a:extLst>
              <a:ext uri="{FF2B5EF4-FFF2-40B4-BE49-F238E27FC236}">
                <a16:creationId xmlns:a16="http://schemas.microsoft.com/office/drawing/2014/main" id="{D371D857-4D06-49B4-97DA-17055DE1EAE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58" b="99579" l="4333" r="99667">
                        <a14:foregroundMark x1="31000" y1="20632" x2="17833" y2="4000"/>
                        <a14:foregroundMark x1="17833" y1="4000" x2="7167" y2="5263"/>
                        <a14:foregroundMark x1="7167" y1="5263" x2="5833" y2="56632"/>
                        <a14:foregroundMark x1="5833" y1="56632" x2="12667" y2="66947"/>
                        <a14:foregroundMark x1="12667" y1="66947" x2="28333" y2="79368"/>
                        <a14:foregroundMark x1="28333" y1="79368" x2="42000" y2="99789"/>
                        <a14:foregroundMark x1="94500" y1="96000" x2="94500" y2="44000"/>
                        <a14:foregroundMark x1="98667" y1="48632" x2="99667" y2="87789"/>
                        <a14:foregroundMark x1="99667" y1="87789" x2="97500" y2="97895"/>
                        <a14:foregroundMark x1="32000" y1="13895" x2="26167" y2="7158"/>
                        <a14:foregroundMark x1="4833" y1="11158" x2="4333" y2="60842"/>
                        <a14:foregroundMark x1="4333" y1="60842" x2="6000" y2="67368"/>
                      </a14:backgroundRemoval>
                    </a14:imgEffect>
                  </a14:imgLayer>
                </a14:imgProps>
              </a:ext>
            </a:extLst>
          </a:blip>
          <a:stretch>
            <a:fillRect/>
          </a:stretch>
        </p:blipFill>
        <p:spPr>
          <a:xfrm>
            <a:off x="8199783" y="3697495"/>
            <a:ext cx="3992217" cy="3160505"/>
          </a:xfrm>
          <a:prstGeom prst="rect">
            <a:avLst/>
          </a:prstGeom>
        </p:spPr>
      </p:pic>
    </p:spTree>
    <p:extLst>
      <p:ext uri="{BB962C8B-B14F-4D97-AF65-F5344CB8AC3E}">
        <p14:creationId xmlns:p14="http://schemas.microsoft.com/office/powerpoint/2010/main" val="1398587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9" y="242727"/>
            <a:ext cx="3360494"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1" y="376724"/>
            <a:ext cx="3244504"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1. </a:t>
            </a:r>
            <a:r>
              <a:rPr lang="en-US" sz="3000" b="1" dirty="0" err="1">
                <a:latin typeface="#9Slide03 Arima Madurai" panose="00000500000000000000" pitchFamily="2" charset="0"/>
                <a:cs typeface="#9Slide03 Arima Madurai" panose="00000500000000000000" pitchFamily="2" charset="0"/>
              </a:rPr>
              <a:t>Đọc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chú</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thích</a:t>
            </a:r>
            <a:endParaRPr lang="en-US" sz="3000" b="1" dirty="0">
              <a:latin typeface="#9Slide03 Arima Madurai" panose="00000500000000000000" pitchFamily="2" charset="0"/>
              <a:cs typeface="#9Slide03 Arima Madurai" panose="00000500000000000000" pitchFamily="2" charset="0"/>
            </a:endParaRPr>
          </a:p>
        </p:txBody>
      </p:sp>
      <p:sp>
        <p:nvSpPr>
          <p:cNvPr id="17" name="Google Shape;221;p31">
            <a:extLst>
              <a:ext uri="{FF2B5EF4-FFF2-40B4-BE49-F238E27FC236}">
                <a16:creationId xmlns:a16="http://schemas.microsoft.com/office/drawing/2014/main" id="{37B02BAA-2D8A-4DC9-BCE0-024103C9D356}"/>
              </a:ext>
            </a:extLst>
          </p:cNvPr>
          <p:cNvSpPr txBox="1">
            <a:spLocks/>
          </p:cNvSpPr>
          <p:nvPr/>
        </p:nvSpPr>
        <p:spPr>
          <a:xfrm>
            <a:off x="1110121" y="2243003"/>
            <a:ext cx="3834043" cy="899154"/>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None/>
            </a:pPr>
            <a:r>
              <a:rPr lang="en-US" sz="3200" b="1" dirty="0" err="1">
                <a:effectLst/>
                <a:latin typeface="#9Slide03 Arima Madurai" panose="00000500000000000000" pitchFamily="2" charset="0"/>
                <a:ea typeface="Calibri" panose="020F0502020204030204" pitchFamily="34" charset="0"/>
                <a:cs typeface="#9Slide03 Arima Madurai" panose="00000500000000000000" pitchFamily="2" charset="0"/>
              </a:rPr>
              <a:t>Đọc</a:t>
            </a:r>
            <a:r>
              <a:rPr lang="en-US" sz="3200" b="1"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Giọng chậm, cảm thông, cố gắng phân biệt những cảnh thực và ảo ảnh trong từng lần cô bé quẹt diêm.</a:t>
            </a:r>
            <a:endParaRPr lang="en-US" sz="2400"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21" name="Google Shape;223;p31">
            <a:extLst>
              <a:ext uri="{FF2B5EF4-FFF2-40B4-BE49-F238E27FC236}">
                <a16:creationId xmlns:a16="http://schemas.microsoft.com/office/drawing/2014/main" id="{4A5F237C-236C-4191-818F-B1DDAC46C506}"/>
              </a:ext>
            </a:extLst>
          </p:cNvPr>
          <p:cNvSpPr txBox="1">
            <a:spLocks/>
          </p:cNvSpPr>
          <p:nvPr/>
        </p:nvSpPr>
        <p:spPr>
          <a:xfrm>
            <a:off x="7141713" y="2415727"/>
            <a:ext cx="3915453" cy="899154"/>
          </a:xfrm>
          <a:prstGeom prst="rect">
            <a:avLst/>
          </a:prstGeom>
          <a:noFill/>
          <a:ln>
            <a:noFill/>
          </a:ln>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0"/>
              </a:spcBef>
              <a:spcAft>
                <a:spcPts val="2100"/>
              </a:spcAft>
              <a:buSzPts val="1800"/>
              <a:buFont typeface="Arial" panose="020B0604020202020204" pitchFamily="34" charset="0"/>
              <a:buNone/>
            </a:pPr>
            <a:r>
              <a:rPr lang="en-US" sz="3200" b="1" dirty="0" err="1">
                <a:effectLst/>
                <a:latin typeface="#9Slide03 Arima Madurai" panose="00000500000000000000" pitchFamily="2" charset="0"/>
                <a:ea typeface="Calibri" panose="020F0502020204030204" pitchFamily="34" charset="0"/>
                <a:cs typeface="#9Slide03 Arima Madurai" panose="00000500000000000000" pitchFamily="2" charset="0"/>
              </a:rPr>
              <a:t>Chú</a:t>
            </a:r>
            <a:r>
              <a:rPr lang="en-US" sz="3200" b="1"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pitchFamily="34" charset="0"/>
                <a:cs typeface="#9Slide03 Arima Madurai" panose="00000500000000000000" pitchFamily="2" charset="0"/>
              </a:rPr>
              <a:t>thích</a:t>
            </a:r>
            <a:r>
              <a:rPr lang="en-US" sz="3200" b="1"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a:t>
            </a:r>
            <a:r>
              <a:rPr lang="vi-VN" sz="32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ia sản, trường xuân, phuốc sét, thịnh soạn, lãnh đạm, cây thông Nô - en, chí nghĩa, ảo ảnh</a:t>
            </a:r>
            <a:r>
              <a:rPr lang="en-US" sz="32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grpSp>
        <p:nvGrpSpPr>
          <p:cNvPr id="23" name="Google Shape;227;p31">
            <a:extLst>
              <a:ext uri="{FF2B5EF4-FFF2-40B4-BE49-F238E27FC236}">
                <a16:creationId xmlns:a16="http://schemas.microsoft.com/office/drawing/2014/main" id="{26F2D5A9-B1AE-48FC-BAAB-527EE4639297}"/>
              </a:ext>
            </a:extLst>
          </p:cNvPr>
          <p:cNvGrpSpPr/>
          <p:nvPr/>
        </p:nvGrpSpPr>
        <p:grpSpPr>
          <a:xfrm>
            <a:off x="789845" y="1878574"/>
            <a:ext cx="4606878" cy="4335276"/>
            <a:chOff x="1017885" y="2820184"/>
            <a:chExt cx="3386040" cy="2926172"/>
          </a:xfrm>
        </p:grpSpPr>
        <p:pic>
          <p:nvPicPr>
            <p:cNvPr id="24" name="Google Shape;228;p31">
              <a:extLst>
                <a:ext uri="{FF2B5EF4-FFF2-40B4-BE49-F238E27FC236}">
                  <a16:creationId xmlns:a16="http://schemas.microsoft.com/office/drawing/2014/main" id="{12394F5F-8BED-43BF-83D8-0E753EFC4882}"/>
                </a:ext>
              </a:extLst>
            </p:cNvPr>
            <p:cNvPicPr preferRelativeResize="0"/>
            <p:nvPr/>
          </p:nvPicPr>
          <p:blipFill rotWithShape="1">
            <a:blip r:embed="rId3">
              <a:alphaModFix/>
            </a:blip>
            <a:srcRect/>
            <a:stretch/>
          </p:blipFill>
          <p:spPr>
            <a:xfrm rot="10800000" flipH="1">
              <a:off x="1199926" y="5538246"/>
              <a:ext cx="3204000" cy="208110"/>
            </a:xfrm>
            <a:prstGeom prst="rect">
              <a:avLst/>
            </a:prstGeom>
            <a:noFill/>
            <a:ln>
              <a:noFill/>
            </a:ln>
          </p:spPr>
        </p:pic>
        <p:pic>
          <p:nvPicPr>
            <p:cNvPr id="25" name="Google Shape;229;p31">
              <a:extLst>
                <a:ext uri="{FF2B5EF4-FFF2-40B4-BE49-F238E27FC236}">
                  <a16:creationId xmlns:a16="http://schemas.microsoft.com/office/drawing/2014/main" id="{3D7C68A4-AF02-4FF3-869C-006227BF86CC}"/>
                </a:ext>
              </a:extLst>
            </p:cNvPr>
            <p:cNvPicPr preferRelativeResize="0"/>
            <p:nvPr/>
          </p:nvPicPr>
          <p:blipFill rotWithShape="1">
            <a:blip r:embed="rId3">
              <a:alphaModFix/>
            </a:blip>
            <a:srcRect/>
            <a:stretch/>
          </p:blipFill>
          <p:spPr>
            <a:xfrm rot="10800000" flipH="1">
              <a:off x="1064808" y="2820184"/>
              <a:ext cx="3204000" cy="208110"/>
            </a:xfrm>
            <a:prstGeom prst="rect">
              <a:avLst/>
            </a:prstGeom>
            <a:noFill/>
            <a:ln>
              <a:noFill/>
            </a:ln>
          </p:spPr>
        </p:pic>
        <p:pic>
          <p:nvPicPr>
            <p:cNvPr id="26" name="Google Shape;230;p31">
              <a:extLst>
                <a:ext uri="{FF2B5EF4-FFF2-40B4-BE49-F238E27FC236}">
                  <a16:creationId xmlns:a16="http://schemas.microsoft.com/office/drawing/2014/main" id="{D7FE511C-EAB0-400D-A090-DE02627843D9}"/>
                </a:ext>
              </a:extLst>
            </p:cNvPr>
            <p:cNvPicPr preferRelativeResize="0"/>
            <p:nvPr/>
          </p:nvPicPr>
          <p:blipFill rotWithShape="1">
            <a:blip r:embed="rId3">
              <a:alphaModFix/>
            </a:blip>
            <a:srcRect/>
            <a:stretch/>
          </p:blipFill>
          <p:spPr>
            <a:xfrm rot="5400000" flipH="1">
              <a:off x="-305220" y="4165076"/>
              <a:ext cx="2830034" cy="183823"/>
            </a:xfrm>
            <a:prstGeom prst="rect">
              <a:avLst/>
            </a:prstGeom>
            <a:noFill/>
            <a:ln>
              <a:noFill/>
            </a:ln>
          </p:spPr>
        </p:pic>
        <p:pic>
          <p:nvPicPr>
            <p:cNvPr id="27" name="Google Shape;231;p31">
              <a:extLst>
                <a:ext uri="{FF2B5EF4-FFF2-40B4-BE49-F238E27FC236}">
                  <a16:creationId xmlns:a16="http://schemas.microsoft.com/office/drawing/2014/main" id="{1CDE127A-A733-4C2A-8F2C-6E0802F96EDA}"/>
                </a:ext>
              </a:extLst>
            </p:cNvPr>
            <p:cNvPicPr preferRelativeResize="0"/>
            <p:nvPr/>
          </p:nvPicPr>
          <p:blipFill rotWithShape="1">
            <a:blip r:embed="rId3">
              <a:alphaModFix/>
            </a:blip>
            <a:srcRect/>
            <a:stretch/>
          </p:blipFill>
          <p:spPr>
            <a:xfrm rot="5400000" flipH="1">
              <a:off x="2816624" y="4190215"/>
              <a:ext cx="2830034" cy="183823"/>
            </a:xfrm>
            <a:prstGeom prst="rect">
              <a:avLst/>
            </a:prstGeom>
            <a:noFill/>
            <a:ln>
              <a:noFill/>
            </a:ln>
          </p:spPr>
        </p:pic>
      </p:grpSp>
      <p:grpSp>
        <p:nvGrpSpPr>
          <p:cNvPr id="28" name="Google Shape;232;p31">
            <a:extLst>
              <a:ext uri="{FF2B5EF4-FFF2-40B4-BE49-F238E27FC236}">
                <a16:creationId xmlns:a16="http://schemas.microsoft.com/office/drawing/2014/main" id="{0D0DF737-D50B-4C8E-B2E8-C8905567B629}"/>
              </a:ext>
            </a:extLst>
          </p:cNvPr>
          <p:cNvGrpSpPr/>
          <p:nvPr/>
        </p:nvGrpSpPr>
        <p:grpSpPr>
          <a:xfrm>
            <a:off x="6892243" y="1858829"/>
            <a:ext cx="4606878" cy="4335276"/>
            <a:chOff x="1017885" y="2820184"/>
            <a:chExt cx="3386040" cy="2926172"/>
          </a:xfrm>
        </p:grpSpPr>
        <p:pic>
          <p:nvPicPr>
            <p:cNvPr id="29" name="Google Shape;233;p31">
              <a:extLst>
                <a:ext uri="{FF2B5EF4-FFF2-40B4-BE49-F238E27FC236}">
                  <a16:creationId xmlns:a16="http://schemas.microsoft.com/office/drawing/2014/main" id="{D3524D7D-89D8-484B-8D2B-22BAC9090560}"/>
                </a:ext>
              </a:extLst>
            </p:cNvPr>
            <p:cNvPicPr preferRelativeResize="0"/>
            <p:nvPr/>
          </p:nvPicPr>
          <p:blipFill rotWithShape="1">
            <a:blip r:embed="rId4">
              <a:alphaModFix/>
            </a:blip>
            <a:srcRect/>
            <a:stretch/>
          </p:blipFill>
          <p:spPr>
            <a:xfrm rot="10800000" flipH="1">
              <a:off x="1199926" y="5538246"/>
              <a:ext cx="3204000" cy="208110"/>
            </a:xfrm>
            <a:prstGeom prst="rect">
              <a:avLst/>
            </a:prstGeom>
            <a:noFill/>
            <a:ln>
              <a:noFill/>
            </a:ln>
          </p:spPr>
        </p:pic>
        <p:pic>
          <p:nvPicPr>
            <p:cNvPr id="30" name="Google Shape;234;p31">
              <a:extLst>
                <a:ext uri="{FF2B5EF4-FFF2-40B4-BE49-F238E27FC236}">
                  <a16:creationId xmlns:a16="http://schemas.microsoft.com/office/drawing/2014/main" id="{E1791AE8-7A9B-43EC-826F-C7E44FA3DFEB}"/>
                </a:ext>
              </a:extLst>
            </p:cNvPr>
            <p:cNvPicPr preferRelativeResize="0"/>
            <p:nvPr/>
          </p:nvPicPr>
          <p:blipFill rotWithShape="1">
            <a:blip r:embed="rId4">
              <a:alphaModFix/>
            </a:blip>
            <a:srcRect/>
            <a:stretch/>
          </p:blipFill>
          <p:spPr>
            <a:xfrm rot="10800000" flipH="1">
              <a:off x="1064808" y="2820184"/>
              <a:ext cx="3204000" cy="208110"/>
            </a:xfrm>
            <a:prstGeom prst="rect">
              <a:avLst/>
            </a:prstGeom>
            <a:noFill/>
            <a:ln>
              <a:noFill/>
            </a:ln>
          </p:spPr>
        </p:pic>
        <p:pic>
          <p:nvPicPr>
            <p:cNvPr id="31" name="Google Shape;235;p31">
              <a:extLst>
                <a:ext uri="{FF2B5EF4-FFF2-40B4-BE49-F238E27FC236}">
                  <a16:creationId xmlns:a16="http://schemas.microsoft.com/office/drawing/2014/main" id="{232F4C34-C9BE-4388-84DD-6D393EA3C5F4}"/>
                </a:ext>
              </a:extLst>
            </p:cNvPr>
            <p:cNvPicPr preferRelativeResize="0"/>
            <p:nvPr/>
          </p:nvPicPr>
          <p:blipFill rotWithShape="1">
            <a:blip r:embed="rId4">
              <a:alphaModFix/>
            </a:blip>
            <a:srcRect/>
            <a:stretch/>
          </p:blipFill>
          <p:spPr>
            <a:xfrm rot="5400000" flipH="1">
              <a:off x="-305220" y="4165076"/>
              <a:ext cx="2830034" cy="183823"/>
            </a:xfrm>
            <a:prstGeom prst="rect">
              <a:avLst/>
            </a:prstGeom>
            <a:noFill/>
            <a:ln>
              <a:noFill/>
            </a:ln>
          </p:spPr>
        </p:pic>
        <p:pic>
          <p:nvPicPr>
            <p:cNvPr id="32" name="Google Shape;236;p31">
              <a:extLst>
                <a:ext uri="{FF2B5EF4-FFF2-40B4-BE49-F238E27FC236}">
                  <a16:creationId xmlns:a16="http://schemas.microsoft.com/office/drawing/2014/main" id="{A6687ABD-F028-4AEF-B352-E5A97D9342CE}"/>
                </a:ext>
              </a:extLst>
            </p:cNvPr>
            <p:cNvPicPr preferRelativeResize="0"/>
            <p:nvPr/>
          </p:nvPicPr>
          <p:blipFill rotWithShape="1">
            <a:blip r:embed="rId4">
              <a:alphaModFix/>
            </a:blip>
            <a:srcRect/>
            <a:stretch/>
          </p:blipFill>
          <p:spPr>
            <a:xfrm rot="5400000" flipH="1">
              <a:off x="2816624" y="4190215"/>
              <a:ext cx="2830034" cy="183823"/>
            </a:xfrm>
            <a:prstGeom prst="rect">
              <a:avLst/>
            </a:prstGeom>
            <a:noFill/>
            <a:ln>
              <a:noFill/>
            </a:ln>
          </p:spPr>
        </p:pic>
      </p:grpSp>
      <p:sp>
        <p:nvSpPr>
          <p:cNvPr id="22" name="Google Shape;702;p34">
            <a:extLst>
              <a:ext uri="{FF2B5EF4-FFF2-40B4-BE49-F238E27FC236}">
                <a16:creationId xmlns:a16="http://schemas.microsoft.com/office/drawing/2014/main" id="{DEE236D1-4F10-4DE6-BEE7-A17D1C5C2E36}"/>
              </a:ext>
            </a:extLst>
          </p:cNvPr>
          <p:cNvSpPr/>
          <p:nvPr/>
        </p:nvSpPr>
        <p:spPr>
          <a:xfrm>
            <a:off x="4926498" y="4251502"/>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33" name="Picture 32" descr="—Pngtree—hand painted andersens fairytales q_3813215.png">
            <a:extLst>
              <a:ext uri="{FF2B5EF4-FFF2-40B4-BE49-F238E27FC236}">
                <a16:creationId xmlns:a16="http://schemas.microsoft.com/office/drawing/2014/main" id="{0B20F28F-F617-484E-A646-5F2D3357B974}"/>
              </a:ext>
            </a:extLst>
          </p:cNvPr>
          <p:cNvPicPr>
            <a:picLocks noChangeAspect="1"/>
          </p:cNvPicPr>
          <p:nvPr/>
        </p:nvPicPr>
        <p:blipFill>
          <a:blip r:embed="rId5" cstate="print"/>
          <a:stretch>
            <a:fillRect/>
          </a:stretch>
        </p:blipFill>
        <p:spPr>
          <a:xfrm>
            <a:off x="5030460" y="4344497"/>
            <a:ext cx="2109459" cy="2109459"/>
          </a:xfrm>
          <a:prstGeom prst="rect">
            <a:avLst/>
          </a:prstGeom>
        </p:spPr>
      </p:pic>
    </p:spTree>
    <p:extLst>
      <p:ext uri="{BB962C8B-B14F-4D97-AF65-F5344CB8AC3E}">
        <p14:creationId xmlns:p14="http://schemas.microsoft.com/office/powerpoint/2010/main" val="2630129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par>
                                    <p:cTn id="39" presetID="14" presetClass="entr" presetSubtype="1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par>
                                    <p:cTn id="39" presetID="14" presetClass="entr" presetSubtype="1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p:bldP spid="21" grpId="0"/>
          <p:bldP spid="2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a16="http://schemas.microsoft.com/office/drawing/2014/main" id="{D2347020-1F9D-49FD-8E74-6185F89A1F29}"/>
              </a:ext>
            </a:extLst>
          </p:cNvPr>
          <p:cNvPicPr>
            <a:picLocks noChangeAspect="1"/>
          </p:cNvPicPr>
          <p:nvPr/>
        </p:nvPicPr>
        <p:blipFill>
          <a:blip r:embed="rId3" cstate="print"/>
          <a:stretch>
            <a:fillRect/>
          </a:stretch>
        </p:blipFill>
        <p:spPr>
          <a:xfrm>
            <a:off x="7902952" y="2028496"/>
            <a:ext cx="4627834" cy="4627834"/>
          </a:xfrm>
          <a:prstGeom prst="rect">
            <a:avLst/>
          </a:prstGeom>
        </p:spPr>
      </p:pic>
      <p:grpSp>
        <p:nvGrpSpPr>
          <p:cNvPr id="8" name="Group 7">
            <a:extLst>
              <a:ext uri="{FF2B5EF4-FFF2-40B4-BE49-F238E27FC236}">
                <a16:creationId xmlns:a16="http://schemas.microsoft.com/office/drawing/2014/main" id="{846E556F-D8AA-46C4-888E-69EEB6292770}"/>
              </a:ext>
            </a:extLst>
          </p:cNvPr>
          <p:cNvGrpSpPr/>
          <p:nvPr/>
        </p:nvGrpSpPr>
        <p:grpSpPr>
          <a:xfrm flipH="1">
            <a:off x="5114894" y="313311"/>
            <a:ext cx="4627833" cy="1885305"/>
            <a:chOff x="342273" y="274320"/>
            <a:chExt cx="7247680" cy="4827925"/>
          </a:xfrm>
        </p:grpSpPr>
        <p:sp>
          <p:nvSpPr>
            <p:cNvPr id="5" name="Speech Bubble: Oval 4">
              <a:extLst>
                <a:ext uri="{FF2B5EF4-FFF2-40B4-BE49-F238E27FC236}">
                  <a16:creationId xmlns:a16="http://schemas.microsoft.com/office/drawing/2014/main" id="{29F31AB8-208F-49C3-AAB8-0D2BC974A86F}"/>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rgbClr val="FF0000"/>
                </a:solidFill>
                <a:latin typeface="#9Slide05 SVNBulgary" pitchFamily="2" charset="0"/>
              </a:endParaRPr>
            </a:p>
          </p:txBody>
        </p:sp>
        <p:sp>
          <p:nvSpPr>
            <p:cNvPr id="7" name="TextBox 6">
              <a:extLst>
                <a:ext uri="{FF2B5EF4-FFF2-40B4-BE49-F238E27FC236}">
                  <a16:creationId xmlns:a16="http://schemas.microsoft.com/office/drawing/2014/main" id="{D81A60DE-F810-429A-82E0-662BBFDC142F}"/>
                </a:ext>
              </a:extLst>
            </p:cNvPr>
            <p:cNvSpPr txBox="1"/>
            <p:nvPr/>
          </p:nvSpPr>
          <p:spPr>
            <a:xfrm>
              <a:off x="768573" y="1144018"/>
              <a:ext cx="6395082" cy="3389088"/>
            </a:xfrm>
            <a:prstGeom prst="rect">
              <a:avLst/>
            </a:prstGeom>
            <a:noFill/>
          </p:spPr>
          <p:txBody>
            <a:bodyPr wrap="square">
              <a:spAutoFit/>
            </a:bodyPr>
            <a:lstStyle/>
            <a:p>
              <a:pPr algn="ctr"/>
              <a:r>
                <a:rPr lang="en-US" sz="4000" dirty="0" err="1">
                  <a:solidFill>
                    <a:srgbClr val="FF0000"/>
                  </a:solidFill>
                  <a:latin typeface="#9Slide05 SVNBistro Script" panose="02000506000000020003" pitchFamily="2" charset="0"/>
                  <a:ea typeface="Calibri" panose="020F0502020204030204" pitchFamily="34" charset="0"/>
                </a:rPr>
                <a:t>Giải</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mật</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thư</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sau</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theo</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nhóm</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cặp</a:t>
              </a:r>
              <a:r>
                <a:rPr lang="en-US" sz="4000" dirty="0">
                  <a:solidFill>
                    <a:srgbClr val="FF0000"/>
                  </a:solidFill>
                  <a:latin typeface="#9Slide05 SVNBistro Script" panose="02000506000000020003" pitchFamily="2" charset="0"/>
                  <a:ea typeface="Calibri" panose="020F0502020204030204" pitchFamily="34" charset="0"/>
                </a:rPr>
                <a:t> </a:t>
              </a:r>
              <a:r>
                <a:rPr lang="en-US" sz="4000" dirty="0" err="1">
                  <a:solidFill>
                    <a:srgbClr val="FF0000"/>
                  </a:solidFill>
                  <a:latin typeface="#9Slide05 SVNBistro Script" panose="02000506000000020003" pitchFamily="2" charset="0"/>
                  <a:ea typeface="Calibri" panose="020F0502020204030204" pitchFamily="34" charset="0"/>
                </a:rPr>
                <a:t>nhé</a:t>
              </a:r>
              <a:r>
                <a:rPr lang="en-US" sz="4000" dirty="0">
                  <a:solidFill>
                    <a:srgbClr val="FF0000"/>
                  </a:solidFill>
                  <a:latin typeface="#9Slide05 SVNBistro Script" panose="02000506000000020003" pitchFamily="2" charset="0"/>
                  <a:ea typeface="Calibri" panose="020F0502020204030204" pitchFamily="34" charset="0"/>
                </a:rPr>
                <a:t> !</a:t>
              </a:r>
              <a:endParaRPr lang="en-US" sz="4000" dirty="0">
                <a:solidFill>
                  <a:srgbClr val="FF0000"/>
                </a:solidFill>
                <a:latin typeface="#9Slide05 SVNBistro Script" panose="02000506000000020003" pitchFamily="2" charset="0"/>
              </a:endParaRPr>
            </a:p>
          </p:txBody>
        </p:sp>
      </p:grpSp>
      <p:pic>
        <p:nvPicPr>
          <p:cNvPr id="3" name="Picture 2">
            <a:extLst>
              <a:ext uri="{FF2B5EF4-FFF2-40B4-BE49-F238E27FC236}">
                <a16:creationId xmlns:a16="http://schemas.microsoft.com/office/drawing/2014/main" id="{F6E1E86D-B9D9-4C98-9C43-7F702625BBCB}"/>
              </a:ext>
            </a:extLst>
          </p:cNvPr>
          <p:cNvPicPr>
            <a:picLocks noChangeAspect="1"/>
          </p:cNvPicPr>
          <p:nvPr/>
        </p:nvPicPr>
        <p:blipFill>
          <a:blip r:embed="rId4"/>
          <a:stretch>
            <a:fillRect/>
          </a:stretch>
        </p:blipFill>
        <p:spPr>
          <a:xfrm>
            <a:off x="823319" y="2660441"/>
            <a:ext cx="6698512" cy="3767913"/>
          </a:xfrm>
          <a:prstGeom prst="rect">
            <a:avLst/>
          </a:prstGeom>
        </p:spPr>
      </p:pic>
    </p:spTree>
    <p:extLst>
      <p:ext uri="{BB962C8B-B14F-4D97-AF65-F5344CB8AC3E}">
        <p14:creationId xmlns:p14="http://schemas.microsoft.com/office/powerpoint/2010/main" val="131488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4B1F3059-1C5D-4027-A664-6197D573F006}"/>
              </a:ext>
            </a:extLst>
          </p:cNvPr>
          <p:cNvSpPr/>
          <p:nvPr/>
        </p:nvSpPr>
        <p:spPr>
          <a:xfrm>
            <a:off x="-12700" y="-12700"/>
            <a:ext cx="3505200" cy="6883400"/>
          </a:xfrm>
          <a:custGeom>
            <a:avLst/>
            <a:gdLst>
              <a:gd name="connsiteX0" fmla="*/ 12700 w 3505200"/>
              <a:gd name="connsiteY0" fmla="*/ 12700 h 6883400"/>
              <a:gd name="connsiteX1" fmla="*/ 3505200 w 3505200"/>
              <a:gd name="connsiteY1" fmla="*/ 0 h 6883400"/>
              <a:gd name="connsiteX2" fmla="*/ 1663700 w 3505200"/>
              <a:gd name="connsiteY2" fmla="*/ 6883400 h 6883400"/>
              <a:gd name="connsiteX3" fmla="*/ 0 w 3505200"/>
              <a:gd name="connsiteY3" fmla="*/ 6883400 h 6883400"/>
              <a:gd name="connsiteX4" fmla="*/ 12700 w 35052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0" h="6883400">
                <a:moveTo>
                  <a:pt x="12700" y="12700"/>
                </a:moveTo>
                <a:lnTo>
                  <a:pt x="3505200" y="0"/>
                </a:lnTo>
                <a:lnTo>
                  <a:pt x="1663700" y="6883400"/>
                </a:lnTo>
                <a:lnTo>
                  <a:pt x="0" y="6883400"/>
                </a:lnTo>
                <a:cubicBezTo>
                  <a:pt x="4233" y="4593167"/>
                  <a:pt x="8467" y="2302933"/>
                  <a:pt x="12700" y="12700"/>
                </a:cubicBezTo>
                <a:close/>
              </a:path>
            </a:pathLst>
          </a:custGeom>
          <a:solidFill>
            <a:srgbClr val="D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形状 4">
            <a:extLst>
              <a:ext uri="{FF2B5EF4-FFF2-40B4-BE49-F238E27FC236}">
                <a16:creationId xmlns:a16="http://schemas.microsoft.com/office/drawing/2014/main" id="{D71ECB3D-DFC8-48C2-8F5A-2F57B29A057A}"/>
              </a:ext>
            </a:extLst>
          </p:cNvPr>
          <p:cNvSpPr/>
          <p:nvPr/>
        </p:nvSpPr>
        <p:spPr>
          <a:xfrm>
            <a:off x="1651000" y="-25400"/>
            <a:ext cx="10071100" cy="6908800"/>
          </a:xfrm>
          <a:custGeom>
            <a:avLst/>
            <a:gdLst>
              <a:gd name="connsiteX0" fmla="*/ 1828800 w 10071100"/>
              <a:gd name="connsiteY0" fmla="*/ 0 h 6908800"/>
              <a:gd name="connsiteX1" fmla="*/ 0 w 10071100"/>
              <a:gd name="connsiteY1" fmla="*/ 6908800 h 6908800"/>
              <a:gd name="connsiteX2" fmla="*/ 10071100 w 10071100"/>
              <a:gd name="connsiteY2" fmla="*/ 6896100 h 6908800"/>
              <a:gd name="connsiteX3" fmla="*/ 6083300 w 10071100"/>
              <a:gd name="connsiteY3" fmla="*/ 25400 h 6908800"/>
              <a:gd name="connsiteX4" fmla="*/ 1828800 w 10071100"/>
              <a:gd name="connsiteY4" fmla="*/ 0 h 690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1100" h="6908800">
                <a:moveTo>
                  <a:pt x="1828800" y="0"/>
                </a:moveTo>
                <a:lnTo>
                  <a:pt x="0" y="6908800"/>
                </a:lnTo>
                <a:lnTo>
                  <a:pt x="10071100" y="6896100"/>
                </a:lnTo>
                <a:lnTo>
                  <a:pt x="6083300" y="25400"/>
                </a:lnTo>
                <a:lnTo>
                  <a:pt x="1828800" y="0"/>
                </a:lnTo>
                <a:close/>
              </a:path>
            </a:pathLst>
          </a:custGeom>
          <a:solidFill>
            <a:srgbClr val="F6B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形状 5">
            <a:extLst>
              <a:ext uri="{FF2B5EF4-FFF2-40B4-BE49-F238E27FC236}">
                <a16:creationId xmlns:a16="http://schemas.microsoft.com/office/drawing/2014/main" id="{308E788A-80AE-44B3-A0C3-815597C500CB}"/>
              </a:ext>
            </a:extLst>
          </p:cNvPr>
          <p:cNvSpPr/>
          <p:nvPr/>
        </p:nvSpPr>
        <p:spPr>
          <a:xfrm>
            <a:off x="7737475" y="-12700"/>
            <a:ext cx="4467225" cy="6899275"/>
          </a:xfrm>
          <a:custGeom>
            <a:avLst/>
            <a:gdLst>
              <a:gd name="connsiteX0" fmla="*/ 0 w 4457700"/>
              <a:gd name="connsiteY0" fmla="*/ 0 h 6896100"/>
              <a:gd name="connsiteX1" fmla="*/ 4457700 w 4457700"/>
              <a:gd name="connsiteY1" fmla="*/ 12700 h 6896100"/>
              <a:gd name="connsiteX2" fmla="*/ 4457700 w 4457700"/>
              <a:gd name="connsiteY2" fmla="*/ 6896100 h 6896100"/>
              <a:gd name="connsiteX3" fmla="*/ 4000500 w 4457700"/>
              <a:gd name="connsiteY3" fmla="*/ 6883400 h 6896100"/>
              <a:gd name="connsiteX4" fmla="*/ 0 w 4457700"/>
              <a:gd name="connsiteY4" fmla="*/ 0 h 6896100"/>
              <a:gd name="connsiteX0" fmla="*/ 0 w 4457700"/>
              <a:gd name="connsiteY0" fmla="*/ 0 h 6911975"/>
              <a:gd name="connsiteX1" fmla="*/ 4457700 w 4457700"/>
              <a:gd name="connsiteY1" fmla="*/ 12700 h 6911975"/>
              <a:gd name="connsiteX2" fmla="*/ 4457700 w 4457700"/>
              <a:gd name="connsiteY2" fmla="*/ 6896100 h 6911975"/>
              <a:gd name="connsiteX3" fmla="*/ 3981450 w 4457700"/>
              <a:gd name="connsiteY3" fmla="*/ 6911975 h 6911975"/>
              <a:gd name="connsiteX4" fmla="*/ 0 w 4457700"/>
              <a:gd name="connsiteY4" fmla="*/ 0 h 6911975"/>
              <a:gd name="connsiteX0" fmla="*/ 0 w 4448175"/>
              <a:gd name="connsiteY0" fmla="*/ 34925 h 6899275"/>
              <a:gd name="connsiteX1" fmla="*/ 4448175 w 4448175"/>
              <a:gd name="connsiteY1" fmla="*/ 0 h 6899275"/>
              <a:gd name="connsiteX2" fmla="*/ 4448175 w 4448175"/>
              <a:gd name="connsiteY2" fmla="*/ 6883400 h 6899275"/>
              <a:gd name="connsiteX3" fmla="*/ 3971925 w 4448175"/>
              <a:gd name="connsiteY3" fmla="*/ 6899275 h 6899275"/>
              <a:gd name="connsiteX4" fmla="*/ 0 w 4448175"/>
              <a:gd name="connsiteY4" fmla="*/ 34925 h 6899275"/>
              <a:gd name="connsiteX0" fmla="*/ 0 w 4467225"/>
              <a:gd name="connsiteY0" fmla="*/ 6350 h 6899275"/>
              <a:gd name="connsiteX1" fmla="*/ 4467225 w 4467225"/>
              <a:gd name="connsiteY1" fmla="*/ 0 h 6899275"/>
              <a:gd name="connsiteX2" fmla="*/ 4467225 w 4467225"/>
              <a:gd name="connsiteY2" fmla="*/ 6883400 h 6899275"/>
              <a:gd name="connsiteX3" fmla="*/ 3990975 w 4467225"/>
              <a:gd name="connsiteY3" fmla="*/ 6899275 h 6899275"/>
              <a:gd name="connsiteX4" fmla="*/ 0 w 4467225"/>
              <a:gd name="connsiteY4" fmla="*/ 6350 h 6899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225" h="6899275">
                <a:moveTo>
                  <a:pt x="0" y="6350"/>
                </a:moveTo>
                <a:lnTo>
                  <a:pt x="4467225" y="0"/>
                </a:lnTo>
                <a:lnTo>
                  <a:pt x="4467225" y="6883400"/>
                </a:lnTo>
                <a:lnTo>
                  <a:pt x="3990975" y="6899275"/>
                </a:lnTo>
                <a:lnTo>
                  <a:pt x="0" y="6350"/>
                </a:lnTo>
                <a:close/>
              </a:path>
            </a:pathLst>
          </a:custGeom>
          <a:solidFill>
            <a:srgbClr val="D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圆角 7">
            <a:extLst>
              <a:ext uri="{FF2B5EF4-FFF2-40B4-BE49-F238E27FC236}">
                <a16:creationId xmlns:a16="http://schemas.microsoft.com/office/drawing/2014/main" id="{B2E6F996-B125-43A3-A5AF-E0E75C6C716F}"/>
              </a:ext>
            </a:extLst>
          </p:cNvPr>
          <p:cNvSpPr/>
          <p:nvPr/>
        </p:nvSpPr>
        <p:spPr>
          <a:xfrm>
            <a:off x="248194" y="287383"/>
            <a:ext cx="11639006" cy="6374673"/>
          </a:xfrm>
          <a:prstGeom prst="roundRect">
            <a:avLst>
              <a:gd name="adj" fmla="val 1595"/>
            </a:avLst>
          </a:prstGeom>
          <a:solidFill>
            <a:schemeClr val="bg1"/>
          </a:solidFill>
          <a:ln>
            <a:noFill/>
          </a:ln>
          <a:effectLst>
            <a:outerShdw blurRad="152400" sx="102000" sy="102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 name="Group 1">
            <a:extLst>
              <a:ext uri="{FF2B5EF4-FFF2-40B4-BE49-F238E27FC236}">
                <a16:creationId xmlns:a16="http://schemas.microsoft.com/office/drawing/2014/main" id="{D9B87924-2137-46AD-8F49-A7D120EDE479}"/>
              </a:ext>
            </a:extLst>
          </p:cNvPr>
          <p:cNvGrpSpPr/>
          <p:nvPr/>
        </p:nvGrpSpPr>
        <p:grpSpPr>
          <a:xfrm>
            <a:off x="3658649" y="1371734"/>
            <a:ext cx="7880244" cy="2751427"/>
            <a:chOff x="4756619" y="687291"/>
            <a:chExt cx="6659867" cy="2751427"/>
          </a:xfrm>
        </p:grpSpPr>
        <p:sp>
          <p:nvSpPr>
            <p:cNvPr id="14" name="îŝḷîḓé-Rectangle 2">
              <a:extLst>
                <a:ext uri="{FF2B5EF4-FFF2-40B4-BE49-F238E27FC236}">
                  <a16:creationId xmlns:a16="http://schemas.microsoft.com/office/drawing/2014/main" id="{9C5F762F-F898-4268-A35F-F0F5BF343CAB}"/>
                </a:ext>
              </a:extLst>
            </p:cNvPr>
            <p:cNvSpPr/>
            <p:nvPr/>
          </p:nvSpPr>
          <p:spPr>
            <a:xfrm>
              <a:off x="4906260" y="687291"/>
              <a:ext cx="6510226" cy="2424188"/>
            </a:xfrm>
            <a:prstGeom prst="rect">
              <a:avLst/>
            </a:prstGeom>
            <a:solidFill>
              <a:srgbClr val="FADE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cs typeface="+mn-ea"/>
                <a:sym typeface="+mn-lt"/>
              </a:endParaRPr>
            </a:p>
          </p:txBody>
        </p:sp>
        <p:sp>
          <p:nvSpPr>
            <p:cNvPr id="15" name="TextBox 14">
              <a:extLst>
                <a:ext uri="{FF2B5EF4-FFF2-40B4-BE49-F238E27FC236}">
                  <a16:creationId xmlns:a16="http://schemas.microsoft.com/office/drawing/2014/main" id="{EF9E8773-8FC6-4781-B49A-08D12857523F}"/>
                </a:ext>
              </a:extLst>
            </p:cNvPr>
            <p:cNvSpPr txBox="1"/>
            <p:nvPr/>
          </p:nvSpPr>
          <p:spPr>
            <a:xfrm>
              <a:off x="6135710" y="761062"/>
              <a:ext cx="2290964" cy="2677656"/>
            </a:xfrm>
            <a:prstGeom prst="rect">
              <a:avLst/>
            </a:prstGeom>
            <a:noFill/>
          </p:spPr>
          <p:txBody>
            <a:bodyPr wrap="square">
              <a:spAutoFit/>
            </a:bodyPr>
            <a:lstStyle/>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Đan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Mạch</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tự</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sự</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truyện</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ngắn</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thứ</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nhất</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tiểu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thuyết</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khách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quan</a:t>
              </a:r>
              <a:endParaRPr lang="en-US" sz="2400" dirty="0">
                <a:latin typeface="#9Slide03 Arima Madurai" panose="00000500000000000000" pitchFamily="2" charset="0"/>
                <a:cs typeface="#9Slide03 Arima Madurai" panose="00000500000000000000" pitchFamily="2" charset="0"/>
              </a:endParaRPr>
            </a:p>
            <a:p>
              <a:endParaRPr lang="en-US" sz="2400" dirty="0">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id="{0C672D5F-5C5A-4ED8-8947-50D2B2ACCDA0}"/>
                </a:ext>
              </a:extLst>
            </p:cNvPr>
            <p:cNvSpPr txBox="1"/>
            <p:nvPr/>
          </p:nvSpPr>
          <p:spPr>
            <a:xfrm>
              <a:off x="7940992" y="781345"/>
              <a:ext cx="2148527" cy="1938992"/>
            </a:xfrm>
            <a:prstGeom prst="rect">
              <a:avLst/>
            </a:prstGeom>
            <a:noFill/>
          </p:spPr>
          <p:txBody>
            <a:bodyPr wrap="square">
              <a:spAutoFit/>
            </a:bodyPr>
            <a:lstStyle/>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thiếu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nhi</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biểu</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cảm</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chủ</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quan</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a:latin typeface="#9Slide03 Arima Madurai" panose="00000500000000000000" pitchFamily="2" charset="0"/>
                  <a:cs typeface="#9Slide03 Arima Madurai" panose="00000500000000000000" pitchFamily="2" charset="0"/>
                </a:rPr>
                <a:t>An-</a:t>
              </a:r>
              <a:r>
                <a:rPr lang="en-US" sz="2400" dirty="0" err="1">
                  <a:latin typeface="#9Slide03 Arima Madurai" panose="00000500000000000000" pitchFamily="2" charset="0"/>
                  <a:cs typeface="#9Slide03 Arima Madurai" panose="00000500000000000000" pitchFamily="2" charset="0"/>
                </a:rPr>
                <a:t>đéc</a:t>
              </a:r>
              <a:r>
                <a:rPr lang="en-US" sz="2400" dirty="0">
                  <a:latin typeface="#9Slide03 Arima Madurai" panose="00000500000000000000" pitchFamily="2" charset="0"/>
                  <a:cs typeface="#9Slide03 Arima Madurai" panose="00000500000000000000" pitchFamily="2" charset="0"/>
                </a:rPr>
                <a:t>-xen</a:t>
              </a: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linh</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hoạt</a:t>
              </a:r>
              <a:endParaRPr lang="en-US" sz="2400" dirty="0">
                <a:latin typeface="#9Slide03 Arima Madurai" panose="00000500000000000000" pitchFamily="2" charset="0"/>
                <a:cs typeface="#9Slide03 Arima Madurai" panose="00000500000000000000" pitchFamily="2" charset="0"/>
              </a:endParaRPr>
            </a:p>
          </p:txBody>
        </p:sp>
        <p:sp>
          <p:nvSpPr>
            <p:cNvPr id="17" name="TextBox 16">
              <a:extLst>
                <a:ext uri="{FF2B5EF4-FFF2-40B4-BE49-F238E27FC236}">
                  <a16:creationId xmlns:a16="http://schemas.microsoft.com/office/drawing/2014/main" id="{3A793815-779B-4A24-98CE-C55AE99C38DB}"/>
                </a:ext>
              </a:extLst>
            </p:cNvPr>
            <p:cNvSpPr txBox="1"/>
            <p:nvPr/>
          </p:nvSpPr>
          <p:spPr>
            <a:xfrm>
              <a:off x="4756619" y="781345"/>
              <a:ext cx="1601987" cy="461665"/>
            </a:xfrm>
            <a:prstGeom prst="rect">
              <a:avLst/>
            </a:prstGeom>
            <a:noFill/>
          </p:spPr>
          <p:txBody>
            <a:bodyPr wrap="square">
              <a:spAutoFit/>
            </a:bodyPr>
            <a:lstStyle/>
            <a:p>
              <a:pPr algn="ctr"/>
              <a:r>
                <a:rPr lang="en-US" sz="2400" b="1" dirty="0">
                  <a:latin typeface="#9Slide03 Arima Madurai" panose="00000500000000000000" pitchFamily="2" charset="0"/>
                  <a:cs typeface="#9Slide03 Arima Madurai" panose="00000500000000000000" pitchFamily="2" charset="0"/>
                </a:rPr>
                <a:t>TỪ KHÓA</a:t>
              </a:r>
            </a:p>
          </p:txBody>
        </p:sp>
      </p:grpSp>
      <p:sp>
        <p:nvSpPr>
          <p:cNvPr id="19" name="TextBox 18">
            <a:extLst>
              <a:ext uri="{FF2B5EF4-FFF2-40B4-BE49-F238E27FC236}">
                <a16:creationId xmlns:a16="http://schemas.microsoft.com/office/drawing/2014/main" id="{3509F8A3-2815-4105-A04A-8867821477BF}"/>
              </a:ext>
            </a:extLst>
          </p:cNvPr>
          <p:cNvSpPr txBox="1"/>
          <p:nvPr/>
        </p:nvSpPr>
        <p:spPr>
          <a:xfrm>
            <a:off x="591405" y="3799097"/>
            <a:ext cx="11050773" cy="2677656"/>
          </a:xfrm>
          <a:prstGeom prst="rect">
            <a:avLst/>
          </a:prstGeom>
          <a:noFill/>
        </p:spPr>
        <p:txBody>
          <a:bodyPr wrap="square">
            <a:spAutoFit/>
          </a:bodyPr>
          <a:lstStyle/>
          <a:p>
            <a:pPr lvl="0" algn="just"/>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bản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Cô</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bé</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bán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diêm</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viết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bởi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văn</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người</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Ông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nhà</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chuyên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viết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về</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đề</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tài</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Thể</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loại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của</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bản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Văn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bản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kết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hợp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các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phương</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thức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biểu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đạt</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là</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miêu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tả</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Ngôi</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kể</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giúp</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câu</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chuyện</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được</a:t>
            </a:r>
            <a:r>
              <a:rPr lang="en-US" sz="2800" dirty="0">
                <a:latin typeface="#9Slide03 Arima Madurai" panose="00000500000000000000" pitchFamily="2" charset="0"/>
                <a:cs typeface="#9Slide03 Arima Madurai" panose="00000500000000000000" pitchFamily="2" charset="0"/>
              </a:rPr>
              <a:t> </a:t>
            </a:r>
            <a:r>
              <a:rPr lang="en-US" sz="2800" dirty="0" err="1">
                <a:latin typeface="#9Slide03 Arima Madurai" panose="00000500000000000000" pitchFamily="2" charset="0"/>
                <a:cs typeface="#9Slide03 Arima Madurai" panose="00000500000000000000" pitchFamily="2" charset="0"/>
              </a:rPr>
              <a:t>kể</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và</a:t>
            </a:r>
            <a:r>
              <a:rPr lang="en-US" sz="2800" dirty="0">
                <a:latin typeface="#9Slide03 Arima Madurai" panose="00000500000000000000" pitchFamily="2" charset="0"/>
                <a:cs typeface="#9Slide03 Arima Madurai" panose="00000500000000000000" pitchFamily="2" charset="0"/>
              </a:rPr>
              <a:t> ...................... </a:t>
            </a:r>
            <a:r>
              <a:rPr lang="en-US" sz="2800" dirty="0" err="1">
                <a:latin typeface="#9Slide03 Arima Madurai" panose="00000500000000000000" pitchFamily="2" charset="0"/>
                <a:cs typeface="#9Slide03 Arima Madurai" panose="00000500000000000000" pitchFamily="2" charset="0"/>
              </a:rPr>
              <a:t>hơn</a:t>
            </a:r>
            <a:r>
              <a:rPr lang="en-US" sz="2800" dirty="0">
                <a:latin typeface="#9Slide03 Arima Madurai" panose="00000500000000000000" pitchFamily="2" charset="0"/>
                <a:cs typeface="#9Slide03 Arima Madurai" panose="00000500000000000000" pitchFamily="2" charset="0"/>
              </a:rPr>
              <a:t>.</a:t>
            </a:r>
          </a:p>
        </p:txBody>
      </p:sp>
      <p:sp>
        <p:nvSpPr>
          <p:cNvPr id="3" name="TextBox 2">
            <a:extLst>
              <a:ext uri="{FF2B5EF4-FFF2-40B4-BE49-F238E27FC236}">
                <a16:creationId xmlns:a16="http://schemas.microsoft.com/office/drawing/2014/main" id="{A4601D82-F01D-4CB0-A016-55161A89D3DA}"/>
              </a:ext>
            </a:extLst>
          </p:cNvPr>
          <p:cNvSpPr txBox="1"/>
          <p:nvPr/>
        </p:nvSpPr>
        <p:spPr>
          <a:xfrm flipH="1">
            <a:off x="4679637" y="547947"/>
            <a:ext cx="2839720" cy="584775"/>
          </a:xfrm>
          <a:prstGeom prst="rect">
            <a:avLst/>
          </a:prstGeom>
          <a:noFill/>
        </p:spPr>
        <p:txBody>
          <a:bodyPr wrap="square" rtlCol="0">
            <a:spAutoFit/>
          </a:bodyPr>
          <a:lstStyle/>
          <a:p>
            <a:pPr algn="ctr"/>
            <a:r>
              <a:rPr lang="en-US" sz="3200" dirty="0">
                <a:solidFill>
                  <a:srgbClr val="0070C0"/>
                </a:solidFill>
                <a:latin typeface="#9Slide07 SVNAdam Gorry" panose="02040603050506020204" pitchFamily="18" charset="0"/>
              </a:rPr>
              <a:t>GIẢI MẬT THƯ</a:t>
            </a:r>
          </a:p>
        </p:txBody>
      </p:sp>
      <p:pic>
        <p:nvPicPr>
          <p:cNvPr id="18" name="Picture 2" descr="SÃ¡ch - Truyá»n cá» tÃ­ch tháº¿ giá»i hay nháº¥t - CÃ´ bÃ© bÃ¡n diÃªm | Shopee ...">
            <a:extLst>
              <a:ext uri="{FF2B5EF4-FFF2-40B4-BE49-F238E27FC236}">
                <a16:creationId xmlns:a16="http://schemas.microsoft.com/office/drawing/2014/main" id="{A0808F39-76FD-42AC-95C2-4DFE793F7D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2" t="33117" r="17108" b="9822"/>
          <a:stretch/>
        </p:blipFill>
        <p:spPr bwMode="auto">
          <a:xfrm>
            <a:off x="591405" y="1371734"/>
            <a:ext cx="2901096" cy="2114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E9A362-B18C-DCEE-A0F0-27B4B0D85AD4}"/>
              </a:ext>
            </a:extLst>
          </p:cNvPr>
          <p:cNvSpPr txBox="1"/>
          <p:nvPr/>
        </p:nvSpPr>
        <p:spPr>
          <a:xfrm>
            <a:off x="9383877" y="1459528"/>
            <a:ext cx="2542230" cy="1938992"/>
          </a:xfrm>
          <a:prstGeom prst="rect">
            <a:avLst/>
          </a:prstGeom>
          <a:noFill/>
        </p:spPr>
        <p:txBody>
          <a:bodyPr wrap="square">
            <a:spAutoFit/>
          </a:bodyPr>
          <a:lstStyle/>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gia</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đình</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a:latin typeface="#9Slide03 Arima Madurai" panose="00000500000000000000" pitchFamily="2" charset="0"/>
                <a:cs typeface="#9Slide03 Arima Madurai" panose="00000500000000000000" pitchFamily="2" charset="0"/>
              </a:rPr>
              <a:t>Na-</a:t>
            </a:r>
            <a:r>
              <a:rPr lang="en-US" sz="2400" dirty="0" err="1">
                <a:latin typeface="#9Slide03 Arima Madurai" panose="00000500000000000000" pitchFamily="2" charset="0"/>
                <a:cs typeface="#9Slide03 Arima Madurai" panose="00000500000000000000" pitchFamily="2" charset="0"/>
              </a:rPr>
              <a:t>Uy</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thuyết</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minh</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nghị</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luận</a:t>
            </a:r>
            <a:endParaRPr lang="en-US" sz="2400" dirty="0">
              <a:latin typeface="#9Slide03 Arima Madurai" panose="00000500000000000000" pitchFamily="2" charset="0"/>
              <a:cs typeface="#9Slide03 Arima Madurai" panose="00000500000000000000" pitchFamily="2" charset="0"/>
            </a:endParaRPr>
          </a:p>
          <a:p>
            <a:pPr marL="342900" indent="-342900">
              <a:buFont typeface="Arial" panose="020B0604020202020204" pitchFamily="34" charset="0"/>
              <a:buChar char="•"/>
            </a:pPr>
            <a:r>
              <a:rPr lang="en-US" sz="2400" dirty="0" err="1">
                <a:latin typeface="#9Slide03 Arima Madurai" panose="00000500000000000000" pitchFamily="2" charset="0"/>
                <a:cs typeface="#9Slide03 Arima Madurai" panose="00000500000000000000" pitchFamily="2" charset="0"/>
              </a:rPr>
              <a:t>thứ</a:t>
            </a:r>
            <a:r>
              <a:rPr lang="en-US" sz="2400" dirty="0">
                <a:latin typeface="#9Slide03 Arima Madurai" panose="00000500000000000000" pitchFamily="2" charset="0"/>
                <a:cs typeface="#9Slide03 Arima Madurai" panose="00000500000000000000" pitchFamily="2" charset="0"/>
              </a:rPr>
              <a:t> </a:t>
            </a:r>
            <a:r>
              <a:rPr lang="en-US" sz="2400" dirty="0" err="1">
                <a:latin typeface="#9Slide03 Arima Madurai" panose="00000500000000000000" pitchFamily="2" charset="0"/>
                <a:cs typeface="#9Slide03 Arima Madurai" panose="00000500000000000000" pitchFamily="2" charset="0"/>
              </a:rPr>
              <a:t>ba</a:t>
            </a:r>
            <a:endParaRPr lang="en-US" sz="2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680341546"/>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50"/>
                                        <p:tgtEl>
                                          <p:spTgt spid="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274626"/>
            <a:ext cx="405160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615013"/>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650091"/>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408623"/>
            <a:ext cx="3911765"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2. </a:t>
            </a:r>
            <a:r>
              <a:rPr lang="en-US" sz="3000" b="1" dirty="0" err="1">
                <a:latin typeface="#9Slide03 Arima Madurai" panose="00000500000000000000" pitchFamily="2" charset="0"/>
                <a:cs typeface="#9Slide03 Arima Madurai" panose="00000500000000000000" pitchFamily="2" charset="0"/>
              </a:rPr>
              <a:t>Tác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giả</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phẩm</a:t>
            </a:r>
            <a:endParaRPr lang="en-US" sz="3000" b="1" dirty="0">
              <a:latin typeface="#9Slide03 Arima Madurai" panose="00000500000000000000" pitchFamily="2" charset="0"/>
              <a:cs typeface="#9Slide03 Arima Madurai" panose="00000500000000000000" pitchFamily="2" charset="0"/>
            </a:endParaRPr>
          </a:p>
        </p:txBody>
      </p:sp>
      <p:pic>
        <p:nvPicPr>
          <p:cNvPr id="34" name="Picture 33" descr="C:\Users\Khaikv\Pictures\hcabychristianalbrechtjensencut.jpg">
            <a:extLst>
              <a:ext uri="{FF2B5EF4-FFF2-40B4-BE49-F238E27FC236}">
                <a16:creationId xmlns:a16="http://schemas.microsoft.com/office/drawing/2014/main" id="{A3C44E8F-1688-4ADA-8062-D400925E5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519" y="2923846"/>
            <a:ext cx="3110581" cy="375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852;p38">
            <a:extLst>
              <a:ext uri="{FF2B5EF4-FFF2-40B4-BE49-F238E27FC236}">
                <a16:creationId xmlns:a16="http://schemas.microsoft.com/office/drawing/2014/main" id="{4C13B014-6DE5-4DC3-8808-B88673BD9267}"/>
              </a:ext>
            </a:extLst>
          </p:cNvPr>
          <p:cNvSpPr/>
          <p:nvPr/>
        </p:nvSpPr>
        <p:spPr>
          <a:xfrm>
            <a:off x="991027" y="1496358"/>
            <a:ext cx="10839024"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6" name="Google Shape;861;p38">
            <a:extLst>
              <a:ext uri="{FF2B5EF4-FFF2-40B4-BE49-F238E27FC236}">
                <a16:creationId xmlns:a16="http://schemas.microsoft.com/office/drawing/2014/main" id="{DBAC13F0-CA2E-4980-B004-A006FFB7EEEE}"/>
              </a:ext>
            </a:extLst>
          </p:cNvPr>
          <p:cNvSpPr txBox="1">
            <a:spLocks noGrp="1"/>
          </p:cNvSpPr>
          <p:nvPr/>
        </p:nvSpPr>
        <p:spPr>
          <a:xfrm>
            <a:off x="1848824" y="1663148"/>
            <a:ext cx="97193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9Slide03 Arima Madurai" panose="00000500000000000000" pitchFamily="2" charset="0"/>
                <a:cs typeface="#9Slide03 Arima Madurai" panose="00000500000000000000" pitchFamily="2" charset="0"/>
              </a:rPr>
              <a:t>a. </a:t>
            </a:r>
            <a:r>
              <a:rPr lang="en-US" altLang="en-US" sz="3200" b="1" dirty="0" err="1">
                <a:solidFill>
                  <a:srgbClr val="0070C0"/>
                </a:solidFill>
                <a:latin typeface="#9Slide03 Arima Madurai" panose="00000500000000000000" pitchFamily="2" charset="0"/>
                <a:cs typeface="#9Slide03 Arima Madurai" panose="00000500000000000000" pitchFamily="2" charset="0"/>
              </a:rPr>
              <a:t>Tác</a:t>
            </a:r>
            <a:r>
              <a:rPr lang="en-US" altLang="en-US" sz="3200" b="1" dirty="0">
                <a:solidFill>
                  <a:srgbClr val="0070C0"/>
                </a:solidFill>
                <a:latin typeface="#9Slide03 Arima Madurai" panose="00000500000000000000" pitchFamily="2" charset="0"/>
                <a:cs typeface="#9Slide03 Arima Madurai" panose="00000500000000000000" pitchFamily="2" charset="0"/>
              </a:rPr>
              <a:t> </a:t>
            </a:r>
            <a:r>
              <a:rPr lang="en-US" altLang="en-US" sz="3200" b="1" dirty="0" err="1">
                <a:solidFill>
                  <a:srgbClr val="0070C0"/>
                </a:solidFill>
                <a:latin typeface="#9Slide03 Arima Madurai" panose="00000500000000000000" pitchFamily="2" charset="0"/>
                <a:cs typeface="#9Slide03 Arima Madurai" panose="00000500000000000000" pitchFamily="2" charset="0"/>
              </a:rPr>
              <a:t>giả</a:t>
            </a:r>
            <a:r>
              <a:rPr lang="en-US" altLang="en-US" sz="3200" b="1" dirty="0">
                <a:solidFill>
                  <a:srgbClr val="0070C0"/>
                </a:solidFill>
                <a:latin typeface="#9Slide03 Arima Madurai" panose="00000500000000000000" pitchFamily="2" charset="0"/>
                <a:cs typeface="#9Slide03 Arima Madurai" panose="00000500000000000000" pitchFamily="2" charset="0"/>
              </a:rPr>
              <a:t>: </a:t>
            </a:r>
            <a:r>
              <a:rPr lang="en-US" altLang="en-US" sz="3200" dirty="0">
                <a:solidFill>
                  <a:schemeClr val="tx1"/>
                </a:solidFill>
                <a:latin typeface="#9Slide03 Arima Madurai" panose="00000500000000000000" pitchFamily="2" charset="0"/>
                <a:cs typeface="#9Slide03 Arima Madurai" panose="00000500000000000000" pitchFamily="2" charset="0"/>
              </a:rPr>
              <a:t>An–</a:t>
            </a:r>
            <a:r>
              <a:rPr lang="en-US" altLang="en-US" sz="3200" dirty="0" err="1">
                <a:solidFill>
                  <a:schemeClr val="tx1"/>
                </a:solidFill>
                <a:latin typeface="#9Slide03 Arima Madurai" panose="00000500000000000000" pitchFamily="2" charset="0"/>
                <a:cs typeface="#9Slide03 Arima Madurai" panose="00000500000000000000" pitchFamily="2" charset="0"/>
              </a:rPr>
              <a:t>đéc</a:t>
            </a:r>
            <a:r>
              <a:rPr lang="en-US" altLang="en-US" sz="3200" dirty="0">
                <a:solidFill>
                  <a:schemeClr val="tx1"/>
                </a:solidFill>
                <a:latin typeface="#9Slide03 Arima Madurai" panose="00000500000000000000" pitchFamily="2" charset="0"/>
                <a:cs typeface="#9Slide03 Arima Madurai" panose="00000500000000000000" pitchFamily="2" charset="0"/>
              </a:rPr>
              <a:t>–xen ( 1805- 1875) </a:t>
            </a:r>
            <a:r>
              <a:rPr lang="en-US" altLang="en-US" sz="3200" dirty="0" err="1">
                <a:solidFill>
                  <a:schemeClr val="tx1"/>
                </a:solidFill>
                <a:latin typeface="#9Slide03 Arima Madurai" panose="00000500000000000000" pitchFamily="2" charset="0"/>
                <a:cs typeface="#9Slide03 Arima Madurai" panose="00000500000000000000" pitchFamily="2" charset="0"/>
              </a:rPr>
              <a:t>là</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nhà</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văn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Đan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Mạch</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nổi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tiếng</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với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loại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truyện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kể</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cho</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trẻ</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em</a:t>
            </a:r>
            <a:r>
              <a:rPr lang="en-US" altLang="en-US" sz="3200" dirty="0">
                <a:solidFill>
                  <a:schemeClr val="tx1"/>
                </a:solidFill>
                <a:latin typeface="#9Slide03 Arima Madurai" panose="00000500000000000000" pitchFamily="2" charset="0"/>
                <a:cs typeface="#9Slide03 Arima Madurai" panose="00000500000000000000" pitchFamily="2" charset="0"/>
              </a:rPr>
              <a:t>.</a:t>
            </a:r>
          </a:p>
        </p:txBody>
      </p:sp>
      <p:sp>
        <p:nvSpPr>
          <p:cNvPr id="37" name="Google Shape;862;p38">
            <a:extLst>
              <a:ext uri="{FF2B5EF4-FFF2-40B4-BE49-F238E27FC236}">
                <a16:creationId xmlns:a16="http://schemas.microsoft.com/office/drawing/2014/main" id="{F1764202-31AD-4BB0-AE43-B4A64262B838}"/>
              </a:ext>
            </a:extLst>
          </p:cNvPr>
          <p:cNvSpPr/>
          <p:nvPr/>
        </p:nvSpPr>
        <p:spPr>
          <a:xfrm>
            <a:off x="780509" y="1546008"/>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38" name="Picture 37">
            <a:extLst>
              <a:ext uri="{FF2B5EF4-FFF2-40B4-BE49-F238E27FC236}">
                <a16:creationId xmlns:a16="http://schemas.microsoft.com/office/drawing/2014/main" id="{C93D2580-038F-496D-B815-3F9100A7A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05" y="1663148"/>
            <a:ext cx="1443006" cy="1443006"/>
          </a:xfrm>
          <a:prstGeom prst="rect">
            <a:avLst/>
          </a:prstGeom>
        </p:spPr>
      </p:pic>
    </p:spTree>
    <p:extLst>
      <p:ext uri="{BB962C8B-B14F-4D97-AF65-F5344CB8AC3E}">
        <p14:creationId xmlns:p14="http://schemas.microsoft.com/office/powerpoint/2010/main" val="1648560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randombar(horizontal)">
                                          <p:cBhvr>
                                            <p:cTn id="35" dur="500"/>
                                            <p:tgtEl>
                                              <p:spTgt spid="3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5" grpId="0" animBg="1"/>
          <p:bldP spid="36"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700"/>
                                            <p:tgtEl>
                                              <p:spTgt spid="14"/>
                                            </p:tgtEl>
                                          </p:cBhvr>
                                        </p:animEffect>
                                      </p:childTnLst>
                                    </p:cTn>
                                  </p:par>
                                  <p:par>
                                    <p:cTn id="20" presetID="53"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randombar(horizontal)">
                                          <p:cBhvr>
                                            <p:cTn id="32" dur="500"/>
                                            <p:tgtEl>
                                              <p:spTgt spid="3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randombar(horizontal)">
                                          <p:cBhvr>
                                            <p:cTn id="35" dur="500"/>
                                            <p:tgtEl>
                                              <p:spTgt spid="3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randombar(horizont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35" grpId="0" animBg="1"/>
          <p:bldP spid="36" grpId="0"/>
          <p:bldP spid="37"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59B812-2380-4891-BB9F-3D37A37E5B4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id="{405F826B-F266-425F-B8E3-CBFA9CEB6C40}"/>
              </a:ext>
            </a:extLst>
          </p:cNvPr>
          <p:cNvSpPr>
            <a:spLocks noChangeArrowheads="1"/>
          </p:cNvSpPr>
          <p:nvPr/>
        </p:nvSpPr>
        <p:spPr bwMode="auto">
          <a:xfrm>
            <a:off x="6793465" y="468313"/>
            <a:ext cx="47772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Một</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số</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phẩm</a:t>
            </a:r>
            <a:endParaRPr lang="en-US" altLang="en-US" sz="48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8" name="Picture 7" descr="Hình ảnh có liên quan">
            <a:extLst>
              <a:ext uri="{FF2B5EF4-FFF2-40B4-BE49-F238E27FC236}">
                <a16:creationId xmlns:a16="http://schemas.microsoft.com/office/drawing/2014/main" id="{93F5338A-11F2-4EFD-8F59-4D77EC29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5" y="671513"/>
            <a:ext cx="2889984" cy="404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ết quả hình ảnh cho nàng công chúa và hạt đậu">
            <a:extLst>
              <a:ext uri="{FF2B5EF4-FFF2-40B4-BE49-F238E27FC236}">
                <a16:creationId xmlns:a16="http://schemas.microsoft.com/office/drawing/2014/main" id="{DB12AA48-EA07-41AD-8C5B-1B5D4749C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61" y="1420737"/>
            <a:ext cx="2893967" cy="42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ình ảnh có liên quan">
            <a:extLst>
              <a:ext uri="{FF2B5EF4-FFF2-40B4-BE49-F238E27FC236}">
                <a16:creationId xmlns:a16="http://schemas.microsoft.com/office/drawing/2014/main" id="{688B776E-7BCA-4E7C-A4FE-8DFBEAC0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74" y="2006599"/>
            <a:ext cx="272467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Kết quả hình ảnh cho nàng tiên cá">
            <a:extLst>
              <a:ext uri="{FF2B5EF4-FFF2-40B4-BE49-F238E27FC236}">
                <a16:creationId xmlns:a16="http://schemas.microsoft.com/office/drawing/2014/main" id="{300714CB-1C9E-4BA0-844F-9F8EB451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564802"/>
            <a:ext cx="269081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3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1">
            <a:extLst>
              <a:ext uri="{FF2B5EF4-FFF2-40B4-BE49-F238E27FC236}">
                <a16:creationId xmlns:a16="http://schemas.microsoft.com/office/drawing/2014/main" id="{62F7E600-7AA3-46D3-8509-DA7C44E69923}"/>
              </a:ext>
            </a:extLst>
          </p:cNvPr>
          <p:cNvSpPr/>
          <p:nvPr/>
        </p:nvSpPr>
        <p:spPr>
          <a:xfrm>
            <a:off x="180148" y="380953"/>
            <a:ext cx="4051609"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grpSp>
        <p:nvGrpSpPr>
          <p:cNvPr id="8" name="组合 2">
            <a:extLst>
              <a:ext uri="{FF2B5EF4-FFF2-40B4-BE49-F238E27FC236}">
                <a16:creationId xmlns:a16="http://schemas.microsoft.com/office/drawing/2014/main" id="{8C4C7486-E83A-4C2A-8517-7847C5D4A462}"/>
              </a:ext>
            </a:extLst>
          </p:cNvPr>
          <p:cNvGrpSpPr/>
          <p:nvPr/>
        </p:nvGrpSpPr>
        <p:grpSpPr>
          <a:xfrm>
            <a:off x="286229" y="721340"/>
            <a:ext cx="148135" cy="148136"/>
            <a:chOff x="4486616" y="3001075"/>
            <a:chExt cx="274695" cy="274699"/>
          </a:xfrm>
        </p:grpSpPr>
        <p:sp>
          <p:nvSpPr>
            <p:cNvPr id="9" name="椭圆 3">
              <a:extLst>
                <a:ext uri="{FF2B5EF4-FFF2-40B4-BE49-F238E27FC236}">
                  <a16:creationId xmlns:a16="http://schemas.microsoft.com/office/drawing/2014/main" id="{F47EC0FE-2CC3-4163-893A-9F86FF3F93C6}"/>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0" name="椭圆 4">
              <a:extLst>
                <a:ext uri="{FF2B5EF4-FFF2-40B4-BE49-F238E27FC236}">
                  <a16:creationId xmlns:a16="http://schemas.microsoft.com/office/drawing/2014/main" id="{3D9C17E4-C4C3-4AD2-AAB1-059E8C9989E3}"/>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11" name="组合 5">
            <a:extLst>
              <a:ext uri="{FF2B5EF4-FFF2-40B4-BE49-F238E27FC236}">
                <a16:creationId xmlns:a16="http://schemas.microsoft.com/office/drawing/2014/main" id="{F64F1571-5FAF-4C93-8DED-2DF93CE18795}"/>
              </a:ext>
            </a:extLst>
          </p:cNvPr>
          <p:cNvGrpSpPr/>
          <p:nvPr/>
        </p:nvGrpSpPr>
        <p:grpSpPr>
          <a:xfrm>
            <a:off x="-26878" y="756418"/>
            <a:ext cx="360298" cy="57591"/>
            <a:chOff x="4318304" y="3089060"/>
            <a:chExt cx="384317" cy="61430"/>
          </a:xfrm>
        </p:grpSpPr>
        <p:sp>
          <p:nvSpPr>
            <p:cNvPr id="12" name="圆角矩形 6">
              <a:extLst>
                <a:ext uri="{FF2B5EF4-FFF2-40B4-BE49-F238E27FC236}">
                  <a16:creationId xmlns:a16="http://schemas.microsoft.com/office/drawing/2014/main" id="{62B5EA0E-6BBB-4369-89F6-4ACAF854610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13" name="圆角矩形 7">
              <a:extLst>
                <a:ext uri="{FF2B5EF4-FFF2-40B4-BE49-F238E27FC236}">
                  <a16:creationId xmlns:a16="http://schemas.microsoft.com/office/drawing/2014/main" id="{2F30C11F-E582-4FA0-A05B-236ECFAD49CC}"/>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14" name="文本框 8">
            <a:extLst>
              <a:ext uri="{FF2B5EF4-FFF2-40B4-BE49-F238E27FC236}">
                <a16:creationId xmlns:a16="http://schemas.microsoft.com/office/drawing/2014/main" id="{18203906-35C9-4FBF-9897-DD05B8F4A06E}"/>
              </a:ext>
            </a:extLst>
          </p:cNvPr>
          <p:cNvSpPr txBox="1"/>
          <p:nvPr/>
        </p:nvSpPr>
        <p:spPr>
          <a:xfrm>
            <a:off x="434360" y="514950"/>
            <a:ext cx="3911765" cy="553998"/>
          </a:xfrm>
          <a:prstGeom prst="rect">
            <a:avLst/>
          </a:prstGeom>
          <a:noFill/>
        </p:spPr>
        <p:txBody>
          <a:bodyPr wrap="square" rtlCol="0">
            <a:spAutoFit/>
          </a:bodyPr>
          <a:lstStyle/>
          <a:p>
            <a:pPr algn="just"/>
            <a:r>
              <a:rPr lang="en-US" sz="3000" b="1" dirty="0">
                <a:latin typeface="#9Slide03 Arima Madurai" panose="00000500000000000000" pitchFamily="2" charset="0"/>
                <a:cs typeface="#9Slide03 Arima Madurai" panose="00000500000000000000" pitchFamily="2" charset="0"/>
              </a:rPr>
              <a:t>2. </a:t>
            </a:r>
            <a:r>
              <a:rPr lang="en-US" sz="3000" b="1" dirty="0" err="1">
                <a:latin typeface="#9Slide03 Arima Madurai" panose="00000500000000000000" pitchFamily="2" charset="0"/>
                <a:cs typeface="#9Slide03 Arima Madurai" panose="00000500000000000000" pitchFamily="2" charset="0"/>
              </a:rPr>
              <a:t>Tác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giả</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tác</a:t>
            </a:r>
            <a:r>
              <a:rPr lang="en-US" sz="3000" b="1" dirty="0">
                <a:latin typeface="#9Slide03 Arima Madurai" panose="00000500000000000000" pitchFamily="2" charset="0"/>
                <a:cs typeface="#9Slide03 Arima Madurai" panose="00000500000000000000" pitchFamily="2" charset="0"/>
              </a:rPr>
              <a:t> </a:t>
            </a:r>
            <a:r>
              <a:rPr lang="en-US" sz="3000" b="1" dirty="0" err="1">
                <a:latin typeface="#9Slide03 Arima Madurai" panose="00000500000000000000" pitchFamily="2" charset="0"/>
                <a:cs typeface="#9Slide03 Arima Madurai" panose="00000500000000000000" pitchFamily="2" charset="0"/>
              </a:rPr>
              <a:t>phẩm</a:t>
            </a:r>
            <a:endParaRPr lang="en-US" sz="3000" b="1" dirty="0">
              <a:latin typeface="#9Slide03 Arima Madurai" panose="00000500000000000000" pitchFamily="2" charset="0"/>
              <a:cs typeface="#9Slide03 Arima Madurai" panose="00000500000000000000" pitchFamily="2" charset="0"/>
            </a:endParaRPr>
          </a:p>
        </p:txBody>
      </p:sp>
      <p:sp>
        <p:nvSpPr>
          <p:cNvPr id="35" name="Google Shape;852;p38">
            <a:extLst>
              <a:ext uri="{FF2B5EF4-FFF2-40B4-BE49-F238E27FC236}">
                <a16:creationId xmlns:a16="http://schemas.microsoft.com/office/drawing/2014/main" id="{4C13B014-6DE5-4DC3-8808-B88673BD9267}"/>
              </a:ext>
            </a:extLst>
          </p:cNvPr>
          <p:cNvSpPr/>
          <p:nvPr/>
        </p:nvSpPr>
        <p:spPr>
          <a:xfrm>
            <a:off x="991027" y="1751544"/>
            <a:ext cx="10839024"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36" name="Google Shape;861;p38">
            <a:extLst>
              <a:ext uri="{FF2B5EF4-FFF2-40B4-BE49-F238E27FC236}">
                <a16:creationId xmlns:a16="http://schemas.microsoft.com/office/drawing/2014/main" id="{DBAC13F0-CA2E-4980-B004-A006FFB7EEEE}"/>
              </a:ext>
            </a:extLst>
          </p:cNvPr>
          <p:cNvSpPr txBox="1">
            <a:spLocks noGrp="1"/>
          </p:cNvSpPr>
          <p:nvPr/>
        </p:nvSpPr>
        <p:spPr>
          <a:xfrm>
            <a:off x="1848824" y="1918334"/>
            <a:ext cx="97193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b="1" dirty="0">
                <a:solidFill>
                  <a:srgbClr val="0070C0"/>
                </a:solidFill>
                <a:latin typeface="#9Slide03 Arima Madurai" panose="00000500000000000000" pitchFamily="2" charset="0"/>
                <a:cs typeface="#9Slide03 Arima Madurai" panose="00000500000000000000" pitchFamily="2" charset="0"/>
              </a:rPr>
              <a:t>a. </a:t>
            </a:r>
            <a:r>
              <a:rPr lang="en-US" altLang="en-US" sz="3200" b="1" dirty="0" err="1">
                <a:solidFill>
                  <a:srgbClr val="0070C0"/>
                </a:solidFill>
                <a:latin typeface="#9Slide03 Arima Madurai" panose="00000500000000000000" pitchFamily="2" charset="0"/>
                <a:cs typeface="#9Slide03 Arima Madurai" panose="00000500000000000000" pitchFamily="2" charset="0"/>
              </a:rPr>
              <a:t>Tác</a:t>
            </a:r>
            <a:r>
              <a:rPr lang="en-US" altLang="en-US" sz="3200" b="1" dirty="0">
                <a:solidFill>
                  <a:srgbClr val="0070C0"/>
                </a:solidFill>
                <a:latin typeface="#9Slide03 Arima Madurai" panose="00000500000000000000" pitchFamily="2" charset="0"/>
                <a:cs typeface="#9Slide03 Arima Madurai" panose="00000500000000000000" pitchFamily="2" charset="0"/>
              </a:rPr>
              <a:t> </a:t>
            </a:r>
            <a:r>
              <a:rPr lang="en-US" altLang="en-US" sz="3200" b="1" dirty="0" err="1">
                <a:solidFill>
                  <a:srgbClr val="0070C0"/>
                </a:solidFill>
                <a:latin typeface="#9Slide03 Arima Madurai" panose="00000500000000000000" pitchFamily="2" charset="0"/>
                <a:cs typeface="#9Slide03 Arima Madurai" panose="00000500000000000000" pitchFamily="2" charset="0"/>
              </a:rPr>
              <a:t>giả</a:t>
            </a:r>
            <a:r>
              <a:rPr lang="en-US" altLang="en-US" sz="3200" b="1" dirty="0">
                <a:solidFill>
                  <a:srgbClr val="0070C0"/>
                </a:solidFill>
                <a:latin typeface="#9Slide03 Arima Madurai" panose="00000500000000000000" pitchFamily="2" charset="0"/>
                <a:cs typeface="#9Slide03 Arima Madurai" panose="00000500000000000000" pitchFamily="2" charset="0"/>
              </a:rPr>
              <a:t>: </a:t>
            </a:r>
            <a:r>
              <a:rPr lang="en-US" altLang="en-US" sz="3200" dirty="0">
                <a:solidFill>
                  <a:schemeClr val="tx1"/>
                </a:solidFill>
                <a:latin typeface="#9Slide03 Arima Madurai" panose="00000500000000000000" pitchFamily="2" charset="0"/>
                <a:cs typeface="#9Slide03 Arima Madurai" panose="00000500000000000000" pitchFamily="2" charset="0"/>
              </a:rPr>
              <a:t>An–</a:t>
            </a:r>
            <a:r>
              <a:rPr lang="en-US" altLang="en-US" sz="3200" dirty="0" err="1">
                <a:solidFill>
                  <a:schemeClr val="tx1"/>
                </a:solidFill>
                <a:latin typeface="#9Slide03 Arima Madurai" panose="00000500000000000000" pitchFamily="2" charset="0"/>
                <a:cs typeface="#9Slide03 Arima Madurai" panose="00000500000000000000" pitchFamily="2" charset="0"/>
              </a:rPr>
              <a:t>đéc</a:t>
            </a:r>
            <a:r>
              <a:rPr lang="en-US" altLang="en-US" sz="3200" dirty="0">
                <a:solidFill>
                  <a:schemeClr val="tx1"/>
                </a:solidFill>
                <a:latin typeface="#9Slide03 Arima Madurai" panose="00000500000000000000" pitchFamily="2" charset="0"/>
                <a:cs typeface="#9Slide03 Arima Madurai" panose="00000500000000000000" pitchFamily="2" charset="0"/>
              </a:rPr>
              <a:t>–xen ( 1805- 1875) </a:t>
            </a:r>
            <a:r>
              <a:rPr lang="en-US" altLang="en-US" sz="3200" dirty="0" err="1">
                <a:solidFill>
                  <a:schemeClr val="tx1"/>
                </a:solidFill>
                <a:latin typeface="#9Slide03 Arima Madurai" panose="00000500000000000000" pitchFamily="2" charset="0"/>
                <a:cs typeface="#9Slide03 Arima Madurai" panose="00000500000000000000" pitchFamily="2" charset="0"/>
              </a:rPr>
              <a:t>là</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nhà</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văn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Đan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Mạch</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nổi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tiếng</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với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loại</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truyện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kể</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cho</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trẻ</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em</a:t>
            </a:r>
            <a:r>
              <a:rPr lang="en-US" altLang="en-US" sz="3200" dirty="0">
                <a:solidFill>
                  <a:schemeClr val="tx1"/>
                </a:solidFill>
                <a:latin typeface="#9Slide03 Arima Madurai" panose="00000500000000000000" pitchFamily="2" charset="0"/>
                <a:cs typeface="#9Slide03 Arima Madurai" panose="00000500000000000000" pitchFamily="2" charset="0"/>
              </a:rPr>
              <a:t>.</a:t>
            </a:r>
          </a:p>
        </p:txBody>
      </p:sp>
      <p:sp>
        <p:nvSpPr>
          <p:cNvPr id="37" name="Google Shape;862;p38">
            <a:extLst>
              <a:ext uri="{FF2B5EF4-FFF2-40B4-BE49-F238E27FC236}">
                <a16:creationId xmlns:a16="http://schemas.microsoft.com/office/drawing/2014/main" id="{F1764202-31AD-4BB0-AE43-B4A64262B838}"/>
              </a:ext>
            </a:extLst>
          </p:cNvPr>
          <p:cNvSpPr/>
          <p:nvPr/>
        </p:nvSpPr>
        <p:spPr>
          <a:xfrm>
            <a:off x="780509" y="180119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38" name="Picture 37">
            <a:extLst>
              <a:ext uri="{FF2B5EF4-FFF2-40B4-BE49-F238E27FC236}">
                <a16:creationId xmlns:a16="http://schemas.microsoft.com/office/drawing/2014/main" id="{C93D2580-038F-496D-B815-3F9100A7A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05" y="1918334"/>
            <a:ext cx="1443006" cy="1443006"/>
          </a:xfrm>
          <a:prstGeom prst="rect">
            <a:avLst/>
          </a:prstGeom>
        </p:spPr>
      </p:pic>
      <p:sp>
        <p:nvSpPr>
          <p:cNvPr id="15" name="Google Shape;854;p38">
            <a:extLst>
              <a:ext uri="{FF2B5EF4-FFF2-40B4-BE49-F238E27FC236}">
                <a16:creationId xmlns:a16="http://schemas.microsoft.com/office/drawing/2014/main" id="{0EEFCCAF-4D29-47F1-A34F-4F1F1E15D23E}"/>
              </a:ext>
            </a:extLst>
          </p:cNvPr>
          <p:cNvSpPr txBox="1">
            <a:spLocks noGrp="1"/>
          </p:cNvSpPr>
          <p:nvPr/>
        </p:nvSpPr>
        <p:spPr>
          <a:xfrm>
            <a:off x="5534038" y="3921236"/>
            <a:ext cx="6232215"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b="1" dirty="0">
                <a:solidFill>
                  <a:srgbClr val="0070C0"/>
                </a:solidFill>
                <a:latin typeface="#9Slide03 Arima Madurai" panose="00000500000000000000" pitchFamily="2" charset="0"/>
                <a:cs typeface="#9Slide03 Arima Madurai" panose="00000500000000000000" pitchFamily="2" charset="0"/>
              </a:rPr>
              <a:t>b. </a:t>
            </a:r>
            <a:r>
              <a:rPr lang="en-US" altLang="en-US" sz="3200" b="1" dirty="0" err="1">
                <a:solidFill>
                  <a:srgbClr val="0070C0"/>
                </a:solidFill>
                <a:latin typeface="#9Slide03 Arima Madurai" panose="00000500000000000000" pitchFamily="2" charset="0"/>
                <a:cs typeface="#9Slide03 Arima Madurai" panose="00000500000000000000" pitchFamily="2" charset="0"/>
              </a:rPr>
              <a:t>Tác</a:t>
            </a:r>
            <a:r>
              <a:rPr lang="en-US" altLang="en-US" sz="3200" b="1" dirty="0">
                <a:solidFill>
                  <a:srgbClr val="0070C0"/>
                </a:solidFill>
                <a:latin typeface="#9Slide03 Arima Madurai" panose="00000500000000000000" pitchFamily="2" charset="0"/>
                <a:cs typeface="#9Slide03 Arima Madurai" panose="00000500000000000000" pitchFamily="2" charset="0"/>
              </a:rPr>
              <a:t> </a:t>
            </a:r>
            <a:r>
              <a:rPr lang="en-US" altLang="en-US" sz="3200" b="1" dirty="0" err="1">
                <a:solidFill>
                  <a:srgbClr val="0070C0"/>
                </a:solidFill>
                <a:latin typeface="#9Slide03 Arima Madurai" panose="00000500000000000000" pitchFamily="2" charset="0"/>
                <a:cs typeface="#9Slide03 Arima Madurai" panose="00000500000000000000" pitchFamily="2" charset="0"/>
              </a:rPr>
              <a:t>phẩm</a:t>
            </a:r>
            <a:r>
              <a:rPr lang="en-US" altLang="en-US" sz="3200" b="1" dirty="0">
                <a:solidFill>
                  <a:srgbClr val="0070C0"/>
                </a:solidFill>
                <a:latin typeface="#9Slide03 Arima Madurai" panose="00000500000000000000" pitchFamily="2" charset="0"/>
                <a:cs typeface="#9Slide03 Arima Madurai" panose="00000500000000000000" pitchFamily="2" charset="0"/>
              </a:rPr>
              <a:t>: </a:t>
            </a:r>
          </a:p>
          <a:p>
            <a:pPr marL="233363" lvl="0" algn="just"/>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rgbClr val="7030A0"/>
                </a:solidFill>
                <a:latin typeface="#9Slide03 Arima Madurai" panose="00000500000000000000" pitchFamily="2" charset="0"/>
                <a:cs typeface="#9Slide03 Arima Madurai" panose="00000500000000000000" pitchFamily="2" charset="0"/>
              </a:rPr>
              <a:t>Thể</a:t>
            </a:r>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rgbClr val="7030A0"/>
                </a:solidFill>
                <a:latin typeface="#9Slide03 Arima Madurai" panose="00000500000000000000" pitchFamily="2" charset="0"/>
                <a:cs typeface="#9Slide03 Arima Madurai" panose="00000500000000000000" pitchFamily="2" charset="0"/>
              </a:rPr>
              <a:t>loại</a:t>
            </a:r>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Truyện</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ngắn</a:t>
            </a:r>
            <a:endParaRPr lang="en-US" altLang="en-US" sz="3200" dirty="0">
              <a:solidFill>
                <a:schemeClr val="tx1"/>
              </a:solidFill>
              <a:latin typeface="#9Slide03 Arima Madurai" panose="00000500000000000000" pitchFamily="2" charset="0"/>
              <a:cs typeface="#9Slide03 Arima Madurai" panose="00000500000000000000" pitchFamily="2" charset="0"/>
            </a:endParaRPr>
          </a:p>
          <a:p>
            <a:pPr marL="233363" algn="just"/>
            <a:r>
              <a:rPr lang="en-US" altLang="en-US" sz="3200" dirty="0">
                <a:solidFill>
                  <a:srgbClr val="7030A0"/>
                </a:solidFill>
                <a:latin typeface="#9Slide03 Arima Madurai" panose="00000500000000000000" pitchFamily="2" charset="0"/>
                <a:cs typeface="#9Slide03 Arima Madurai" panose="00000500000000000000" pitchFamily="2" charset="0"/>
              </a:rPr>
              <a:t>- PTBĐ: </a:t>
            </a:r>
            <a:r>
              <a:rPr lang="en-US" altLang="en-US" sz="3200" dirty="0" err="1">
                <a:solidFill>
                  <a:schemeClr val="tx1"/>
                </a:solidFill>
                <a:latin typeface="#9Slide03 Arima Madurai" panose="00000500000000000000" pitchFamily="2" charset="0"/>
                <a:cs typeface="#9Slide03 Arima Madurai" panose="00000500000000000000" pitchFamily="2" charset="0"/>
              </a:rPr>
              <a:t>Tự</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sự</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miêu</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tả</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biểu</a:t>
            </a:r>
            <a:r>
              <a:rPr lang="en-US" altLang="en-US" sz="3200" dirty="0">
                <a:solidFill>
                  <a:schemeClr val="tx1"/>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cảm</a:t>
            </a:r>
            <a:endParaRPr lang="en-US" altLang="en-US" sz="3200" dirty="0">
              <a:solidFill>
                <a:schemeClr val="tx1"/>
              </a:solidFill>
              <a:latin typeface="#9Slide03 Arima Madurai" panose="00000500000000000000" pitchFamily="2" charset="0"/>
              <a:cs typeface="#9Slide03 Arima Madurai" panose="00000500000000000000" pitchFamily="2" charset="0"/>
            </a:endParaRPr>
          </a:p>
          <a:p>
            <a:pPr marL="233363" algn="just"/>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rgbClr val="7030A0"/>
                </a:solidFill>
                <a:latin typeface="#9Slide03 Arima Madurai" panose="00000500000000000000" pitchFamily="2" charset="0"/>
                <a:cs typeface="#9Slide03 Arima Madurai" panose="00000500000000000000" pitchFamily="2" charset="0"/>
              </a:rPr>
              <a:t>Ngôi</a:t>
            </a:r>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rgbClr val="7030A0"/>
                </a:solidFill>
                <a:latin typeface="#9Slide03 Arima Madurai" panose="00000500000000000000" pitchFamily="2" charset="0"/>
                <a:cs typeface="#9Slide03 Arima Madurai" panose="00000500000000000000" pitchFamily="2" charset="0"/>
              </a:rPr>
              <a:t>kể</a:t>
            </a:r>
            <a:r>
              <a:rPr lang="en-US" altLang="en-US" sz="3200" dirty="0">
                <a:solidFill>
                  <a:srgbClr val="7030A0"/>
                </a:solidFill>
                <a:latin typeface="#9Slide03 Arima Madurai" panose="00000500000000000000" pitchFamily="2" charset="0"/>
                <a:cs typeface="#9Slide03 Arima Madurai" panose="00000500000000000000" pitchFamily="2" charset="0"/>
              </a:rPr>
              <a:t>: </a:t>
            </a:r>
            <a:r>
              <a:rPr lang="en-US" altLang="en-US" sz="3200" dirty="0" err="1">
                <a:solidFill>
                  <a:schemeClr val="tx1"/>
                </a:solidFill>
                <a:latin typeface="#9Slide03 Arima Madurai" panose="00000500000000000000" pitchFamily="2" charset="0"/>
                <a:cs typeface="#9Slide03 Arima Madurai" panose="00000500000000000000" pitchFamily="2" charset="0"/>
              </a:rPr>
              <a:t>Thứ</a:t>
            </a:r>
            <a:r>
              <a:rPr lang="en-US" altLang="en-US" sz="3200" dirty="0">
                <a:solidFill>
                  <a:schemeClr val="tx1"/>
                </a:solidFill>
                <a:latin typeface="#9Slide03 Arima Madurai" panose="00000500000000000000" pitchFamily="2" charset="0"/>
                <a:cs typeface="#9Slide03 Arima Madurai" panose="00000500000000000000" pitchFamily="2" charset="0"/>
              </a:rPr>
              <a:t> 3</a:t>
            </a:r>
          </a:p>
        </p:txBody>
      </p:sp>
      <p:sp>
        <p:nvSpPr>
          <p:cNvPr id="16" name="Google Shape;858;p38">
            <a:extLst>
              <a:ext uri="{FF2B5EF4-FFF2-40B4-BE49-F238E27FC236}">
                <a16:creationId xmlns:a16="http://schemas.microsoft.com/office/drawing/2014/main" id="{7659EC0C-EC23-475A-9FB1-E212D99A4882}"/>
              </a:ext>
            </a:extLst>
          </p:cNvPr>
          <p:cNvSpPr/>
          <p:nvPr/>
        </p:nvSpPr>
        <p:spPr>
          <a:xfrm>
            <a:off x="4827181" y="3841451"/>
            <a:ext cx="7002869" cy="2229741"/>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dirty="0"/>
              <a:t> </a:t>
            </a:r>
            <a:endParaRPr dirty="0"/>
          </a:p>
        </p:txBody>
      </p:sp>
      <p:pic>
        <p:nvPicPr>
          <p:cNvPr id="17" name="Picture 2" descr="C:\Users\Khaikv\Pictures\co_be_ban_diem.jpg">
            <a:extLst>
              <a:ext uri="{FF2B5EF4-FFF2-40B4-BE49-F238E27FC236}">
                <a16:creationId xmlns:a16="http://schemas.microsoft.com/office/drawing/2014/main" id="{0996742D-B840-42FF-8607-1552E165F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571" y="3528130"/>
            <a:ext cx="2461901" cy="288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1B6C6025-BFF7-42F2-9B44-1307D9C8CA5C}"/>
              </a:ext>
            </a:extLst>
          </p:cNvPr>
          <p:cNvGrpSpPr/>
          <p:nvPr/>
        </p:nvGrpSpPr>
        <p:grpSpPr>
          <a:xfrm>
            <a:off x="4423021" y="4098965"/>
            <a:ext cx="949513" cy="1714712"/>
            <a:chOff x="1673527" y="3189767"/>
            <a:chExt cx="949513" cy="1714712"/>
          </a:xfrm>
        </p:grpSpPr>
        <p:sp>
          <p:nvSpPr>
            <p:cNvPr id="19" name="Google Shape;857;p38">
              <a:extLst>
                <a:ext uri="{FF2B5EF4-FFF2-40B4-BE49-F238E27FC236}">
                  <a16:creationId xmlns:a16="http://schemas.microsoft.com/office/drawing/2014/main" id="{79AFB444-A4FE-458A-B430-DD7C16F2CED9}"/>
                </a:ext>
              </a:extLst>
            </p:cNvPr>
            <p:cNvSpPr/>
            <p:nvPr/>
          </p:nvSpPr>
          <p:spPr>
            <a:xfrm>
              <a:off x="1673527" y="3189767"/>
              <a:ext cx="821700" cy="81647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0" name="Picture 19">
              <a:extLst>
                <a:ext uri="{FF2B5EF4-FFF2-40B4-BE49-F238E27FC236}">
                  <a16:creationId xmlns:a16="http://schemas.microsoft.com/office/drawing/2014/main" id="{EFB11F1E-329C-43BD-9719-BF2A31A9A2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40" r="49040" b="17969"/>
            <a:stretch/>
          </p:blipFill>
          <p:spPr>
            <a:xfrm>
              <a:off x="1724572" y="3267421"/>
              <a:ext cx="898468" cy="1236677"/>
            </a:xfrm>
            <a:prstGeom prst="rect">
              <a:avLst/>
            </a:prstGeom>
          </p:spPr>
        </p:pic>
        <p:pic>
          <p:nvPicPr>
            <p:cNvPr id="21" name="Picture 20">
              <a:extLst>
                <a:ext uri="{FF2B5EF4-FFF2-40B4-BE49-F238E27FC236}">
                  <a16:creationId xmlns:a16="http://schemas.microsoft.com/office/drawing/2014/main" id="{45E0584F-8FD8-4830-939B-0E661123DB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972"/>
            <a:stretch/>
          </p:blipFill>
          <p:spPr>
            <a:xfrm>
              <a:off x="1709028" y="4345732"/>
              <a:ext cx="669214" cy="558747"/>
            </a:xfrm>
            <a:prstGeom prst="rect">
              <a:avLst/>
            </a:prstGeom>
          </p:spPr>
        </p:pic>
      </p:grpSp>
    </p:spTree>
    <p:extLst>
      <p:ext uri="{BB962C8B-B14F-4D97-AF65-F5344CB8AC3E}">
        <p14:creationId xmlns:p14="http://schemas.microsoft.com/office/powerpoint/2010/main" val="27785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836</TotalTime>
  <Words>2625</Words>
  <Application>Microsoft Macintosh PowerPoint</Application>
  <PresentationFormat>Widescreen</PresentationFormat>
  <Paragraphs>249</Paragraphs>
  <Slides>34</Slides>
  <Notes>33</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34</vt:i4>
      </vt:variant>
    </vt:vector>
  </HeadingPairs>
  <TitlesOfParts>
    <vt:vector size="53" baseType="lpstr">
      <vt:lpstr>微软雅黑</vt:lpstr>
      <vt:lpstr>华文细黑</vt:lpstr>
      <vt:lpstr>#9Slide03 Arima Madurai</vt:lpstr>
      <vt:lpstr>#9Slide03 Arima Madurai Black</vt:lpstr>
      <vt:lpstr>#9Slide05 Braxton Regular</vt:lpstr>
      <vt:lpstr>#9Slide05 IcielCiaobella</vt:lpstr>
      <vt:lpstr>#9Slide05 SVNBistro Script</vt:lpstr>
      <vt:lpstr>#9Slide05 SVNBulgary</vt:lpstr>
      <vt:lpstr>#9Slide05 SVNCookie</vt:lpstr>
      <vt:lpstr>#9Slide07 SVNAdam Gorry</vt:lpstr>
      <vt:lpstr>Abril Fatface</vt:lpstr>
      <vt:lpstr>Agency FB</vt:lpstr>
      <vt:lpstr>Arial</vt:lpstr>
      <vt:lpstr>Calibri</vt:lpstr>
      <vt:lpstr>Calibri Light</vt:lpstr>
      <vt:lpstr>Fraunces Bold</vt:lpstr>
      <vt:lpstr>Times New Roman</vt:lpstr>
      <vt:lpstr>迷你简卡通</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PHAM DINH HOAN</cp:lastModifiedBy>
  <cp:revision>64</cp:revision>
  <dcterms:created xsi:type="dcterms:W3CDTF">2021-07-10T05:47:33Z</dcterms:created>
  <dcterms:modified xsi:type="dcterms:W3CDTF">2025-01-12T16:50:56Z</dcterms:modified>
</cp:coreProperties>
</file>