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 id="285"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3" autoAdjust="0"/>
    <p:restoredTop sz="95756"/>
  </p:normalViewPr>
  <p:slideViewPr>
    <p:cSldViewPr snapToGrid="0">
      <p:cViewPr>
        <p:scale>
          <a:sx n="77" d="100"/>
          <a:sy n="77" d="100"/>
        </p:scale>
        <p:origin x="2336" y="832"/>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2025/3/19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20</a:t>
            </a:fld>
            <a:endParaRPr lang="zh-CN" altLang="en-US"/>
          </a:p>
        </p:txBody>
      </p:sp>
    </p:spTree>
    <p:extLst>
      <p:ext uri="{BB962C8B-B14F-4D97-AF65-F5344CB8AC3E}">
        <p14:creationId xmlns:p14="http://schemas.microsoft.com/office/powerpoint/2010/main" val="142753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pic>
        <p:nvPicPr>
          <p:cNvPr id="14" name="图片 13">
            <a:extLst>
              <a:ext uri="{FF2B5EF4-FFF2-40B4-BE49-F238E27FC236}">
                <a16:creationId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Chào mừng các em học sinh yêu quý!</a:t>
            </a:r>
          </a:p>
        </p:txBody>
      </p:sp>
      <p:sp>
        <p:nvSpPr>
          <p:cNvPr id="23" name="Rectangle 22">
            <a:extLst>
              <a:ext uri="{FF2B5EF4-FFF2-40B4-BE49-F238E27FC236}">
                <a16:creationId xmlns:a16="http://schemas.microsoft.com/office/drawing/2014/main" id="{FE8E37A5-AE45-B346-91EA-CB1EA4D27CD1}"/>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39C4099E-7C6D-E245-9F8A-F3BA9B35DC1F}"/>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en-VN"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en-VN"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en-VN"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en-VN"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en-VN"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en-VN"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58B9F233-EF1F-BD40-BD5F-EF1E6ADD81F3}"/>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Văn bản do tác giả Thuỳ Dương viết, nhan đề do người biên soạn sách đặt.</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Kiểu văn bản: văn bản nghị luận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Nhan đề chính là nội dung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Vấn đề: Lợi ích, sự cần thiết của việc có vật nuôi trong nhà.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Bố cục: 11 đoạn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en-VN" sz="2400" dirty="0"/>
              <a:t> </a:t>
            </a:r>
          </a:p>
        </p:txBody>
      </p:sp>
      <p:sp>
        <p:nvSpPr>
          <p:cNvPr id="3" name="Rectangle 2">
            <a:extLst>
              <a:ext uri="{FF2B5EF4-FFF2-40B4-BE49-F238E27FC236}">
                <a16:creationId xmlns:a16="http://schemas.microsoft.com/office/drawing/2014/main" id="{D5734DC1-7259-3C44-B162-E74D99E66A22}"/>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a16="http://schemas.microsoft.com/office/drawing/2014/main"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a16="http://schemas.microsoft.com/office/drawing/2014/main"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a16="http://schemas.microsoft.com/office/drawing/2014/main"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a16="http://schemas.microsoft.com/office/drawing/2014/main"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a16="http://schemas.microsoft.com/office/drawing/2014/main"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a16="http://schemas.microsoft.com/office/drawing/2014/main"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a16="http://schemas.microsoft.com/office/drawing/2014/main"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a16="http://schemas.microsoft.com/office/drawing/2014/main"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a16="http://schemas.microsoft.com/office/drawing/2014/main"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a16="http://schemas.microsoft.com/office/drawing/2014/main"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en-VN" sz="3200" dirty="0"/>
          </a:p>
        </p:txBody>
      </p:sp>
      <p:sp>
        <p:nvSpPr>
          <p:cNvPr id="3" name="Rectangle 2">
            <a:extLst>
              <a:ext uri="{FF2B5EF4-FFF2-40B4-BE49-F238E27FC236}">
                <a16:creationId xmlns:a16="http://schemas.microsoft.com/office/drawing/2014/main"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en-VN"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en-VN" sz="3200" dirty="0"/>
              <a:t> </a:t>
            </a:r>
          </a:p>
        </p:txBody>
      </p:sp>
      <p:sp>
        <p:nvSpPr>
          <p:cNvPr id="4" name="TextBox 3">
            <a:extLst>
              <a:ext uri="{FF2B5EF4-FFF2-40B4-BE49-F238E27FC236}">
                <a16:creationId xmlns:a16="http://schemas.microsoft.com/office/drawing/2014/main"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en-VN" sz="4500" b="1" dirty="0"/>
              <a:t> </a:t>
            </a:r>
          </a:p>
        </p:txBody>
      </p:sp>
      <p:pic>
        <p:nvPicPr>
          <p:cNvPr id="13" name="Picture 12">
            <a:extLst>
              <a:ext uri="{FF2B5EF4-FFF2-40B4-BE49-F238E27FC236}">
                <a16:creationId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en-VN"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en-VN" sz="2000" dirty="0"/>
              <a:t> </a:t>
            </a:r>
          </a:p>
        </p:txBody>
      </p:sp>
      <p:sp>
        <p:nvSpPr>
          <p:cNvPr id="3" name="Rectangle 2">
            <a:extLst>
              <a:ext uri="{FF2B5EF4-FFF2-40B4-BE49-F238E27FC236}">
                <a16:creationId xmlns:a16="http://schemas.microsoft.com/office/drawing/2014/main" id="{621A14DD-875C-8045-96A9-0ED6B4EB3B2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en-VN"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a16="http://schemas.microsoft.com/office/drawing/2014/main"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a16="http://schemas.microsoft.com/office/drawing/2014/main"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a16="http://schemas.microsoft.com/office/drawing/2014/main"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a16="http://schemas.microsoft.com/office/drawing/2014/main"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a16="http://schemas.microsoft.com/office/drawing/2014/main"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a16="http://schemas.microsoft.com/office/drawing/2014/main"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a16="http://schemas.microsoft.com/office/drawing/2014/main"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a16="http://schemas.microsoft.com/office/drawing/2014/main"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a16="http://schemas.microsoft.com/office/drawing/2014/main"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a16="http://schemas.microsoft.com/office/drawing/2014/main"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a16="http://schemas.microsoft.com/office/drawing/2014/main"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a16="http://schemas.microsoft.com/office/drawing/2014/main"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a16="http://schemas.microsoft.com/office/drawing/2014/main"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a16="http://schemas.microsoft.com/office/drawing/2014/main"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a16="http://schemas.microsoft.com/office/drawing/2014/main"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a16="http://schemas.microsoft.com/office/drawing/2014/main"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a16="http://schemas.microsoft.com/office/drawing/2014/main"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a16="http://schemas.microsoft.com/office/drawing/2014/main"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a16="http://schemas.microsoft.com/office/drawing/2014/main"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a16="http://schemas.microsoft.com/office/drawing/2014/main"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a16="http://schemas.microsoft.com/office/drawing/2014/main"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a16="http://schemas.microsoft.com/office/drawing/2014/main"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a16="http://schemas.microsoft.com/office/drawing/2014/main"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a16="http://schemas.microsoft.com/office/drawing/2014/main"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a16="http://schemas.microsoft.com/office/drawing/2014/main"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a16="http://schemas.microsoft.com/office/drawing/2014/main"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a16="http://schemas.microsoft.com/office/drawing/2014/main"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a16="http://schemas.microsoft.com/office/drawing/2014/main"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a16="http://schemas.microsoft.com/office/drawing/2014/main"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a16="http://schemas.microsoft.com/office/drawing/2014/main"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a16="http://schemas.microsoft.com/office/drawing/2014/main"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a16="http://schemas.microsoft.com/office/drawing/2014/main"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a16="http://schemas.microsoft.com/office/drawing/2014/main"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a16="http://schemas.microsoft.com/office/drawing/2014/main"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a16="http://schemas.microsoft.com/office/drawing/2014/main"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a16="http://schemas.microsoft.com/office/drawing/2014/main"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a16="http://schemas.microsoft.com/office/drawing/2014/main"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a16="http://schemas.microsoft.com/office/drawing/2014/main"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a16="http://schemas.microsoft.com/office/drawing/2014/main"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a16="http://schemas.microsoft.com/office/drawing/2014/main"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en-VN"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600" dirty="0">
                <a:latin typeface="Times New Roman" panose="02020603050405020304" pitchFamily="18" charset="0"/>
                <a:cs typeface="Times New Roman" panose="02020603050405020304" pitchFamily="18" charset="0"/>
              </a:rPr>
              <a:t> </a:t>
            </a:r>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600" i="1" dirty="0">
              <a:latin typeface="Times New Roman" panose="02020603050405020304" pitchFamily="18" charset="0"/>
              <a:cs typeface="Times New Roman" panose="02020603050405020304" pitchFamily="18" charset="0"/>
            </a:endParaRP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en-VN" sz="2600" i="1" dirty="0">
                <a:latin typeface="Times New Roman" panose="02020603050405020304" pitchFamily="18" charset="0"/>
                <a:cs typeface="Times New Roman" panose="02020603050405020304" pitchFamily="18" charset="0"/>
              </a:rPr>
              <a:t> </a:t>
            </a: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en-VN"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en-VN" sz="3200" dirty="0"/>
          </a:p>
        </p:txBody>
      </p:sp>
      <p:sp>
        <p:nvSpPr>
          <p:cNvPr id="3" name="Rectangle 2">
            <a:extLst>
              <a:ext uri="{FF2B5EF4-FFF2-40B4-BE49-F238E27FC236}">
                <a16:creationId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en-VN"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a16="http://schemas.microsoft.com/office/drawing/2014/main"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en-VN"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en-V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a16="http://schemas.microsoft.com/office/drawing/2014/main"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en-VN"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en-VN" sz="2500" dirty="0">
                <a:latin typeface="Times New Roman" panose="02020603050405020304" pitchFamily="18" charset="0"/>
                <a:cs typeface="Times New Roman" panose="02020603050405020304" pitchFamily="18" charset="0"/>
              </a:rPr>
              <a:t> </a:t>
            </a: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en-VN"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
        <p:nvSpPr>
          <p:cNvPr id="6" name="Rectangle 5">
            <a:extLst>
              <a:ext uri="{FF2B5EF4-FFF2-40B4-BE49-F238E27FC236}">
                <a16:creationId xmlns:a16="http://schemas.microsoft.com/office/drawing/2014/main" id="{BB721AC9-D4E6-C045-BD42-30E5D1948CB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615B1-7F0B-CF40-A296-C435A101638C}"/>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en-VN"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en-VN" sz="35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8E649610-F6FF-5A45-B499-87D736A5621A}"/>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
        <p:nvSpPr>
          <p:cNvPr id="5" name="Rectangle 4">
            <a:extLst>
              <a:ext uri="{FF2B5EF4-FFF2-40B4-BE49-F238E27FC236}">
                <a16:creationId xmlns:a16="http://schemas.microsoft.com/office/drawing/2014/main" id="{386B2D6C-B197-4347-A4D8-CF0CBEBDDD4B}"/>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id="{8BC91FE3-7A03-6A4E-9FBA-DD1A849C6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a16="http://schemas.microsoft.com/office/drawing/2014/main"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a16="http://schemas.microsoft.com/office/drawing/2014/main" id="{E537D5DB-F2E7-4F08-B969-10A5AAE2FD7B}"/>
              </a:ext>
            </a:extLst>
          </p:cNvPr>
          <p:cNvSpPr txBox="1"/>
          <p:nvPr/>
        </p:nvSpPr>
        <p:spPr>
          <a:xfrm>
            <a:off x="1464247" y="5326785"/>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pic>
        <p:nvPicPr>
          <p:cNvPr id="24" name="图片 23">
            <a:extLst>
              <a:ext uri="{FF2B5EF4-FFF2-40B4-BE49-F238E27FC236}">
                <a16:creationId xmlns:a16="http://schemas.microsoft.com/office/drawing/2014/main"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a16="http://schemas.microsoft.com/office/drawing/2014/main"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0-#ppt_w/2"/>
                                          </p:val>
                                        </p:tav>
                                        <p:tav tm="100000">
                                          <p:val>
                                            <p:strVal val="#ppt_x"/>
                                          </p:val>
                                        </p:tav>
                                      </p:tavLst>
                                    </p:anim>
                                    <p:anim calcmode="lin" valueType="num">
                                      <p:cBhvr additive="base">
                                        <p:cTn id="7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3546</Words>
  <Application>Microsoft Macintosh PowerPoint</Application>
  <PresentationFormat>Widescreen</PresentationFormat>
  <Paragraphs>195</Paragraphs>
  <Slides>43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等线</vt:lpstr>
      <vt:lpstr>微软雅黑</vt:lpstr>
      <vt:lpstr>Arial</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PHAM DINH HOAN</cp:lastModifiedBy>
  <cp:revision>86</cp:revision>
  <dcterms:created xsi:type="dcterms:W3CDTF">2017-12-13T02:10:16Z</dcterms:created>
  <dcterms:modified xsi:type="dcterms:W3CDTF">2025-03-19T01:05:18Z</dcterms:modified>
</cp:coreProperties>
</file>