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690" r:id="rId5"/>
    <p:sldMasterId id="2147483738" r:id="rId6"/>
    <p:sldMasterId id="2147483772" r:id="rId7"/>
    <p:sldMasterId id="2147483794" r:id="rId8"/>
  </p:sldMasterIdLst>
  <p:notesMasterIdLst>
    <p:notesMasterId r:id="rId52"/>
  </p:notesMasterIdLst>
  <p:sldIdLst>
    <p:sldId id="316" r:id="rId9"/>
    <p:sldId id="256" r:id="rId10"/>
    <p:sldId id="257" r:id="rId11"/>
    <p:sldId id="271" r:id="rId12"/>
    <p:sldId id="281" r:id="rId13"/>
    <p:sldId id="453" r:id="rId14"/>
    <p:sldId id="312" r:id="rId15"/>
    <p:sldId id="269" r:id="rId16"/>
    <p:sldId id="333" r:id="rId17"/>
    <p:sldId id="314" r:id="rId18"/>
    <p:sldId id="398" r:id="rId19"/>
    <p:sldId id="317" r:id="rId20"/>
    <p:sldId id="549" r:id="rId21"/>
    <p:sldId id="468" r:id="rId22"/>
    <p:sldId id="522" r:id="rId23"/>
    <p:sldId id="530" r:id="rId24"/>
    <p:sldId id="471" r:id="rId25"/>
    <p:sldId id="531" r:id="rId26"/>
    <p:sldId id="545" r:id="rId27"/>
    <p:sldId id="536" r:id="rId28"/>
    <p:sldId id="546" r:id="rId29"/>
    <p:sldId id="543" r:id="rId30"/>
    <p:sldId id="542" r:id="rId31"/>
    <p:sldId id="535" r:id="rId32"/>
    <p:sldId id="528" r:id="rId33"/>
    <p:sldId id="503" r:id="rId34"/>
    <p:sldId id="446" r:id="rId35"/>
    <p:sldId id="547" r:id="rId36"/>
    <p:sldId id="537" r:id="rId37"/>
    <p:sldId id="308" r:id="rId38"/>
    <p:sldId id="550" r:id="rId39"/>
    <p:sldId id="551" r:id="rId40"/>
    <p:sldId id="297" r:id="rId41"/>
    <p:sldId id="436" r:id="rId42"/>
    <p:sldId id="541" r:id="rId43"/>
    <p:sldId id="552" r:id="rId44"/>
    <p:sldId id="553" r:id="rId45"/>
    <p:sldId id="554" r:id="rId46"/>
    <p:sldId id="300" r:id="rId47"/>
    <p:sldId id="301" r:id="rId48"/>
    <p:sldId id="299" r:id="rId49"/>
    <p:sldId id="266" r:id="rId50"/>
    <p:sldId id="517" r:id="rId51"/>
  </p:sldIdLst>
  <p:sldSz cx="18288000" cy="10287000"/>
  <p:notesSz cx="6858000" cy="9144000"/>
  <p:embeddedFontLst>
    <p:embeddedFont>
      <p:font typeface="#9Slide04 Podkova ExtraBold" pitchFamily="2" charset="77"/>
      <p:bold r:id="rId53"/>
    </p:embeddedFont>
    <p:embeddedFont>
      <p:font typeface="#9Slide04 Vollkorn Bold" pitchFamily="2" charset="0"/>
      <p:bold r:id="rId54"/>
    </p:embeddedFont>
    <p:embeddedFont>
      <p:font typeface="#9Slide05 Agile Script Calligra" panose="03070402050302030203" pitchFamily="66" charset="77"/>
      <p:regular r:id="rId55"/>
    </p:embeddedFont>
    <p:embeddedFont>
      <p:font typeface="#9Slide06 Netmuc KT" panose="02040603050506020204" pitchFamily="18" charset="0"/>
      <p:regular r:id="rId56"/>
    </p:embeddedFont>
    <p:embeddedFont>
      <p:font typeface="#9Slide07 SVNStick A Round" panose="02000503000000000000" pitchFamily="2" charset="77"/>
      <p:regular r:id="rId57"/>
    </p:embeddedFont>
    <p:embeddedFont>
      <p:font typeface="Calibri" panose="020F0502020204030204" pitchFamily="34" charset="0"/>
      <p:regular r:id="rId58"/>
      <p:bold r:id="rId59"/>
      <p:italic r:id="rId60"/>
      <p:boldItalic r:id="rId61"/>
    </p:embeddedFont>
    <p:embeddedFont>
      <p:font typeface="Haettenschweiler" panose="020B0706040902060204" pitchFamily="34"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F9"/>
    <a:srgbClr val="8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366" autoAdjust="0"/>
  </p:normalViewPr>
  <p:slideViewPr>
    <p:cSldViewPr>
      <p:cViewPr varScale="1">
        <p:scale>
          <a:sx n="69" d="100"/>
          <a:sy n="69" d="100"/>
        </p:scale>
        <p:origin x="92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7.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5.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5/18/25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082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Chia </a:t>
            </a:r>
            <a:r>
              <a:rPr lang="en-US" dirty="0" err="1"/>
              <a:t>lớp</a:t>
            </a:r>
            <a:r>
              <a:rPr lang="en-US" baseline="0" dirty="0"/>
              <a:t> </a:t>
            </a:r>
            <a:r>
              <a:rPr lang="en-US" baseline="0" dirty="0" err="1"/>
              <a:t>thành</a:t>
            </a:r>
            <a:r>
              <a:rPr lang="en-US" baseline="0" dirty="0"/>
              <a:t> 3 </a:t>
            </a:r>
            <a:r>
              <a:rPr lang="en-US" baseline="0" dirty="0" err="1"/>
              <a:t>nhóm</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35981-D538-4C12-86AB-34641F83A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150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78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Xác</a:t>
            </a:r>
            <a:r>
              <a:rPr lang="en-US" baseline="0" dirty="0"/>
              <a:t> </a:t>
            </a:r>
            <a:r>
              <a:rPr lang="en-US" baseline="0" dirty="0" err="1"/>
              <a:t>định</a:t>
            </a:r>
            <a:r>
              <a:rPr lang="en-US" baseline="0" dirty="0"/>
              <a:t> </a:t>
            </a:r>
            <a:r>
              <a:rPr lang="en-US" baseline="0" dirty="0" err="1"/>
              <a:t>luận</a:t>
            </a:r>
            <a:r>
              <a:rPr lang="en-US" baseline="0" dirty="0"/>
              <a:t> </a:t>
            </a:r>
            <a:r>
              <a:rPr lang="en-US" baseline="0" dirty="0" err="1"/>
              <a:t>đề</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 </a:t>
            </a:r>
            <a:r>
              <a:rPr lang="en-US" baseline="0" dirty="0" err="1"/>
              <a:t>Để</a:t>
            </a:r>
            <a:r>
              <a:rPr lang="en-US" baseline="0" dirty="0"/>
              <a:t> </a:t>
            </a:r>
            <a:r>
              <a:rPr lang="en-US" baseline="0" dirty="0" err="1"/>
              <a:t>triển</a:t>
            </a:r>
            <a:r>
              <a:rPr lang="en-US" baseline="0" dirty="0"/>
              <a:t> </a:t>
            </a:r>
            <a:r>
              <a:rPr lang="en-US" baseline="0" dirty="0" err="1"/>
              <a:t>khai</a:t>
            </a:r>
            <a:r>
              <a:rPr lang="en-US" baseline="0" dirty="0"/>
              <a:t> </a:t>
            </a:r>
            <a:r>
              <a:rPr lang="en-US" baseline="0" dirty="0" err="1"/>
              <a:t>luận</a:t>
            </a:r>
            <a:r>
              <a:rPr lang="en-US" baseline="0" dirty="0"/>
              <a:t> </a:t>
            </a:r>
            <a:r>
              <a:rPr lang="en-US" baseline="0" dirty="0" err="1"/>
              <a:t>đề</a:t>
            </a:r>
            <a:r>
              <a:rPr lang="en-US" baseline="0" dirty="0"/>
              <a:t> </a:t>
            </a:r>
            <a:r>
              <a:rPr lang="en-US" baseline="0" dirty="0" err="1"/>
              <a:t>này</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đã</a:t>
            </a:r>
            <a:r>
              <a:rPr lang="en-US" baseline="0" dirty="0"/>
              <a:t> </a:t>
            </a:r>
            <a:r>
              <a:rPr lang="en-US" baseline="0" dirty="0" err="1"/>
              <a:t>đưa</a:t>
            </a:r>
            <a:r>
              <a:rPr lang="en-US" baseline="0" dirty="0"/>
              <a:t> </a:t>
            </a:r>
            <a:r>
              <a:rPr lang="en-US" baseline="0" dirty="0" err="1"/>
              <a:t>ra</a:t>
            </a:r>
            <a:r>
              <a:rPr lang="en-US" baseline="0" dirty="0"/>
              <a:t> </a:t>
            </a:r>
            <a:r>
              <a:rPr lang="en-US" baseline="0" dirty="0" err="1"/>
              <a:t>những</a:t>
            </a:r>
            <a:r>
              <a:rPr lang="en-US" baseline="0" dirty="0"/>
              <a:t> </a:t>
            </a:r>
            <a:r>
              <a:rPr lang="en-US" baseline="0" dirty="0" err="1"/>
              <a:t>luận</a:t>
            </a:r>
            <a:r>
              <a:rPr lang="en-US" baseline="0" dirty="0"/>
              <a:t> </a:t>
            </a:r>
            <a:r>
              <a:rPr lang="en-US" baseline="0" dirty="0" err="1"/>
              <a:t>điểm</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15</a:t>
            </a:fld>
            <a:endParaRPr lang="en-US"/>
          </a:p>
        </p:txBody>
      </p:sp>
    </p:spTree>
    <p:extLst>
      <p:ext uri="{BB962C8B-B14F-4D97-AF65-F5344CB8AC3E}">
        <p14:creationId xmlns:p14="http://schemas.microsoft.com/office/powerpoint/2010/main" val="4010909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31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baseline="0" dirty="0"/>
              <a:t> </a:t>
            </a:r>
            <a:r>
              <a:rPr lang="en-US" baseline="0" dirty="0" err="1"/>
              <a:t>hãy</a:t>
            </a:r>
            <a:r>
              <a:rPr lang="en-US" baseline="0" dirty="0"/>
              <a:t> </a:t>
            </a:r>
            <a:r>
              <a:rPr lang="en-US" baseline="0" dirty="0" err="1"/>
              <a:t>chỉ</a:t>
            </a:r>
            <a:r>
              <a:rPr lang="en-US" baseline="0" dirty="0"/>
              <a:t> </a:t>
            </a:r>
            <a:r>
              <a:rPr lang="en-US" baseline="0" dirty="0" err="1"/>
              <a:t>ra</a:t>
            </a:r>
            <a:r>
              <a:rPr lang="en-US" baseline="0" dirty="0"/>
              <a:t> </a:t>
            </a:r>
            <a:r>
              <a:rPr lang="en-US" baseline="0" dirty="0" err="1"/>
              <a:t>những</a:t>
            </a:r>
            <a:r>
              <a:rPr lang="en-US" baseline="0" dirty="0"/>
              <a:t> </a:t>
            </a:r>
            <a:r>
              <a:rPr lang="en-US" baseline="0" dirty="0" err="1"/>
              <a:t>lí</a:t>
            </a:r>
            <a:r>
              <a:rPr lang="en-US" baseline="0" dirty="0"/>
              <a:t> </a:t>
            </a:r>
            <a:r>
              <a:rPr lang="en-US" baseline="0" dirty="0" err="1"/>
              <a:t>lẽ</a:t>
            </a:r>
            <a:r>
              <a:rPr lang="en-US" baseline="0" dirty="0"/>
              <a:t>, </a:t>
            </a:r>
            <a:r>
              <a:rPr lang="en-US" baseline="0" dirty="0" err="1"/>
              <a:t>dẫn</a:t>
            </a:r>
            <a:r>
              <a:rPr lang="en-US" baseline="0" dirty="0"/>
              <a:t> </a:t>
            </a:r>
            <a:r>
              <a:rPr lang="en-US" baseline="0" dirty="0" err="1"/>
              <a:t>chứng</a:t>
            </a:r>
            <a:r>
              <a:rPr lang="en-US" baseline="0" dirty="0"/>
              <a:t> </a:t>
            </a:r>
            <a:r>
              <a:rPr lang="en-US" baseline="0" dirty="0" err="1"/>
              <a:t>được</a:t>
            </a:r>
            <a:r>
              <a:rPr lang="en-US" baseline="0" dirty="0"/>
              <a:t> </a:t>
            </a:r>
            <a:r>
              <a:rPr lang="en-US" baseline="0" dirty="0" err="1"/>
              <a:t>tác</a:t>
            </a:r>
            <a:r>
              <a:rPr lang="en-US" baseline="0" dirty="0"/>
              <a:t> </a:t>
            </a:r>
            <a:r>
              <a:rPr lang="en-US" baseline="0" dirty="0" err="1"/>
              <a:t>giả</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để</a:t>
            </a:r>
            <a:r>
              <a:rPr lang="en-US" baseline="0" dirty="0"/>
              <a:t> </a:t>
            </a:r>
            <a:r>
              <a:rPr lang="en-US" baseline="0" dirty="0" err="1"/>
              <a:t>làm</a:t>
            </a:r>
            <a:r>
              <a:rPr lang="en-US" baseline="0" dirty="0"/>
              <a:t> </a:t>
            </a:r>
            <a:r>
              <a:rPr lang="en-US" baseline="0" dirty="0" err="1"/>
              <a:t>sáng</a:t>
            </a:r>
            <a:r>
              <a:rPr lang="en-US" baseline="0" dirty="0"/>
              <a:t> </a:t>
            </a:r>
            <a:r>
              <a:rPr lang="en-US" baseline="0" dirty="0" err="1"/>
              <a:t>tỏ</a:t>
            </a:r>
            <a:r>
              <a:rPr lang="en-US" baseline="0" dirty="0"/>
              <a:t> </a:t>
            </a:r>
            <a:r>
              <a:rPr lang="en-US" baseline="0" dirty="0" err="1"/>
              <a:t>cho</a:t>
            </a:r>
            <a:r>
              <a:rPr lang="en-US" baseline="0" dirty="0"/>
              <a:t> </a:t>
            </a:r>
            <a:r>
              <a:rPr lang="en-US" baseline="0" dirty="0" err="1"/>
              <a:t>các</a:t>
            </a:r>
            <a:r>
              <a:rPr lang="en-US" baseline="0" dirty="0"/>
              <a:t> </a:t>
            </a:r>
            <a:r>
              <a:rPr lang="en-US" baseline="0" dirty="0" err="1"/>
              <a:t>luận</a:t>
            </a:r>
            <a:r>
              <a:rPr lang="en-US" baseline="0" dirty="0"/>
              <a:t> </a:t>
            </a:r>
            <a:r>
              <a:rPr lang="en-US" baseline="0" dirty="0" err="1"/>
              <a:t>điểm</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17</a:t>
            </a:fld>
            <a:endParaRPr lang="en-US"/>
          </a:p>
        </p:txBody>
      </p:sp>
    </p:spTree>
    <p:extLst>
      <p:ext uri="{BB962C8B-B14F-4D97-AF65-F5344CB8AC3E}">
        <p14:creationId xmlns:p14="http://schemas.microsoft.com/office/powerpoint/2010/main" val="1360001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GV </a:t>
            </a:r>
            <a:r>
              <a:rPr lang="en-US" dirty="0" err="1"/>
              <a:t>chuẩn</a:t>
            </a:r>
            <a:r>
              <a:rPr lang="en-US" baseline="0" dirty="0"/>
              <a:t> </a:t>
            </a:r>
            <a:r>
              <a:rPr lang="en-US" baseline="0" dirty="0" err="1"/>
              <a:t>bị</a:t>
            </a:r>
            <a:r>
              <a:rPr lang="en-US" baseline="0" dirty="0"/>
              <a:t> 3 </a:t>
            </a:r>
            <a:r>
              <a:rPr lang="en-US" baseline="0" dirty="0" err="1"/>
              <a:t>tấm</a:t>
            </a:r>
            <a:r>
              <a:rPr lang="en-US" baseline="0" dirty="0"/>
              <a:t> </a:t>
            </a:r>
            <a:r>
              <a:rPr lang="en-US" baseline="0" dirty="0" err="1"/>
              <a:t>bảng</a:t>
            </a:r>
            <a:r>
              <a:rPr lang="en-US" baseline="0" dirty="0"/>
              <a:t>, 1 </a:t>
            </a:r>
            <a:r>
              <a:rPr lang="en-US" baseline="0" dirty="0" err="1"/>
              <a:t>bảng</a:t>
            </a:r>
            <a:r>
              <a:rPr lang="en-US" baseline="0" dirty="0"/>
              <a:t> </a:t>
            </a:r>
            <a:r>
              <a:rPr lang="en-US" baseline="0" dirty="0" err="1"/>
              <a:t>tán</a:t>
            </a:r>
            <a:r>
              <a:rPr lang="en-US" baseline="0" dirty="0"/>
              <a:t> </a:t>
            </a:r>
            <a:r>
              <a:rPr lang="en-US" baseline="0" dirty="0" err="1"/>
              <a:t>thành</a:t>
            </a:r>
            <a:r>
              <a:rPr lang="en-US" baseline="0" dirty="0"/>
              <a:t>, 1 </a:t>
            </a:r>
            <a:r>
              <a:rPr lang="en-US" baseline="0" dirty="0" err="1"/>
              <a:t>bảng</a:t>
            </a:r>
            <a:r>
              <a:rPr lang="en-US" baseline="0" dirty="0"/>
              <a:t> </a:t>
            </a:r>
            <a:r>
              <a:rPr lang="en-US" baseline="0" dirty="0" err="1"/>
              <a:t>phản</a:t>
            </a:r>
            <a:r>
              <a:rPr lang="en-US" baseline="0" dirty="0"/>
              <a:t> </a:t>
            </a:r>
            <a:r>
              <a:rPr lang="en-US" baseline="0" dirty="0" err="1"/>
              <a:t>đối</a:t>
            </a:r>
            <a:r>
              <a:rPr lang="en-US" baseline="0" dirty="0"/>
              <a:t>, 1 </a:t>
            </a:r>
            <a:r>
              <a:rPr lang="en-US" baseline="0" dirty="0" err="1"/>
              <a:t>bảng</a:t>
            </a:r>
            <a:r>
              <a:rPr lang="en-US" baseline="0" dirty="0"/>
              <a:t> </a:t>
            </a:r>
            <a:r>
              <a:rPr lang="en-US" baseline="0" dirty="0" err="1"/>
              <a:t>phân</a:t>
            </a:r>
            <a:r>
              <a:rPr lang="en-US" baseline="0" dirty="0"/>
              <a:t> </a:t>
            </a:r>
            <a:r>
              <a:rPr lang="en-US" baseline="0" dirty="0" err="1"/>
              <a:t>vân</a:t>
            </a:r>
            <a:endParaRPr lang="en-US" baseline="0" dirty="0"/>
          </a:p>
          <a:p>
            <a:r>
              <a:rPr lang="en-US" baseline="0" dirty="0"/>
              <a:t>- </a:t>
            </a:r>
            <a:r>
              <a:rPr lang="en-US" baseline="0" dirty="0" err="1"/>
              <a:t>Gv</a:t>
            </a:r>
            <a:r>
              <a:rPr lang="en-US" baseline="0" dirty="0"/>
              <a:t> </a:t>
            </a:r>
            <a:r>
              <a:rPr lang="en-US" baseline="0" dirty="0" err="1"/>
              <a:t>giơ</a:t>
            </a:r>
            <a:r>
              <a:rPr lang="en-US" baseline="0" dirty="0"/>
              <a:t> </a:t>
            </a:r>
            <a:r>
              <a:rPr lang="en-US" baseline="0" dirty="0" err="1"/>
              <a:t>tấm</a:t>
            </a:r>
            <a:r>
              <a:rPr lang="en-US" baseline="0" dirty="0"/>
              <a:t> </a:t>
            </a:r>
            <a:r>
              <a:rPr lang="en-US" baseline="0" dirty="0" err="1"/>
              <a:t>bảng</a:t>
            </a:r>
            <a:r>
              <a:rPr lang="en-US" baseline="0" dirty="0"/>
              <a:t> </a:t>
            </a:r>
            <a:r>
              <a:rPr lang="en-US" baseline="0" dirty="0" err="1"/>
              <a:t>để</a:t>
            </a:r>
            <a:r>
              <a:rPr lang="en-US" baseline="0" dirty="0"/>
              <a:t> HS </a:t>
            </a:r>
            <a:r>
              <a:rPr lang="en-US" baseline="0" dirty="0" err="1"/>
              <a:t>lựa</a:t>
            </a:r>
            <a:r>
              <a:rPr lang="en-US" baseline="0" dirty="0"/>
              <a:t> </a:t>
            </a:r>
            <a:r>
              <a:rPr lang="en-US" baseline="0" dirty="0" err="1"/>
              <a:t>chọn</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phân</a:t>
            </a:r>
            <a:r>
              <a:rPr lang="en-US" baseline="0" dirty="0">
                <a:sym typeface="Wingdings" panose="05000000000000000000" pitchFamily="2" charset="2"/>
              </a:rPr>
              <a:t> chia </a:t>
            </a:r>
            <a:r>
              <a:rPr lang="en-US" baseline="0" dirty="0" err="1">
                <a:sym typeface="Wingdings" panose="05000000000000000000" pitchFamily="2" charset="2"/>
              </a:rPr>
              <a:t>lớp</a:t>
            </a:r>
            <a:r>
              <a:rPr lang="en-US" baseline="0" dirty="0">
                <a:sym typeface="Wingdings" panose="05000000000000000000" pitchFamily="2" charset="2"/>
              </a:rPr>
              <a:t> </a:t>
            </a:r>
            <a:r>
              <a:rPr lang="en-US" baseline="0" dirty="0" err="1">
                <a:sym typeface="Wingdings" panose="05000000000000000000" pitchFamily="2" charset="2"/>
              </a:rPr>
              <a:t>thành</a:t>
            </a:r>
            <a:r>
              <a:rPr lang="en-US" baseline="0" dirty="0">
                <a:sym typeface="Wingdings" panose="05000000000000000000" pitchFamily="2" charset="2"/>
              </a:rPr>
              <a:t> 3 </a:t>
            </a:r>
            <a:r>
              <a:rPr lang="en-US" baseline="0" dirty="0" err="1">
                <a:sym typeface="Wingdings" panose="05000000000000000000" pitchFamily="2" charset="2"/>
              </a:rPr>
              <a:t>nhóm</a:t>
            </a:r>
            <a:r>
              <a:rPr lang="en-US" baseline="0" dirty="0">
                <a:sym typeface="Wingdings" panose="05000000000000000000" pitchFamily="2" charset="2"/>
              </a:rPr>
              <a:t>  </a:t>
            </a:r>
            <a:r>
              <a:rPr lang="en-US" baseline="0" dirty="0" err="1">
                <a:sym typeface="Wingdings" panose="05000000000000000000" pitchFamily="2" charset="2"/>
              </a:rPr>
              <a:t>Các</a:t>
            </a:r>
            <a:r>
              <a:rPr lang="en-US" baseline="0" dirty="0">
                <a:sym typeface="Wingdings" panose="05000000000000000000" pitchFamily="2" charset="2"/>
              </a:rPr>
              <a:t> </a:t>
            </a:r>
            <a:r>
              <a:rPr lang="en-US" baseline="0" dirty="0" err="1">
                <a:sym typeface="Wingdings" panose="05000000000000000000" pitchFamily="2" charset="2"/>
              </a:rPr>
              <a:t>nhóm</a:t>
            </a:r>
            <a:r>
              <a:rPr lang="en-US" baseline="0" dirty="0">
                <a:sym typeface="Wingdings" panose="05000000000000000000" pitchFamily="2" charset="2"/>
              </a:rPr>
              <a:t> </a:t>
            </a:r>
            <a:r>
              <a:rPr lang="en-US" baseline="0" dirty="0" err="1">
                <a:sym typeface="Wingdings" panose="05000000000000000000" pitchFamily="2" charset="2"/>
              </a:rPr>
              <a:t>lần</a:t>
            </a:r>
            <a:r>
              <a:rPr lang="en-US" baseline="0" dirty="0">
                <a:sym typeface="Wingdings" panose="05000000000000000000" pitchFamily="2" charset="2"/>
              </a:rPr>
              <a:t> </a:t>
            </a:r>
            <a:r>
              <a:rPr lang="en-US" baseline="0" dirty="0" err="1">
                <a:sym typeface="Wingdings" panose="05000000000000000000" pitchFamily="2" charset="2"/>
              </a:rPr>
              <a:t>lượt</a:t>
            </a:r>
            <a:r>
              <a:rPr lang="en-US" baseline="0" dirty="0">
                <a:sym typeface="Wingdings" panose="05000000000000000000" pitchFamily="2" charset="2"/>
              </a:rPr>
              <a:t> </a:t>
            </a:r>
            <a:r>
              <a:rPr lang="en-US" baseline="0" dirty="0" err="1">
                <a:sym typeface="Wingdings" panose="05000000000000000000" pitchFamily="2" charset="2"/>
              </a:rPr>
              <a:t>đưa</a:t>
            </a:r>
            <a:r>
              <a:rPr lang="en-US" baseline="0" dirty="0">
                <a:sym typeface="Wingdings" panose="05000000000000000000" pitchFamily="2" charset="2"/>
              </a:rPr>
              <a:t> </a:t>
            </a:r>
            <a:r>
              <a:rPr lang="en-US" baseline="0" dirty="0" err="1">
                <a:sym typeface="Wingdings" panose="05000000000000000000" pitchFamily="2" charset="2"/>
              </a:rPr>
              <a:t>ra</a:t>
            </a:r>
            <a:r>
              <a:rPr lang="en-US" baseline="0" dirty="0">
                <a:sym typeface="Wingdings" panose="05000000000000000000" pitchFamily="2" charset="2"/>
              </a:rPr>
              <a:t> ý </a:t>
            </a:r>
            <a:r>
              <a:rPr lang="en-US" baseline="0" dirty="0" err="1">
                <a:sym typeface="Wingdings" panose="05000000000000000000" pitchFamily="2" charset="2"/>
              </a:rPr>
              <a:t>kiến</a:t>
            </a:r>
            <a:r>
              <a:rPr lang="en-US" baseline="0" dirty="0">
                <a:sym typeface="Wingdings" panose="05000000000000000000" pitchFamily="2" charset="2"/>
              </a:rPr>
              <a:t> </a:t>
            </a:r>
            <a:r>
              <a:rPr lang="en-US" baseline="0" dirty="0" err="1">
                <a:sym typeface="Wingdings" panose="05000000000000000000" pitchFamily="2" charset="2"/>
              </a:rPr>
              <a:t>và</a:t>
            </a:r>
            <a:r>
              <a:rPr lang="en-US" baseline="0" dirty="0">
                <a:sym typeface="Wingdings" panose="05000000000000000000" pitchFamily="2" charset="2"/>
              </a:rPr>
              <a:t> </a:t>
            </a:r>
            <a:r>
              <a:rPr lang="en-US" baseline="0" dirty="0" err="1">
                <a:sym typeface="Wingdings" panose="05000000000000000000" pitchFamily="2" charset="2"/>
              </a:rPr>
              <a:t>lí</a:t>
            </a:r>
            <a:r>
              <a:rPr lang="en-US" baseline="0" dirty="0">
                <a:sym typeface="Wingdings" panose="05000000000000000000" pitchFamily="2" charset="2"/>
              </a:rPr>
              <a:t> </a:t>
            </a:r>
            <a:r>
              <a:rPr lang="en-US" baseline="0" dirty="0" err="1">
                <a:sym typeface="Wingdings" panose="05000000000000000000" pitchFamily="2" charset="2"/>
              </a:rPr>
              <a:t>giải</a:t>
            </a:r>
            <a:r>
              <a:rPr lang="en-US" baseline="0" dirty="0">
                <a:sym typeface="Wingdings" panose="05000000000000000000" pitchFamily="2" charset="2"/>
              </a:rPr>
              <a:t> </a:t>
            </a:r>
            <a:r>
              <a:rPr lang="en-US" baseline="0" dirty="0" err="1">
                <a:sym typeface="Wingdings" panose="05000000000000000000" pitchFamily="2" charset="2"/>
              </a:rPr>
              <a:t>phù</a:t>
            </a:r>
            <a:r>
              <a:rPr lang="en-US" baseline="0" dirty="0">
                <a:sym typeface="Wingdings" panose="05000000000000000000" pitchFamily="2" charset="2"/>
              </a:rPr>
              <a:t> </a:t>
            </a:r>
            <a:r>
              <a:rPr lang="en-US" baseline="0" dirty="0" err="1">
                <a:sym typeface="Wingdings" panose="05000000000000000000" pitchFamily="2" charset="2"/>
              </a:rPr>
              <a:t>hợp</a:t>
            </a:r>
            <a:endParaRPr lang="en-US" baseline="0" dirty="0">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6536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tự</a:t>
            </a:r>
            <a:r>
              <a:rPr lang="en-US" baseline="0" dirty="0"/>
              <a:t> do chia </a:t>
            </a:r>
            <a:r>
              <a:rPr lang="en-US" baseline="0" dirty="0" err="1"/>
              <a:t>sẻ</a:t>
            </a:r>
            <a:endParaRPr lang="en-US" baseline="0" dirty="0"/>
          </a:p>
          <a:p>
            <a:r>
              <a:rPr lang="en-US" baseline="0" dirty="0" err="1"/>
              <a:t>Ví</a:t>
            </a:r>
            <a:r>
              <a:rPr lang="en-US" baseline="0" dirty="0"/>
              <a:t> </a:t>
            </a:r>
            <a:r>
              <a:rPr lang="en-US" baseline="0" dirty="0" err="1"/>
              <a:t>dụ</a:t>
            </a:r>
            <a:r>
              <a:rPr lang="en-US" baseline="0" dirty="0"/>
              <a:t>: </a:t>
            </a:r>
            <a:r>
              <a:rPr lang="en-US" baseline="0" dirty="0" err="1"/>
              <a:t>đọc</a:t>
            </a:r>
            <a:r>
              <a:rPr lang="en-US" baseline="0" dirty="0"/>
              <a:t> </a:t>
            </a:r>
            <a:r>
              <a:rPr lang="en-US" baseline="0" dirty="0" err="1"/>
              <a:t>sách</a:t>
            </a:r>
            <a:r>
              <a:rPr lang="en-US" baseline="0" dirty="0"/>
              <a:t> </a:t>
            </a:r>
            <a:r>
              <a:rPr lang="en-US" baseline="0" dirty="0" err="1"/>
              <a:t>phải</a:t>
            </a:r>
            <a:r>
              <a:rPr lang="en-US" baseline="0" dirty="0"/>
              <a:t> </a:t>
            </a:r>
            <a:r>
              <a:rPr lang="en-US" baseline="0" dirty="0" err="1"/>
              <a:t>tinh</a:t>
            </a:r>
            <a:r>
              <a:rPr lang="en-US" baseline="0" dirty="0"/>
              <a:t>, </a:t>
            </a:r>
            <a:r>
              <a:rPr lang="en-US" baseline="0" dirty="0" err="1"/>
              <a:t>phải</a:t>
            </a:r>
            <a:r>
              <a:rPr lang="en-US" baseline="0" dirty="0"/>
              <a:t> </a:t>
            </a:r>
            <a:r>
              <a:rPr lang="en-US" baseline="0" dirty="0" err="1"/>
              <a:t>kĩ</a:t>
            </a:r>
            <a:r>
              <a:rPr lang="en-US" baseline="0" dirty="0"/>
              <a:t>. </a:t>
            </a:r>
            <a:r>
              <a:rPr lang="en-US" baseline="0" dirty="0" err="1"/>
              <a:t>Vì</a:t>
            </a:r>
            <a:r>
              <a:rPr lang="en-US" baseline="0" dirty="0"/>
              <a:t> </a:t>
            </a:r>
            <a:r>
              <a:rPr lang="en-US" baseline="0" dirty="0" err="1"/>
              <a:t>như</a:t>
            </a:r>
            <a:r>
              <a:rPr lang="en-US" baseline="0" dirty="0"/>
              <a:t> </a:t>
            </a:r>
            <a:r>
              <a:rPr lang="en-US" baseline="0" dirty="0" err="1"/>
              <a:t>vậy</a:t>
            </a:r>
            <a:r>
              <a:rPr lang="en-US" baseline="0" dirty="0"/>
              <a:t> </a:t>
            </a:r>
            <a:r>
              <a:rPr lang="en-US" baseline="0" dirty="0" err="1"/>
              <a:t>mới</a:t>
            </a:r>
            <a:r>
              <a:rPr lang="en-US" baseline="0" dirty="0"/>
              <a:t> </a:t>
            </a:r>
            <a:r>
              <a:rPr lang="en-US" baseline="0" dirty="0" err="1"/>
              <a:t>nhớ</a:t>
            </a:r>
            <a:r>
              <a:rPr lang="en-US" baseline="0" dirty="0"/>
              <a:t> </a:t>
            </a:r>
            <a:r>
              <a:rPr lang="en-US" baseline="0" dirty="0" err="1"/>
              <a:t>lâu</a:t>
            </a:r>
            <a:r>
              <a:rPr lang="en-US" baseline="0" dirty="0"/>
              <a:t>, </a:t>
            </a:r>
            <a:r>
              <a:rPr lang="en-US" baseline="0" dirty="0" err="1"/>
              <a:t>mới</a:t>
            </a:r>
            <a:r>
              <a:rPr lang="en-US" baseline="0" dirty="0"/>
              <a:t> </a:t>
            </a:r>
            <a:r>
              <a:rPr lang="en-US" baseline="0" dirty="0" err="1"/>
              <a:t>có</a:t>
            </a:r>
            <a:r>
              <a:rPr lang="en-US" baseline="0" dirty="0"/>
              <a:t> </a:t>
            </a:r>
            <a:r>
              <a:rPr lang="en-US" baseline="0" dirty="0" err="1"/>
              <a:t>thể</a:t>
            </a:r>
            <a:r>
              <a:rPr lang="en-US" baseline="0" dirty="0"/>
              <a:t> </a:t>
            </a:r>
            <a:r>
              <a:rPr lang="en-US" baseline="0" dirty="0" err="1"/>
              <a:t>áp</a:t>
            </a:r>
            <a:r>
              <a:rPr lang="en-US" baseline="0" dirty="0"/>
              <a:t> </a:t>
            </a:r>
            <a:r>
              <a:rPr lang="en-US" baseline="0" dirty="0" err="1"/>
              <a:t>dụng</a:t>
            </a:r>
            <a:r>
              <a:rPr lang="en-US" baseline="0" dirty="0"/>
              <a:t> </a:t>
            </a:r>
            <a:r>
              <a:rPr lang="en-US" baseline="0" dirty="0" err="1"/>
              <a:t>khi</a:t>
            </a:r>
            <a:r>
              <a:rPr lang="en-US" baseline="0" dirty="0"/>
              <a:t> </a:t>
            </a:r>
            <a:r>
              <a:rPr lang="en-US" baseline="0" dirty="0" err="1"/>
              <a:t>cần</a:t>
            </a:r>
            <a:r>
              <a:rPr lang="en-US" baseline="0" dirty="0"/>
              <a:t>, </a:t>
            </a:r>
            <a:r>
              <a:rPr lang="en-US" baseline="0" dirty="0" err="1"/>
              <a:t>mới</a:t>
            </a:r>
            <a:r>
              <a:rPr lang="en-US" baseline="0" dirty="0"/>
              <a:t> </a:t>
            </a:r>
            <a:r>
              <a:rPr lang="en-US" baseline="0" dirty="0" err="1"/>
              <a:t>thấm</a:t>
            </a:r>
            <a:r>
              <a:rPr lang="en-US" baseline="0" dirty="0"/>
              <a:t> </a:t>
            </a:r>
            <a:r>
              <a:rPr lang="en-US" baseline="0" dirty="0" err="1"/>
              <a:t>thía</a:t>
            </a:r>
            <a:r>
              <a:rPr lang="en-US" baseline="0" dirty="0"/>
              <a:t> </a:t>
            </a:r>
            <a:r>
              <a:rPr lang="en-US" baseline="0" dirty="0" err="1"/>
              <a:t>để</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những</a:t>
            </a:r>
            <a:r>
              <a:rPr lang="en-US" baseline="0" dirty="0"/>
              <a:t> </a:t>
            </a:r>
            <a:r>
              <a:rPr lang="en-US" baseline="0" dirty="0" err="1"/>
              <a:t>điều</a:t>
            </a:r>
            <a:r>
              <a:rPr lang="en-US" baseline="0" dirty="0"/>
              <a:t> </a:t>
            </a:r>
            <a:r>
              <a:rPr lang="en-US" baseline="0" dirty="0" err="1"/>
              <a:t>tốt</a:t>
            </a:r>
            <a:r>
              <a:rPr lang="en-US" baseline="0" dirty="0"/>
              <a:t> </a:t>
            </a:r>
            <a:r>
              <a:rPr lang="en-US" baseline="0" dirty="0" err="1"/>
              <a:t>đẹp</a:t>
            </a:r>
            <a:r>
              <a:rPr lang="en-US" baseline="0" dirty="0"/>
              <a:t> </a:t>
            </a:r>
            <a:r>
              <a:rPr lang="en-US" baseline="0" dirty="0" err="1"/>
              <a:t>từ</a:t>
            </a:r>
            <a:r>
              <a:rPr lang="en-US" baseline="0" dirty="0"/>
              <a:t> </a:t>
            </a:r>
            <a:r>
              <a:rPr lang="en-US" baseline="0" dirty="0" err="1"/>
              <a:t>sách</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589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hãy</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những</a:t>
            </a:r>
            <a:r>
              <a:rPr lang="en-US" baseline="0" dirty="0"/>
              <a:t> </a:t>
            </a:r>
            <a:r>
              <a:rPr lang="en-US" baseline="0" dirty="0" err="1"/>
              <a:t>lí</a:t>
            </a:r>
            <a:r>
              <a:rPr lang="en-US" baseline="0" dirty="0"/>
              <a:t> </a:t>
            </a:r>
            <a:r>
              <a:rPr lang="en-US" baseline="0" dirty="0" err="1"/>
              <a:t>lẽ</a:t>
            </a:r>
            <a:r>
              <a:rPr lang="en-US" baseline="0" dirty="0"/>
              <a:t>, </a:t>
            </a:r>
            <a:r>
              <a:rPr lang="en-US" baseline="0" dirty="0" err="1"/>
              <a:t>dẫn</a:t>
            </a:r>
            <a:r>
              <a:rPr lang="en-US" baseline="0" dirty="0"/>
              <a:t> </a:t>
            </a:r>
            <a:r>
              <a:rPr lang="en-US" baseline="0" dirty="0" err="1"/>
              <a:t>chứng</a:t>
            </a:r>
            <a:r>
              <a:rPr lang="en-US" baseline="0" dirty="0"/>
              <a:t> </a:t>
            </a:r>
            <a:r>
              <a:rPr lang="en-US" baseline="0" dirty="0" err="1"/>
              <a:t>được</a:t>
            </a:r>
            <a:r>
              <a:rPr lang="en-US" baseline="0" dirty="0"/>
              <a:t> </a:t>
            </a:r>
            <a:r>
              <a:rPr lang="en-US" baseline="0" dirty="0" err="1"/>
              <a:t>tác</a:t>
            </a:r>
            <a:r>
              <a:rPr lang="en-US" baseline="0" dirty="0"/>
              <a:t> </a:t>
            </a:r>
            <a:r>
              <a:rPr lang="en-US" baseline="0" dirty="0" err="1"/>
              <a:t>giả</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Theo </a:t>
            </a:r>
            <a:r>
              <a:rPr lang="en-US" baseline="0" dirty="0" err="1"/>
              <a:t>em</a:t>
            </a:r>
            <a:r>
              <a:rPr lang="en-US" baseline="0" dirty="0"/>
              <a:t>, </a:t>
            </a:r>
            <a:r>
              <a:rPr lang="en-US" baseline="0" dirty="0" err="1"/>
              <a:t>nội</a:t>
            </a:r>
            <a:r>
              <a:rPr lang="en-US" baseline="0" dirty="0"/>
              <a:t> dung </a:t>
            </a:r>
            <a:r>
              <a:rPr lang="en-US" baseline="0" dirty="0" err="1"/>
              <a:t>của</a:t>
            </a:r>
            <a:r>
              <a:rPr lang="en-US" baseline="0" dirty="0"/>
              <a:t> 3 </a:t>
            </a:r>
            <a:r>
              <a:rPr lang="en-US" baseline="0" dirty="0" err="1"/>
              <a:t>phần</a:t>
            </a:r>
            <a:r>
              <a:rPr lang="en-US" baseline="0" dirty="0"/>
              <a:t> </a:t>
            </a:r>
            <a:r>
              <a:rPr lang="en-US" baseline="0" dirty="0" err="1"/>
              <a:t>có</a:t>
            </a:r>
            <a:r>
              <a:rPr lang="en-US" baseline="0" dirty="0"/>
              <a:t> </a:t>
            </a:r>
            <a:r>
              <a:rPr lang="en-US" baseline="0" dirty="0" err="1"/>
              <a:t>mạch</a:t>
            </a:r>
            <a:r>
              <a:rPr lang="en-US" baseline="0" dirty="0"/>
              <a:t> </a:t>
            </a:r>
            <a:r>
              <a:rPr lang="en-US" baseline="0" dirty="0" err="1"/>
              <a:t>liên</a:t>
            </a:r>
            <a:r>
              <a:rPr lang="en-US" baseline="0" dirty="0"/>
              <a:t> </a:t>
            </a:r>
            <a:r>
              <a:rPr lang="en-US" baseline="0" dirty="0" err="1"/>
              <a:t>kết</a:t>
            </a:r>
            <a:r>
              <a:rPr lang="en-US" baseline="0" dirty="0"/>
              <a:t> </a:t>
            </a:r>
            <a:r>
              <a:rPr lang="en-US" baseline="0" dirty="0" err="1"/>
              <a:t>với</a:t>
            </a:r>
            <a:r>
              <a:rPr lang="en-US" baseline="0" dirty="0"/>
              <a:t> </a:t>
            </a:r>
            <a:r>
              <a:rPr lang="en-US" baseline="0" dirty="0" err="1"/>
              <a:t>nhau</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77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625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197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Văn</a:t>
            </a:r>
            <a:r>
              <a:rPr lang="en-US" baseline="0" dirty="0"/>
              <a:t> </a:t>
            </a:r>
            <a:r>
              <a:rPr lang="en-US" baseline="0" dirty="0" err="1"/>
              <a:t>bản</a:t>
            </a:r>
            <a:r>
              <a:rPr lang="en-US" baseline="0" dirty="0"/>
              <a:t> </a:t>
            </a:r>
            <a:r>
              <a:rPr lang="en-US" baseline="0" dirty="0" err="1"/>
              <a:t>Bàn</a:t>
            </a:r>
            <a:r>
              <a:rPr lang="en-US" baseline="0" dirty="0"/>
              <a:t> </a:t>
            </a:r>
            <a:r>
              <a:rPr lang="en-US" baseline="0" dirty="0" err="1"/>
              <a:t>về</a:t>
            </a:r>
            <a:r>
              <a:rPr lang="en-US" baseline="0" dirty="0"/>
              <a:t> </a:t>
            </a:r>
            <a:r>
              <a:rPr lang="en-US" baseline="0" dirty="0" err="1"/>
              <a:t>đọc</a:t>
            </a:r>
            <a:r>
              <a:rPr lang="en-US" baseline="0" dirty="0"/>
              <a:t> </a:t>
            </a:r>
            <a:r>
              <a:rPr lang="en-US" baseline="0" dirty="0" err="1"/>
              <a:t>sách</a:t>
            </a:r>
            <a:r>
              <a:rPr lang="en-US" baseline="0" dirty="0"/>
              <a:t> </a:t>
            </a:r>
            <a:r>
              <a:rPr lang="en-US" baseline="0" dirty="0" err="1"/>
              <a:t>thuyết</a:t>
            </a:r>
            <a:r>
              <a:rPr lang="en-US" baseline="0" dirty="0"/>
              <a:t> </a:t>
            </a:r>
            <a:r>
              <a:rPr lang="en-US" baseline="0" dirty="0" err="1"/>
              <a:t>phục</a:t>
            </a:r>
            <a:r>
              <a:rPr lang="en-US" baseline="0" dirty="0"/>
              <a:t> </a:t>
            </a:r>
            <a:r>
              <a:rPr lang="en-US" baseline="0" dirty="0" err="1"/>
              <a:t>người</a:t>
            </a:r>
            <a:r>
              <a:rPr lang="en-US" baseline="0" dirty="0"/>
              <a:t> </a:t>
            </a:r>
            <a:r>
              <a:rPr lang="en-US" baseline="0" dirty="0" err="1"/>
              <a:t>đọc</a:t>
            </a:r>
            <a:r>
              <a:rPr lang="en-US" baseline="0" dirty="0"/>
              <a:t> </a:t>
            </a:r>
            <a:r>
              <a:rPr lang="en-US" baseline="0" dirty="0" err="1"/>
              <a:t>bởi</a:t>
            </a:r>
            <a:r>
              <a:rPr lang="en-US" baseline="0" dirty="0"/>
              <a:t> </a:t>
            </a:r>
            <a:r>
              <a:rPr lang="en-US" baseline="0" dirty="0" err="1"/>
              <a:t>những</a:t>
            </a:r>
            <a:r>
              <a:rPr lang="en-US" baseline="0" dirty="0"/>
              <a:t> </a:t>
            </a:r>
            <a:r>
              <a:rPr lang="en-US" baseline="0" dirty="0" err="1"/>
              <a:t>lí</a:t>
            </a:r>
            <a:r>
              <a:rPr lang="en-US" baseline="0" dirty="0"/>
              <a:t> do </a:t>
            </a:r>
            <a:r>
              <a:rPr lang="en-US" baseline="0" dirty="0" err="1"/>
              <a:t>nào</a:t>
            </a:r>
            <a:r>
              <a:rPr lang="en-US" baseline="0" dirty="0"/>
              <a:t>? </a:t>
            </a:r>
            <a:r>
              <a:rPr lang="en-US" baseline="0" dirty="0" err="1"/>
              <a:t>Phân</a:t>
            </a:r>
            <a:r>
              <a:rPr lang="en-US" baseline="0" dirty="0"/>
              <a:t> </a:t>
            </a:r>
            <a:r>
              <a:rPr lang="en-US" baseline="0" dirty="0" err="1"/>
              <a:t>tích</a:t>
            </a:r>
            <a:r>
              <a:rPr lang="en-US" baseline="0" dirty="0"/>
              <a:t> </a:t>
            </a:r>
            <a:r>
              <a:rPr lang="en-US" baseline="0" dirty="0" err="1"/>
              <a:t>một</a:t>
            </a:r>
            <a:r>
              <a:rPr lang="en-US" baseline="0" dirty="0"/>
              <a:t> </a:t>
            </a:r>
            <a:r>
              <a:rPr lang="en-US" baseline="0" dirty="0" err="1"/>
              <a:t>số</a:t>
            </a:r>
            <a:r>
              <a:rPr lang="en-US" baseline="0" dirty="0"/>
              <a:t> </a:t>
            </a:r>
            <a:r>
              <a:rPr lang="en-US" baseline="0" dirty="0" err="1"/>
              <a:t>bằng</a:t>
            </a:r>
            <a:r>
              <a:rPr lang="en-US" baseline="0" dirty="0"/>
              <a:t> </a:t>
            </a:r>
            <a:r>
              <a:rPr lang="en-US" baseline="0" dirty="0" err="1"/>
              <a:t>chứng</a:t>
            </a:r>
            <a:r>
              <a:rPr lang="en-US" baseline="0" dirty="0"/>
              <a:t> </a:t>
            </a:r>
            <a:r>
              <a:rPr lang="en-US" baseline="0" dirty="0" err="1"/>
              <a:t>để</a:t>
            </a:r>
            <a:r>
              <a:rPr lang="en-US" baseline="0" dirty="0"/>
              <a:t> </a:t>
            </a:r>
            <a:r>
              <a:rPr lang="en-US" baseline="0" dirty="0" err="1"/>
              <a:t>khẳng</a:t>
            </a:r>
            <a:r>
              <a:rPr lang="en-US" baseline="0" dirty="0"/>
              <a:t> </a:t>
            </a:r>
            <a:r>
              <a:rPr lang="en-US" baseline="0" dirty="0" err="1"/>
              <a:t>định</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em</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24</a:t>
            </a:fld>
            <a:endParaRPr lang="en-US"/>
          </a:p>
        </p:txBody>
      </p:sp>
    </p:spTree>
    <p:extLst>
      <p:ext uri="{BB962C8B-B14F-4D97-AF65-F5344CB8AC3E}">
        <p14:creationId xmlns:p14="http://schemas.microsoft.com/office/powerpoint/2010/main" val="1787202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25</a:t>
            </a:fld>
            <a:endParaRPr lang="zh-CN" altLang="en-US"/>
          </a:p>
        </p:txBody>
      </p:sp>
    </p:spTree>
    <p:extLst>
      <p:ext uri="{BB962C8B-B14F-4D97-AF65-F5344CB8AC3E}">
        <p14:creationId xmlns:p14="http://schemas.microsoft.com/office/powerpoint/2010/main" val="2102487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638619-31E4-4D17-95D0-5E6F081F29A8}" type="slidenum">
              <a:rPr lang="zh-CN" altLang="en-US" smtClean="0"/>
              <a:t>26</a:t>
            </a:fld>
            <a:endParaRPr lang="zh-CN" altLang="en-US"/>
          </a:p>
        </p:txBody>
      </p:sp>
    </p:spTree>
    <p:extLst>
      <p:ext uri="{BB962C8B-B14F-4D97-AF65-F5344CB8AC3E}">
        <p14:creationId xmlns:p14="http://schemas.microsoft.com/office/powerpoint/2010/main" val="207500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27</a:t>
            </a:fld>
            <a:endParaRPr lang="zh-CN" altLang="en-US"/>
          </a:p>
        </p:txBody>
      </p:sp>
    </p:spTree>
    <p:extLst>
      <p:ext uri="{BB962C8B-B14F-4D97-AF65-F5344CB8AC3E}">
        <p14:creationId xmlns:p14="http://schemas.microsoft.com/office/powerpoint/2010/main" val="276593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554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35981-D538-4C12-86AB-34641F83A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87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34</a:t>
            </a:fld>
            <a:endParaRPr lang="zh-CN" altLang="en-US"/>
          </a:p>
        </p:txBody>
      </p:sp>
    </p:spTree>
    <p:extLst>
      <p:ext uri="{BB962C8B-B14F-4D97-AF65-F5344CB8AC3E}">
        <p14:creationId xmlns:p14="http://schemas.microsoft.com/office/powerpoint/2010/main" val="2616586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43</a:t>
            </a:fld>
            <a:endParaRPr lang="zh-CN" altLang="en-US"/>
          </a:p>
        </p:txBody>
      </p:sp>
    </p:spTree>
    <p:extLst>
      <p:ext uri="{BB962C8B-B14F-4D97-AF65-F5344CB8AC3E}">
        <p14:creationId xmlns:p14="http://schemas.microsoft.com/office/powerpoint/2010/main" val="2636782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8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36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306536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921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28"/>
            <a:ext cx="18288000" cy="10278272"/>
          </a:xfrm>
          <a:prstGeom prst="rect">
            <a:avLst/>
          </a:prstGeom>
        </p:spPr>
      </p:pic>
      <p:sp>
        <p:nvSpPr>
          <p:cNvPr id="12" name="矩形 11"/>
          <p:cNvSpPr/>
          <p:nvPr userDrawn="1"/>
        </p:nvSpPr>
        <p:spPr>
          <a:xfrm>
            <a:off x="621276" y="634894"/>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21" name="Picture Placeholder 7"/>
          <p:cNvSpPr>
            <a:spLocks noGrp="1"/>
          </p:cNvSpPr>
          <p:nvPr>
            <p:ph type="pic" sz="quarter" idx="12"/>
          </p:nvPr>
        </p:nvSpPr>
        <p:spPr>
          <a:xfrm>
            <a:off x="9842917" y="1562007"/>
            <a:ext cx="3673546" cy="40923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400">
                <a:solidFill>
                  <a:schemeClr val="tx1">
                    <a:lumMod val="85000"/>
                    <a:lumOff val="15000"/>
                  </a:schemeClr>
                </a:solidFill>
                <a:latin typeface="+mj-lt"/>
              </a:defRPr>
            </a:lvl1pPr>
          </a:lstStyle>
          <a:p>
            <a:pPr marL="0" lvl="0" algn="ctr"/>
            <a:endParaRPr lang="en-US"/>
          </a:p>
        </p:txBody>
      </p:sp>
      <p:sp>
        <p:nvSpPr>
          <p:cNvPr id="22" name="Picture Placeholder 7"/>
          <p:cNvSpPr>
            <a:spLocks noGrp="1"/>
          </p:cNvSpPr>
          <p:nvPr>
            <p:ph type="pic" sz="quarter" idx="13"/>
          </p:nvPr>
        </p:nvSpPr>
        <p:spPr>
          <a:xfrm>
            <a:off x="13649809" y="4656057"/>
            <a:ext cx="3673546" cy="503813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400">
                <a:solidFill>
                  <a:schemeClr val="tx1">
                    <a:lumMod val="85000"/>
                    <a:lumOff val="15000"/>
                  </a:schemeClr>
                </a:solidFill>
                <a:latin typeface="+mj-lt"/>
              </a:defRPr>
            </a:lvl1pPr>
          </a:lstStyle>
          <a:p>
            <a:pPr marL="0" lvl="0" algn="ctr"/>
            <a:endParaRPr lang="en-US"/>
          </a:p>
        </p:txBody>
      </p:sp>
      <p:sp>
        <p:nvSpPr>
          <p:cNvPr id="23" name="Picture Placeholder 7"/>
          <p:cNvSpPr>
            <a:spLocks noGrp="1"/>
          </p:cNvSpPr>
          <p:nvPr>
            <p:ph type="pic" sz="quarter" idx="14"/>
          </p:nvPr>
        </p:nvSpPr>
        <p:spPr>
          <a:xfrm>
            <a:off x="13649809" y="1555104"/>
            <a:ext cx="3673546" cy="29466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400">
                <a:solidFill>
                  <a:schemeClr val="tx1">
                    <a:lumMod val="85000"/>
                    <a:lumOff val="15000"/>
                  </a:schemeClr>
                </a:solidFill>
                <a:latin typeface="+mj-lt"/>
              </a:defRPr>
            </a:lvl1pPr>
          </a:lstStyle>
          <a:p>
            <a:pPr marL="0" lvl="0" algn="ctr"/>
            <a:endParaRPr lang="en-US"/>
          </a:p>
        </p:txBody>
      </p:sp>
      <p:sp>
        <p:nvSpPr>
          <p:cNvPr id="24" name="Picture Placeholder 7"/>
          <p:cNvSpPr>
            <a:spLocks noGrp="1"/>
          </p:cNvSpPr>
          <p:nvPr>
            <p:ph type="pic" sz="quarter" idx="15"/>
          </p:nvPr>
        </p:nvSpPr>
        <p:spPr>
          <a:xfrm>
            <a:off x="9842917" y="5822302"/>
            <a:ext cx="3673546" cy="38718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4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332570546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DD37055-BF95-4A99-99BB-F2BB56A45759}"/>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3F231A6B-6EC9-45AA-A0C1-C1B33B6876B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8E1FBB-5DF0-49F8-BA59-E7C7713EBBFB}"/>
              </a:ext>
            </a:extLst>
          </p:cNvPr>
          <p:cNvSpPr>
            <a:spLocks noGrp="1"/>
          </p:cNvSpPr>
          <p:nvPr>
            <p:ph type="sldNum" sz="quarter" idx="12"/>
          </p:nvPr>
        </p:nvSpPr>
        <p:spPr/>
        <p:txBody>
          <a:bodyPr/>
          <a:lstStyle>
            <a:lvl1pPr>
              <a:defRPr/>
            </a:lvl1pPr>
          </a:lstStyle>
          <a:p>
            <a:fld id="{9896C42D-5812-4D6A-B569-9B636F22C3C7}" type="slidenum">
              <a:rPr lang="en-US" altLang="en-US"/>
              <a:pPr/>
              <a:t>‹#›</a:t>
            </a:fld>
            <a:endParaRPr lang="en-US" altLang="en-US"/>
          </a:p>
        </p:txBody>
      </p:sp>
    </p:spTree>
    <p:extLst>
      <p:ext uri="{BB962C8B-B14F-4D97-AF65-F5344CB8AC3E}">
        <p14:creationId xmlns:p14="http://schemas.microsoft.com/office/powerpoint/2010/main" val="189528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28"/>
            <a:ext cx="18288000" cy="10278272"/>
          </a:xfrm>
          <a:prstGeom prst="rect">
            <a:avLst/>
          </a:prstGeom>
        </p:spPr>
      </p:pic>
      <p:sp>
        <p:nvSpPr>
          <p:cNvPr id="4" name="矩形 3"/>
          <p:cNvSpPr/>
          <p:nvPr userDrawn="1"/>
        </p:nvSpPr>
        <p:spPr>
          <a:xfrm>
            <a:off x="621276" y="634894"/>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9" name="Picture Placeholder 7"/>
          <p:cNvSpPr>
            <a:spLocks noGrp="1"/>
          </p:cNvSpPr>
          <p:nvPr>
            <p:ph type="pic" sz="quarter" idx="12"/>
          </p:nvPr>
        </p:nvSpPr>
        <p:spPr>
          <a:xfrm>
            <a:off x="675023" y="2176628"/>
            <a:ext cx="16998826" cy="54697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24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277245928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28"/>
            <a:ext cx="18288000" cy="10278272"/>
          </a:xfrm>
          <a:prstGeom prst="rect">
            <a:avLst/>
          </a:prstGeom>
        </p:spPr>
      </p:pic>
      <p:sp>
        <p:nvSpPr>
          <p:cNvPr id="3" name="矩形 2"/>
          <p:cNvSpPr/>
          <p:nvPr userDrawn="1"/>
        </p:nvSpPr>
        <p:spPr>
          <a:xfrm>
            <a:off x="621276" y="634894"/>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147074842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910439"/>
      </p:ext>
    </p:extLst>
  </p:cSld>
  <p:clrMapOvr>
    <a:masterClrMapping/>
  </p:clrMapOvr>
  <p:transition spd="slow">
    <p:wip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718232"/>
      </p:ext>
    </p:extLst>
  </p:cSld>
  <p:clrMapOvr>
    <a:masterClrMapping/>
  </p:clrMapOvr>
  <p:transition spd="slow">
    <p:wip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49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737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4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03664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4173974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771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1690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43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92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85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517007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388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5/18/25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9582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1304309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0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62490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23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3828353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3218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226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95606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67247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723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9072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133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7912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88334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1784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561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sv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emf"/><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sv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theme" Target="../theme/theme4.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4.emf"/><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4.emf"/><Relationship Id="rId5" Type="http://schemas.openxmlformats.org/officeDocument/2006/relationships/slideLayout" Target="../slideLayouts/slideLayout59.xml"/><Relationship Id="rId10" Type="http://schemas.openxmlformats.org/officeDocument/2006/relationships/theme" Target="../theme/theme6.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4.emf"/><Relationship Id="rId5" Type="http://schemas.openxmlformats.org/officeDocument/2006/relationships/slideLayout" Target="../slideLayouts/slideLayout68.xml"/><Relationship Id="rId10" Type="http://schemas.openxmlformats.org/officeDocument/2006/relationships/theme" Target="../theme/theme7.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34000"/>
            <a:lum/>
            <a:extLst>
              <a:ext uri="{96DAC541-7B7A-43D3-8B79-37D633B846F1}">
                <asvg:svgBlip xmlns:asvg="http://schemas.microsoft.com/office/drawing/2016/SVG/main" r:embed="rId21"/>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06" r:id="rId12"/>
    <p:sldLayoutId id="2147483807" r:id="rId13"/>
    <p:sldLayoutId id="2147483808" r:id="rId14"/>
    <p:sldLayoutId id="2147483809" r:id="rId15"/>
    <p:sldLayoutId id="2147483810" r:id="rId16"/>
    <p:sldLayoutId id="2147483811" r:id="rId17"/>
    <p:sldLayoutId id="214748381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710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6849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972111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9.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4.jpe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5.sv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6.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199893"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4609616" y="1865680"/>
            <a:ext cx="9068766" cy="2123658"/>
          </a:xfrm>
          <a:prstGeom prst="rect">
            <a:avLst/>
          </a:prstGeom>
          <a:noFill/>
        </p:spPr>
        <p:txBody>
          <a:bodyPr wrap="none" rtlCol="0">
            <a:spAutoFit/>
          </a:bodyPr>
          <a:lstStyle/>
          <a:p>
            <a:pPr algn="ctr"/>
            <a:r>
              <a:rPr lang="en-US" sz="36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9</a:t>
            </a:r>
            <a:endParaRPr lang="en-US" sz="27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4800" b="1" dirty="0">
                <a:ln w="38100">
                  <a:noFill/>
                </a:ln>
                <a:solidFill>
                  <a:srgbClr val="FFFF00"/>
                </a:solidFill>
                <a:latin typeface="Times New Roman" panose="02020603050405020304" pitchFamily="18" charset="0"/>
                <a:cs typeface="Times New Roman" panose="02020603050405020304" pitchFamily="18" charset="0"/>
              </a:rPr>
              <a:t>BÀI 5:  NGHỊ LUẬN XÃ HỘI</a:t>
            </a:r>
          </a:p>
          <a:p>
            <a:pPr algn="ctr"/>
            <a:r>
              <a:rPr lang="en-US" sz="4800" b="1" dirty="0">
                <a:ln w="38100">
                  <a:noFill/>
                </a:ln>
                <a:solidFill>
                  <a:srgbClr val="FFFF00"/>
                </a:solidFill>
                <a:latin typeface="Times New Roman" panose="02020603050405020304" pitchFamily="18" charset="0"/>
                <a:cs typeface="Times New Roman" panose="02020603050405020304" pitchFamily="18" charset="0"/>
              </a:rPr>
              <a:t>TIẾT 59-60 BÀN VỀ ĐỌC SÁCH</a:t>
            </a:r>
            <a:endParaRPr lang="en-VN" sz="48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69981" y="359302"/>
            <a:ext cx="1541732" cy="155294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5407588" y="5341594"/>
            <a:ext cx="7169527" cy="1200329"/>
          </a:xfrm>
          <a:prstGeom prst="rect">
            <a:avLst/>
          </a:prstGeom>
          <a:noFill/>
        </p:spPr>
        <p:txBody>
          <a:bodyPr wrap="none" rtlCol="0">
            <a:spAutoFit/>
          </a:bodyPr>
          <a:lstStyle/>
          <a:p>
            <a:r>
              <a:rPr lang="en-US" sz="36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DƯƠNG THỊ HỒNG NHUNG</a:t>
            </a:r>
          </a:p>
          <a:p>
            <a:r>
              <a:rPr lang="en-US" sz="36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36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62742" y="924705"/>
            <a:ext cx="7863819" cy="784830"/>
          </a:xfrm>
          <a:prstGeom prst="rect">
            <a:avLst/>
          </a:prstGeom>
          <a:noFill/>
        </p:spPr>
        <p:txBody>
          <a:bodyPr wrap="none" rtlCol="0">
            <a:spAutoFit/>
          </a:bodyPr>
          <a:lstStyle/>
          <a:p>
            <a:r>
              <a:rPr lang="en-US" sz="45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5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1" name="TextBox 10"/>
          <p:cNvSpPr txBox="1"/>
          <p:nvPr/>
        </p:nvSpPr>
        <p:spPr>
          <a:xfrm>
            <a:off x="6096000" y="5450192"/>
            <a:ext cx="10182888" cy="3369449"/>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nhiều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nghệ</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có</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sức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ảnh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hưởng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rộng</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Tâm</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lí</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văn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nghệ</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Bàn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về</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thơ</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Bàn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về</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đọc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sách</a:t>
            </a:r>
            <a:r>
              <a:rPr lang="en-US" sz="4200" i="1"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571501" y="8556309"/>
            <a:ext cx="4953000" cy="1688989"/>
          </a:xfrm>
          <a:prstGeom prst="rect">
            <a:avLst/>
          </a:prstGeom>
        </p:spPr>
        <p:txBody>
          <a:bodyPr wrap="square">
            <a:spAutoFit/>
          </a:bodyPr>
          <a:lstStyle/>
          <a:p>
            <a:pPr algn="ctr" defTabSz="1632632">
              <a:lnSpc>
                <a:spcPct val="130000"/>
              </a:lnSpc>
            </a:pPr>
            <a:r>
              <a:rPr lang="en-US" sz="4200" b="1" dirty="0">
                <a:latin typeface="Times New Roman" panose="02020603050405020304" pitchFamily="18" charset="0"/>
                <a:cs typeface="Times New Roman" panose="02020603050405020304" pitchFamily="18" charset="0"/>
              </a:rPr>
              <a:t>Chu Quang </a:t>
            </a:r>
            <a:r>
              <a:rPr lang="en-US" sz="4200" b="1" dirty="0" err="1">
                <a:latin typeface="Times New Roman" panose="02020603050405020304" pitchFamily="18" charset="0"/>
                <a:cs typeface="Times New Roman" panose="02020603050405020304" pitchFamily="18" charset="0"/>
              </a:rPr>
              <a:t>Tiềm</a:t>
            </a:r>
            <a:r>
              <a:rPr lang="en-US" sz="4200" b="1" dirty="0">
                <a:latin typeface="Times New Roman" panose="02020603050405020304" pitchFamily="18" charset="0"/>
                <a:cs typeface="Times New Roman" panose="02020603050405020304" pitchFamily="18" charset="0"/>
              </a:rPr>
              <a:t> </a:t>
            </a:r>
          </a:p>
          <a:p>
            <a:pPr algn="ctr" defTabSz="1632632">
              <a:lnSpc>
                <a:spcPct val="130000"/>
              </a:lnSpc>
            </a:pPr>
            <a:r>
              <a:rPr lang="en-US" sz="4200" b="1" dirty="0">
                <a:latin typeface="Times New Roman" panose="02020603050405020304" pitchFamily="18" charset="0"/>
                <a:cs typeface="Times New Roman" panose="02020603050405020304" pitchFamily="18" charset="0"/>
              </a:rPr>
              <a:t>(1897- 1986)</a:t>
            </a:r>
            <a:endParaRPr lang="vi-VN" sz="4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6096000" y="3407536"/>
            <a:ext cx="10050809" cy="1688989"/>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nổi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tiếng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Trung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Quốc</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8" name="Freeform 12">
            <a:extLst>
              <a:ext uri="{FF2B5EF4-FFF2-40B4-BE49-F238E27FC236}">
                <a16:creationId xmlns:a16="http://schemas.microsoft.com/office/drawing/2014/main" id="{0DDFD93A-DE71-C1D8-9543-A9AFC25CD518}"/>
              </a:ext>
            </a:extLst>
          </p:cNvPr>
          <p:cNvSpPr/>
          <p:nvPr/>
        </p:nvSpPr>
        <p:spPr>
          <a:xfrm flipH="1" flipV="1">
            <a:off x="16299209" y="-617022"/>
            <a:ext cx="2819217" cy="2741688"/>
          </a:xfrm>
          <a:custGeom>
            <a:avLst/>
            <a:gdLst/>
            <a:ahLst/>
            <a:cxnLst/>
            <a:rect l="l" t="t" r="r" b="b"/>
            <a:pathLst>
              <a:path w="2819217" h="2741688">
                <a:moveTo>
                  <a:pt x="2819217" y="2741688"/>
                </a:moveTo>
                <a:lnTo>
                  <a:pt x="0" y="2741688"/>
                </a:lnTo>
                <a:lnTo>
                  <a:pt x="0" y="0"/>
                </a:lnTo>
                <a:lnTo>
                  <a:pt x="2819217" y="0"/>
                </a:lnTo>
                <a:lnTo>
                  <a:pt x="2819217" y="274168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0">
            <a:extLst>
              <a:ext uri="{FF2B5EF4-FFF2-40B4-BE49-F238E27FC236}">
                <a16:creationId xmlns:a16="http://schemas.microsoft.com/office/drawing/2014/main" id="{A327F288-A44E-FEAC-585F-F6AC0879680E}"/>
              </a:ext>
            </a:extLst>
          </p:cNvPr>
          <p:cNvSpPr/>
          <p:nvPr/>
        </p:nvSpPr>
        <p:spPr>
          <a:xfrm flipH="1" flipV="1">
            <a:off x="12120802" y="-918575"/>
            <a:ext cx="5140318" cy="2248889"/>
          </a:xfrm>
          <a:custGeom>
            <a:avLst/>
            <a:gdLst/>
            <a:ahLst/>
            <a:cxnLst/>
            <a:rect l="l" t="t" r="r" b="b"/>
            <a:pathLst>
              <a:path w="5140318" h="2248889">
                <a:moveTo>
                  <a:pt x="5140318" y="2248890"/>
                </a:moveTo>
                <a:lnTo>
                  <a:pt x="0" y="2248890"/>
                </a:lnTo>
                <a:lnTo>
                  <a:pt x="0" y="0"/>
                </a:lnTo>
                <a:lnTo>
                  <a:pt x="5140318" y="0"/>
                </a:lnTo>
                <a:lnTo>
                  <a:pt x="5140318" y="224889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24CC7700-5EE3-D6AA-947A-95CA97EB4BB6}"/>
              </a:ext>
            </a:extLst>
          </p:cNvPr>
          <p:cNvPicPr>
            <a:picLocks noChangeAspect="1"/>
          </p:cNvPicPr>
          <p:nvPr/>
        </p:nvPicPr>
        <p:blipFill>
          <a:blip r:embed="rId8"/>
          <a:stretch>
            <a:fillRect/>
          </a:stretch>
        </p:blipFill>
        <p:spPr>
          <a:xfrm>
            <a:off x="914400" y="2505644"/>
            <a:ext cx="4686300" cy="6136019"/>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786707" y="2706960"/>
            <a:ext cx="6985694" cy="336944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dirty="0">
                <a:solidFill>
                  <a:prstClr val="black"/>
                </a:solidFill>
                <a:latin typeface="Times New Roman" panose="02020603050405020304" pitchFamily="18" charset="0"/>
                <a:cs typeface="Times New Roman" panose="02020603050405020304" pitchFamily="18" charset="0"/>
              </a:rPr>
              <a:t>: in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Bàn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về</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tu</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dưỡng</a:t>
            </a:r>
            <a:r>
              <a:rPr lang="en-US" sz="4200" dirty="0">
                <a:solidFill>
                  <a:prstClr val="black"/>
                </a:solidFill>
                <a:latin typeface="Times New Roman" panose="02020603050405020304" pitchFamily="18" charset="0"/>
                <a:cs typeface="Times New Roman" panose="02020603050405020304" pitchFamily="18" charset="0"/>
              </a:rPr>
              <a:t>, NXB Trung Châu, </a:t>
            </a:r>
            <a:r>
              <a:rPr lang="en-US" sz="4200" dirty="0" err="1">
                <a:solidFill>
                  <a:prstClr val="black"/>
                </a:solidFill>
                <a:latin typeface="Times New Roman" panose="02020603050405020304" pitchFamily="18" charset="0"/>
                <a:cs typeface="Times New Roman" panose="02020603050405020304" pitchFamily="18" charset="0"/>
              </a:rPr>
              <a:t>Trùng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Khánh</a:t>
            </a:r>
            <a:r>
              <a:rPr lang="en-US" sz="4200" dirty="0">
                <a:solidFill>
                  <a:prstClr val="black"/>
                </a:solidFill>
                <a:latin typeface="Times New Roman" panose="02020603050405020304" pitchFamily="18" charset="0"/>
                <a:cs typeface="Times New Roman" panose="02020603050405020304" pitchFamily="18" charset="0"/>
              </a:rPr>
              <a:t>, 1943, TRẦN ĐÌNH SỬ dich.</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5AF8F44-8B17-FC0F-21A1-712D159B6022}"/>
              </a:ext>
            </a:extLst>
          </p:cNvPr>
          <p:cNvSpPr txBox="1"/>
          <p:nvPr/>
        </p:nvSpPr>
        <p:spPr>
          <a:xfrm>
            <a:off x="9982201" y="2773583"/>
            <a:ext cx="7440782"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10972800" y="6210300"/>
            <a:ext cx="4495800"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8CBE31F-01E0-F7ED-106C-6A9F1960D6CF}"/>
              </a:ext>
            </a:extLst>
          </p:cNvPr>
          <p:cNvSpPr txBox="1"/>
          <p:nvPr/>
        </p:nvSpPr>
        <p:spPr>
          <a:xfrm>
            <a:off x="1069980" y="7545570"/>
            <a:ext cx="16148040" cy="177279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rPr>
              <a:t>Văn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bản</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hiện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những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tâm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huyết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từng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trải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đúc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rút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kinh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nghiệm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quý</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dành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thế</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hệ</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sau</a:t>
            </a:r>
            <a:r>
              <a:rPr lang="en-US" sz="4200" dirty="0">
                <a:solidFill>
                  <a:prstClr val="black"/>
                </a:solidFill>
                <a:latin typeface="Times New Roman" panose="02020603050405020304" pitchFamily="18" charset="0"/>
                <a:cs typeface="Times New Roman" panose="02020603050405020304" pitchFamily="18" charset="0"/>
              </a:rPr>
              <a:t>.</a:t>
            </a: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4"/>
            <a:stretch>
              <a:fillRect/>
            </a:stretch>
          </a:blipFill>
        </p:spPr>
        <p:txBody>
          <a:bodyPr/>
          <a:lstStyle/>
          <a:p>
            <a:endParaRPr lang="en-US"/>
          </a:p>
        </p:txBody>
      </p:sp>
      <p:sp>
        <p:nvSpPr>
          <p:cNvPr id="33" name="Freeform 7">
            <a:extLst>
              <a:ext uri="{FF2B5EF4-FFF2-40B4-BE49-F238E27FC236}">
                <a16:creationId xmlns:a16="http://schemas.microsoft.com/office/drawing/2014/main" id="{62673CFC-297D-84E6-0228-94667F1CA003}"/>
              </a:ext>
            </a:extLst>
          </p:cNvPr>
          <p:cNvSpPr/>
          <p:nvPr/>
        </p:nvSpPr>
        <p:spPr>
          <a:xfrm>
            <a:off x="-2438400" y="8959399"/>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7" name="Freeform 5">
            <a:extLst>
              <a:ext uri="{FF2B5EF4-FFF2-40B4-BE49-F238E27FC236}">
                <a16:creationId xmlns:a16="http://schemas.microsoft.com/office/drawing/2014/main" id="{7C04F357-014E-37E3-62DF-EAA58EB54E19}"/>
              </a:ext>
            </a:extLst>
          </p:cNvPr>
          <p:cNvSpPr/>
          <p:nvPr/>
        </p:nvSpPr>
        <p:spPr>
          <a:xfrm>
            <a:off x="7713417" y="4051688"/>
            <a:ext cx="2813070" cy="3210351"/>
          </a:xfrm>
          <a:custGeom>
            <a:avLst/>
            <a:gdLst/>
            <a:ahLst/>
            <a:cxnLst/>
            <a:rect l="l" t="t" r="r" b="b"/>
            <a:pathLst>
              <a:path w="3605593" h="4114800">
                <a:moveTo>
                  <a:pt x="0" y="0"/>
                </a:moveTo>
                <a:lnTo>
                  <a:pt x="3605593" y="0"/>
                </a:lnTo>
                <a:lnTo>
                  <a:pt x="360559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6715198" y="3619500"/>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sp>
        <p:nvSpPr>
          <p:cNvPr id="3" name="Freeform 7">
            <a:extLst>
              <a:ext uri="{FF2B5EF4-FFF2-40B4-BE49-F238E27FC236}">
                <a16:creationId xmlns:a16="http://schemas.microsoft.com/office/drawing/2014/main" id="{2330893D-D1CB-15FD-2EC7-A62BF5685C4E}"/>
              </a:ext>
            </a:extLst>
          </p:cNvPr>
          <p:cNvSpPr/>
          <p:nvPr/>
        </p:nvSpPr>
        <p:spPr>
          <a:xfrm>
            <a:off x="1066800" y="642649"/>
            <a:ext cx="4104132" cy="11480090"/>
          </a:xfrm>
          <a:custGeom>
            <a:avLst/>
            <a:gdLst/>
            <a:ahLst/>
            <a:cxnLst/>
            <a:rect l="l" t="t" r="r" b="b"/>
            <a:pathLst>
              <a:path w="2942082" h="8229600">
                <a:moveTo>
                  <a:pt x="0" y="0"/>
                </a:moveTo>
                <a:lnTo>
                  <a:pt x="2942082" y="0"/>
                </a:lnTo>
                <a:lnTo>
                  <a:pt x="2942082"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143625" y="321469"/>
            <a:ext cx="5679281" cy="128587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Rounded Rectangle 2"/>
          <p:cNvSpPr/>
          <p:nvPr/>
        </p:nvSpPr>
        <p:spPr>
          <a:xfrm>
            <a:off x="464344" y="2179421"/>
            <a:ext cx="5359222" cy="197347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baseline="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6098819" y="2179421"/>
            <a:ext cx="6000748" cy="197347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black"/>
                </a:solidFill>
                <a:latin typeface="Times New Roman" panose="02020603050405020304" pitchFamily="18" charset="0"/>
                <a:cs typeface="Times New Roman" panose="02020603050405020304" pitchFamily="18" charset="0"/>
              </a:rPr>
              <a:t>Luận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điểm</a:t>
            </a:r>
            <a:r>
              <a:rPr lang="en-US" sz="3200" b="1" dirty="0">
                <a:solidFill>
                  <a:prstClr val="black"/>
                </a:solidFill>
                <a:latin typeface="Times New Roman" panose="02020603050405020304" pitchFamily="18" charset="0"/>
                <a:cs typeface="Times New Roman" panose="02020603050405020304" pitchFamily="18" charset="0"/>
              </a:rPr>
              <a:t> 2</a:t>
            </a:r>
          </a:p>
          <a:p>
            <a:pPr lvl="0" algn="ctr">
              <a:defRPr/>
            </a:pPr>
            <a:r>
              <a:rPr lang="en-US" sz="3200" b="1"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2373412" y="2179420"/>
            <a:ext cx="5450246" cy="197347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black"/>
                </a:solidFill>
                <a:latin typeface="Times New Roman" panose="02020603050405020304" pitchFamily="18" charset="0"/>
                <a:cs typeface="Times New Roman" panose="02020603050405020304" pitchFamily="18" charset="0"/>
              </a:rPr>
              <a:t>Luận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điểm</a:t>
            </a:r>
            <a:r>
              <a:rPr lang="en-US" sz="3200" b="1" dirty="0">
                <a:solidFill>
                  <a:prstClr val="black"/>
                </a:solidFill>
                <a:latin typeface="Times New Roman" panose="02020603050405020304" pitchFamily="18" charset="0"/>
                <a:cs typeface="Times New Roman" panose="02020603050405020304" pitchFamily="18" charset="0"/>
              </a:rPr>
              <a:t> 3</a:t>
            </a:r>
          </a:p>
          <a:p>
            <a:pPr lvl="0" algn="ctr">
              <a:defRPr/>
            </a:pPr>
            <a:r>
              <a:rPr lang="en-US" sz="3200" b="1"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075760" y="4536857"/>
            <a:ext cx="2839640" cy="56358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baseline="0" dirty="0">
                <a:solidFill>
                  <a:prstClr val="black"/>
                </a:solidFill>
                <a:latin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Arrow Connector 9"/>
          <p:cNvCxnSpPr>
            <a:stCxn id="2" idx="2"/>
            <a:endCxn id="4" idx="0"/>
          </p:cNvCxnSpPr>
          <p:nvPr/>
        </p:nvCxnSpPr>
        <p:spPr>
          <a:xfrm flipH="1">
            <a:off x="8663206" y="1607344"/>
            <a:ext cx="320060" cy="5720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2" idx="2"/>
            <a:endCxn id="3" idx="0"/>
          </p:cNvCxnSpPr>
          <p:nvPr/>
        </p:nvCxnSpPr>
        <p:spPr>
          <a:xfrm flipH="1">
            <a:off x="2708672" y="1607344"/>
            <a:ext cx="6274594" cy="5720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2" idx="2"/>
            <a:endCxn id="5" idx="0"/>
          </p:cNvCxnSpPr>
          <p:nvPr/>
        </p:nvCxnSpPr>
        <p:spPr>
          <a:xfrm>
            <a:off x="8983266" y="1607344"/>
            <a:ext cx="6115269" cy="5720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Connector 25"/>
          <p:cNvCxnSpPr>
            <a:stCxn id="4" idx="2"/>
            <a:endCxn id="7" idx="0"/>
          </p:cNvCxnSpPr>
          <p:nvPr/>
        </p:nvCxnSpPr>
        <p:spPr>
          <a:xfrm flipH="1">
            <a:off x="6945025" y="4152899"/>
            <a:ext cx="1718181" cy="383958"/>
          </a:xfrm>
          <a:prstGeom prst="line">
            <a:avLst/>
          </a:prstGeom>
        </p:spPr>
        <p:style>
          <a:lnRef idx="1">
            <a:schemeClr val="dk1"/>
          </a:lnRef>
          <a:fillRef idx="0">
            <a:schemeClr val="dk1"/>
          </a:fillRef>
          <a:effectRef idx="0">
            <a:schemeClr val="dk1"/>
          </a:effectRef>
          <a:fontRef idx="minor">
            <a:schemeClr val="tx1"/>
          </a:fontRef>
        </p:style>
      </p:cxnSp>
      <p:sp>
        <p:nvSpPr>
          <p:cNvPr id="15" name="Rounded Rectangle 14"/>
          <p:cNvSpPr/>
          <p:nvPr/>
        </p:nvSpPr>
        <p:spPr>
          <a:xfrm>
            <a:off x="9144000" y="4536856"/>
            <a:ext cx="2955566" cy="56358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err="1">
                <a:solidFill>
                  <a:prstClr val="black"/>
                </a:solidFill>
                <a:latin typeface="Times New Roman" panose="02020603050405020304" pitchFamily="18" charset="0"/>
                <a:cs typeface="Times New Roman" panose="02020603050405020304" pitchFamily="18" charset="0"/>
              </a:rPr>
              <a:t>Bằng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chứng</a:t>
            </a:r>
            <a:r>
              <a:rPr lang="en-US" sz="3000" b="1" dirty="0">
                <a:solidFill>
                  <a:prstClr val="black"/>
                </a:solidFill>
                <a:latin typeface="Times New Roman" panose="02020603050405020304" pitchFamily="18" charset="0"/>
                <a:cs typeface="Times New Roman" panose="02020603050405020304" pitchFamily="18" charset="0"/>
              </a:rPr>
              <a:t>:</a:t>
            </a:r>
          </a:p>
          <a:p>
            <a:pPr lvl="0" algn="ctr">
              <a:defRPr/>
            </a:pPr>
            <a:r>
              <a:rPr lang="en-US" sz="3000" b="1" dirty="0">
                <a:solidFill>
                  <a:prstClr val="black"/>
                </a:solidFill>
                <a:latin typeface="Times New Roman" panose="02020603050405020304" pitchFamily="18" charset="0"/>
                <a:cs typeface="Times New Roman" panose="02020603050405020304" pitchFamily="18" charset="0"/>
              </a:rPr>
              <a:t>………………………………………………………………………………………………………………………………………………………………………………</a:t>
            </a:r>
          </a:p>
        </p:txBody>
      </p:sp>
      <p:cxnSp>
        <p:nvCxnSpPr>
          <p:cNvPr id="45" name="Straight Connector 44"/>
          <p:cNvCxnSpPr>
            <a:stCxn id="4" idx="2"/>
            <a:endCxn id="15" idx="0"/>
          </p:cNvCxnSpPr>
          <p:nvPr/>
        </p:nvCxnSpPr>
        <p:spPr>
          <a:xfrm>
            <a:off x="8663206" y="4152899"/>
            <a:ext cx="1827177" cy="383957"/>
          </a:xfrm>
          <a:prstGeom prst="line">
            <a:avLst/>
          </a:prstGeom>
        </p:spPr>
        <p:style>
          <a:lnRef idx="1">
            <a:schemeClr val="dk1"/>
          </a:lnRef>
          <a:fillRef idx="0">
            <a:schemeClr val="dk1"/>
          </a:fillRef>
          <a:effectRef idx="0">
            <a:schemeClr val="dk1"/>
          </a:effectRef>
          <a:fontRef idx="minor">
            <a:schemeClr val="tx1"/>
          </a:fontRef>
        </p:style>
      </p:cxnSp>
      <p:sp>
        <p:nvSpPr>
          <p:cNvPr id="17" name="Rounded Rectangle 16"/>
          <p:cNvSpPr/>
          <p:nvPr/>
        </p:nvSpPr>
        <p:spPr>
          <a:xfrm>
            <a:off x="349827" y="4536856"/>
            <a:ext cx="2576403" cy="56358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baseline="0" dirty="0">
                <a:solidFill>
                  <a:prstClr val="black"/>
                </a:solidFill>
                <a:latin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9" name="Straight Connector 18"/>
          <p:cNvCxnSpPr>
            <a:endCxn id="17" idx="0"/>
          </p:cNvCxnSpPr>
          <p:nvPr/>
        </p:nvCxnSpPr>
        <p:spPr>
          <a:xfrm flipH="1">
            <a:off x="1638029" y="4152898"/>
            <a:ext cx="1036010" cy="383958"/>
          </a:xfrm>
          <a:prstGeom prst="line">
            <a:avLst/>
          </a:prstGeom>
        </p:spPr>
        <p:style>
          <a:lnRef idx="1">
            <a:schemeClr val="dk1"/>
          </a:lnRef>
          <a:fillRef idx="0">
            <a:schemeClr val="dk1"/>
          </a:fillRef>
          <a:effectRef idx="0">
            <a:schemeClr val="dk1"/>
          </a:effectRef>
          <a:fontRef idx="minor">
            <a:schemeClr val="tx1"/>
          </a:fontRef>
        </p:style>
      </p:cxnSp>
      <p:sp>
        <p:nvSpPr>
          <p:cNvPr id="20" name="Rounded Rectangle 19"/>
          <p:cNvSpPr/>
          <p:nvPr/>
        </p:nvSpPr>
        <p:spPr>
          <a:xfrm>
            <a:off x="3154831" y="4536855"/>
            <a:ext cx="2692329" cy="56358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err="1">
                <a:solidFill>
                  <a:prstClr val="black"/>
                </a:solidFill>
                <a:latin typeface="Times New Roman" panose="02020603050405020304" pitchFamily="18" charset="0"/>
                <a:cs typeface="Times New Roman" panose="02020603050405020304" pitchFamily="18" charset="0"/>
              </a:rPr>
              <a:t>Bằng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chứng</a:t>
            </a:r>
            <a:r>
              <a:rPr lang="en-US" sz="3000" b="1" dirty="0">
                <a:solidFill>
                  <a:prstClr val="black"/>
                </a:solidFill>
                <a:latin typeface="Times New Roman" panose="02020603050405020304" pitchFamily="18" charset="0"/>
                <a:cs typeface="Times New Roman" panose="02020603050405020304" pitchFamily="18" charset="0"/>
              </a:rPr>
              <a:t>:</a:t>
            </a:r>
          </a:p>
          <a:p>
            <a:pPr lvl="0" algn="ctr">
              <a:defRPr/>
            </a:pPr>
            <a:r>
              <a:rPr lang="en-US" sz="3000" b="1" dirty="0">
                <a:solidFill>
                  <a:prstClr val="black"/>
                </a:solidFill>
                <a:latin typeface="Times New Roman" panose="02020603050405020304" pitchFamily="18" charset="0"/>
                <a:cs typeface="Times New Roman" panose="02020603050405020304" pitchFamily="18" charset="0"/>
              </a:rPr>
              <a:t>………………………………………………………………………………………………………………………………………………</a:t>
            </a:r>
          </a:p>
        </p:txBody>
      </p:sp>
      <p:cxnSp>
        <p:nvCxnSpPr>
          <p:cNvPr id="21" name="Straight Connector 20"/>
          <p:cNvCxnSpPr>
            <a:endCxn id="20" idx="0"/>
          </p:cNvCxnSpPr>
          <p:nvPr/>
        </p:nvCxnSpPr>
        <p:spPr>
          <a:xfrm>
            <a:off x="2674037" y="4152898"/>
            <a:ext cx="1826959" cy="383957"/>
          </a:xfrm>
          <a:prstGeom prst="line">
            <a:avLst/>
          </a:prstGeom>
        </p:spPr>
        <p:style>
          <a:lnRef idx="1">
            <a:schemeClr val="dk1"/>
          </a:lnRef>
          <a:fillRef idx="0">
            <a:schemeClr val="dk1"/>
          </a:fillRef>
          <a:effectRef idx="0">
            <a:schemeClr val="dk1"/>
          </a:effectRef>
          <a:fontRef idx="minor">
            <a:schemeClr val="tx1"/>
          </a:fontRef>
        </p:style>
      </p:cxnSp>
      <p:sp>
        <p:nvSpPr>
          <p:cNvPr id="22" name="Rounded Rectangle 21"/>
          <p:cNvSpPr/>
          <p:nvPr/>
        </p:nvSpPr>
        <p:spPr>
          <a:xfrm>
            <a:off x="12208564" y="4519574"/>
            <a:ext cx="2839640" cy="56358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baseline="0" dirty="0">
                <a:solidFill>
                  <a:prstClr val="black"/>
                </a:solidFill>
                <a:latin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Connector 22"/>
          <p:cNvCxnSpPr>
            <a:endCxn id="22" idx="0"/>
          </p:cNvCxnSpPr>
          <p:nvPr/>
        </p:nvCxnSpPr>
        <p:spPr>
          <a:xfrm flipH="1">
            <a:off x="13077829" y="4135616"/>
            <a:ext cx="1718181" cy="383958"/>
          </a:xfrm>
          <a:prstGeom prst="line">
            <a:avLst/>
          </a:prstGeom>
        </p:spPr>
        <p:style>
          <a:lnRef idx="1">
            <a:schemeClr val="dk1"/>
          </a:lnRef>
          <a:fillRef idx="0">
            <a:schemeClr val="dk1"/>
          </a:fillRef>
          <a:effectRef idx="0">
            <a:schemeClr val="dk1"/>
          </a:effectRef>
          <a:fontRef idx="minor">
            <a:schemeClr val="tx1"/>
          </a:fontRef>
        </p:style>
      </p:cxnSp>
      <p:sp>
        <p:nvSpPr>
          <p:cNvPr id="24" name="Rounded Rectangle 23"/>
          <p:cNvSpPr/>
          <p:nvPr/>
        </p:nvSpPr>
        <p:spPr>
          <a:xfrm>
            <a:off x="15276804" y="4519573"/>
            <a:ext cx="2955566" cy="56358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err="1">
                <a:solidFill>
                  <a:prstClr val="black"/>
                </a:solidFill>
                <a:latin typeface="Times New Roman" panose="02020603050405020304" pitchFamily="18" charset="0"/>
                <a:cs typeface="Times New Roman" panose="02020603050405020304" pitchFamily="18" charset="0"/>
              </a:rPr>
              <a:t>Bằng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chứng</a:t>
            </a:r>
            <a:r>
              <a:rPr lang="en-US" sz="3000" b="1" dirty="0">
                <a:solidFill>
                  <a:prstClr val="black"/>
                </a:solidFill>
                <a:latin typeface="Times New Roman" panose="02020603050405020304" pitchFamily="18" charset="0"/>
                <a:cs typeface="Times New Roman" panose="02020603050405020304" pitchFamily="18" charset="0"/>
              </a:rPr>
              <a:t>:</a:t>
            </a:r>
          </a:p>
          <a:p>
            <a:pPr lvl="0" algn="ctr">
              <a:defRPr/>
            </a:pPr>
            <a:r>
              <a:rPr lang="en-US" sz="3000" b="1" dirty="0">
                <a:solidFill>
                  <a:prstClr val="black"/>
                </a:solidFill>
                <a:latin typeface="Times New Roman" panose="02020603050405020304" pitchFamily="18" charset="0"/>
                <a:cs typeface="Times New Roman" panose="02020603050405020304" pitchFamily="18" charset="0"/>
              </a:rPr>
              <a:t>………………………………………………………………………………………………………………………………………………………………………………</a:t>
            </a:r>
          </a:p>
        </p:txBody>
      </p:sp>
      <p:cxnSp>
        <p:nvCxnSpPr>
          <p:cNvPr id="25" name="Straight Connector 24"/>
          <p:cNvCxnSpPr>
            <a:endCxn id="24" idx="0"/>
          </p:cNvCxnSpPr>
          <p:nvPr/>
        </p:nvCxnSpPr>
        <p:spPr>
          <a:xfrm>
            <a:off x="14796010" y="4135616"/>
            <a:ext cx="1827177" cy="383957"/>
          </a:xfrm>
          <a:prstGeom prst="line">
            <a:avLst/>
          </a:prstGeom>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3AD8C1D2-238F-58FB-C7FC-961A2D6200C2}"/>
              </a:ext>
            </a:extLst>
          </p:cNvPr>
          <p:cNvPicPr>
            <a:picLocks noChangeAspect="1"/>
          </p:cNvPicPr>
          <p:nvPr/>
        </p:nvPicPr>
        <p:blipFill>
          <a:blip r:embed="rId4"/>
          <a:stretch>
            <a:fillRect/>
          </a:stretch>
        </p:blipFill>
        <p:spPr>
          <a:xfrm rot="815434">
            <a:off x="15925800" y="6102168"/>
            <a:ext cx="3196880" cy="4536855"/>
          </a:xfrm>
          <a:prstGeom prst="rect">
            <a:avLst/>
          </a:prstGeom>
        </p:spPr>
      </p:pic>
    </p:spTree>
    <p:extLst>
      <p:ext uri="{BB962C8B-B14F-4D97-AF65-F5344CB8AC3E}">
        <p14:creationId xmlns:p14="http://schemas.microsoft.com/office/powerpoint/2010/main" val="1195629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228600" y="2476500"/>
            <a:ext cx="12766708" cy="332398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1. </a:t>
            </a: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Luận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đề</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luận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điểm</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của</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văn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bản</a:t>
            </a:r>
            <a:endPar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sp>
        <p:nvSpPr>
          <p:cNvPr id="3" name="Freeform 5">
            <a:extLst>
              <a:ext uri="{FF2B5EF4-FFF2-40B4-BE49-F238E27FC236}">
                <a16:creationId xmlns:a16="http://schemas.microsoft.com/office/drawing/2014/main" id="{1D06ECC5-F7A3-E1DF-F2D7-FFBED3FB7D5F}"/>
              </a:ext>
            </a:extLst>
          </p:cNvPr>
          <p:cNvSpPr/>
          <p:nvPr/>
        </p:nvSpPr>
        <p:spPr>
          <a:xfrm>
            <a:off x="11049000" y="1283864"/>
            <a:ext cx="6003607" cy="8812636"/>
          </a:xfrm>
          <a:custGeom>
            <a:avLst/>
            <a:gdLst/>
            <a:ahLst/>
            <a:cxnLst/>
            <a:rect l="l" t="t" r="r" b="b"/>
            <a:pathLst>
              <a:path w="2803207" h="4114800">
                <a:moveTo>
                  <a:pt x="0" y="0"/>
                </a:moveTo>
                <a:lnTo>
                  <a:pt x="2803207" y="0"/>
                </a:lnTo>
                <a:lnTo>
                  <a:pt x="280320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90993320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9875A10C-D1B5-0510-758A-E50F570BE993}"/>
              </a:ext>
            </a:extLst>
          </p:cNvPr>
          <p:cNvSpPr/>
          <p:nvPr/>
        </p:nvSpPr>
        <p:spPr>
          <a:xfrm>
            <a:off x="15544800" y="-46101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Rounded Rectangle 5"/>
          <p:cNvSpPr/>
          <p:nvPr/>
        </p:nvSpPr>
        <p:spPr>
          <a:xfrm>
            <a:off x="4305300" y="914400"/>
            <a:ext cx="9906000" cy="1981200"/>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32632"/>
            <a:r>
              <a:rPr lang="en-US" sz="5400" b="1" dirty="0" err="1">
                <a:solidFill>
                  <a:prstClr val="black"/>
                </a:solidFill>
                <a:latin typeface="Times New Roman" panose="02020603050405020304" pitchFamily="18" charset="0"/>
                <a:cs typeface="Times New Roman" panose="02020603050405020304" pitchFamily="18" charset="0"/>
              </a:rPr>
              <a:t>Luận</a:t>
            </a:r>
            <a:r>
              <a:rPr lang="en-US" sz="5400" b="1" dirty="0">
                <a:solidFill>
                  <a:prstClr val="black"/>
                </a:solidFill>
                <a:latin typeface="Times New Roman" panose="02020603050405020304" pitchFamily="18" charset="0"/>
                <a:cs typeface="Times New Roman" panose="02020603050405020304" pitchFamily="18" charset="0"/>
              </a:rPr>
              <a:t> </a:t>
            </a:r>
            <a:r>
              <a:rPr lang="en-US" sz="5400" b="1" dirty="0" err="1">
                <a:solidFill>
                  <a:prstClr val="black"/>
                </a:solidFill>
                <a:latin typeface="Times New Roman" panose="02020603050405020304" pitchFamily="18" charset="0"/>
                <a:cs typeface="Times New Roman" panose="02020603050405020304" pitchFamily="18" charset="0"/>
              </a:rPr>
              <a:t>đề</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bàn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về</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việc</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đọc</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sách</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884620" y="3921642"/>
            <a:ext cx="3906580"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1632632"/>
            <a:r>
              <a:rPr lang="en-US" sz="4800" b="1" dirty="0" err="1">
                <a:solidFill>
                  <a:prstClr val="black"/>
                </a:solidFill>
                <a:latin typeface="Times New Roman" panose="02020603050405020304" pitchFamily="18" charset="0"/>
                <a:cs typeface="Times New Roman" panose="02020603050405020304" pitchFamily="18" charset="0"/>
              </a:rPr>
              <a:t>Luận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điểm</a:t>
            </a:r>
            <a:r>
              <a:rPr lang="en-US" sz="4800" b="1" dirty="0">
                <a:solidFill>
                  <a:prstClr val="black"/>
                </a:solidFill>
                <a:latin typeface="Times New Roman" panose="02020603050405020304" pitchFamily="18" charset="0"/>
                <a:cs typeface="Times New Roman" panose="02020603050405020304" pitchFamily="18" charset="0"/>
              </a:rPr>
              <a:t> 1</a:t>
            </a:r>
            <a:r>
              <a:rPr lang="en-US" sz="4800" dirty="0">
                <a:solidFill>
                  <a:prstClr val="black"/>
                </a:solidFill>
                <a:latin typeface="Times New Roman" panose="02020603050405020304" pitchFamily="18" charset="0"/>
                <a:cs typeface="Times New Roman" panose="02020603050405020304" pitchFamily="18" charset="0"/>
              </a:rPr>
              <a:t>: Ý </a:t>
            </a:r>
            <a:r>
              <a:rPr lang="en-US" sz="4800" dirty="0" err="1">
                <a:solidFill>
                  <a:prstClr val="black"/>
                </a:solidFill>
                <a:latin typeface="Times New Roman" panose="02020603050405020304" pitchFamily="18" charset="0"/>
                <a:cs typeface="Times New Roman" panose="02020603050405020304" pitchFamily="18" charset="0"/>
              </a:rPr>
              <a:t>nghĩa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tầm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quan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trọng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việc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sách</a:t>
            </a:r>
            <a:endParaRPr lang="en-US" sz="4800" dirty="0">
              <a:solidFill>
                <a:prstClr val="black"/>
              </a:solidFill>
              <a:latin typeface="Times New Roman" panose="02020603050405020304" pitchFamily="18" charset="0"/>
              <a:cs typeface="Times New Roman" panose="02020603050405020304" pitchFamily="18" charset="0"/>
            </a:endParaRPr>
          </a:p>
          <a:p>
            <a:pPr algn="just" defTabSz="1632632"/>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6873949" y="3924300"/>
            <a:ext cx="4768702"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1632632"/>
            <a:r>
              <a:rPr lang="en-US" sz="4800" b="1" dirty="0" err="1">
                <a:solidFill>
                  <a:prstClr val="black"/>
                </a:solidFill>
                <a:latin typeface="Times New Roman" panose="02020603050405020304" pitchFamily="18" charset="0"/>
                <a:cs typeface="Times New Roman" panose="02020603050405020304" pitchFamily="18" charset="0"/>
              </a:rPr>
              <a:t>Luận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điểm</a:t>
            </a:r>
            <a:r>
              <a:rPr lang="en-US" sz="4800" b="1" dirty="0">
                <a:solidFill>
                  <a:prstClr val="black"/>
                </a:solidFill>
                <a:latin typeface="Times New Roman" panose="02020603050405020304" pitchFamily="18" charset="0"/>
                <a:cs typeface="Times New Roman" panose="02020603050405020304" pitchFamily="18" charset="0"/>
              </a:rPr>
              <a:t> 2</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Những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những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biểu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hiện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lầm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sách</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2725400" y="3924300"/>
            <a:ext cx="3810000"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1632632"/>
            <a:r>
              <a:rPr lang="en-US" sz="4800" b="1" dirty="0" err="1">
                <a:solidFill>
                  <a:prstClr val="black"/>
                </a:solidFill>
                <a:latin typeface="Times New Roman" panose="02020603050405020304" pitchFamily="18" charset="0"/>
                <a:cs typeface="Times New Roman" panose="02020603050405020304" pitchFamily="18" charset="0"/>
              </a:rPr>
              <a:t>Luận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điểm</a:t>
            </a:r>
            <a:r>
              <a:rPr lang="en-US" sz="4800" b="1" dirty="0">
                <a:solidFill>
                  <a:prstClr val="black"/>
                </a:solidFill>
                <a:latin typeface="Times New Roman" panose="02020603050405020304" pitchFamily="18" charset="0"/>
                <a:cs typeface="Times New Roman" panose="02020603050405020304" pitchFamily="18" charset="0"/>
              </a:rPr>
              <a:t> 3</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lựa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chọn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hiệu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quả</a:t>
            </a:r>
            <a:endParaRPr lang="en-US" sz="4800" dirty="0">
              <a:solidFill>
                <a:prstClr val="black"/>
              </a:solidFill>
              <a:latin typeface="Times New Roman" panose="02020603050405020304" pitchFamily="18" charset="0"/>
              <a:cs typeface="Times New Roman" panose="02020603050405020304" pitchFamily="18" charset="0"/>
            </a:endParaRPr>
          </a:p>
        </p:txBody>
      </p:sp>
      <p:cxnSp>
        <p:nvCxnSpPr>
          <p:cNvPr id="11" name="Elbow Connector 10"/>
          <p:cNvCxnSpPr>
            <a:stCxn id="6" idx="2"/>
            <a:endCxn id="8" idx="0"/>
          </p:cNvCxnSpPr>
          <p:nvPr/>
        </p:nvCxnSpPr>
        <p:spPr>
          <a:xfrm rot="5400000">
            <a:off x="8743950" y="3409950"/>
            <a:ext cx="1028700" cy="1270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6" idx="2"/>
            <a:endCxn id="7" idx="0"/>
          </p:cNvCxnSpPr>
          <p:nvPr/>
        </p:nvCxnSpPr>
        <p:spPr>
          <a:xfrm rot="5400000">
            <a:off x="6035084" y="698426"/>
            <a:ext cx="1026042" cy="542039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6" idx="2"/>
            <a:endCxn id="9" idx="0"/>
          </p:cNvCxnSpPr>
          <p:nvPr/>
        </p:nvCxnSpPr>
        <p:spPr>
          <a:xfrm rot="16200000" flipH="1">
            <a:off x="11430000" y="723900"/>
            <a:ext cx="1028700" cy="53721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 name="Freeform 5">
            <a:extLst>
              <a:ext uri="{FF2B5EF4-FFF2-40B4-BE49-F238E27FC236}">
                <a16:creationId xmlns:a16="http://schemas.microsoft.com/office/drawing/2014/main" id="{E3660097-0AFA-106F-5D57-4B4C93F64E44}"/>
              </a:ext>
            </a:extLst>
          </p:cNvPr>
          <p:cNvSpPr/>
          <p:nvPr/>
        </p:nvSpPr>
        <p:spPr>
          <a:xfrm>
            <a:off x="0" y="7962900"/>
            <a:ext cx="2660038" cy="2530361"/>
          </a:xfrm>
          <a:custGeom>
            <a:avLst/>
            <a:gdLst/>
            <a:ahLst/>
            <a:cxnLst/>
            <a:rect l="l" t="t" r="r" b="b"/>
            <a:pathLst>
              <a:path w="4082288" h="3883276">
                <a:moveTo>
                  <a:pt x="0" y="0"/>
                </a:moveTo>
                <a:lnTo>
                  <a:pt x="4082288" y="0"/>
                </a:lnTo>
                <a:lnTo>
                  <a:pt x="4082288" y="3883276"/>
                </a:lnTo>
                <a:lnTo>
                  <a:pt x="0" y="3883276"/>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5309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6934200" y="2705100"/>
            <a:ext cx="9982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Hệ</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thống</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lí</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lẽ</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lang="en-US" sz="7200" dirty="0" err="1">
                <a:solidFill>
                  <a:srgbClr val="000000"/>
                </a:solidFill>
                <a:latin typeface="#9Slide07 SVNStick A Round" panose="02000503000000000000" pitchFamily="2" charset="0"/>
                <a:cs typeface="Times New Roman" panose="02020603050405020304" pitchFamily="18" charset="0"/>
              </a:rPr>
              <a:t>bằng</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chứng</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579FCA15-5DF6-4C3C-11D2-B7911890A879}"/>
              </a:ext>
            </a:extLst>
          </p:cNvPr>
          <p:cNvSpPr/>
          <p:nvPr/>
        </p:nvSpPr>
        <p:spPr>
          <a:xfrm>
            <a:off x="762000" y="1562100"/>
            <a:ext cx="6019800" cy="6869958"/>
          </a:xfrm>
          <a:custGeom>
            <a:avLst/>
            <a:gdLst/>
            <a:ahLst/>
            <a:cxnLst/>
            <a:rect l="l" t="t" r="r" b="b"/>
            <a:pathLst>
              <a:path w="3605593" h="4114800">
                <a:moveTo>
                  <a:pt x="0" y="0"/>
                </a:moveTo>
                <a:lnTo>
                  <a:pt x="3605593" y="0"/>
                </a:lnTo>
                <a:lnTo>
                  <a:pt x="360559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62843803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5410200" y="1613566"/>
            <a:ext cx="12573000" cy="2800767"/>
          </a:xfrm>
          <a:prstGeom prst="rect">
            <a:avLst/>
          </a:prstGeom>
          <a:solidFill>
            <a:schemeClr val="bg1"/>
          </a:solidFill>
          <a:ln>
            <a:solidFill>
              <a:schemeClr val="accent6">
                <a:lumMod val="20000"/>
                <a:lumOff val="80000"/>
              </a:schemeClr>
            </a:solidFill>
          </a:ln>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lẽ</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cs typeface="Times New Roman" panose="02020603050405020304" pitchFamily="18" charset="0"/>
              </a:rPr>
              <a:t>đường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tiếp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cận</a:t>
            </a:r>
            <a:r>
              <a:rPr lang="en-US" sz="4400" dirty="0">
                <a:solidFill>
                  <a:prstClr val="black"/>
                </a:solidFill>
                <a:latin typeface="Times New Roman" panose="02020603050405020304" pitchFamily="18" charset="0"/>
                <a:cs typeface="Times New Roman" panose="02020603050405020304" pitchFamily="18" charset="0"/>
              </a:rPr>
              <a:t> tri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hưởng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Freeform 9">
            <a:extLst>
              <a:ext uri="{FF2B5EF4-FFF2-40B4-BE49-F238E27FC236}">
                <a16:creationId xmlns:a16="http://schemas.microsoft.com/office/drawing/2014/main" id="{3D5A7284-DF01-1119-76F7-D8A259DD58FF}"/>
              </a:ext>
            </a:extLst>
          </p:cNvPr>
          <p:cNvSpPr/>
          <p:nvPr/>
        </p:nvSpPr>
        <p:spPr>
          <a:xfrm>
            <a:off x="1026880" y="8956685"/>
            <a:ext cx="5140318" cy="2248889"/>
          </a:xfrm>
          <a:custGeom>
            <a:avLst/>
            <a:gdLst/>
            <a:ahLst/>
            <a:cxnLst/>
            <a:rect l="l" t="t" r="r" b="b"/>
            <a:pathLst>
              <a:path w="5140318" h="2248889">
                <a:moveTo>
                  <a:pt x="0" y="0"/>
                </a:moveTo>
                <a:lnTo>
                  <a:pt x="5140318" y="0"/>
                </a:lnTo>
                <a:lnTo>
                  <a:pt x="5140318" y="2248890"/>
                </a:lnTo>
                <a:lnTo>
                  <a:pt x="0" y="2248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EF223CB5-3867-C798-EBBA-1AE13C4D79E4}"/>
              </a:ext>
            </a:extLst>
          </p:cNvPr>
          <p:cNvSpPr/>
          <p:nvPr/>
        </p:nvSpPr>
        <p:spPr>
          <a:xfrm>
            <a:off x="-830426" y="8162334"/>
            <a:ext cx="2819217" cy="2741688"/>
          </a:xfrm>
          <a:custGeom>
            <a:avLst/>
            <a:gdLst/>
            <a:ahLst/>
            <a:cxnLst/>
            <a:rect l="l" t="t" r="r" b="b"/>
            <a:pathLst>
              <a:path w="2819217" h="2741688">
                <a:moveTo>
                  <a:pt x="0" y="0"/>
                </a:moveTo>
                <a:lnTo>
                  <a:pt x="2819217" y="0"/>
                </a:lnTo>
                <a:lnTo>
                  <a:pt x="2819217" y="2741688"/>
                </a:lnTo>
                <a:lnTo>
                  <a:pt x="0" y="2741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Rounded Rectangle 8"/>
          <p:cNvSpPr/>
          <p:nvPr/>
        </p:nvSpPr>
        <p:spPr>
          <a:xfrm>
            <a:off x="1026880" y="2286000"/>
            <a:ext cx="3906580"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1632632"/>
            <a:r>
              <a:rPr lang="en-US" sz="4800" b="1" dirty="0" err="1">
                <a:solidFill>
                  <a:prstClr val="black"/>
                </a:solidFill>
                <a:latin typeface="Times New Roman" panose="02020603050405020304" pitchFamily="18" charset="0"/>
                <a:cs typeface="Times New Roman" panose="02020603050405020304" pitchFamily="18" charset="0"/>
              </a:rPr>
              <a:t>Luận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điểm</a:t>
            </a:r>
            <a:r>
              <a:rPr lang="en-US" sz="4800" b="1" dirty="0">
                <a:solidFill>
                  <a:prstClr val="black"/>
                </a:solidFill>
                <a:latin typeface="Times New Roman" panose="02020603050405020304" pitchFamily="18" charset="0"/>
                <a:cs typeface="Times New Roman" panose="02020603050405020304" pitchFamily="18" charset="0"/>
              </a:rPr>
              <a:t> 1</a:t>
            </a:r>
            <a:r>
              <a:rPr lang="en-US" sz="4800" dirty="0">
                <a:solidFill>
                  <a:prstClr val="black"/>
                </a:solidFill>
                <a:latin typeface="Times New Roman" panose="02020603050405020304" pitchFamily="18" charset="0"/>
                <a:cs typeface="Times New Roman" panose="02020603050405020304" pitchFamily="18" charset="0"/>
              </a:rPr>
              <a:t>: Ý </a:t>
            </a:r>
            <a:r>
              <a:rPr lang="en-US" sz="4800" dirty="0" err="1">
                <a:solidFill>
                  <a:prstClr val="black"/>
                </a:solidFill>
                <a:latin typeface="Times New Roman" panose="02020603050405020304" pitchFamily="18" charset="0"/>
                <a:cs typeface="Times New Roman" panose="02020603050405020304" pitchFamily="18" charset="0"/>
              </a:rPr>
              <a:t>nghĩa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tầm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quan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trọng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việc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sách</a:t>
            </a:r>
            <a:endParaRPr lang="en-US" sz="4800" dirty="0">
              <a:solidFill>
                <a:prstClr val="black"/>
              </a:solidFill>
              <a:latin typeface="Times New Roman" panose="02020603050405020304" pitchFamily="18" charset="0"/>
              <a:cs typeface="Times New Roman" panose="02020603050405020304" pitchFamily="18" charset="0"/>
            </a:endParaRPr>
          </a:p>
          <a:p>
            <a:pPr algn="just" defTabSz="1632632"/>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410200" y="4637425"/>
            <a:ext cx="12573000" cy="3477875"/>
          </a:xfrm>
          <a:prstGeom prst="rect">
            <a:avLst/>
          </a:prstGeom>
          <a:solidFill>
            <a:schemeClr val="bg1"/>
          </a:solidFill>
          <a:ln>
            <a:solidFill>
              <a:schemeClr val="accent6">
                <a:lumMod val="20000"/>
                <a:lumOff val="80000"/>
              </a:schemeClr>
            </a:solidFill>
          </a:ln>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chứng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vấn</a:t>
            </a:r>
            <a:r>
              <a:rPr lang="en-US" sz="4400" dirty="0">
                <a:solidFill>
                  <a:prstClr val="black"/>
                </a:solidFill>
                <a:latin typeface="Times New Roman" panose="02020603050405020304" pitchFamily="18" charset="0"/>
                <a:cs typeface="Times New Roman" panose="02020603050405020304" pitchFamily="18" charset="0"/>
              </a:rPr>
              <a:t>, tri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vở</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vùi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lấp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món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hưởng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9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2552700"/>
            <a:ext cx="4768702"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1632632"/>
            <a:r>
              <a:rPr lang="en-US" sz="4800" b="1" dirty="0" err="1">
                <a:solidFill>
                  <a:prstClr val="black"/>
                </a:solidFill>
                <a:latin typeface="Times New Roman" panose="02020603050405020304" pitchFamily="18" charset="0"/>
                <a:cs typeface="Times New Roman" panose="02020603050405020304" pitchFamily="18" charset="0"/>
              </a:rPr>
              <a:t>Luận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điểm</a:t>
            </a:r>
            <a:r>
              <a:rPr lang="en-US" sz="4800" b="1" dirty="0">
                <a:solidFill>
                  <a:prstClr val="black"/>
                </a:solidFill>
                <a:latin typeface="Times New Roman" panose="02020603050405020304" pitchFamily="18" charset="0"/>
                <a:cs typeface="Times New Roman" panose="02020603050405020304" pitchFamily="18" charset="0"/>
              </a:rPr>
              <a:t> 2</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Những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những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biểu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hiện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sai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lầm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sách</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410200" y="1638300"/>
            <a:ext cx="12573000" cy="2123658"/>
          </a:xfrm>
          <a:prstGeom prst="rect">
            <a:avLst/>
          </a:prstGeom>
          <a:solidFill>
            <a:schemeClr val="bg1"/>
          </a:solidFill>
          <a:ln>
            <a:solidFill>
              <a:schemeClr val="accent6">
                <a:lumMod val="20000"/>
                <a:lumOff val="80000"/>
              </a:schemeClr>
            </a:solidFill>
          </a:ln>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lẽ</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khiến</a:t>
            </a:r>
            <a:r>
              <a:rPr lang="en-US" sz="4400" dirty="0">
                <a:solidFill>
                  <a:prstClr val="black"/>
                </a:solidFill>
                <a:latin typeface="Times New Roman" panose="02020603050405020304" pitchFamily="18" charset="0"/>
                <a:cs typeface="Times New Roman" panose="02020603050405020304" pitchFamily="18" charset="0"/>
              </a:rPr>
              <a:t> ta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chuyên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sâu</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khiến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hướng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5410200" y="4152900"/>
            <a:ext cx="12573000" cy="4154984"/>
          </a:xfrm>
          <a:prstGeom prst="rect">
            <a:avLst/>
          </a:prstGeom>
          <a:solidFill>
            <a:schemeClr val="bg1"/>
          </a:solidFill>
          <a:ln>
            <a:solidFill>
              <a:schemeClr val="accent6">
                <a:lumMod val="20000"/>
                <a:lumOff val="80000"/>
              </a:schemeClr>
            </a:solidFill>
          </a:ln>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chứng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just" defTabSz="1632632">
              <a:defRPr/>
            </a:pPr>
            <a:r>
              <a:rPr lang="en-US" sz="4400" dirty="0">
                <a:solidFill>
                  <a:prstClr val="black"/>
                </a:solidFill>
                <a:latin typeface="Times New Roman" panose="02020603050405020304" pitchFamily="18" charset="0"/>
                <a:cs typeface="Times New Roman" panose="02020603050405020304" pitchFamily="18" charset="0"/>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dễ</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kiếm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khoe</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nhưng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ít</a:t>
            </a:r>
            <a:r>
              <a:rPr lang="en-US" sz="4400" dirty="0">
                <a:solidFill>
                  <a:prstClr val="black"/>
                </a:solidFill>
                <a:latin typeface="Times New Roman" panose="02020603050405020304" pitchFamily="18" charset="0"/>
                <a:cs typeface="Times New Roman" panose="02020603050405020304" pitchFamily="18" charset="0"/>
              </a:rPr>
              <a:t>.</a:t>
            </a:r>
          </a:p>
          <a:p>
            <a:pPr lvl="0" algn="just" defTabSz="1632632">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mấy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mấy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bỏ</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a:t>
            </a:r>
            <a:endParaRPr lang="vi-VN"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92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990600" y="1181100"/>
            <a:ext cx="15870057" cy="3108543"/>
          </a:xfrm>
          <a:prstGeom prst="rect">
            <a:avLst/>
          </a:prstGeom>
          <a:noFill/>
        </p:spPr>
        <p:txBody>
          <a:bodyPr wrap="square" rtlCol="0">
            <a:spAutoFit/>
          </a:bodyPr>
          <a:lstStyle/>
          <a:p>
            <a:pPr lvl="0" algn="ctr" defTabSz="1632632">
              <a:defRPr/>
            </a:pPr>
            <a:r>
              <a:rPr lang="en-US" sz="7200" b="1" dirty="0">
                <a:solidFill>
                  <a:srgbClr val="FF0000"/>
                </a:solidFill>
                <a:latin typeface="#9Slide06 Netmuc KT" panose="02040603050506020204" pitchFamily="18" charset="0"/>
                <a:cs typeface="Times New Roman" panose="02020603050405020304" pitchFamily="18" charset="0"/>
              </a:rPr>
              <a:t>THẢO LUẬN NHANH</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rPr>
              <a:t>Trong </a:t>
            </a:r>
            <a:r>
              <a:rPr lang="en-US" sz="4200" dirty="0" err="1">
                <a:solidFill>
                  <a:prstClr val="black"/>
                </a:solidFill>
                <a:latin typeface="Times New Roman" panose="02020603050405020304" pitchFamily="18" charset="0"/>
                <a:cs typeface="Times New Roman" panose="02020603050405020304" pitchFamily="18" charset="0"/>
              </a:rPr>
              <a:t>phần</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tỏ</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dụng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lẽ</a:t>
            </a:r>
            <a:r>
              <a:rPr lang="en-US" sz="4000" dirty="0">
                <a:solidFill>
                  <a:prstClr val="black"/>
                </a:solidFill>
                <a:latin typeface="Times New Roman" panose="02020603050405020304" pitchFamily="18" charset="0"/>
                <a:cs typeface="Times New Roman" panose="02020603050405020304" pitchFamily="18" charset="0"/>
              </a:rPr>
              <a:t> </a:t>
            </a:r>
            <a:r>
              <a:rPr lang="en-US" sz="4000" i="1" dirty="0">
                <a:solidFill>
                  <a:prstClr val="black"/>
                </a:solidFill>
                <a:latin typeface="Times New Roman" panose="02020603050405020304" pitchFamily="18" charset="0"/>
                <a:cs typeface="Times New Roman" panose="02020603050405020304" pitchFamily="18" charset="0"/>
              </a:rPr>
              <a:t>“</a:t>
            </a:r>
            <a:r>
              <a:rPr lang="en-US" sz="4000" i="1" dirty="0" err="1">
                <a:solidFill>
                  <a:prstClr val="black"/>
                </a:solidFill>
                <a:latin typeface="Times New Roman" panose="02020603050405020304" pitchFamily="18" charset="0"/>
                <a:cs typeface="Times New Roman" panose="02020603050405020304" pitchFamily="18" charset="0"/>
              </a:rPr>
              <a:t>Sách</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nhiều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khiến</a:t>
            </a:r>
            <a:r>
              <a:rPr lang="en-US" sz="4000" i="1" dirty="0">
                <a:solidFill>
                  <a:prstClr val="black"/>
                </a:solidFill>
                <a:latin typeface="Times New Roman" panose="02020603050405020304" pitchFamily="18" charset="0"/>
                <a:cs typeface="Times New Roman" panose="02020603050405020304" pitchFamily="18" charset="0"/>
              </a:rPr>
              <a:t> ta </a:t>
            </a:r>
            <a:r>
              <a:rPr lang="en-US" sz="4000" i="1" dirty="0" err="1">
                <a:solidFill>
                  <a:prstClr val="black"/>
                </a:solidFill>
                <a:latin typeface="Times New Roman" panose="02020603050405020304" pitchFamily="18" charset="0"/>
                <a:cs typeface="Times New Roman" panose="02020603050405020304" pitchFamily="18" charset="0"/>
              </a:rPr>
              <a:t>không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chuyên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sâu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Sách</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nhiều</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khiến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người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đọc</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lạc</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hướng</a:t>
            </a:r>
            <a:r>
              <a:rPr lang="en-US" sz="4000" i="1" dirty="0">
                <a:solidFill>
                  <a:prstClr val="black"/>
                </a:solidFill>
                <a:latin typeface="Times New Roman" panose="02020603050405020304" pitchFamily="18" charset="0"/>
                <a:cs typeface="Times New Roman" panose="02020603050405020304" pitchFamily="18" charset="0"/>
              </a:rPr>
              <a:t>”.</a:t>
            </a:r>
            <a:r>
              <a:rPr lang="en-US" sz="4200" i="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Em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có</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đồng</a:t>
            </a:r>
            <a:r>
              <a:rPr lang="en-US" sz="4200" dirty="0">
                <a:solidFill>
                  <a:prstClr val="black"/>
                </a:solidFill>
                <a:latin typeface="Times New Roman" panose="02020603050405020304" pitchFamily="18" charset="0"/>
                <a:cs typeface="Times New Roman" panose="02020603050405020304" pitchFamily="18" charset="0"/>
              </a:rPr>
              <a:t> ý </a:t>
            </a:r>
            <a:r>
              <a:rPr lang="en-US" sz="4200" dirty="0" err="1">
                <a:solidFill>
                  <a:prstClr val="black"/>
                </a:solidFill>
                <a:latin typeface="Times New Roman" panose="02020603050405020304" pitchFamily="18" charset="0"/>
                <a:cs typeface="Times New Roman" panose="02020603050405020304" pitchFamily="18" charset="0"/>
              </a:rPr>
              <a:t>với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lẽ</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này</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sao</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BA017C6E-97E6-81E2-89AA-3CF787BB26F0}"/>
              </a:ext>
            </a:extLst>
          </p:cNvPr>
          <p:cNvSpPr/>
          <p:nvPr/>
        </p:nvSpPr>
        <p:spPr>
          <a:xfrm>
            <a:off x="11811000" y="4533900"/>
            <a:ext cx="5547151" cy="5540217"/>
          </a:xfrm>
          <a:custGeom>
            <a:avLst/>
            <a:gdLst/>
            <a:ahLst/>
            <a:cxnLst/>
            <a:rect l="l" t="t" r="r" b="b"/>
            <a:pathLst>
              <a:path w="5547151" h="5540217">
                <a:moveTo>
                  <a:pt x="0" y="0"/>
                </a:moveTo>
                <a:lnTo>
                  <a:pt x="5547152" y="0"/>
                </a:lnTo>
                <a:lnTo>
                  <a:pt x="5547152" y="5540217"/>
                </a:lnTo>
                <a:lnTo>
                  <a:pt x="0" y="554021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903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74D84869-7CAF-D3D6-EF81-8568C101EB77}"/>
              </a:ext>
            </a:extLst>
          </p:cNvPr>
          <p:cNvGrpSpPr/>
          <p:nvPr/>
        </p:nvGrpSpPr>
        <p:grpSpPr>
          <a:xfrm>
            <a:off x="1137824" y="623411"/>
            <a:ext cx="16038068" cy="9187850"/>
            <a:chOff x="0" y="0"/>
            <a:chExt cx="22491916" cy="12036549"/>
          </a:xfrm>
        </p:grpSpPr>
        <p:grpSp>
          <p:nvGrpSpPr>
            <p:cNvPr id="17" name="Group 3">
              <a:extLst>
                <a:ext uri="{FF2B5EF4-FFF2-40B4-BE49-F238E27FC236}">
                  <a16:creationId xmlns:a16="http://schemas.microsoft.com/office/drawing/2014/main" id="{C882D780-107B-4B6D-53CE-AF228BCD13C3}"/>
                </a:ext>
              </a:extLst>
            </p:cNvPr>
            <p:cNvGrpSpPr/>
            <p:nvPr/>
          </p:nvGrpSpPr>
          <p:grpSpPr>
            <a:xfrm>
              <a:off x="0" y="0"/>
              <a:ext cx="22491916" cy="12036549"/>
              <a:chOff x="0" y="0"/>
              <a:chExt cx="4375300" cy="2341442"/>
            </a:xfrm>
          </p:grpSpPr>
          <p:sp>
            <p:nvSpPr>
              <p:cNvPr id="27" name="Freeform 4">
                <a:extLst>
                  <a:ext uri="{FF2B5EF4-FFF2-40B4-BE49-F238E27FC236}">
                    <a16:creationId xmlns:a16="http://schemas.microsoft.com/office/drawing/2014/main" id="{4A136601-0EC1-E7D2-9A37-BCE74899F419}"/>
                  </a:ext>
                </a:extLst>
              </p:cNvPr>
              <p:cNvSpPr/>
              <p:nvPr/>
            </p:nvSpPr>
            <p:spPr>
              <a:xfrm>
                <a:off x="0" y="0"/>
                <a:ext cx="4375300" cy="2341442"/>
              </a:xfrm>
              <a:custGeom>
                <a:avLst/>
                <a:gdLst/>
                <a:ahLst/>
                <a:cxnLst/>
                <a:rect l="l" t="t" r="r" b="b"/>
                <a:pathLst>
                  <a:path w="4375300" h="2341442">
                    <a:moveTo>
                      <a:pt x="9179" y="0"/>
                    </a:moveTo>
                    <a:lnTo>
                      <a:pt x="4366121" y="0"/>
                    </a:lnTo>
                    <a:cubicBezTo>
                      <a:pt x="4368555" y="0"/>
                      <a:pt x="4370890" y="967"/>
                      <a:pt x="4372611" y="2688"/>
                    </a:cubicBezTo>
                    <a:cubicBezTo>
                      <a:pt x="4374333" y="4410"/>
                      <a:pt x="4375300" y="6745"/>
                      <a:pt x="4375300" y="9179"/>
                    </a:cubicBezTo>
                    <a:lnTo>
                      <a:pt x="4375300" y="2332263"/>
                    </a:lnTo>
                    <a:cubicBezTo>
                      <a:pt x="4375300" y="2334697"/>
                      <a:pt x="4374333" y="2337032"/>
                      <a:pt x="4372611" y="2338753"/>
                    </a:cubicBezTo>
                    <a:cubicBezTo>
                      <a:pt x="4370890" y="2340475"/>
                      <a:pt x="4368555" y="2341442"/>
                      <a:pt x="4366121" y="2341442"/>
                    </a:cubicBezTo>
                    <a:lnTo>
                      <a:pt x="9179" y="2341442"/>
                    </a:lnTo>
                    <a:cubicBezTo>
                      <a:pt x="6745" y="2341442"/>
                      <a:pt x="4410" y="2340475"/>
                      <a:pt x="2688" y="2338753"/>
                    </a:cubicBezTo>
                    <a:cubicBezTo>
                      <a:pt x="967" y="2337032"/>
                      <a:pt x="0" y="2334697"/>
                      <a:pt x="0" y="2332263"/>
                    </a:cubicBezTo>
                    <a:lnTo>
                      <a:pt x="0" y="9179"/>
                    </a:lnTo>
                    <a:cubicBezTo>
                      <a:pt x="0" y="6745"/>
                      <a:pt x="967" y="4410"/>
                      <a:pt x="2688" y="2688"/>
                    </a:cubicBezTo>
                    <a:cubicBezTo>
                      <a:pt x="4410" y="967"/>
                      <a:pt x="6745" y="0"/>
                      <a:pt x="9179" y="0"/>
                    </a:cubicBezTo>
                    <a:close/>
                  </a:path>
                </a:pathLst>
              </a:custGeom>
              <a:solidFill>
                <a:srgbClr val="FFFAEF"/>
              </a:solidFill>
              <a:ln w="47625" cap="sq">
                <a:solidFill>
                  <a:srgbClr val="000000"/>
                </a:solidFill>
                <a:prstDash val="solid"/>
                <a:miter/>
              </a:ln>
            </p:spPr>
            <p:txBody>
              <a:bodyPr/>
              <a:lstStyle/>
              <a:p>
                <a:pPr defTabSz="1371600"/>
                <a:endParaRPr lang="en-US" sz="4000" dirty="0">
                  <a:solidFill>
                    <a:prstClr val="black"/>
                  </a:solidFill>
                  <a:latin typeface="Calibri" panose="020F0502020204030204"/>
                </a:endParaRPr>
              </a:p>
            </p:txBody>
          </p:sp>
          <p:sp>
            <p:nvSpPr>
              <p:cNvPr id="28" name="TextBox 5">
                <a:extLst>
                  <a:ext uri="{FF2B5EF4-FFF2-40B4-BE49-F238E27FC236}">
                    <a16:creationId xmlns:a16="http://schemas.microsoft.com/office/drawing/2014/main" id="{0777442A-48AB-F7CB-D93A-58E5331DCD97}"/>
                  </a:ext>
                </a:extLst>
              </p:cNvPr>
              <p:cNvSpPr txBox="1"/>
              <p:nvPr/>
            </p:nvSpPr>
            <p:spPr>
              <a:xfrm>
                <a:off x="0" y="-38100"/>
                <a:ext cx="4375300" cy="2379542"/>
              </a:xfrm>
              <a:prstGeom prst="rect">
                <a:avLst/>
              </a:prstGeom>
            </p:spPr>
            <p:txBody>
              <a:bodyPr lIns="76200" tIns="76200" rIns="76200" bIns="76200" rtlCol="0" anchor="ctr"/>
              <a:lstStyle/>
              <a:p>
                <a:pPr algn="ctr" defTabSz="1371600">
                  <a:lnSpc>
                    <a:spcPts val="3989"/>
                  </a:lnSpc>
                  <a:spcBef>
                    <a:spcPct val="0"/>
                  </a:spcBef>
                </a:pPr>
                <a:endParaRPr sz="4000">
                  <a:solidFill>
                    <a:prstClr val="black"/>
                  </a:solidFill>
                  <a:latin typeface="Calibri" panose="020F0502020204030204"/>
                </a:endParaRPr>
              </a:p>
            </p:txBody>
          </p:sp>
        </p:grpSp>
        <p:sp>
          <p:nvSpPr>
            <p:cNvPr id="26" name="TextBox 8">
              <a:extLst>
                <a:ext uri="{FF2B5EF4-FFF2-40B4-BE49-F238E27FC236}">
                  <a16:creationId xmlns:a16="http://schemas.microsoft.com/office/drawing/2014/main" id="{433819D4-9FF0-9496-7890-3C94DB09444C}"/>
                </a:ext>
              </a:extLst>
            </p:cNvPr>
            <p:cNvSpPr txBox="1"/>
            <p:nvPr/>
          </p:nvSpPr>
          <p:spPr>
            <a:xfrm>
              <a:off x="20149615"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4" name="TextBox 11">
              <a:extLst>
                <a:ext uri="{FF2B5EF4-FFF2-40B4-BE49-F238E27FC236}">
                  <a16:creationId xmlns:a16="http://schemas.microsoft.com/office/drawing/2014/main" id="{3E86134F-BFBD-93B2-3A30-948F63853962}"/>
                </a:ext>
              </a:extLst>
            </p:cNvPr>
            <p:cNvSpPr txBox="1"/>
            <p:nvPr/>
          </p:nvSpPr>
          <p:spPr>
            <a:xfrm>
              <a:off x="20788280"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2" name="TextBox 14">
              <a:extLst>
                <a:ext uri="{FF2B5EF4-FFF2-40B4-BE49-F238E27FC236}">
                  <a16:creationId xmlns:a16="http://schemas.microsoft.com/office/drawing/2014/main" id="{DD0C3F8B-8762-367E-1A8B-05A5FDD57E47}"/>
                </a:ext>
              </a:extLst>
            </p:cNvPr>
            <p:cNvSpPr txBox="1"/>
            <p:nvPr/>
          </p:nvSpPr>
          <p:spPr>
            <a:xfrm>
              <a:off x="21426948"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grpSp>
      <p:sp>
        <p:nvSpPr>
          <p:cNvPr id="6" name="TextBox 5">
            <a:extLst>
              <a:ext uri="{FF2B5EF4-FFF2-40B4-BE49-F238E27FC236}">
                <a16:creationId xmlns:a16="http://schemas.microsoft.com/office/drawing/2014/main" id="{0A55E294-B04B-252D-45C5-EEFF1CFE2801}"/>
              </a:ext>
            </a:extLst>
          </p:cNvPr>
          <p:cNvSpPr txBox="1"/>
          <p:nvPr/>
        </p:nvSpPr>
        <p:spPr>
          <a:xfrm>
            <a:off x="2325188" y="1632168"/>
            <a:ext cx="13637624" cy="2800767"/>
          </a:xfrm>
          <a:prstGeom prst="rect">
            <a:avLst/>
          </a:prstGeom>
          <a:noFill/>
        </p:spPr>
        <p:txBody>
          <a:bodyPr wrap="square" rtlCol="0">
            <a:spAutoFit/>
          </a:bodyPr>
          <a:lstStyle/>
          <a:p>
            <a:pPr algn="ctr" defTabSz="1371600"/>
            <a:r>
              <a:rPr lang="en-US" sz="8800" dirty="0" err="1">
                <a:solidFill>
                  <a:srgbClr val="FF0000"/>
                </a:solidFill>
                <a:latin typeface="Times New Roman" panose="02020603050405020304" pitchFamily="18" charset="0"/>
                <a:cs typeface="Times New Roman" panose="02020603050405020304" pitchFamily="18" charset="0"/>
              </a:rPr>
              <a:t>Bài</a:t>
            </a:r>
            <a:r>
              <a:rPr lang="en-US" sz="8800" dirty="0">
                <a:solidFill>
                  <a:srgbClr val="FF0000"/>
                </a:solidFill>
                <a:latin typeface="Times New Roman" panose="02020603050405020304" pitchFamily="18" charset="0"/>
                <a:cs typeface="Times New Roman" panose="02020603050405020304" pitchFamily="18" charset="0"/>
              </a:rPr>
              <a:t> 5: </a:t>
            </a:r>
          </a:p>
          <a:p>
            <a:pPr algn="ctr" defTabSz="1371600"/>
            <a:r>
              <a:rPr lang="en-US" sz="8800" dirty="0" err="1">
                <a:solidFill>
                  <a:srgbClr val="FF0000"/>
                </a:solidFill>
                <a:latin typeface="Times New Roman" panose="02020603050405020304" pitchFamily="18" charset="0"/>
                <a:cs typeface="Times New Roman" panose="02020603050405020304" pitchFamily="18" charset="0"/>
              </a:rPr>
              <a:t>Nghị</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luận</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xã</a:t>
            </a:r>
            <a:r>
              <a:rPr lang="en-US" sz="8800" dirty="0">
                <a:solidFill>
                  <a:srgbClr val="FF0000"/>
                </a:solidFill>
                <a:latin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cs typeface="Times New Roman" panose="02020603050405020304" pitchFamily="18" charset="0"/>
              </a:rPr>
              <a:t>hội</a:t>
            </a:r>
            <a:endParaRPr lang="en-US" sz="8800" dirty="0">
              <a:solidFill>
                <a:srgbClr val="FF0000"/>
              </a:solidFill>
              <a:latin typeface="Times New Roman" panose="02020603050405020304" pitchFamily="18" charset="0"/>
              <a:cs typeface="Times New Roman" panose="02020603050405020304" pitchFamily="18" charset="0"/>
            </a:endParaRPr>
          </a:p>
        </p:txBody>
      </p:sp>
      <p:sp>
        <p:nvSpPr>
          <p:cNvPr id="42" name="Freeform 7">
            <a:extLst>
              <a:ext uri="{FF2B5EF4-FFF2-40B4-BE49-F238E27FC236}">
                <a16:creationId xmlns:a16="http://schemas.microsoft.com/office/drawing/2014/main" id="{8063BBC5-242B-6A04-5B8E-5155DCC3E51C}"/>
              </a:ext>
            </a:extLst>
          </p:cNvPr>
          <p:cNvSpPr/>
          <p:nvPr/>
        </p:nvSpPr>
        <p:spPr>
          <a:xfrm rot="10800000">
            <a:off x="15518048" y="623411"/>
            <a:ext cx="1203539" cy="2431392"/>
          </a:xfrm>
          <a:custGeom>
            <a:avLst/>
            <a:gdLst/>
            <a:ahLst/>
            <a:cxnLst/>
            <a:rect l="l" t="t" r="r" b="b"/>
            <a:pathLst>
              <a:path w="2199015" h="4442454">
                <a:moveTo>
                  <a:pt x="0" y="0"/>
                </a:moveTo>
                <a:lnTo>
                  <a:pt x="2199015" y="0"/>
                </a:lnTo>
                <a:lnTo>
                  <a:pt x="2199015" y="4442454"/>
                </a:lnTo>
                <a:lnTo>
                  <a:pt x="0" y="4442454"/>
                </a:lnTo>
                <a:lnTo>
                  <a:pt x="0" y="0"/>
                </a:lnTo>
                <a:close/>
              </a:path>
            </a:pathLst>
          </a:custGeom>
          <a:blipFill>
            <a:blip r:embed="rId3"/>
            <a:stretch>
              <a:fillRect/>
            </a:stretch>
          </a:blipFill>
        </p:spPr>
        <p:txBody>
          <a:bodyPr/>
          <a:lstStyle/>
          <a:p>
            <a:pPr defTabSz="1371600"/>
            <a:endParaRPr lang="en-US" sz="4000">
              <a:solidFill>
                <a:prstClr val="black"/>
              </a:solidFill>
              <a:latin typeface="Calibri" panose="020F0502020204030204"/>
            </a:endParaRPr>
          </a:p>
        </p:txBody>
      </p:sp>
      <p:sp>
        <p:nvSpPr>
          <p:cNvPr id="44" name="Freeform 2">
            <a:extLst>
              <a:ext uri="{FF2B5EF4-FFF2-40B4-BE49-F238E27FC236}">
                <a16:creationId xmlns:a16="http://schemas.microsoft.com/office/drawing/2014/main" id="{36E8FE63-BC3B-0566-E958-B7E8ED3A521A}"/>
              </a:ext>
            </a:extLst>
          </p:cNvPr>
          <p:cNvSpPr/>
          <p:nvPr/>
        </p:nvSpPr>
        <p:spPr>
          <a:xfrm>
            <a:off x="-685800" y="5775078"/>
            <a:ext cx="7476048" cy="5121092"/>
          </a:xfrm>
          <a:custGeom>
            <a:avLst/>
            <a:gdLst/>
            <a:ahLst/>
            <a:cxnLst/>
            <a:rect l="l" t="t" r="r" b="b"/>
            <a:pathLst>
              <a:path w="7088605" h="4855694">
                <a:moveTo>
                  <a:pt x="0" y="0"/>
                </a:moveTo>
                <a:lnTo>
                  <a:pt x="7088605" y="0"/>
                </a:lnTo>
                <a:lnTo>
                  <a:pt x="7088605" y="4855694"/>
                </a:lnTo>
                <a:lnTo>
                  <a:pt x="0" y="4855694"/>
                </a:lnTo>
                <a:lnTo>
                  <a:pt x="0" y="0"/>
                </a:lnTo>
                <a:close/>
              </a:path>
            </a:pathLst>
          </a:custGeom>
          <a:blipFill>
            <a:blip r:embed="rId4"/>
            <a:stretch>
              <a:fillRect/>
            </a:stretch>
          </a:blipFill>
        </p:spPr>
        <p:txBody>
          <a:bodyPr/>
          <a:lstStyle/>
          <a:p>
            <a:pPr defTabSz="1371600"/>
            <a:endParaRPr lang="en-US" sz="4000">
              <a:solidFill>
                <a:prstClr val="black"/>
              </a:solidFill>
              <a:latin typeface="Calibri" panose="020F0502020204030204"/>
            </a:endParaRPr>
          </a:p>
        </p:txBody>
      </p:sp>
      <p:sp>
        <p:nvSpPr>
          <p:cNvPr id="13" name="Freeform 3">
            <a:extLst>
              <a:ext uri="{FF2B5EF4-FFF2-40B4-BE49-F238E27FC236}">
                <a16:creationId xmlns:a16="http://schemas.microsoft.com/office/drawing/2014/main" id="{B96DB9E2-9A34-AD44-8D23-65F6E14C7082}"/>
              </a:ext>
            </a:extLst>
          </p:cNvPr>
          <p:cNvSpPr/>
          <p:nvPr/>
        </p:nvSpPr>
        <p:spPr>
          <a:xfrm>
            <a:off x="15986499" y="4327778"/>
            <a:ext cx="3665453" cy="5819625"/>
          </a:xfrm>
          <a:custGeom>
            <a:avLst/>
            <a:gdLst/>
            <a:ahLst/>
            <a:cxnLst/>
            <a:rect l="l" t="t" r="r" b="b"/>
            <a:pathLst>
              <a:path w="5183359" h="8229600">
                <a:moveTo>
                  <a:pt x="0" y="0"/>
                </a:moveTo>
                <a:lnTo>
                  <a:pt x="5183359" y="0"/>
                </a:lnTo>
                <a:lnTo>
                  <a:pt x="5183359" y="8229600"/>
                </a:lnTo>
                <a:lnTo>
                  <a:pt x="0" y="8229600"/>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
        <p:nvSpPr>
          <p:cNvPr id="14" name="Rectangle 13">
            <a:extLst>
              <a:ext uri="{FF2B5EF4-FFF2-40B4-BE49-F238E27FC236}">
                <a16:creationId xmlns:a16="http://schemas.microsoft.com/office/drawing/2014/main" id="{0A163A4E-3B0D-38F9-74E1-F38059EE6C38}"/>
              </a:ext>
            </a:extLst>
          </p:cNvPr>
          <p:cNvSpPr/>
          <p:nvPr/>
        </p:nvSpPr>
        <p:spPr>
          <a:xfrm>
            <a:off x="3052224" y="5441692"/>
            <a:ext cx="11947899" cy="1200329"/>
          </a:xfrm>
          <a:prstGeom prst="rect">
            <a:avLst/>
          </a:prstGeom>
        </p:spPr>
        <p:txBody>
          <a:bodyPr wrap="square">
            <a:spAutoFit/>
          </a:bodyPr>
          <a:lstStyle/>
          <a:p>
            <a:pPr algn="ctr" defTabSz="1371600">
              <a:defRPr/>
            </a:pPr>
            <a:r>
              <a:rPr lang="en-US" sz="7200" dirty="0">
                <a:latin typeface="Times New Roman" panose="02020603050405020304" pitchFamily="18" charset="0"/>
                <a:cs typeface="Times New Roman" panose="02020603050405020304" pitchFamily="18" charset="0"/>
              </a:rPr>
              <a:t>A. </a:t>
            </a:r>
            <a:r>
              <a:rPr lang="en-US" sz="7200" dirty="0" err="1">
                <a:latin typeface="Times New Roman" panose="02020603050405020304" pitchFamily="18" charset="0"/>
                <a:cs typeface="Times New Roman" panose="02020603050405020304" pitchFamily="18" charset="0"/>
              </a:rPr>
              <a:t>Kiến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thức</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ngữ</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văn</a:t>
            </a:r>
            <a:endParaRPr lang="vi-VN"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28984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914400" y="2324100"/>
            <a:ext cx="3810000"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1632632"/>
            <a:r>
              <a:rPr lang="en-US" sz="4800" b="1" dirty="0" err="1">
                <a:solidFill>
                  <a:prstClr val="black"/>
                </a:solidFill>
                <a:latin typeface="Times New Roman" panose="02020603050405020304" pitchFamily="18" charset="0"/>
                <a:cs typeface="Times New Roman" panose="02020603050405020304" pitchFamily="18" charset="0"/>
              </a:rPr>
              <a:t>Luận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điểm</a:t>
            </a:r>
            <a:r>
              <a:rPr lang="en-US" sz="4800" b="1" dirty="0">
                <a:solidFill>
                  <a:prstClr val="black"/>
                </a:solidFill>
                <a:latin typeface="Times New Roman" panose="02020603050405020304" pitchFamily="18" charset="0"/>
                <a:cs typeface="Times New Roman" panose="02020603050405020304" pitchFamily="18" charset="0"/>
              </a:rPr>
              <a:t> 3</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lựa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chọn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sách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hiệu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quả</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410200" y="952500"/>
            <a:ext cx="12573000" cy="4154984"/>
          </a:xfrm>
          <a:prstGeom prst="rect">
            <a:avLst/>
          </a:prstGeom>
          <a:solidFill>
            <a:schemeClr val="bg1"/>
          </a:solidFill>
          <a:ln>
            <a:solidFill>
              <a:schemeClr val="accent6">
                <a:lumMod val="20000"/>
                <a:lumOff val="80000"/>
              </a:schemeClr>
            </a:solidFill>
          </a:ln>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lẽ</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algn="just" defTabSz="1371600"/>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Chọn</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tinh</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đọc</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kĩ</a:t>
            </a:r>
            <a:endParaRPr lang="en-SG" sz="440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phổ</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chuyên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môn</a:t>
            </a:r>
            <a:endPar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gn="just" defTabSz="1632632">
              <a:defRPr/>
            </a:pP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Đọc</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kĩ</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đọc</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nhiều</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lần</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vừa</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đọc</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vừa</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suy</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nghĩ</a:t>
            </a:r>
            <a:endParaRPr lang="en-SG" sz="4400" dirty="0">
              <a:solidFill>
                <a:prstClr val="black"/>
              </a:solidFill>
              <a:latin typeface="Times New Roman" panose="02020603050405020304" pitchFamily="18" charset="0"/>
              <a:cs typeface="Times New Roman" panose="02020603050405020304" pitchFamily="18" charset="0"/>
            </a:endParaRPr>
          </a:p>
          <a:p>
            <a:pPr algn="just" defTabSz="1632632">
              <a:defRPr/>
            </a:pP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Đọc</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có</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mục</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đích</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có</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kế</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hoạch</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kết</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hợp</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đọc</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rộng</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và</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đọc</a:t>
            </a:r>
            <a:r>
              <a:rPr lang="en-SG" sz="4400" dirty="0">
                <a:solidFill>
                  <a:prstClr val="black"/>
                </a:solidFill>
                <a:latin typeface="Times New Roman" panose="02020603050405020304" pitchFamily="18" charset="0"/>
                <a:cs typeface="Times New Roman" panose="02020603050405020304" pitchFamily="18" charset="0"/>
              </a:rPr>
              <a:t> </a:t>
            </a:r>
            <a:r>
              <a:rPr lang="en-SG" sz="4400" dirty="0" err="1">
                <a:solidFill>
                  <a:prstClr val="black"/>
                </a:solidFill>
                <a:latin typeface="Times New Roman" panose="02020603050405020304" pitchFamily="18" charset="0"/>
                <a:cs typeface="Times New Roman" panose="02020603050405020304" pitchFamily="18" charset="0"/>
              </a:rPr>
              <a:t>sâu</a:t>
            </a:r>
            <a:endParaRPr lang="en-SG" sz="44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410200" y="5255716"/>
            <a:ext cx="12573000" cy="4154984"/>
          </a:xfrm>
          <a:prstGeom prst="rect">
            <a:avLst/>
          </a:prstGeom>
          <a:solidFill>
            <a:schemeClr val="bg1"/>
          </a:solidFill>
          <a:ln>
            <a:solidFill>
              <a:schemeClr val="accent6">
                <a:lumMod val="20000"/>
                <a:lumOff val="80000"/>
              </a:schemeClr>
            </a:solidFill>
          </a:ln>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chứng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lvl="0" algn="just" defTabSz="1632632">
              <a:defRPr/>
            </a:pPr>
            <a:r>
              <a:rPr lang="en-US" sz="4400" dirty="0">
                <a:solidFill>
                  <a:prstClr val="black"/>
                </a:solidFill>
                <a:latin typeface="Times New Roman" panose="02020603050405020304" pitchFamily="18" charset="0"/>
                <a:cs typeface="Times New Roman" panose="02020603050405020304" pitchFamily="18" charset="0"/>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quyển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1 </a:t>
            </a:r>
            <a:r>
              <a:rPr lang="en-US" sz="4400" dirty="0" err="1">
                <a:solidFill>
                  <a:prstClr val="black"/>
                </a:solidFill>
                <a:latin typeface="Times New Roman" panose="02020603050405020304" pitchFamily="18" charset="0"/>
                <a:cs typeface="Times New Roman" panose="02020603050405020304" pitchFamily="18" charset="0"/>
              </a:rPr>
              <a:t>quyển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trị</a:t>
            </a:r>
            <a:r>
              <a:rPr lang="en-US" sz="44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Nghiền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ngẫm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duy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phẩm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chất</a:t>
            </a:r>
            <a:endParaRPr lang="en-US" sz="4400" dirty="0">
              <a:solidFill>
                <a:prstClr val="black"/>
              </a:solidFill>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a:t>
            </a:r>
          </a:p>
        </p:txBody>
      </p:sp>
      <p:sp>
        <p:nvSpPr>
          <p:cNvPr id="5" name="Freeform 3">
            <a:extLst>
              <a:ext uri="{FF2B5EF4-FFF2-40B4-BE49-F238E27FC236}">
                <a16:creationId xmlns:a16="http://schemas.microsoft.com/office/drawing/2014/main" id="{1AD8BA75-4997-DEDB-2481-46B5833CE908}"/>
              </a:ext>
            </a:extLst>
          </p:cNvPr>
          <p:cNvSpPr/>
          <p:nvPr/>
        </p:nvSpPr>
        <p:spPr>
          <a:xfrm>
            <a:off x="-604890" y="7505700"/>
            <a:ext cx="3424290" cy="3017656"/>
          </a:xfrm>
          <a:custGeom>
            <a:avLst/>
            <a:gdLst/>
            <a:ahLst/>
            <a:cxnLst/>
            <a:rect l="l" t="t" r="r" b="b"/>
            <a:pathLst>
              <a:path w="3424290" h="3017656">
                <a:moveTo>
                  <a:pt x="0" y="0"/>
                </a:moveTo>
                <a:lnTo>
                  <a:pt x="3424291" y="0"/>
                </a:lnTo>
                <a:lnTo>
                  <a:pt x="3424291" y="3017656"/>
                </a:lnTo>
                <a:lnTo>
                  <a:pt x="0" y="301765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4351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5867400" y="2247900"/>
            <a:ext cx="10993257" cy="2616101"/>
          </a:xfrm>
          <a:prstGeom prst="rect">
            <a:avLst/>
          </a:prstGeom>
          <a:noFill/>
        </p:spPr>
        <p:txBody>
          <a:bodyPr wrap="square" rtlCol="0">
            <a:spAutoFit/>
          </a:bodyPr>
          <a:lstStyle/>
          <a:p>
            <a:pPr marL="0" marR="0" lvl="0" indent="0" algn="ctr" defTabSz="1632632" rtl="0" eaLnBrk="1" fontAlgn="auto" latinLnBrk="0" hangingPunct="1">
              <a:lnSpc>
                <a:spcPct val="100000"/>
              </a:lnSpc>
              <a:spcBef>
                <a:spcPts val="0"/>
              </a:spcBef>
              <a:spcAft>
                <a:spcPts val="0"/>
              </a:spcAft>
              <a:buClrTx/>
              <a:buSzTx/>
              <a:buFontTx/>
              <a:buNone/>
              <a:tabLst/>
              <a:defRPr/>
            </a:pPr>
            <a:r>
              <a:rPr lang="en-US" sz="8000" b="1" dirty="0">
                <a:solidFill>
                  <a:srgbClr val="FF0000"/>
                </a:solidFill>
                <a:latin typeface="#9Slide06 Netmuc KT" panose="02040603050506020204" pitchFamily="18" charset="0"/>
                <a:cs typeface="Times New Roman" panose="02020603050405020304" pitchFamily="18" charset="0"/>
              </a:rPr>
              <a:t>THẢO LUẬN</a:t>
            </a:r>
            <a:r>
              <a:rPr kumimoji="0" lang="en-US" sz="8000" b="1" i="0" u="none" strike="noStrike" kern="1200" cap="none" spc="0" normalizeH="0" noProof="0" dirty="0">
                <a:ln>
                  <a:noFill/>
                </a:ln>
                <a:solidFill>
                  <a:srgbClr val="FF0000"/>
                </a:solidFill>
                <a:effectLst/>
                <a:uLnTx/>
                <a:uFillTx/>
                <a:latin typeface="#9Slide06 Netmuc KT" panose="02040603050506020204" pitchFamily="18" charset="0"/>
                <a:cs typeface="Times New Roman" panose="02020603050405020304" pitchFamily="18" charset="0"/>
              </a:rPr>
              <a:t> NHANH</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6">
            <a:extLst>
              <a:ext uri="{FF2B5EF4-FFF2-40B4-BE49-F238E27FC236}">
                <a16:creationId xmlns:a16="http://schemas.microsoft.com/office/drawing/2014/main" id="{B1886664-B3F8-61D8-61AA-75559869D195}"/>
              </a:ext>
            </a:extLst>
          </p:cNvPr>
          <p:cNvSpPr/>
          <p:nvPr/>
        </p:nvSpPr>
        <p:spPr>
          <a:xfrm>
            <a:off x="685800" y="2476500"/>
            <a:ext cx="4686300" cy="5715000"/>
          </a:xfrm>
          <a:custGeom>
            <a:avLst/>
            <a:gdLst/>
            <a:ahLst/>
            <a:cxnLst/>
            <a:rect l="l" t="t" r="r" b="b"/>
            <a:pathLst>
              <a:path w="3236272" h="3946673">
                <a:moveTo>
                  <a:pt x="0" y="0"/>
                </a:moveTo>
                <a:lnTo>
                  <a:pt x="3236273" y="0"/>
                </a:lnTo>
                <a:lnTo>
                  <a:pt x="3236273" y="3946673"/>
                </a:lnTo>
                <a:lnTo>
                  <a:pt x="0" y="394667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7297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9875A10C-D1B5-0510-758A-E50F570BE993}"/>
              </a:ext>
            </a:extLst>
          </p:cNvPr>
          <p:cNvSpPr/>
          <p:nvPr/>
        </p:nvSpPr>
        <p:spPr>
          <a:xfrm>
            <a:off x="15544800" y="-49149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ounded Rectangle 6"/>
          <p:cNvSpPr/>
          <p:nvPr/>
        </p:nvSpPr>
        <p:spPr>
          <a:xfrm>
            <a:off x="1884620" y="187842"/>
            <a:ext cx="3906580"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7"/>
          <p:cNvSpPr/>
          <p:nvPr/>
        </p:nvSpPr>
        <p:spPr>
          <a:xfrm>
            <a:off x="6873949" y="190500"/>
            <a:ext cx="4768702"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12725400" y="190500"/>
            <a:ext cx="3810000" cy="4991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1790700" y="5981700"/>
            <a:ext cx="14935200" cy="3785652"/>
          </a:xfrm>
          <a:prstGeom prst="rect">
            <a:avLst/>
          </a:prstGeom>
          <a:solidFill>
            <a:srgbClr val="FEFCF9"/>
          </a:solidFill>
        </p:spPr>
        <p:txBody>
          <a:bodyPr wrap="square">
            <a:spAutoFit/>
          </a:bodyPr>
          <a:lstStyle/>
          <a:p>
            <a:pPr lvl="0" algn="just" defTabSz="1371600"/>
            <a:r>
              <a:rPr lang="en-US" sz="4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prstClr val="black"/>
                </a:solidFill>
                <a:latin typeface="Times New Roman" panose="02020603050405020304" pitchFamily="18" charset="0"/>
                <a:cs typeface="Times New Roman" panose="02020603050405020304" pitchFamily="18" charset="0"/>
              </a:rPr>
              <a:t>Lí</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lẽ</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dẫn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chứng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xác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thuyết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được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kiểm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nghiệm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chứng</a:t>
            </a:r>
            <a:r>
              <a:rPr lang="en-US" sz="4800" dirty="0">
                <a:solidFill>
                  <a:prstClr val="black"/>
                </a:solidFill>
                <a:latin typeface="Times New Roman" panose="02020603050405020304" pitchFamily="18" charset="0"/>
                <a:cs typeface="Times New Roman" panose="02020603050405020304" pitchFamily="18" charset="0"/>
              </a:rPr>
              <a:t> minh </a:t>
            </a:r>
            <a:r>
              <a:rPr lang="en-US" sz="4800" dirty="0" err="1">
                <a:solidFill>
                  <a:prstClr val="black"/>
                </a:solidFill>
                <a:latin typeface="Times New Roman" panose="02020603050405020304" pitchFamily="18" charset="0"/>
                <a:cs typeface="Times New Roman" panose="02020603050405020304" pitchFamily="18" charset="0"/>
              </a:rPr>
              <a:t>trong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thực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tiễn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được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mọi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nhận</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defTabSz="1371600"/>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Mạch</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nối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dung 3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lô-gic</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chặt</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chẽ</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rõ</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4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luận</a:t>
            </a:r>
            <a:endParaRPr lang="en-US" sz="4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3" name="Straight Arrow Connector 2"/>
          <p:cNvCxnSpPr>
            <a:stCxn id="7" idx="2"/>
            <a:endCxn id="10" idx="0"/>
          </p:cNvCxnSpPr>
          <p:nvPr/>
        </p:nvCxnSpPr>
        <p:spPr>
          <a:xfrm>
            <a:off x="3837910" y="5178942"/>
            <a:ext cx="5420390" cy="802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2"/>
            <a:endCxn id="10" idx="0"/>
          </p:cNvCxnSpPr>
          <p:nvPr/>
        </p:nvCxnSpPr>
        <p:spPr>
          <a:xfrm>
            <a:off x="9258300" y="5181600"/>
            <a:ext cx="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2"/>
            <a:endCxn id="10" idx="0"/>
          </p:cNvCxnSpPr>
          <p:nvPr/>
        </p:nvCxnSpPr>
        <p:spPr>
          <a:xfrm flipH="1">
            <a:off x="9258300" y="5181600"/>
            <a:ext cx="5372100" cy="800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3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6997962" y="5753100"/>
            <a:ext cx="99822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nghệ</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thuật</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lập</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DB00719C-7EB5-A6E2-79E2-4D2913733538}"/>
              </a:ext>
            </a:extLst>
          </p:cNvPr>
          <p:cNvSpPr/>
          <p:nvPr/>
        </p:nvSpPr>
        <p:spPr>
          <a:xfrm>
            <a:off x="1307838" y="291229"/>
            <a:ext cx="8628013" cy="7290671"/>
          </a:xfrm>
          <a:custGeom>
            <a:avLst/>
            <a:gdLst/>
            <a:ahLst/>
            <a:cxnLst/>
            <a:rect l="l" t="t" r="r" b="b"/>
            <a:pathLst>
              <a:path w="5358936" h="4528301">
                <a:moveTo>
                  <a:pt x="0" y="0"/>
                </a:moveTo>
                <a:lnTo>
                  <a:pt x="5358936" y="0"/>
                </a:lnTo>
                <a:lnTo>
                  <a:pt x="5358936" y="4528301"/>
                </a:lnTo>
                <a:lnTo>
                  <a:pt x="0" y="4528301"/>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8202311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3" name="Rectangle 2"/>
          <p:cNvSpPr/>
          <p:nvPr/>
        </p:nvSpPr>
        <p:spPr>
          <a:xfrm>
            <a:off x="899702" y="3081754"/>
            <a:ext cx="4380657" cy="5509200"/>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cưỡi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ngựa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qua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tay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sừng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thoát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 name="Freeform 7">
            <a:extLst>
              <a:ext uri="{FF2B5EF4-FFF2-40B4-BE49-F238E27FC236}">
                <a16:creationId xmlns:a16="http://schemas.microsoft.com/office/drawing/2014/main" id="{2DB95ABF-62FD-0BB3-4C17-F4BF8CAEFA7A}"/>
              </a:ext>
            </a:extLst>
          </p:cNvPr>
          <p:cNvSpPr/>
          <p:nvPr/>
        </p:nvSpPr>
        <p:spPr>
          <a:xfrm>
            <a:off x="5791200" y="3009900"/>
            <a:ext cx="5676057" cy="3477875"/>
          </a:xfrm>
          <a:custGeom>
            <a:avLst/>
            <a:gdLst/>
            <a:ahLst/>
            <a:cxnLst/>
            <a:rect l="l" t="t" r="r" b="b"/>
            <a:pathLst>
              <a:path w="6715549" h="4114800">
                <a:moveTo>
                  <a:pt x="0" y="0"/>
                </a:moveTo>
                <a:lnTo>
                  <a:pt x="6715549" y="0"/>
                </a:lnTo>
                <a:lnTo>
                  <a:pt x="67155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7750EA8D-6BAE-C246-5C04-E53B6BC444FF}"/>
              </a:ext>
            </a:extLst>
          </p:cNvPr>
          <p:cNvSpPr/>
          <p:nvPr/>
        </p:nvSpPr>
        <p:spPr>
          <a:xfrm>
            <a:off x="4876800" y="1311325"/>
            <a:ext cx="16230600" cy="769441"/>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lô-gic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trúc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8AA1DD0B-3242-3CE3-646B-608726E9B9EA}"/>
              </a:ext>
            </a:extLst>
          </p:cNvPr>
          <p:cNvSpPr/>
          <p:nvPr/>
        </p:nvSpPr>
        <p:spPr>
          <a:xfrm>
            <a:off x="11963400" y="3081754"/>
            <a:ext cx="5410200" cy="4154984"/>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sảo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toàn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6" name="Freeform 4">
            <a:extLst>
              <a:ext uri="{FF2B5EF4-FFF2-40B4-BE49-F238E27FC236}">
                <a16:creationId xmlns:a16="http://schemas.microsoft.com/office/drawing/2014/main" id="{D60E93E5-CFB5-C1E5-CEB5-CDD3EB07D087}"/>
              </a:ext>
            </a:extLst>
          </p:cNvPr>
          <p:cNvSpPr/>
          <p:nvPr/>
        </p:nvSpPr>
        <p:spPr>
          <a:xfrm>
            <a:off x="13792200" y="7810500"/>
            <a:ext cx="4342797" cy="411480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3070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28"/>
            <a:ext cx="18288000" cy="10278272"/>
          </a:xfrm>
          <a:prstGeom prst="rect">
            <a:avLst/>
          </a:prstGeom>
        </p:spPr>
      </p:pic>
      <p:sp>
        <p:nvSpPr>
          <p:cNvPr id="15" name="矩形 14"/>
          <p:cNvSpPr/>
          <p:nvPr/>
        </p:nvSpPr>
        <p:spPr>
          <a:xfrm>
            <a:off x="3116651" y="2896896"/>
            <a:ext cx="12265302" cy="4568204"/>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p>
        </p:txBody>
      </p:sp>
      <p:sp>
        <p:nvSpPr>
          <p:cNvPr id="17" name="矩形 16"/>
          <p:cNvSpPr/>
          <p:nvPr/>
        </p:nvSpPr>
        <p:spPr>
          <a:xfrm>
            <a:off x="3462058" y="3239974"/>
            <a:ext cx="11490720" cy="3882048"/>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p>
        </p:txBody>
      </p:sp>
      <p:sp>
        <p:nvSpPr>
          <p:cNvPr id="24" name="文本框 23"/>
          <p:cNvSpPr txBox="1"/>
          <p:nvPr/>
        </p:nvSpPr>
        <p:spPr>
          <a:xfrm>
            <a:off x="4117749" y="4400463"/>
            <a:ext cx="2255746" cy="2554545"/>
          </a:xfrm>
          <a:prstGeom prst="rect">
            <a:avLst/>
          </a:prstGeom>
          <a:noFill/>
        </p:spPr>
        <p:txBody>
          <a:bodyPr wrap="none" rtlCol="0">
            <a:spAutoFit/>
          </a:bodyPr>
          <a:lstStyle/>
          <a:p>
            <a:pPr algn="ctr"/>
            <a:r>
              <a:rPr lang="en-US" altLang="zh-CN" sz="16000" dirty="0">
                <a:solidFill>
                  <a:schemeClr val="bg1"/>
                </a:solidFill>
                <a:latin typeface="#9Slide05 Angelline" pitchFamily="2" charset="0"/>
              </a:rPr>
              <a:t>III.</a:t>
            </a:r>
            <a:endParaRPr lang="zh-CN" altLang="en-US" sz="16000" dirty="0">
              <a:solidFill>
                <a:schemeClr val="bg1"/>
              </a:solidFill>
              <a:latin typeface="#9Slide05 Angelline" pitchFamily="2" charset="0"/>
            </a:endParaRPr>
          </a:p>
        </p:txBody>
      </p:sp>
      <p:sp>
        <p:nvSpPr>
          <p:cNvPr id="25" name="文本框 24"/>
          <p:cNvSpPr txBox="1"/>
          <p:nvPr/>
        </p:nvSpPr>
        <p:spPr>
          <a:xfrm>
            <a:off x="6651523" y="4461553"/>
            <a:ext cx="8352350" cy="2308324"/>
          </a:xfrm>
          <a:prstGeom prst="rect">
            <a:avLst/>
          </a:prstGeom>
          <a:noFill/>
        </p:spPr>
        <p:txBody>
          <a:bodyPr wrap="square" rtlCol="0">
            <a:spAutoFit/>
            <a:scene3d>
              <a:camera prst="orthographicFront"/>
              <a:lightRig rig="threePt" dir="t"/>
            </a:scene3d>
            <a:sp3d contourW="12700"/>
          </a:bodyPr>
          <a:lstStyle/>
          <a:p>
            <a:r>
              <a:rPr lang="en-SG" altLang="zh-CN" sz="14400" b="1" dirty="0" err="1">
                <a:solidFill>
                  <a:schemeClr val="bg1"/>
                </a:solidFill>
                <a:latin typeface="#9Slide05 Angelline" pitchFamily="2" charset="0"/>
                <a:ea typeface="+mj-ea"/>
              </a:rPr>
              <a:t>Tổng</a:t>
            </a:r>
            <a:r>
              <a:rPr lang="en-SG" altLang="zh-CN" sz="14400" b="1" dirty="0">
                <a:solidFill>
                  <a:schemeClr val="bg1"/>
                </a:solidFill>
                <a:latin typeface="#9Slide05 Angelline" pitchFamily="2" charset="0"/>
                <a:ea typeface="+mj-ea"/>
              </a:rPr>
              <a:t> </a:t>
            </a:r>
            <a:r>
              <a:rPr lang="en-SG" altLang="zh-CN" sz="14400" b="1" dirty="0" err="1">
                <a:solidFill>
                  <a:schemeClr val="bg1"/>
                </a:solidFill>
                <a:latin typeface="#9Slide05 Angelline" pitchFamily="2" charset="0"/>
                <a:ea typeface="+mj-ea"/>
              </a:rPr>
              <a:t>kết</a:t>
            </a:r>
            <a:endParaRPr lang="zh-CN" altLang="en-US" sz="14400" b="1" dirty="0">
              <a:solidFill>
                <a:schemeClr val="bg1"/>
              </a:solidFill>
              <a:latin typeface="#9Slide05 Angelline" pitchFamily="2" charset="0"/>
              <a:ea typeface="+mj-ea"/>
            </a:endParaRPr>
          </a:p>
        </p:txBody>
      </p:sp>
    </p:spTree>
    <p:extLst>
      <p:ext uri="{BB962C8B-B14F-4D97-AF65-F5344CB8AC3E}">
        <p14:creationId xmlns:p14="http://schemas.microsoft.com/office/powerpoint/2010/main" val="30499281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1"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143908" y="3524571"/>
            <a:ext cx="3253372" cy="1499328"/>
            <a:chOff x="1273452" y="1837942"/>
            <a:chExt cx="2480556" cy="1143173"/>
          </a:xfrm>
        </p:grpSpPr>
        <p:sp>
          <p:nvSpPr>
            <p:cNvPr id="11" name="任意多边形 10"/>
            <p:cNvSpPr/>
            <p:nvPr/>
          </p:nvSpPr>
          <p:spPr>
            <a:xfrm rot="5400000">
              <a:off x="1942143" y="1169251"/>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gradFill>
              <a:gsLst>
                <a:gs pos="11000">
                  <a:srgbClr val="2B3649"/>
                </a:gs>
                <a:gs pos="100000">
                  <a:srgbClr val="3B4A62"/>
                </a:gs>
              </a:gsLst>
              <a:lin ang="2700000" scaled="0"/>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solidFill>
                  <a:srgbClr val="2B3649"/>
                </a:solidFill>
              </a:endParaRPr>
            </a:p>
          </p:txBody>
        </p:sp>
        <p:sp>
          <p:nvSpPr>
            <p:cNvPr id="12" name="矩形 11"/>
            <p:cNvSpPr/>
            <p:nvPr/>
          </p:nvSpPr>
          <p:spPr>
            <a:xfrm>
              <a:off x="1362598" y="2156045"/>
              <a:ext cx="890516" cy="633599"/>
            </a:xfrm>
            <a:prstGeom prst="rect">
              <a:avLst/>
            </a:prstGeom>
          </p:spPr>
          <p:txBody>
            <a:bodyPr wrap="square">
              <a:spAutoFit/>
            </a:bodyPr>
            <a:lstStyle/>
            <a:p>
              <a:pPr algn="ctr"/>
              <a:r>
                <a:rPr lang="en-US" altLang="zh-CN" sz="4800" dirty="0">
                  <a:solidFill>
                    <a:srgbClr val="2B3649"/>
                  </a:solidFill>
                  <a:latin typeface="Haettenschweiler" panose="020B0706040902060204" pitchFamily="34" charset="0"/>
                  <a:ea typeface="微软雅黑" panose="020B0503020204020204" pitchFamily="34" charset="-122"/>
                </a:rPr>
                <a:t>01</a:t>
              </a:r>
              <a:endParaRPr lang="zh-CN" altLang="en-US" sz="4800" dirty="0">
                <a:solidFill>
                  <a:srgbClr val="2B3649"/>
                </a:solidFill>
                <a:latin typeface="Haettenschweiler" panose="020B0706040902060204" pitchFamily="34" charset="0"/>
                <a:ea typeface="微软雅黑" panose="020B0503020204020204" pitchFamily="34" charset="-122"/>
              </a:endParaRPr>
            </a:p>
          </p:txBody>
        </p:sp>
      </p:grpSp>
      <p:grpSp>
        <p:nvGrpSpPr>
          <p:cNvPr id="13" name="组合 12"/>
          <p:cNvGrpSpPr/>
          <p:nvPr/>
        </p:nvGrpSpPr>
        <p:grpSpPr>
          <a:xfrm>
            <a:off x="4996442" y="5318861"/>
            <a:ext cx="3253372" cy="1499328"/>
            <a:chOff x="3175141" y="2795413"/>
            <a:chExt cx="2480556" cy="1143173"/>
          </a:xfrm>
        </p:grpSpPr>
        <p:sp>
          <p:nvSpPr>
            <p:cNvPr id="14" name="任意多边形 13"/>
            <p:cNvSpPr/>
            <p:nvPr/>
          </p:nvSpPr>
          <p:spPr>
            <a:xfrm rot="5400000">
              <a:off x="3843832" y="2126722"/>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gradFill>
              <a:gsLst>
                <a:gs pos="11000">
                  <a:srgbClr val="2B3649"/>
                </a:gs>
                <a:gs pos="100000">
                  <a:srgbClr val="3B4A62"/>
                </a:gs>
              </a:gsLst>
              <a:lin ang="2700000" scaled="0"/>
            </a:gradFill>
            <a:ln>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solidFill>
                  <a:srgbClr val="2B3649"/>
                </a:solidFill>
              </a:endParaRPr>
            </a:p>
          </p:txBody>
        </p:sp>
        <p:sp>
          <p:nvSpPr>
            <p:cNvPr id="15" name="矩形 14"/>
            <p:cNvSpPr/>
            <p:nvPr/>
          </p:nvSpPr>
          <p:spPr>
            <a:xfrm>
              <a:off x="3283024" y="3149214"/>
              <a:ext cx="890516" cy="633599"/>
            </a:xfrm>
            <a:prstGeom prst="rect">
              <a:avLst/>
            </a:prstGeom>
          </p:spPr>
          <p:txBody>
            <a:bodyPr wrap="square">
              <a:spAutoFit/>
            </a:bodyPr>
            <a:lstStyle/>
            <a:p>
              <a:pPr algn="ctr"/>
              <a:r>
                <a:rPr lang="en-US" altLang="zh-CN" sz="4800" dirty="0">
                  <a:solidFill>
                    <a:srgbClr val="2B3649"/>
                  </a:solidFill>
                  <a:latin typeface="Haettenschweiler" panose="020B0706040902060204" pitchFamily="34" charset="0"/>
                  <a:ea typeface="微软雅黑" panose="020B0503020204020204" pitchFamily="34" charset="-122"/>
                </a:rPr>
                <a:t>02</a:t>
              </a:r>
              <a:endParaRPr lang="zh-CN" altLang="en-US" sz="4800" dirty="0">
                <a:solidFill>
                  <a:srgbClr val="2B3649"/>
                </a:solidFill>
                <a:latin typeface="Haettenschweiler" panose="020B0706040902060204" pitchFamily="34" charset="0"/>
                <a:ea typeface="微软雅黑" panose="020B0503020204020204" pitchFamily="34" charset="-122"/>
              </a:endParaRPr>
            </a:p>
          </p:txBody>
        </p:sp>
      </p:grpSp>
      <p:grpSp>
        <p:nvGrpSpPr>
          <p:cNvPr id="16" name="组合 15"/>
          <p:cNvGrpSpPr/>
          <p:nvPr/>
        </p:nvGrpSpPr>
        <p:grpSpPr>
          <a:xfrm>
            <a:off x="2143908" y="7495703"/>
            <a:ext cx="3253372" cy="1499328"/>
            <a:chOff x="1273451" y="4266404"/>
            <a:chExt cx="2480556" cy="1143173"/>
          </a:xfrm>
        </p:grpSpPr>
        <p:sp>
          <p:nvSpPr>
            <p:cNvPr id="17" name="任意多边形 16"/>
            <p:cNvSpPr/>
            <p:nvPr/>
          </p:nvSpPr>
          <p:spPr>
            <a:xfrm rot="5400000">
              <a:off x="1942142" y="3597713"/>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gradFill>
              <a:gsLst>
                <a:gs pos="11000">
                  <a:srgbClr val="2B3649"/>
                </a:gs>
                <a:gs pos="100000">
                  <a:srgbClr val="3B4A62"/>
                </a:gs>
              </a:gsLst>
              <a:lin ang="2700000" scaled="0"/>
            </a:gradFill>
            <a:ln>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solidFill>
                  <a:srgbClr val="2B3649"/>
                </a:solidFill>
              </a:endParaRPr>
            </a:p>
          </p:txBody>
        </p:sp>
        <p:sp>
          <p:nvSpPr>
            <p:cNvPr id="18" name="矩形 17"/>
            <p:cNvSpPr/>
            <p:nvPr/>
          </p:nvSpPr>
          <p:spPr>
            <a:xfrm>
              <a:off x="1367418" y="4608691"/>
              <a:ext cx="890516" cy="633599"/>
            </a:xfrm>
            <a:prstGeom prst="rect">
              <a:avLst/>
            </a:prstGeom>
          </p:spPr>
          <p:txBody>
            <a:bodyPr wrap="square">
              <a:spAutoFit/>
            </a:bodyPr>
            <a:lstStyle/>
            <a:p>
              <a:pPr algn="ctr"/>
              <a:r>
                <a:rPr lang="en-US" altLang="zh-CN" sz="4800" dirty="0">
                  <a:solidFill>
                    <a:srgbClr val="2B3649"/>
                  </a:solidFill>
                  <a:latin typeface="Haettenschweiler" panose="020B0706040902060204" pitchFamily="34" charset="0"/>
                  <a:ea typeface="微软雅黑" panose="020B0503020204020204" pitchFamily="34" charset="-122"/>
                </a:rPr>
                <a:t>03</a:t>
              </a:r>
              <a:endParaRPr lang="zh-CN" altLang="en-US" sz="4800" dirty="0">
                <a:solidFill>
                  <a:srgbClr val="2B3649"/>
                </a:solidFill>
                <a:latin typeface="Haettenschweiler" panose="020B0706040902060204" pitchFamily="34" charset="0"/>
                <a:ea typeface="微软雅黑" panose="020B0503020204020204" pitchFamily="34" charset="-122"/>
              </a:endParaRPr>
            </a:p>
          </p:txBody>
        </p:sp>
      </p:grpSp>
      <p:sp>
        <p:nvSpPr>
          <p:cNvPr id="45" name="任意多边形 44"/>
          <p:cNvSpPr/>
          <p:nvPr/>
        </p:nvSpPr>
        <p:spPr>
          <a:xfrm>
            <a:off x="3816454" y="4233121"/>
            <a:ext cx="7942276" cy="91438"/>
          </a:xfrm>
          <a:custGeom>
            <a:avLst/>
            <a:gdLst>
              <a:gd name="connsiteX0" fmla="*/ 0 w 5516218"/>
              <a:gd name="connsiteY0" fmla="*/ 0 h 0"/>
              <a:gd name="connsiteX1" fmla="*/ 5516218 w 5516218"/>
              <a:gd name="connsiteY1" fmla="*/ 0 h 0"/>
            </a:gdLst>
            <a:ahLst/>
            <a:cxnLst>
              <a:cxn ang="0">
                <a:pos x="connsiteX0" y="connsiteY0"/>
              </a:cxn>
              <a:cxn ang="0">
                <a:pos x="connsiteX1" y="connsiteY1"/>
              </a:cxn>
            </a:cxnLst>
            <a:rect l="l" t="t" r="r" b="b"/>
            <a:pathLst>
              <a:path w="5516218">
                <a:moveTo>
                  <a:pt x="0" y="0"/>
                </a:moveTo>
                <a:lnTo>
                  <a:pt x="5516218"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p>
        </p:txBody>
      </p:sp>
      <p:sp>
        <p:nvSpPr>
          <p:cNvPr id="46" name="任意多边形 45"/>
          <p:cNvSpPr/>
          <p:nvPr/>
        </p:nvSpPr>
        <p:spPr>
          <a:xfrm flipV="1">
            <a:off x="3838589" y="8337171"/>
            <a:ext cx="9461774" cy="91438"/>
          </a:xfrm>
          <a:custGeom>
            <a:avLst/>
            <a:gdLst>
              <a:gd name="connsiteX0" fmla="*/ 0 w 5516218"/>
              <a:gd name="connsiteY0" fmla="*/ 0 h 0"/>
              <a:gd name="connsiteX1" fmla="*/ 5516218 w 5516218"/>
              <a:gd name="connsiteY1" fmla="*/ 0 h 0"/>
            </a:gdLst>
            <a:ahLst/>
            <a:cxnLst>
              <a:cxn ang="0">
                <a:pos x="connsiteX0" y="connsiteY0"/>
              </a:cxn>
              <a:cxn ang="0">
                <a:pos x="connsiteX1" y="connsiteY1"/>
              </a:cxn>
            </a:cxnLst>
            <a:rect l="l" t="t" r="r" b="b"/>
            <a:pathLst>
              <a:path w="5516218">
                <a:moveTo>
                  <a:pt x="0" y="0"/>
                </a:moveTo>
                <a:lnTo>
                  <a:pt x="5516218"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p>
        </p:txBody>
      </p:sp>
      <p:sp>
        <p:nvSpPr>
          <p:cNvPr id="47" name="任意多边形 46"/>
          <p:cNvSpPr/>
          <p:nvPr/>
        </p:nvSpPr>
        <p:spPr>
          <a:xfrm flipV="1">
            <a:off x="6464572" y="5977854"/>
            <a:ext cx="10296908" cy="272384"/>
          </a:xfrm>
          <a:custGeom>
            <a:avLst/>
            <a:gdLst>
              <a:gd name="connsiteX0" fmla="*/ 0 w 3707296"/>
              <a:gd name="connsiteY0" fmla="*/ 0 h 0"/>
              <a:gd name="connsiteX1" fmla="*/ 3707296 w 3707296"/>
              <a:gd name="connsiteY1" fmla="*/ 0 h 0"/>
            </a:gdLst>
            <a:ahLst/>
            <a:cxnLst>
              <a:cxn ang="0">
                <a:pos x="connsiteX0" y="connsiteY0"/>
              </a:cxn>
              <a:cxn ang="0">
                <a:pos x="connsiteX1" y="connsiteY1"/>
              </a:cxn>
            </a:cxnLst>
            <a:rect l="l" t="t" r="r" b="b"/>
            <a:pathLst>
              <a:path w="3707296">
                <a:moveTo>
                  <a:pt x="0" y="0"/>
                </a:moveTo>
                <a:lnTo>
                  <a:pt x="3707296" y="0"/>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p>
        </p:txBody>
      </p:sp>
      <p:sp>
        <p:nvSpPr>
          <p:cNvPr id="60" name="PA_文本框 1">
            <a:extLst>
              <a:ext uri="{FF2B5EF4-FFF2-40B4-BE49-F238E27FC236}">
                <a16:creationId xmlns:a16="http://schemas.microsoft.com/office/drawing/2014/main" id="{95CA5390-EAD3-40A5-BF6F-C69AB99948CD}"/>
              </a:ext>
            </a:extLst>
          </p:cNvPr>
          <p:cNvSpPr txBox="1"/>
          <p:nvPr>
            <p:custDataLst>
              <p:tags r:id="rId1"/>
            </p:custDataLst>
          </p:nvPr>
        </p:nvSpPr>
        <p:spPr>
          <a:xfrm>
            <a:off x="6929625" y="1504675"/>
            <a:ext cx="5215595" cy="809261"/>
          </a:xfrm>
          <a:prstGeom prst="rect">
            <a:avLst/>
          </a:prstGeom>
          <a:noFill/>
        </p:spPr>
        <p:txBody>
          <a:bodyPr wrap="none" lIns="0" tIns="0" rIns="0" rtlCol="0">
            <a:spAutoFit/>
          </a:bodyPr>
          <a:lstStyle/>
          <a:p>
            <a:pPr>
              <a:lnSpc>
                <a:spcPts val="5400"/>
              </a:lnSpc>
            </a:pPr>
            <a:r>
              <a:rPr lang="en-SG" altLang="zh-CN" sz="7200" b="1" dirty="0">
                <a:solidFill>
                  <a:srgbClr val="FF0000"/>
                </a:solidFill>
                <a:latin typeface="#9Slide03 Arima Madurai Black" panose="00000A00000000000000" pitchFamily="2" charset="0"/>
                <a:ea typeface="+mj-ea"/>
                <a:cs typeface="#9Slide03 Arima Madurai Black" panose="00000A00000000000000" pitchFamily="2" charset="0"/>
                <a:sym typeface="+mn-lt"/>
              </a:rPr>
              <a:t>1. </a:t>
            </a:r>
            <a:r>
              <a:rPr lang="en-SG" altLang="zh-CN" sz="7200" b="1" dirty="0" err="1">
                <a:solidFill>
                  <a:srgbClr val="FF0000"/>
                </a:solidFill>
                <a:latin typeface="#9Slide03 Arima Madurai Black" panose="00000A00000000000000" pitchFamily="2" charset="0"/>
                <a:ea typeface="+mj-ea"/>
                <a:cs typeface="#9Slide03 Arima Madurai Black" panose="00000A00000000000000" pitchFamily="2" charset="0"/>
                <a:sym typeface="+mn-lt"/>
              </a:rPr>
              <a:t>Nghệ</a:t>
            </a:r>
            <a:r>
              <a:rPr lang="en-SG" altLang="zh-CN" sz="7200" b="1" dirty="0">
                <a:solidFill>
                  <a:srgbClr val="FF0000"/>
                </a:solidFill>
                <a:latin typeface="#9Slide03 Arima Madurai Black" panose="00000A00000000000000" pitchFamily="2" charset="0"/>
                <a:ea typeface="+mj-ea"/>
                <a:cs typeface="#9Slide03 Arima Madurai Black" panose="00000A00000000000000" pitchFamily="2" charset="0"/>
                <a:sym typeface="+mn-lt"/>
              </a:rPr>
              <a:t> </a:t>
            </a:r>
            <a:r>
              <a:rPr lang="en-SG" altLang="zh-CN" sz="7200" b="1" dirty="0" err="1">
                <a:solidFill>
                  <a:srgbClr val="FF0000"/>
                </a:solidFill>
                <a:latin typeface="#9Slide03 Arima Madurai Black" panose="00000A00000000000000" pitchFamily="2" charset="0"/>
                <a:ea typeface="+mj-ea"/>
                <a:cs typeface="#9Slide03 Arima Madurai Black" panose="00000A00000000000000" pitchFamily="2" charset="0"/>
                <a:sym typeface="+mn-lt"/>
              </a:rPr>
              <a:t>thuật</a:t>
            </a:r>
            <a:endParaRPr lang="en-US" altLang="zh-CN" sz="7200" b="1" dirty="0">
              <a:solidFill>
                <a:srgbClr val="FF0000"/>
              </a:solidFill>
              <a:latin typeface="#9Slide03 Arima Madurai Black" panose="00000A00000000000000" pitchFamily="2" charset="0"/>
              <a:ea typeface="+mj-ea"/>
              <a:cs typeface="#9Slide03 Arima Madurai Black" panose="00000A00000000000000" pitchFamily="2" charset="0"/>
              <a:sym typeface="+mn-lt"/>
            </a:endParaRPr>
          </a:p>
        </p:txBody>
      </p:sp>
      <p:sp>
        <p:nvSpPr>
          <p:cNvPr id="54" name="TextBox 53">
            <a:extLst>
              <a:ext uri="{FF2B5EF4-FFF2-40B4-BE49-F238E27FC236}">
                <a16:creationId xmlns:a16="http://schemas.microsoft.com/office/drawing/2014/main" id="{1F3C35D3-06EF-4F5A-B13D-C8CE0ABD4849}"/>
              </a:ext>
            </a:extLst>
          </p:cNvPr>
          <p:cNvSpPr txBox="1"/>
          <p:nvPr/>
        </p:nvSpPr>
        <p:spPr>
          <a:xfrm>
            <a:off x="6305893" y="3201780"/>
            <a:ext cx="6153558" cy="954107"/>
          </a:xfrm>
          <a:prstGeom prst="rect">
            <a:avLst/>
          </a:prstGeom>
          <a:noFill/>
        </p:spPr>
        <p:txBody>
          <a:bodyPr wrap="square" rtlCol="0">
            <a:spAutoFit/>
          </a:bodyPr>
          <a:lstStyle/>
          <a:p>
            <a:r>
              <a:rPr lang="en-SG" sz="5600" dirty="0" err="1">
                <a:latin typeface="Times New Roman" panose="02020603050405020304" pitchFamily="18" charset="0"/>
                <a:cs typeface="Times New Roman" panose="02020603050405020304" pitchFamily="18" charset="0"/>
              </a:rPr>
              <a:t>Bố</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cục</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chặt</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chẽ</a:t>
            </a:r>
            <a:endParaRPr lang="en-SG" sz="56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FB1868A7-65EB-4BFD-A541-84DBF14F0DA0}"/>
              </a:ext>
            </a:extLst>
          </p:cNvPr>
          <p:cNvSpPr txBox="1"/>
          <p:nvPr/>
        </p:nvSpPr>
        <p:spPr>
          <a:xfrm>
            <a:off x="8249815" y="5043404"/>
            <a:ext cx="9097634" cy="954107"/>
          </a:xfrm>
          <a:prstGeom prst="rect">
            <a:avLst/>
          </a:prstGeom>
          <a:noFill/>
        </p:spPr>
        <p:txBody>
          <a:bodyPr wrap="square" rtlCol="0">
            <a:spAutoFit/>
          </a:bodyPr>
          <a:lstStyle/>
          <a:p>
            <a:r>
              <a:rPr lang="en-SG" sz="5600" dirty="0" err="1">
                <a:latin typeface="Times New Roman" panose="02020603050405020304" pitchFamily="18" charset="0"/>
                <a:cs typeface="Times New Roman" panose="02020603050405020304" pitchFamily="18" charset="0"/>
              </a:rPr>
              <a:t>Lí</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lẽ</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dẫn</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chứng</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thuyết</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phục</a:t>
            </a:r>
            <a:endParaRPr lang="en-SG" sz="5600" dirty="0">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5AE6937A-5A73-4AD2-9DFB-7E4E81EDDBCD}"/>
              </a:ext>
            </a:extLst>
          </p:cNvPr>
          <p:cNvSpPr txBox="1"/>
          <p:nvPr/>
        </p:nvSpPr>
        <p:spPr>
          <a:xfrm>
            <a:off x="6355598" y="7351188"/>
            <a:ext cx="8974264" cy="954107"/>
          </a:xfrm>
          <a:prstGeom prst="rect">
            <a:avLst/>
          </a:prstGeom>
          <a:noFill/>
        </p:spPr>
        <p:txBody>
          <a:bodyPr wrap="square" rtlCol="0">
            <a:spAutoFit/>
          </a:bodyPr>
          <a:lstStyle/>
          <a:p>
            <a:r>
              <a:rPr lang="en-SG" sz="5600" dirty="0" err="1">
                <a:latin typeface="Times New Roman" panose="02020603050405020304" pitchFamily="18" charset="0"/>
                <a:cs typeface="Times New Roman" panose="02020603050405020304" pitchFamily="18" charset="0"/>
              </a:rPr>
              <a:t>Lỗi</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viết</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giàu</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hình</a:t>
            </a:r>
            <a:r>
              <a:rPr lang="en-SG" sz="5600" dirty="0">
                <a:latin typeface="Times New Roman" panose="02020603050405020304" pitchFamily="18" charset="0"/>
                <a:cs typeface="Times New Roman" panose="02020603050405020304" pitchFamily="18" charset="0"/>
              </a:rPr>
              <a:t> </a:t>
            </a:r>
            <a:r>
              <a:rPr lang="en-SG" sz="5600" dirty="0" err="1">
                <a:latin typeface="Times New Roman" panose="02020603050405020304" pitchFamily="18" charset="0"/>
                <a:cs typeface="Times New Roman" panose="02020603050405020304" pitchFamily="18" charset="0"/>
              </a:rPr>
              <a:t>ảnh</a:t>
            </a:r>
            <a:endParaRPr lang="en-SG" sz="5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4956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
                                        <p:tgtEl>
                                          <p:spTgt spid="4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barn(inVertic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barn(inVertical)">
                                      <p:cBhvr>
                                        <p:cTn id="37" dur="500"/>
                                        <p:tgtEl>
                                          <p:spTgt spid="4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60" grpId="0"/>
      <p:bldP spid="54" grpId="0"/>
      <p:bldP spid="55" grpId="0"/>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áº§m quan trá»ng cá»§a sÃ¡ch trong cuá»c sá»ng con ngÆ°á»i">
            <a:extLst>
              <a:ext uri="{FF2B5EF4-FFF2-40B4-BE49-F238E27FC236}">
                <a16:creationId xmlns:a16="http://schemas.microsoft.com/office/drawing/2014/main" id="{629740AC-F436-4BF1-8668-5E3D7D38BC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05"/>
          <a:stretch/>
        </p:blipFill>
        <p:spPr bwMode="auto">
          <a:xfrm>
            <a:off x="13592202" y="1592115"/>
            <a:ext cx="3317104" cy="28211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u má»t nÄm Äá»c sÃ¡ch, cuá»c sá»ng cá»§a tÃ´i ÄÃ£ hoÃ n toÃ n thay Äá»i ...">
            <a:extLst>
              <a:ext uri="{FF2B5EF4-FFF2-40B4-BE49-F238E27FC236}">
                <a16:creationId xmlns:a16="http://schemas.microsoft.com/office/drawing/2014/main" id="{F5F02C30-DAE0-4243-AF9D-A74E48F01D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22" r="12463"/>
          <a:stretch/>
        </p:blipFill>
        <p:spPr bwMode="auto">
          <a:xfrm>
            <a:off x="10168230" y="5491122"/>
            <a:ext cx="3250528" cy="3479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Äá» trá» thÃ nh Agency, sinh viÃªn cáº§n trang bá» nhá»¯ng gÃ¬?">
            <a:extLst>
              <a:ext uri="{FF2B5EF4-FFF2-40B4-BE49-F238E27FC236}">
                <a16:creationId xmlns:a16="http://schemas.microsoft.com/office/drawing/2014/main" id="{981496F7-6AFE-4B85-BD0C-2297786751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4609" r="6355" b="11296"/>
          <a:stretch/>
        </p:blipFill>
        <p:spPr bwMode="auto">
          <a:xfrm>
            <a:off x="10168228" y="1592117"/>
            <a:ext cx="3250528" cy="365245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ho áº£nh miá»n phÃ­ vá» cÃ¢y rÆ¡m, chá»ng sÃ¡ch, Äá»ng">
            <a:extLst>
              <a:ext uri="{FF2B5EF4-FFF2-40B4-BE49-F238E27FC236}">
                <a16:creationId xmlns:a16="http://schemas.microsoft.com/office/drawing/2014/main" id="{466057F2-2580-42AE-8EB9-93C717DB43C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67" t="1430" r="16033" b="-1430"/>
          <a:stretch/>
        </p:blipFill>
        <p:spPr bwMode="auto">
          <a:xfrm>
            <a:off x="13592202" y="4658869"/>
            <a:ext cx="3354180" cy="4312158"/>
          </a:xfrm>
          <a:prstGeom prst="rect">
            <a:avLst/>
          </a:prstGeom>
          <a:noFill/>
          <a:extLst>
            <a:ext uri="{909E8E84-426E-40DD-AFC4-6F175D3DCCD1}">
              <a14:hiddenFill xmlns:a14="http://schemas.microsoft.com/office/drawing/2010/main">
                <a:solidFill>
                  <a:srgbClr val="FFFFFF"/>
                </a:solidFill>
              </a14:hiddenFill>
            </a:ext>
          </a:extLst>
        </p:spPr>
      </p:pic>
      <p:sp>
        <p:nvSpPr>
          <p:cNvPr id="28" name="PA_文本框 1">
            <a:extLst>
              <a:ext uri="{FF2B5EF4-FFF2-40B4-BE49-F238E27FC236}">
                <a16:creationId xmlns:a16="http://schemas.microsoft.com/office/drawing/2014/main" id="{99A5E78D-F633-4236-A358-49AC4E7CFDA3}"/>
              </a:ext>
            </a:extLst>
          </p:cNvPr>
          <p:cNvSpPr txBox="1"/>
          <p:nvPr>
            <p:custDataLst>
              <p:tags r:id="rId1"/>
            </p:custDataLst>
          </p:nvPr>
        </p:nvSpPr>
        <p:spPr>
          <a:xfrm>
            <a:off x="3608582" y="1592115"/>
            <a:ext cx="4385816" cy="809261"/>
          </a:xfrm>
          <a:prstGeom prst="rect">
            <a:avLst/>
          </a:prstGeom>
          <a:noFill/>
        </p:spPr>
        <p:txBody>
          <a:bodyPr wrap="none" lIns="0" tIns="0" rIns="0" rtlCol="0">
            <a:spAutoFit/>
          </a:bodyPr>
          <a:lstStyle/>
          <a:p>
            <a:pPr>
              <a:lnSpc>
                <a:spcPts val="5400"/>
              </a:lnSpc>
            </a:pPr>
            <a:r>
              <a:rPr lang="en-SG" altLang="zh-CN" sz="7200" b="1" dirty="0">
                <a:solidFill>
                  <a:srgbClr val="FF0000"/>
                </a:solidFill>
                <a:latin typeface="#9Slide03 Arima Madurai Black" panose="00000A00000000000000" pitchFamily="2" charset="0"/>
                <a:ea typeface="+mj-ea"/>
                <a:cs typeface="#9Slide03 Arima Madurai Black" panose="00000A00000000000000" pitchFamily="2" charset="0"/>
                <a:sym typeface="+mn-lt"/>
              </a:rPr>
              <a:t>2. </a:t>
            </a:r>
            <a:r>
              <a:rPr lang="en-SG" altLang="zh-CN" sz="7200" b="1" dirty="0" err="1">
                <a:solidFill>
                  <a:srgbClr val="FF0000"/>
                </a:solidFill>
                <a:latin typeface="#9Slide03 Arima Madurai Black" panose="00000A00000000000000" pitchFamily="2" charset="0"/>
                <a:ea typeface="+mj-ea"/>
                <a:cs typeface="#9Slide03 Arima Madurai Black" panose="00000A00000000000000" pitchFamily="2" charset="0"/>
                <a:sym typeface="+mn-lt"/>
              </a:rPr>
              <a:t>Nội</a:t>
            </a:r>
            <a:r>
              <a:rPr lang="en-SG" altLang="zh-CN" sz="7200" b="1" dirty="0">
                <a:solidFill>
                  <a:srgbClr val="FF0000"/>
                </a:solidFill>
                <a:latin typeface="#9Slide03 Arima Madurai Black" panose="00000A00000000000000" pitchFamily="2" charset="0"/>
                <a:ea typeface="+mj-ea"/>
                <a:cs typeface="#9Slide03 Arima Madurai Black" panose="00000A00000000000000" pitchFamily="2" charset="0"/>
                <a:sym typeface="+mn-lt"/>
              </a:rPr>
              <a:t> dung</a:t>
            </a:r>
            <a:endParaRPr lang="en-US" altLang="zh-CN" sz="7200" b="1" dirty="0">
              <a:solidFill>
                <a:srgbClr val="FF0000"/>
              </a:solidFill>
              <a:latin typeface="#9Slide03 Arima Madurai Black" panose="00000A00000000000000" pitchFamily="2" charset="0"/>
              <a:ea typeface="+mj-ea"/>
              <a:cs typeface="#9Slide03 Arima Madurai Black" panose="00000A00000000000000" pitchFamily="2" charset="0"/>
              <a:sym typeface="+mn-lt"/>
            </a:endParaRPr>
          </a:p>
        </p:txBody>
      </p:sp>
      <p:sp>
        <p:nvSpPr>
          <p:cNvPr id="11" name="Rectangle 10">
            <a:extLst>
              <a:ext uri="{FF2B5EF4-FFF2-40B4-BE49-F238E27FC236}">
                <a16:creationId xmlns:a16="http://schemas.microsoft.com/office/drawing/2014/main" id="{0D84BFDD-9492-4869-8D30-D50F3D6E544B}"/>
              </a:ext>
            </a:extLst>
          </p:cNvPr>
          <p:cNvSpPr/>
          <p:nvPr/>
        </p:nvSpPr>
        <p:spPr>
          <a:xfrm>
            <a:off x="1156226" y="2872551"/>
            <a:ext cx="8380740" cy="2308324"/>
          </a:xfrm>
          <a:prstGeom prst="rect">
            <a:avLst/>
          </a:prstGeom>
        </p:spPr>
        <p:txBody>
          <a:bodyPr wrap="square">
            <a:spAutoFit/>
          </a:bodyPr>
          <a:lstStyle/>
          <a:p>
            <a:pPr marL="685800" indent="-685800" algn="just">
              <a:buFont typeface="Wingdings" panose="05000000000000000000" pitchFamily="2" charset="2"/>
              <a:buChar char="ü"/>
            </a:pPr>
            <a:r>
              <a:rPr lang="pl-PL" sz="4800" dirty="0">
                <a:latin typeface="Times New Roman" panose="02020603050405020304" pitchFamily="18" charset="0"/>
                <a:ea typeface="Times New Roman" panose="02020603050405020304" pitchFamily="18" charset="0"/>
                <a:cs typeface="Times New Roman" panose="02020603050405020304" pitchFamily="18" charset="0"/>
              </a:rPr>
              <a:t>Đọc sách là một con đường quan trọng để tích lũy và nâng cao học vấn</a:t>
            </a:r>
            <a:endParaRPr lang="en-SG" sz="4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EED37AC0-E255-4ABD-9A34-B6A9E091B8AC}"/>
              </a:ext>
            </a:extLst>
          </p:cNvPr>
          <p:cNvSpPr/>
          <p:nvPr/>
        </p:nvSpPr>
        <p:spPr>
          <a:xfrm>
            <a:off x="1156226" y="5642262"/>
            <a:ext cx="8380740" cy="3046988"/>
          </a:xfrm>
          <a:prstGeom prst="rect">
            <a:avLst/>
          </a:prstGeom>
        </p:spPr>
        <p:txBody>
          <a:bodyPr wrap="square">
            <a:spAutoFit/>
          </a:bodyPr>
          <a:lstStyle/>
          <a:p>
            <a:pPr marL="685800" indent="-685800" algn="just">
              <a:buFont typeface="Wingdings" panose="05000000000000000000" pitchFamily="2" charset="2"/>
              <a:buChar char="ü"/>
            </a:pPr>
            <a:r>
              <a:rPr lang="pl-PL" sz="4800" dirty="0">
                <a:latin typeface="Times New Roman" panose="02020603050405020304" pitchFamily="18" charset="0"/>
                <a:ea typeface="Times New Roman" panose="02020603050405020304" pitchFamily="18" charset="0"/>
                <a:cs typeface="Times New Roman" panose="02020603050405020304" pitchFamily="18" charset="0"/>
              </a:rPr>
              <a:t>Khi đọc sách phải biết chọn sách để đọc, phải đọc kĩ; đọc có kế hoạch, có mục đích; kết hợp giữa đọc rộng và đọc sâu</a:t>
            </a:r>
            <a:endParaRPr lang="en-SG" sz="4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randombar(horizontal)">
                                      <p:cBhvr>
                                        <p:cTn id="18" dur="500"/>
                                        <p:tgtEl>
                                          <p:spTgt spid="205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animEffect transition="in" filter="randombar(horizontal)">
                                      <p:cBhvr>
                                        <p:cTn id="21" dur="500"/>
                                        <p:tgtEl>
                                          <p:spTgt spid="205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1409700" y="1209685"/>
            <a:ext cx="149352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lang="en-US" sz="4800" b="1" dirty="0">
                <a:solidFill>
                  <a:srgbClr val="000000"/>
                </a:solidFill>
                <a:latin typeface="Times New Roman" panose="02020603050405020304" pitchFamily="18" charset="0"/>
                <a:cs typeface="Times New Roman" panose="02020603050405020304" pitchFamily="18" charset="0"/>
              </a:rPr>
              <a:t>N</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hững</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nghị</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15925800" cy="4154984"/>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vấn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nghị</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chú</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tên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chú</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bố</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đưa</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lí</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lẽ</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chứng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tổ</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chức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lập</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khẳng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rPr>
              <a:t>Rút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nghĩa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thuyết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đối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đọc</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6" name="Freeform 5"/>
          <p:cNvSpPr/>
          <p:nvPr/>
        </p:nvSpPr>
        <p:spPr>
          <a:xfrm>
            <a:off x="7086600" y="6565902"/>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07820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47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67200" y="190500"/>
            <a:ext cx="10108044" cy="3700593"/>
          </a:xfrm>
          <a:prstGeom prst="rect">
            <a:avLst/>
          </a:prstGeom>
        </p:spPr>
      </p:pic>
      <p:pic>
        <p:nvPicPr>
          <p:cNvPr id="4" name="Picture 6"/>
          <p:cNvPicPr>
            <a:picLocks noChangeAspect="1"/>
          </p:cNvPicPr>
          <p:nvPr/>
        </p:nvPicPr>
        <p:blipFill>
          <a:blip r:embed="rId4"/>
          <a:srcRect/>
          <a:stretch>
            <a:fillRect/>
          </a:stretch>
        </p:blipFill>
        <p:spPr>
          <a:xfrm>
            <a:off x="5029200" y="2893504"/>
            <a:ext cx="7772400" cy="7393496"/>
          </a:xfrm>
          <a:prstGeom prst="rect">
            <a:avLst/>
          </a:prstGeom>
        </p:spPr>
      </p:pic>
    </p:spTree>
    <p:extLst>
      <p:ext uri="{BB962C8B-B14F-4D97-AF65-F5344CB8AC3E}">
        <p14:creationId xmlns:p14="http://schemas.microsoft.com/office/powerpoint/2010/main" val="3398760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63A4E-3B0D-38F9-74E1-F38059EE6C38}"/>
              </a:ext>
            </a:extLst>
          </p:cNvPr>
          <p:cNvSpPr/>
          <p:nvPr/>
        </p:nvSpPr>
        <p:spPr>
          <a:xfrm>
            <a:off x="3886200" y="1790700"/>
            <a:ext cx="13106400" cy="2308324"/>
          </a:xfrm>
          <a:prstGeom prst="rect">
            <a:avLst/>
          </a:prstGeom>
        </p:spPr>
        <p:txBody>
          <a:bodyPr wrap="square">
            <a:spAutoFit/>
          </a:bodyPr>
          <a:lstStyle/>
          <a:p>
            <a:pPr algn="ctr" defTabSz="1371600">
              <a:defRPr/>
            </a:pPr>
            <a:r>
              <a:rPr lang="en-US" sz="7200" dirty="0" err="1">
                <a:solidFill>
                  <a:srgbClr val="44546A">
                    <a:lumMod val="50000"/>
                  </a:srgbClr>
                </a:solidFill>
                <a:latin typeface="Bradley Hand" pitchFamily="2" charset="77"/>
                <a:cs typeface="Times New Roman" panose="02020603050405020304" pitchFamily="18" charset="0"/>
              </a:rPr>
              <a:t>Bối</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cảnh</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lịch</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sử</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văn</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hoá</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xã</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hội</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với</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việc</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đọc</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hiểu</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văn</a:t>
            </a:r>
            <a:r>
              <a:rPr lang="en-US" sz="7200" dirty="0">
                <a:solidFill>
                  <a:srgbClr val="44546A">
                    <a:lumMod val="50000"/>
                  </a:srgbClr>
                </a:solidFill>
                <a:latin typeface="Bradley Hand" pitchFamily="2" charset="77"/>
                <a:cs typeface="Times New Roman" panose="02020603050405020304" pitchFamily="18" charset="0"/>
              </a:rPr>
              <a:t> </a:t>
            </a:r>
            <a:r>
              <a:rPr lang="en-US" sz="7200" dirty="0" err="1">
                <a:solidFill>
                  <a:srgbClr val="44546A">
                    <a:lumMod val="50000"/>
                  </a:srgbClr>
                </a:solidFill>
                <a:latin typeface="Bradley Hand" pitchFamily="2" charset="77"/>
                <a:cs typeface="Times New Roman" panose="02020603050405020304" pitchFamily="18" charset="0"/>
              </a:rPr>
              <a:t>bản</a:t>
            </a:r>
            <a:endParaRPr lang="vi-VN" sz="7200" dirty="0">
              <a:solidFill>
                <a:srgbClr val="44546A">
                  <a:lumMod val="50000"/>
                </a:srgbClr>
              </a:solidFill>
              <a:latin typeface="Bradley Hand" pitchFamily="2" charset="77"/>
              <a:cs typeface="Times New Roman" panose="02020603050405020304" pitchFamily="18" charset="0"/>
            </a:endParaRPr>
          </a:p>
        </p:txBody>
      </p:sp>
      <p:sp>
        <p:nvSpPr>
          <p:cNvPr id="2" name="Freeform 3">
            <a:extLst>
              <a:ext uri="{FF2B5EF4-FFF2-40B4-BE49-F238E27FC236}">
                <a16:creationId xmlns:a16="http://schemas.microsoft.com/office/drawing/2014/main" id="{CE585E8B-3557-ECCF-D348-88D7D4864C5A}"/>
              </a:ext>
            </a:extLst>
          </p:cNvPr>
          <p:cNvSpPr/>
          <p:nvPr/>
        </p:nvSpPr>
        <p:spPr>
          <a:xfrm>
            <a:off x="7924800" y="7581900"/>
            <a:ext cx="9921300" cy="2542334"/>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3"/>
            <a:stretch>
              <a:fillRect/>
            </a:stretch>
          </a:blipFill>
        </p:spPr>
        <p:txBody>
          <a:bodyPr/>
          <a:lstStyle/>
          <a:p>
            <a:pPr defTabSz="1371600"/>
            <a:endParaRPr lang="en-US" sz="2700" dirty="0">
              <a:solidFill>
                <a:prstClr val="black"/>
              </a:solidFill>
              <a:latin typeface="Calibri" panose="020F0502020204030204"/>
            </a:endParaRPr>
          </a:p>
        </p:txBody>
      </p:sp>
      <p:sp>
        <p:nvSpPr>
          <p:cNvPr id="8" name="Freeform 6">
            <a:extLst>
              <a:ext uri="{FF2B5EF4-FFF2-40B4-BE49-F238E27FC236}">
                <a16:creationId xmlns:a16="http://schemas.microsoft.com/office/drawing/2014/main" id="{0771AC9E-4FEC-65CC-F73C-B5A666C113FC}"/>
              </a:ext>
            </a:extLst>
          </p:cNvPr>
          <p:cNvSpPr/>
          <p:nvPr/>
        </p:nvSpPr>
        <p:spPr>
          <a:xfrm>
            <a:off x="152400" y="342900"/>
            <a:ext cx="2293827" cy="4335113"/>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4"/>
            <a:stretch>
              <a:fillRect/>
            </a:stretch>
          </a:blipFill>
        </p:spPr>
        <p:txBody>
          <a:bodyPr/>
          <a:lstStyle/>
          <a:p>
            <a:pPr defTabSz="1371600"/>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2781386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4">
            <a:extLst>
              <a:ext uri="{FF2B5EF4-FFF2-40B4-BE49-F238E27FC236}">
                <a16:creationId xmlns:a16="http://schemas.microsoft.com/office/drawing/2014/main" id="{6B7FECD4-2026-4BE3-AF07-D9C7D704DE32}"/>
              </a:ext>
            </a:extLst>
          </p:cNvPr>
          <p:cNvSpPr txBox="1">
            <a:spLocks noChangeArrowheads="1"/>
          </p:cNvSpPr>
          <p:nvPr/>
        </p:nvSpPr>
        <p:spPr bwMode="auto">
          <a:xfrm>
            <a:off x="8509828" y="1390036"/>
            <a:ext cx="8996516" cy="66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Có</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ý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kiến</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cho</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rằng</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hiện</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nay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Công</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nghệ</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thông</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tin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phát</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triển</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cả</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thế</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giới</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đều</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thu</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gọn</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trong</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chiếc</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máy</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tính</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việc</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đọc</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sách</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vở</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như</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trước</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đây</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là</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không</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cần</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thiết</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nữa</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Em</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có</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đồng</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ý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với</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ý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kiến</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đó</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C00000"/>
                </a:solidFill>
                <a:latin typeface="#9Slide03 Arima Madurai Black" panose="00000A00000000000000" pitchFamily="2" charset="0"/>
                <a:cs typeface="#9Slide03 Arima Madurai Black" panose="00000A00000000000000" pitchFamily="2" charset="0"/>
              </a:rPr>
              <a:t>không</a:t>
            </a:r>
            <a:r>
              <a:rPr lang="en-US" altLang="en-US" sz="4800" b="1" dirty="0">
                <a:solidFill>
                  <a:srgbClr val="C00000"/>
                </a:solidFill>
                <a:latin typeface="#9Slide03 Arima Madurai Black" panose="00000A00000000000000" pitchFamily="2" charset="0"/>
                <a:cs typeface="#9Slide03 Arima Madurai Black" panose="00000A00000000000000" pitchFamily="2" charset="0"/>
              </a:rPr>
              <a:t>?</a:t>
            </a:r>
          </a:p>
        </p:txBody>
      </p:sp>
      <p:pic>
        <p:nvPicPr>
          <p:cNvPr id="2050" name="Picture 2" descr="TP HCM: Dáº¡y há»c Tin há»c cho há»c sinh tiá»u há»c theo chuáº©n quá»c táº¿">
            <a:extLst>
              <a:ext uri="{FF2B5EF4-FFF2-40B4-BE49-F238E27FC236}">
                <a16:creationId xmlns:a16="http://schemas.microsoft.com/office/drawing/2014/main" id="{38F32BD9-6933-43C4-A8CC-69C2C17A7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08" r="3632"/>
          <a:stretch/>
        </p:blipFill>
        <p:spPr bwMode="auto">
          <a:xfrm>
            <a:off x="398204" y="344745"/>
            <a:ext cx="7547396" cy="45627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áº­n 3: Há»c sinh thi Tin há»c tráº» ThÃ nh ÄoÃ n TP.Há» ChÃ­ Minh">
            <a:extLst>
              <a:ext uri="{FF2B5EF4-FFF2-40B4-BE49-F238E27FC236}">
                <a16:creationId xmlns:a16="http://schemas.microsoft.com/office/drawing/2014/main" id="{1AD363CE-38A8-42B5-9FE0-C3DCE49CF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04" y="5197912"/>
            <a:ext cx="7547396" cy="4744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ết quả hình ảnh cho choi dien thoai">
            <a:extLst>
              <a:ext uri="{FF2B5EF4-FFF2-40B4-BE49-F238E27FC236}">
                <a16:creationId xmlns:a16="http://schemas.microsoft.com/office/drawing/2014/main" id="{58638294-9F3C-49B4-9AE1-A46FDA180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56" y="250723"/>
            <a:ext cx="8642556" cy="487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G:\HInh anh doc\17082015_smartphonesingapore_st.jpg">
            <a:extLst>
              <a:ext uri="{FF2B5EF4-FFF2-40B4-BE49-F238E27FC236}">
                <a16:creationId xmlns:a16="http://schemas.microsoft.com/office/drawing/2014/main" id="{B6ACB12E-EC61-42AF-9880-BEE9BFFB87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55" y="5486050"/>
            <a:ext cx="8642554" cy="455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G:\HInh anh doc\38626b243b-3-5.jpeg">
            <a:extLst>
              <a:ext uri="{FF2B5EF4-FFF2-40B4-BE49-F238E27FC236}">
                <a16:creationId xmlns:a16="http://schemas.microsoft.com/office/drawing/2014/main" id="{D27288A8-E958-4E89-9771-3AFD3AEBC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975" y="250722"/>
            <a:ext cx="8524570" cy="487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G:\HInh anh doc\BrznPbTN.jpg">
            <a:extLst>
              <a:ext uri="{FF2B5EF4-FFF2-40B4-BE49-F238E27FC236}">
                <a16:creationId xmlns:a16="http://schemas.microsoft.com/office/drawing/2014/main" id="{F275E778-32C1-4CD0-AFF3-315D9ED19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9973" y="5497624"/>
            <a:ext cx="8524566" cy="453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randombar(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randombar(horizontal)">
                                      <p:cBhvr>
                                        <p:cTn id="12" dur="500"/>
                                        <p:tgtEl>
                                          <p:spTgt spid="2048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randombar(horizontal)">
                                      <p:cBhvr>
                                        <p:cTn id="17" dur="500"/>
                                        <p:tgtEl>
                                          <p:spTgt spid="2048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485"/>
                                        </p:tgtEl>
                                        <p:attrNameLst>
                                          <p:attrName>style.visibility</p:attrName>
                                        </p:attrNameLst>
                                      </p:cBhvr>
                                      <p:to>
                                        <p:strVal val="visible"/>
                                      </p:to>
                                    </p:set>
                                    <p:animEffect transition="in" filter="randombar(horizontal)">
                                      <p:cBhvr>
                                        <p:cTn id="2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BFF297-F9C2-4702-B3B1-A3503E813BE9}"/>
              </a:ext>
            </a:extLst>
          </p:cNvPr>
          <p:cNvSpPr txBox="1"/>
          <p:nvPr/>
        </p:nvSpPr>
        <p:spPr>
          <a:xfrm>
            <a:off x="1061577" y="8550415"/>
            <a:ext cx="7496482" cy="1323439"/>
          </a:xfrm>
          <a:prstGeom prst="rect">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4000" b="1" dirty="0" err="1">
                <a:latin typeface="#9Slide03 Arima Madurai Black" panose="00000A00000000000000" pitchFamily="2" charset="0"/>
                <a:cs typeface="#9Slide03 Arima Madurai Black" panose="00000A00000000000000" pitchFamily="2" charset="0"/>
              </a:rPr>
              <a:t>Giết</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thời</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gian</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bằng</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điện</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thoại</a:t>
            </a:r>
            <a:r>
              <a:rPr lang="en-US" sz="4000" b="1" dirty="0">
                <a:latin typeface="#9Slide03 Arima Madurai Black" panose="00000A00000000000000" pitchFamily="2" charset="0"/>
                <a:cs typeface="#9Slide03 Arima Madurai Black" panose="00000A00000000000000" pitchFamily="2" charset="0"/>
              </a:rPr>
              <a:t> di </a:t>
            </a:r>
            <a:r>
              <a:rPr lang="en-US" sz="4000" b="1" dirty="0" err="1">
                <a:latin typeface="#9Slide03 Arima Madurai Black" panose="00000A00000000000000" pitchFamily="2" charset="0"/>
                <a:cs typeface="#9Slide03 Arima Madurai Black" panose="00000A00000000000000" pitchFamily="2" charset="0"/>
              </a:rPr>
              <a:t>động</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trong</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khi</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chờ</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đợi</a:t>
            </a:r>
            <a:endParaRPr lang="en-US" sz="4000" b="1" dirty="0">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A8AD4A89-F399-4555-B2FF-7905DF8C3438}"/>
              </a:ext>
            </a:extLst>
          </p:cNvPr>
          <p:cNvSpPr txBox="1"/>
          <p:nvPr/>
        </p:nvSpPr>
        <p:spPr>
          <a:xfrm>
            <a:off x="9729947" y="8550414"/>
            <a:ext cx="7496482" cy="1323439"/>
          </a:xfrm>
          <a:prstGeom prst="rect">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4000" b="1" dirty="0">
                <a:latin typeface="#9Slide03 Arima Madurai Black" panose="00000A00000000000000" pitchFamily="2" charset="0"/>
                <a:cs typeface="#9Slide03 Arima Madurai Black" panose="00000A00000000000000" pitchFamily="2" charset="0"/>
              </a:rPr>
              <a:t>Say </a:t>
            </a:r>
            <a:r>
              <a:rPr lang="en-US" sz="4000" b="1" dirty="0" err="1">
                <a:latin typeface="#9Slide03 Arima Madurai Black" panose="00000A00000000000000" pitchFamily="2" charset="0"/>
                <a:cs typeface="#9Slide03 Arima Madurai Black" panose="00000A00000000000000" pitchFamily="2" charset="0"/>
              </a:rPr>
              <a:t>sưa</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đọc</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sách</a:t>
            </a:r>
            <a:r>
              <a:rPr lang="en-US" sz="4000" b="1" dirty="0">
                <a:latin typeface="#9Slide03 Arima Madurai Black" panose="00000A00000000000000" pitchFamily="2" charset="0"/>
                <a:cs typeface="#9Slide03 Arima Madurai Black" panose="00000A00000000000000" pitchFamily="2" charset="0"/>
              </a:rPr>
              <a:t> ở </a:t>
            </a:r>
            <a:r>
              <a:rPr lang="en-US" sz="4000" b="1" dirty="0" err="1">
                <a:latin typeface="#9Slide03 Arima Madurai Black" panose="00000A00000000000000" pitchFamily="2" charset="0"/>
                <a:cs typeface="#9Slide03 Arima Madurai Black" panose="00000A00000000000000" pitchFamily="2" charset="0"/>
              </a:rPr>
              <a:t>phòng</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chờ</a:t>
            </a:r>
            <a:r>
              <a:rPr lang="en-US" sz="4000" b="1" dirty="0">
                <a:latin typeface="#9Slide03 Arima Madurai Black" panose="00000A00000000000000" pitchFamily="2" charset="0"/>
                <a:cs typeface="#9Slide03 Arima Madurai Black" panose="00000A00000000000000" pitchFamily="2" charset="0"/>
              </a:rPr>
              <a:t> </a:t>
            </a:r>
            <a:r>
              <a:rPr lang="en-US" sz="4000" b="1" dirty="0" err="1">
                <a:latin typeface="#9Slide03 Arima Madurai Black" panose="00000A00000000000000" pitchFamily="2" charset="0"/>
                <a:cs typeface="#9Slide03 Arima Madurai Black" panose="00000A00000000000000" pitchFamily="2" charset="0"/>
              </a:rPr>
              <a:t>sân</a:t>
            </a:r>
            <a:r>
              <a:rPr lang="en-US" sz="4000" b="1" dirty="0">
                <a:latin typeface="#9Slide03 Arima Madurai Black" panose="00000A00000000000000" pitchFamily="2" charset="0"/>
                <a:cs typeface="#9Slide03 Arima Madurai Black" panose="00000A00000000000000" pitchFamily="2" charset="0"/>
              </a:rPr>
              <a:t> bay</a:t>
            </a:r>
          </a:p>
        </p:txBody>
      </p:sp>
      <p:pic>
        <p:nvPicPr>
          <p:cNvPr id="21508" name="Picture 4" descr="Kết quả hình ảnh cho su dung dien thoai cho san bay">
            <a:extLst>
              <a:ext uri="{FF2B5EF4-FFF2-40B4-BE49-F238E27FC236}">
                <a16:creationId xmlns:a16="http://schemas.microsoft.com/office/drawing/2014/main" id="{57C1EB2A-DAC4-4F0D-A24C-3297381FF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75" y="320814"/>
            <a:ext cx="7496482" cy="793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http://thieunien.vn/files/s-10153680514631005/2016/0629/577336f6-cd0943ad3a.jpg">
            <a:extLst>
              <a:ext uri="{FF2B5EF4-FFF2-40B4-BE49-F238E27FC236}">
                <a16:creationId xmlns:a16="http://schemas.microsoft.com/office/drawing/2014/main" id="{E71A0BBE-B266-469D-820A-A0A780F54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86"/>
          <a:stretch/>
        </p:blipFill>
        <p:spPr bwMode="auto">
          <a:xfrm>
            <a:off x="9729947" y="320814"/>
            <a:ext cx="7496482" cy="793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509"/>
                                        </p:tgtEl>
                                        <p:attrNameLst>
                                          <p:attrName>style.visibility</p:attrName>
                                        </p:attrNameLst>
                                      </p:cBhvr>
                                      <p:to>
                                        <p:strVal val="visible"/>
                                      </p:to>
                                    </p:set>
                                    <p:animEffect transition="in" filter="barn(inVertical)">
                                      <p:cBhvr>
                                        <p:cTn id="15" dur="500"/>
                                        <p:tgtEl>
                                          <p:spTgt spid="2150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ết quả hình ảnh cho ngày hội đọc sách">
            <a:extLst>
              <a:ext uri="{FF2B5EF4-FFF2-40B4-BE49-F238E27FC236}">
                <a16:creationId xmlns:a16="http://schemas.microsoft.com/office/drawing/2014/main" id="{D8BA4408-AB31-4A82-BA21-1F6DF2431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600" y="5257800"/>
            <a:ext cx="8915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Kết quả hình ảnh cho ngày hội đọc sách">
            <a:extLst>
              <a:ext uri="{FF2B5EF4-FFF2-40B4-BE49-F238E27FC236}">
                <a16:creationId xmlns:a16="http://schemas.microsoft.com/office/drawing/2014/main" id="{85803AB5-2604-451C-A9F1-58B90DDB9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9738" y="0"/>
            <a:ext cx="895826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Kết quả hình ảnh cho ngày hội đọc sách">
            <a:extLst>
              <a:ext uri="{FF2B5EF4-FFF2-40B4-BE49-F238E27FC236}">
                <a16:creationId xmlns:a16="http://schemas.microsoft.com/office/drawing/2014/main" id="{618B6CD6-874E-4CFE-BEA9-7E04A65AD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4" y="5257800"/>
            <a:ext cx="900112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Kết quả hình ảnh cho ngày hội đọc sách 2016">
            <a:extLst>
              <a:ext uri="{FF2B5EF4-FFF2-40B4-BE49-F238E27FC236}">
                <a16:creationId xmlns:a16="http://schemas.microsoft.com/office/drawing/2014/main" id="{F79C38BA-EFBB-4AFD-A5BF-9E6DC2824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95826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randombar(horizontal)">
                                      <p:cBhvr>
                                        <p:cTn id="7" dur="500"/>
                                        <p:tgtEl>
                                          <p:spTgt spid="225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randombar(horizontal)">
                                      <p:cBhvr>
                                        <p:cTn id="12" dur="500"/>
                                        <p:tgtEl>
                                          <p:spTgt spid="225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randombar(horizontal)">
                                      <p:cBhvr>
                                        <p:cTn id="17" dur="500"/>
                                        <p:tgtEl>
                                          <p:spTgt spid="225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530"/>
                                        </p:tgtEl>
                                        <p:attrNameLst>
                                          <p:attrName>style.visibility</p:attrName>
                                        </p:attrNameLst>
                                      </p:cBhvr>
                                      <p:to>
                                        <p:strVal val="visible"/>
                                      </p:to>
                                    </p:set>
                                    <p:animEffect transition="in" filter="randombar(horizontal)">
                                      <p:cBhvr>
                                        <p:cTn id="22"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6436689" y="7912094"/>
            <a:ext cx="416738" cy="4156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50" name="文本框 5"/>
          <p:cNvSpPr txBox="1">
            <a:spLocks noChangeArrowheads="1"/>
          </p:cNvSpPr>
          <p:nvPr/>
        </p:nvSpPr>
        <p:spPr bwMode="auto">
          <a:xfrm>
            <a:off x="7641117" y="2735224"/>
            <a:ext cx="3346922" cy="920252"/>
          </a:xfrm>
          <a:prstGeom prst="rect">
            <a:avLst/>
          </a:prstGeom>
          <a:gradFill>
            <a:gsLst>
              <a:gs pos="11000">
                <a:srgbClr val="2B3649"/>
              </a:gs>
              <a:gs pos="100000">
                <a:srgbClr val="3B4A62"/>
              </a:gs>
            </a:gsLst>
            <a:lin ang="2700000" scaled="0"/>
          </a:gradFill>
          <a:ln>
            <a:noFill/>
          </a:ln>
        </p:spPr>
        <p:txBody>
          <a:bodyPr wrap="square" anchor="ctr">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lnSpc>
                <a:spcPct val="150000"/>
              </a:lnSpc>
              <a:spcBef>
                <a:spcPct val="0"/>
              </a:spcBef>
              <a:spcAft>
                <a:spcPct val="0"/>
              </a:spcAft>
              <a:defRPr/>
            </a:pPr>
            <a:r>
              <a:rPr lang="en-US" altLang="zh-CN" sz="4000" dirty="0" err="1">
                <a:solidFill>
                  <a:schemeClr val="bg1"/>
                </a:solidFill>
                <a:latin typeface="#9Slide03 Arima Madurai Black" panose="00000A00000000000000" pitchFamily="2" charset="0"/>
                <a:ea typeface="方正兰亭黑_GBK"/>
                <a:cs typeface="#9Slide03 Arima Madurai Black" panose="00000A00000000000000" pitchFamily="2" charset="0"/>
              </a:rPr>
              <a:t>Góc</a:t>
            </a:r>
            <a:r>
              <a:rPr lang="en-US" altLang="zh-CN" sz="4000" dirty="0">
                <a:solidFill>
                  <a:schemeClr val="bg1"/>
                </a:solidFill>
                <a:latin typeface="#9Slide03 Arima Madurai Black" panose="00000A00000000000000" pitchFamily="2" charset="0"/>
                <a:ea typeface="方正兰亭黑_GBK"/>
                <a:cs typeface="#9Slide03 Arima Madurai Black" panose="00000A00000000000000" pitchFamily="2" charset="0"/>
              </a:rPr>
              <a:t> chia </a:t>
            </a:r>
            <a:r>
              <a:rPr lang="en-US" altLang="zh-CN" sz="4000" dirty="0" err="1">
                <a:solidFill>
                  <a:schemeClr val="bg1"/>
                </a:solidFill>
                <a:latin typeface="#9Slide03 Arima Madurai Black" panose="00000A00000000000000" pitchFamily="2" charset="0"/>
                <a:ea typeface="方正兰亭黑_GBK"/>
                <a:cs typeface="#9Slide03 Arima Madurai Black" panose="00000A00000000000000" pitchFamily="2" charset="0"/>
              </a:rPr>
              <a:t>sẻ</a:t>
            </a:r>
            <a:endParaRPr lang="zh-CN" altLang="en-US" sz="4000" dirty="0">
              <a:solidFill>
                <a:schemeClr val="bg1"/>
              </a:solidFill>
              <a:latin typeface="#9Slide03 Arima Madurai Black" panose="00000A00000000000000" pitchFamily="2" charset="0"/>
              <a:ea typeface="方正兰亭黑_GBK"/>
              <a:cs typeface="#9Slide03 Arima Madurai Black" panose="00000A00000000000000" pitchFamily="2" charset="0"/>
            </a:endParaRPr>
          </a:p>
        </p:txBody>
      </p:sp>
      <p:sp>
        <p:nvSpPr>
          <p:cNvPr id="51" name="矩形 50"/>
          <p:cNvSpPr/>
          <p:nvPr/>
        </p:nvSpPr>
        <p:spPr>
          <a:xfrm>
            <a:off x="8012310" y="4242755"/>
            <a:ext cx="8424380" cy="2554545"/>
          </a:xfrm>
          <a:prstGeom prst="rect">
            <a:avLst/>
          </a:prstGeom>
        </p:spPr>
        <p:txBody>
          <a:bodyPr wrap="square">
            <a:spAutoFit/>
          </a:bodyPr>
          <a:lstStyle/>
          <a:p>
            <a:pPr algn="just"/>
            <a:r>
              <a:rPr lang="pl-PL" sz="4000" dirty="0">
                <a:latin typeface="#9Slide03 Arima Madurai Black" panose="00000A00000000000000" pitchFamily="2" charset="0"/>
                <a:ea typeface="Times New Roman" panose="02020603050405020304" pitchFamily="18" charset="0"/>
                <a:cs typeface="#9Slide03 Arima Madurai Black" panose="00000A00000000000000" pitchFamily="2" charset="0"/>
              </a:rPr>
              <a:t>Ngoài những phương pháp mà tác giả đã bàn, em </a:t>
            </a:r>
            <a:r>
              <a:rPr lang="en-SG" sz="40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hãy</a:t>
            </a:r>
            <a:r>
              <a:rPr lang="pl-PL" sz="4000" dirty="0">
                <a:latin typeface="#9Slide03 Arima Madurai Black" panose="00000A00000000000000" pitchFamily="2" charset="0"/>
                <a:ea typeface="Times New Roman" panose="02020603050405020304" pitchFamily="18" charset="0"/>
                <a:cs typeface="#9Slide03 Arima Madurai Black" panose="00000A00000000000000" pitchFamily="2" charset="0"/>
              </a:rPr>
              <a:t> chia sẻ với các bạn của mình những phương pháp đọc hiệu quả khác</a:t>
            </a:r>
            <a:r>
              <a:rPr lang="en-SG" sz="40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SG" sz="40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mà</a:t>
            </a:r>
            <a:r>
              <a:rPr lang="en-SG" sz="40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SG" sz="40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mình</a:t>
            </a:r>
            <a:r>
              <a:rPr lang="en-SG" sz="40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SG" sz="40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biết</a:t>
            </a:r>
            <a:r>
              <a:rPr lang="en-SG" sz="40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SG" sz="40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nhé</a:t>
            </a:r>
            <a:r>
              <a:rPr lang="en-SG" sz="4000" dirty="0">
                <a:latin typeface="#9Slide03 Arima Madurai Black" panose="00000A00000000000000" pitchFamily="2" charset="0"/>
                <a:ea typeface="Times New Roman" panose="02020603050405020304" pitchFamily="18" charset="0"/>
                <a:cs typeface="#9Slide03 Arima Madurai Black" panose="00000A00000000000000" pitchFamily="2" charset="0"/>
              </a:rPr>
              <a:t>!</a:t>
            </a:r>
          </a:p>
        </p:txBody>
      </p:sp>
      <p:grpSp>
        <p:nvGrpSpPr>
          <p:cNvPr id="18" name="组合 17"/>
          <p:cNvGrpSpPr/>
          <p:nvPr/>
        </p:nvGrpSpPr>
        <p:grpSpPr>
          <a:xfrm>
            <a:off x="7641119" y="3963924"/>
            <a:ext cx="9212310" cy="3730028"/>
            <a:chOff x="3820559" y="2272420"/>
            <a:chExt cx="4606155" cy="1865014"/>
          </a:xfrm>
        </p:grpSpPr>
        <p:sp>
          <p:nvSpPr>
            <p:cNvPr id="4" name="矩形 3"/>
            <p:cNvSpPr/>
            <p:nvPr/>
          </p:nvSpPr>
          <p:spPr>
            <a:xfrm>
              <a:off x="3820559" y="2272420"/>
              <a:ext cx="4606155" cy="1865014"/>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cxnSp>
          <p:nvCxnSpPr>
            <p:cNvPr id="6" name="直接连接符 5"/>
            <p:cNvCxnSpPr/>
            <p:nvPr/>
          </p:nvCxnSpPr>
          <p:spPr>
            <a:xfrm>
              <a:off x="3820559" y="4137434"/>
              <a:ext cx="371192"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820559" y="3822077"/>
              <a:ext cx="0" cy="315357"/>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426714" y="2272420"/>
              <a:ext cx="0" cy="362139"/>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8256757" y="2272420"/>
              <a:ext cx="169957"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16045045" y="8109328"/>
            <a:ext cx="208370" cy="2078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pic>
        <p:nvPicPr>
          <p:cNvPr id="1026" name="Picture 2" descr="Chuyá»n Äá»c sÃ¡ch â CÃ¡c tÆ° tháº¿ Äá»c sÃ¡ch cá»§a mÃ¬nh â KIRA">
            <a:extLst>
              <a:ext uri="{FF2B5EF4-FFF2-40B4-BE49-F238E27FC236}">
                <a16:creationId xmlns:a16="http://schemas.microsoft.com/office/drawing/2014/main" id="{F40BDF5E-DA5B-4941-8E82-F046B6255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94"/>
          <a:stretch/>
        </p:blipFill>
        <p:spPr bwMode="auto">
          <a:xfrm>
            <a:off x="1676311" y="1828371"/>
            <a:ext cx="5222426" cy="66302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randombar(horizontal)">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0" grpId="0" animBg="1"/>
      <p:bldP spid="51"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Äá»c sÃ¡ch cÃ³ 3 giai Äoáº¡n, Äá»i ngÆ°á»i cÅ©ng cÃ³ 3 táº§ng cáº£nh giá»i: Äiá»u ...">
            <a:extLst>
              <a:ext uri="{FF2B5EF4-FFF2-40B4-BE49-F238E27FC236}">
                <a16:creationId xmlns:a16="http://schemas.microsoft.com/office/drawing/2014/main" id="{293482FD-C518-48E8-9449-771206C5F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23" y="587891"/>
            <a:ext cx="6193282" cy="38708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 sao ngÆ°á»i Viá»t váº«n ngáº¡i Äá»c sÃ¡ch? - GiÃ¡o dá»¥c Viá»t Nam">
            <a:extLst>
              <a:ext uri="{FF2B5EF4-FFF2-40B4-BE49-F238E27FC236}">
                <a16:creationId xmlns:a16="http://schemas.microsoft.com/office/drawing/2014/main" id="{44417473-6FF8-4D49-8DB1-5A2D7C4813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9635" y="3481834"/>
            <a:ext cx="5814562" cy="3870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Ã¡ch Äá»c sÃ¡ch hiá»u quáº£ dÃ nh cho ngÆ°á»i lÆ°á»i | Ghi chÃº trá»±c tuyáº¿n">
            <a:extLst>
              <a:ext uri="{FF2B5EF4-FFF2-40B4-BE49-F238E27FC236}">
                <a16:creationId xmlns:a16="http://schemas.microsoft.com/office/drawing/2014/main" id="{B7A98CA0-01D2-43AA-BBDB-794A6354A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278" y="5993462"/>
            <a:ext cx="5554132" cy="37056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75D76F6-6741-4555-9BF4-68E8BE527C8B}"/>
              </a:ext>
            </a:extLst>
          </p:cNvPr>
          <p:cNvSpPr/>
          <p:nvPr/>
        </p:nvSpPr>
        <p:spPr>
          <a:xfrm>
            <a:off x="7353146" y="2014965"/>
            <a:ext cx="9144000" cy="707886"/>
          </a:xfrm>
          <a:prstGeom prst="rect">
            <a:avLst/>
          </a:prstGeom>
        </p:spPr>
        <p:txBody>
          <a:bodyPr>
            <a:spAutoFit/>
          </a:bodyPr>
          <a:lstStyle/>
          <a:p>
            <a:r>
              <a:rPr lang="en-SG" sz="40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(1) </a:t>
            </a:r>
            <a:r>
              <a:rPr lang="pl-PL" sz="40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Chọn không gian phù hợp để đọc</a:t>
            </a:r>
            <a:endParaRPr lang="en-SG" sz="4000" dirty="0">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7" name="Rectangle 6">
            <a:extLst>
              <a:ext uri="{FF2B5EF4-FFF2-40B4-BE49-F238E27FC236}">
                <a16:creationId xmlns:a16="http://schemas.microsoft.com/office/drawing/2014/main" id="{3860C258-3AFF-4135-B9FD-3EE7304A9682}"/>
              </a:ext>
            </a:extLst>
          </p:cNvPr>
          <p:cNvSpPr/>
          <p:nvPr/>
        </p:nvSpPr>
        <p:spPr>
          <a:xfrm>
            <a:off x="9144000" y="4825969"/>
            <a:ext cx="7755468" cy="707886"/>
          </a:xfrm>
          <a:prstGeom prst="rect">
            <a:avLst/>
          </a:prstGeom>
        </p:spPr>
        <p:txBody>
          <a:bodyPr wrap="square">
            <a:spAutoFit/>
          </a:bodyPr>
          <a:lstStyle/>
          <a:p>
            <a:r>
              <a:rPr lang="en-SG" sz="40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(2) C</a:t>
            </a:r>
            <a:r>
              <a:rPr lang="pl-PL" sz="40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ân bằng các tài liệu khi đọc</a:t>
            </a:r>
            <a:endParaRPr lang="en-SG" sz="4000" dirty="0">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8" name="Rectangle 7">
            <a:extLst>
              <a:ext uri="{FF2B5EF4-FFF2-40B4-BE49-F238E27FC236}">
                <a16:creationId xmlns:a16="http://schemas.microsoft.com/office/drawing/2014/main" id="{2158E01F-7504-4559-862C-5451C3FCB11C}"/>
              </a:ext>
            </a:extLst>
          </p:cNvPr>
          <p:cNvSpPr/>
          <p:nvPr/>
        </p:nvSpPr>
        <p:spPr>
          <a:xfrm>
            <a:off x="11747656" y="7138401"/>
            <a:ext cx="5151812" cy="1323439"/>
          </a:xfrm>
          <a:prstGeom prst="rect">
            <a:avLst/>
          </a:prstGeom>
        </p:spPr>
        <p:txBody>
          <a:bodyPr wrap="square">
            <a:spAutoFit/>
          </a:bodyPr>
          <a:lstStyle/>
          <a:p>
            <a:r>
              <a:rPr lang="en-SG" sz="40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(3) V</a:t>
            </a:r>
            <a:r>
              <a:rPr lang="pl-PL" sz="40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ừa đọc vừa ghi chép để nhớ lâu...</a:t>
            </a:r>
            <a:endParaRPr lang="en-SG" sz="4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18053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barn(inVertical)">
                                      <p:cBhvr>
                                        <p:cTn id="2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h ngÃ´n vá» sÃ¡ch, nhá»¯ng cÃ¢u nÃ³i hay nháº¥t vá» sÃ¡ch nÃªn Äá»c">
            <a:extLst>
              <a:ext uri="{FF2B5EF4-FFF2-40B4-BE49-F238E27FC236}">
                <a16:creationId xmlns:a16="http://schemas.microsoft.com/office/drawing/2014/main" id="{94D90534-B3F3-456C-A5F1-98EC90720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607537"/>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há»¯ng cÃ¢u nÃ³i hay vá» sÃ¡ch | Cuá»c sá»ng, NÃ³i hay, Tony robbins">
            <a:extLst>
              <a:ext uri="{FF2B5EF4-FFF2-40B4-BE49-F238E27FC236}">
                <a16:creationId xmlns:a16="http://schemas.microsoft.com/office/drawing/2014/main" id="{3F9F37F1-C9B7-4F0A-8F06-FEF8DDF4E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8288002" cy="1029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72479"/>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danh ngÃ´n Ã½ nghÄ©a vá» sÃ¡ch báº¡n nÃªn biáº¿t - First News - TrÃ­ Viá»t">
            <a:extLst>
              <a:ext uri="{FF2B5EF4-FFF2-40B4-BE49-F238E27FC236}">
                <a16:creationId xmlns:a16="http://schemas.microsoft.com/office/drawing/2014/main" id="{1A96D5DA-237D-4F90-8CEF-49BA37570F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94" b="14286"/>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42049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há»¯ng cuá»n sÃ¡ch thay Äá»i cuá»c Äá»i mÃ  báº¡n nháº¥t Äá»nh pháº£i Äá»c khi ...">
            <a:extLst>
              <a:ext uri="{FF2B5EF4-FFF2-40B4-BE49-F238E27FC236}">
                <a16:creationId xmlns:a16="http://schemas.microsoft.com/office/drawing/2014/main" id="{8AD41E5C-38C7-4987-83F8-80BB5E8E7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8288002"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2DD316-CA6A-4517-BF2D-0EEBB639BDC8}"/>
              </a:ext>
            </a:extLst>
          </p:cNvPr>
          <p:cNvSpPr txBox="1"/>
          <p:nvPr/>
        </p:nvSpPr>
        <p:spPr>
          <a:xfrm flipH="1">
            <a:off x="1209039" y="948267"/>
            <a:ext cx="16316962" cy="3416320"/>
          </a:xfrm>
          <a:prstGeom prst="rect">
            <a:avLst/>
          </a:prstGeom>
          <a:noFill/>
        </p:spPr>
        <p:txBody>
          <a:bodyPr wrap="square" rtlCol="0">
            <a:spAutoFit/>
          </a:bodyPr>
          <a:lstStyle/>
          <a:p>
            <a:r>
              <a:rPr lang="en-SG" sz="10800" dirty="0" err="1">
                <a:latin typeface="#9Slide05 Atlantika" pitchFamily="2" charset="0"/>
                <a:cs typeface="#9Slide03 Arima Madurai Black" panose="00000A00000000000000" pitchFamily="2" charset="0"/>
              </a:rPr>
              <a:t>Giá</a:t>
            </a:r>
            <a:r>
              <a:rPr lang="en-SG" sz="10800" dirty="0">
                <a:latin typeface="#9Slide05 Atlantika" pitchFamily="2" charset="0"/>
                <a:cs typeface="#9Slide03 Arima Madurai Black" panose="00000A00000000000000" pitchFamily="2" charset="0"/>
              </a:rPr>
              <a:t> </a:t>
            </a:r>
            <a:r>
              <a:rPr lang="en-SG" sz="10800" dirty="0" err="1">
                <a:latin typeface="#9Slide05 Atlantika" pitchFamily="2" charset="0"/>
                <a:cs typeface="#9Slide03 Arima Madurai Black" panose="00000A00000000000000" pitchFamily="2" charset="0"/>
              </a:rPr>
              <a:t>của</a:t>
            </a:r>
            <a:r>
              <a:rPr lang="en-SG" sz="10800" dirty="0">
                <a:latin typeface="#9Slide05 Atlantika" pitchFamily="2" charset="0"/>
                <a:cs typeface="#9Slide03 Arima Madurai Black" panose="00000A00000000000000" pitchFamily="2" charset="0"/>
              </a:rPr>
              <a:t> </a:t>
            </a:r>
            <a:r>
              <a:rPr lang="en-SG" sz="10800" dirty="0" err="1">
                <a:latin typeface="#9Slide05 Atlantika" pitchFamily="2" charset="0"/>
                <a:cs typeface="#9Slide03 Arima Madurai Black" panose="00000A00000000000000" pitchFamily="2" charset="0"/>
              </a:rPr>
              <a:t>cuốn</a:t>
            </a:r>
            <a:r>
              <a:rPr lang="en-SG" sz="10800" dirty="0">
                <a:latin typeface="#9Slide05 Atlantika" pitchFamily="2" charset="0"/>
                <a:cs typeface="#9Slide03 Arima Madurai Black" panose="00000A00000000000000" pitchFamily="2" charset="0"/>
              </a:rPr>
              <a:t> </a:t>
            </a:r>
            <a:r>
              <a:rPr lang="en-SG" sz="10800" dirty="0" err="1">
                <a:latin typeface="#9Slide05 Atlantika" pitchFamily="2" charset="0"/>
                <a:cs typeface="#9Slide03 Arima Madurai Black" panose="00000A00000000000000" pitchFamily="2" charset="0"/>
              </a:rPr>
              <a:t>sách</a:t>
            </a:r>
            <a:r>
              <a:rPr lang="en-SG" sz="10800" dirty="0">
                <a:latin typeface="#9Slide05 Atlantika" pitchFamily="2" charset="0"/>
                <a:cs typeface="#9Slide03 Arima Madurai Black" panose="00000A00000000000000" pitchFamily="2" charset="0"/>
              </a:rPr>
              <a:t> </a:t>
            </a:r>
            <a:r>
              <a:rPr lang="en-SG" sz="10800" dirty="0" err="1">
                <a:latin typeface="#9Slide05 Atlantika" pitchFamily="2" charset="0"/>
                <a:cs typeface="#9Slide03 Arima Madurai Black" panose="00000A00000000000000" pitchFamily="2" charset="0"/>
              </a:rPr>
              <a:t>không</a:t>
            </a:r>
            <a:r>
              <a:rPr lang="en-SG" sz="10800" dirty="0">
                <a:latin typeface="#9Slide05 Atlantika" pitchFamily="2" charset="0"/>
                <a:cs typeface="#9Slide03 Arima Madurai Black" panose="00000A00000000000000" pitchFamily="2" charset="0"/>
              </a:rPr>
              <a:t> </a:t>
            </a:r>
            <a:r>
              <a:rPr lang="en-SG" sz="10800" dirty="0" err="1">
                <a:latin typeface="#9Slide05 Atlantika" pitchFamily="2" charset="0"/>
                <a:cs typeface="#9Slide03 Arima Madurai Black" panose="00000A00000000000000" pitchFamily="2" charset="0"/>
              </a:rPr>
              <a:t>quan</a:t>
            </a:r>
            <a:r>
              <a:rPr lang="en-SG" sz="10800" dirty="0">
                <a:latin typeface="#9Slide05 Atlantika" pitchFamily="2" charset="0"/>
                <a:cs typeface="#9Slide03 Arima Madurai Black" panose="00000A00000000000000" pitchFamily="2" charset="0"/>
              </a:rPr>
              <a:t> </a:t>
            </a:r>
            <a:r>
              <a:rPr lang="en-SG" sz="10800" dirty="0" err="1">
                <a:latin typeface="#9Slide05 Atlantika" pitchFamily="2" charset="0"/>
                <a:cs typeface="#9Slide03 Arima Madurai Black" panose="00000A00000000000000" pitchFamily="2" charset="0"/>
              </a:rPr>
              <a:t>trọng</a:t>
            </a:r>
            <a:endParaRPr lang="en-SG" sz="10800" dirty="0">
              <a:latin typeface="#9Slide05 Atlantika"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CD23CDFD-7CFD-4455-8156-6E1500CC94D8}"/>
              </a:ext>
            </a:extLst>
          </p:cNvPr>
          <p:cNvSpPr txBox="1"/>
          <p:nvPr/>
        </p:nvSpPr>
        <p:spPr>
          <a:xfrm flipH="1">
            <a:off x="9787467" y="3199931"/>
            <a:ext cx="7738534" cy="3539430"/>
          </a:xfrm>
          <a:prstGeom prst="rect">
            <a:avLst/>
          </a:prstGeom>
          <a:noFill/>
        </p:spPr>
        <p:txBody>
          <a:bodyPr wrap="square" rtlCol="0">
            <a:spAutoFit/>
          </a:bodyPr>
          <a:lstStyle/>
          <a:p>
            <a:pPr algn="r"/>
            <a:r>
              <a:rPr lang="en-SG" sz="5600" dirty="0" err="1">
                <a:latin typeface="#9Slide03 Arima Madurai Black" panose="00000A00000000000000" pitchFamily="2" charset="0"/>
                <a:cs typeface="#9Slide03 Arima Madurai Black" panose="00000A00000000000000" pitchFamily="2" charset="0"/>
              </a:rPr>
              <a:t>Cái</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giá</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mà</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bạn</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sẽ</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phải</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trả</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nếu</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không</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đọc</a:t>
            </a:r>
            <a:r>
              <a:rPr lang="en-SG" sz="5600" dirty="0">
                <a:latin typeface="#9Slide03 Arima Madurai Black" panose="00000A00000000000000" pitchFamily="2" charset="0"/>
                <a:cs typeface="#9Slide03 Arima Madurai Black" panose="00000A00000000000000" pitchFamily="2" charset="0"/>
              </a:rPr>
              <a:t> </a:t>
            </a:r>
          </a:p>
          <a:p>
            <a:pPr algn="r"/>
            <a:r>
              <a:rPr lang="en-SG" sz="5600" dirty="0" err="1">
                <a:latin typeface="#9Slide03 Arima Madurai Black" panose="00000A00000000000000" pitchFamily="2" charset="0"/>
                <a:cs typeface="#9Slide03 Arima Madurai Black" panose="00000A00000000000000" pitchFamily="2" charset="0"/>
              </a:rPr>
              <a:t>nó</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mới</a:t>
            </a:r>
            <a:r>
              <a:rPr lang="en-SG" sz="5600" dirty="0">
                <a:latin typeface="#9Slide03 Arima Madurai Black" panose="00000A00000000000000" pitchFamily="2" charset="0"/>
                <a:cs typeface="#9Slide03 Arima Madurai Black" panose="00000A00000000000000" pitchFamily="2" charset="0"/>
              </a:rPr>
              <a:t> </a:t>
            </a:r>
            <a:r>
              <a:rPr lang="en-SG" sz="5600" dirty="0" err="1">
                <a:latin typeface="#9Slide03 Arima Madurai Black" panose="00000A00000000000000" pitchFamily="2" charset="0"/>
                <a:cs typeface="#9Slide03 Arima Madurai Black" panose="00000A00000000000000" pitchFamily="2" charset="0"/>
              </a:rPr>
              <a:t>quan</a:t>
            </a:r>
            <a:r>
              <a:rPr lang="en-SG" sz="5600" dirty="0">
                <a:latin typeface="#9Slide03 Arima Madurai Black" panose="00000A00000000000000" pitchFamily="2" charset="0"/>
                <a:cs typeface="#9Slide03 Arima Madurai Black" panose="00000A00000000000000" pitchFamily="2" charset="0"/>
              </a:rPr>
              <a:t> </a:t>
            </a:r>
          </a:p>
          <a:p>
            <a:pPr algn="r"/>
            <a:r>
              <a:rPr lang="en-SG" sz="5600" dirty="0" err="1">
                <a:latin typeface="#9Slide03 Arima Madurai Black" panose="00000A00000000000000" pitchFamily="2" charset="0"/>
                <a:cs typeface="#9Slide03 Arima Madurai Black" panose="00000A00000000000000" pitchFamily="2" charset="0"/>
              </a:rPr>
              <a:t>trọng</a:t>
            </a:r>
            <a:endParaRPr lang="en-SG" sz="5600" dirty="0">
              <a:latin typeface="#9Slide03 Arima Madurai Black" panose="00000A00000000000000" pitchFamily="2" charset="0"/>
              <a:cs typeface="#9Slide03 Arima Madurai Black" panose="00000A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943100"/>
            <a:ext cx="6477000" cy="6186309"/>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Bối cảnh lịch sử, văn hoá, xã hội </a:t>
            </a:r>
            <a:r>
              <a:rPr lang="vi-VN" sz="4400" b="1" dirty="0">
                <a:latin typeface="Times New Roman" panose="02020603050405020304" pitchFamily="18" charset="0"/>
                <a:cs typeface="Times New Roman" panose="02020603050405020304" pitchFamily="18" charset="0"/>
              </a:rPr>
              <a:t>là toàn bộ các sự kiện lịch sử, văn hoá, xã hội </a:t>
            </a:r>
            <a:r>
              <a:rPr lang="vi-VN" sz="4400" dirty="0">
                <a:latin typeface="Times New Roman" panose="02020603050405020304" pitchFamily="18" charset="0"/>
                <a:cs typeface="Times New Roman" panose="02020603050405020304" pitchFamily="18" charset="0"/>
              </a:rPr>
              <a:t>diễn ra trong một </a:t>
            </a:r>
            <a:r>
              <a:rPr lang="vi-VN" sz="4400" b="1" dirty="0">
                <a:latin typeface="Times New Roman" panose="02020603050405020304" pitchFamily="18" charset="0"/>
                <a:cs typeface="Times New Roman" panose="02020603050405020304" pitchFamily="18" charset="0"/>
              </a:rPr>
              <a:t>thời gian, không gian nhất định</a:t>
            </a:r>
            <a:r>
              <a:rPr lang="vi-VN" sz="4400" dirty="0">
                <a:latin typeface="Times New Roman" panose="02020603050405020304" pitchFamily="18" charset="0"/>
                <a:cs typeface="Times New Roman" panose="02020603050405020304" pitchFamily="18" charset="0"/>
              </a:rPr>
              <a:t>, có </a:t>
            </a:r>
            <a:r>
              <a:rPr lang="vi-VN" sz="4400" b="1" dirty="0">
                <a:latin typeface="Times New Roman" panose="02020603050405020304" pitchFamily="18" charset="0"/>
                <a:cs typeface="Times New Roman" panose="02020603050405020304" pitchFamily="18" charset="0"/>
              </a:rPr>
              <a:t>tác động đến sự tồn tại và phát triển </a:t>
            </a:r>
            <a:r>
              <a:rPr lang="vi-VN" sz="4400" dirty="0">
                <a:latin typeface="Times New Roman" panose="02020603050405020304" pitchFamily="18" charset="0"/>
                <a:cs typeface="Times New Roman" panose="02020603050405020304" pitchFamily="18" charset="0"/>
              </a:rPr>
              <a:t>của một hiện tượng cụ thể trong xã hội. </a:t>
            </a:r>
          </a:p>
        </p:txBody>
      </p:sp>
      <p:sp>
        <p:nvSpPr>
          <p:cNvPr id="3" name="Freeform 5">
            <a:extLst>
              <a:ext uri="{FF2B5EF4-FFF2-40B4-BE49-F238E27FC236}">
                <a16:creationId xmlns:a16="http://schemas.microsoft.com/office/drawing/2014/main" id="{0BF97695-3070-A205-E020-0A13FD8A13D3}"/>
              </a:ext>
            </a:extLst>
          </p:cNvPr>
          <p:cNvSpPr/>
          <p:nvPr/>
        </p:nvSpPr>
        <p:spPr>
          <a:xfrm>
            <a:off x="7467600" y="3771900"/>
            <a:ext cx="4082288" cy="3883276"/>
          </a:xfrm>
          <a:custGeom>
            <a:avLst/>
            <a:gdLst/>
            <a:ahLst/>
            <a:cxnLst/>
            <a:rect l="l" t="t" r="r" b="b"/>
            <a:pathLst>
              <a:path w="4082288" h="3883276">
                <a:moveTo>
                  <a:pt x="0" y="0"/>
                </a:moveTo>
                <a:lnTo>
                  <a:pt x="4082288" y="0"/>
                </a:lnTo>
                <a:lnTo>
                  <a:pt x="4082288" y="3883276"/>
                </a:lnTo>
                <a:lnTo>
                  <a:pt x="0" y="3883276"/>
                </a:lnTo>
                <a:lnTo>
                  <a:pt x="0" y="0"/>
                </a:lnTo>
                <a:close/>
              </a:path>
            </a:pathLst>
          </a:custGeom>
          <a:blipFill>
            <a:blip r:embed="rId3"/>
            <a:stretch>
              <a:fillRect/>
            </a:stretch>
          </a:blipFill>
        </p:spPr>
        <p:txBody>
          <a:bodyPr/>
          <a:lstStyle/>
          <a:p>
            <a:endParaRPr lang="en-US"/>
          </a:p>
        </p:txBody>
      </p:sp>
      <p:sp>
        <p:nvSpPr>
          <p:cNvPr id="4" name="Rectangle 3">
            <a:extLst>
              <a:ext uri="{FF2B5EF4-FFF2-40B4-BE49-F238E27FC236}">
                <a16:creationId xmlns:a16="http://schemas.microsoft.com/office/drawing/2014/main" id="{CE186C8D-F80F-9DAA-A2D3-5AF5E79FB2BA}"/>
              </a:ext>
            </a:extLst>
          </p:cNvPr>
          <p:cNvSpPr/>
          <p:nvPr/>
        </p:nvSpPr>
        <p:spPr>
          <a:xfrm>
            <a:off x="12192000" y="1943100"/>
            <a:ext cx="5105400" cy="5509200"/>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Việc tìm hiểu bối cảnh lịch sử, văn hoá, xã hội có liên quan (hoàn cảnh ra đời tác phẩm) sẽ giúp cho người đọc </a:t>
            </a:r>
            <a:r>
              <a:rPr lang="vi-VN" sz="4400" b="1" dirty="0">
                <a:latin typeface="Times New Roman" panose="02020603050405020304" pitchFamily="18" charset="0"/>
                <a:cs typeface="Times New Roman" panose="02020603050405020304" pitchFamily="18" charset="0"/>
              </a:rPr>
              <a:t>hiểu văn bản thấu đáo, sâu sắc hơn.</a:t>
            </a:r>
          </a:p>
        </p:txBody>
      </p:sp>
    </p:spTree>
    <p:extLst>
      <p:ext uri="{BB962C8B-B14F-4D97-AF65-F5344CB8AC3E}">
        <p14:creationId xmlns:p14="http://schemas.microsoft.com/office/powerpoint/2010/main" val="271712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á»¯ng cÃ¢u nÃ³i hay vá» sÃ¡ch giÃºp báº¡n cÃ³ Äá»ng lá»±c má» mang trÃ­ tuá»">
            <a:extLst>
              <a:ext uri="{FF2B5EF4-FFF2-40B4-BE49-F238E27FC236}">
                <a16:creationId xmlns:a16="http://schemas.microsoft.com/office/drawing/2014/main" id="{9AD1B58C-C69F-4DCA-83F0-BBC7AC1349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ết quả hình ảnh cho danh ngôn về sách">
            <a:extLst>
              <a:ext uri="{FF2B5EF4-FFF2-40B4-BE49-F238E27FC236}">
                <a16:creationId xmlns:a16="http://schemas.microsoft.com/office/drawing/2014/main" id="{296950E7-DC28-4305-8E61-BF6009F68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Kết quả hình ảnh cho danh ngôn về sách">
            <a:extLst>
              <a:ext uri="{FF2B5EF4-FFF2-40B4-BE49-F238E27FC236}">
                <a16:creationId xmlns:a16="http://schemas.microsoft.com/office/drawing/2014/main" id="{0FBC46C1-D4CD-4270-AE2D-729D5274B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28"/>
            <a:ext cx="18288000" cy="10278272"/>
          </a:xfrm>
          <a:prstGeom prst="rect">
            <a:avLst/>
          </a:prstGeom>
        </p:spPr>
      </p:pic>
      <p:sp>
        <p:nvSpPr>
          <p:cNvPr id="3" name="矩形 2"/>
          <p:cNvSpPr/>
          <p:nvPr/>
        </p:nvSpPr>
        <p:spPr>
          <a:xfrm>
            <a:off x="3674582" y="2198799"/>
            <a:ext cx="10938836" cy="5898134"/>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p>
        </p:txBody>
      </p:sp>
      <p:sp>
        <p:nvSpPr>
          <p:cNvPr id="10" name="文本框 9"/>
          <p:cNvSpPr txBox="1"/>
          <p:nvPr/>
        </p:nvSpPr>
        <p:spPr>
          <a:xfrm>
            <a:off x="4478745" y="4446419"/>
            <a:ext cx="9704858" cy="2308324"/>
          </a:xfrm>
          <a:prstGeom prst="rect">
            <a:avLst/>
          </a:prstGeom>
          <a:noFill/>
        </p:spPr>
        <p:txBody>
          <a:bodyPr wrap="square" rtlCol="0">
            <a:spAutoFit/>
            <a:scene3d>
              <a:camera prst="orthographicFront"/>
              <a:lightRig rig="threePt" dir="t"/>
            </a:scene3d>
            <a:sp3d contourW="12700"/>
          </a:bodyPr>
          <a:lstStyle/>
          <a:p>
            <a:pPr>
              <a:defRPr/>
            </a:pPr>
            <a:r>
              <a:rPr lang="zh-CN" altLang="en-US" sz="14400" b="1" dirty="0">
                <a:solidFill>
                  <a:schemeClr val="bg1"/>
                </a:solidFill>
                <a:latin typeface="#9Slide03 Arima Madurai Black" panose="00000A00000000000000" pitchFamily="2" charset="0"/>
                <a:ea typeface="方正黑体简体" panose="02010601030101010101" pitchFamily="2" charset="-122"/>
                <a:cs typeface="#9Slide03 Arima Madurai Black" panose="00000A00000000000000" pitchFamily="2" charset="0"/>
              </a:rPr>
              <a:t>Thank you</a:t>
            </a:r>
          </a:p>
        </p:txBody>
      </p:sp>
      <p:sp>
        <p:nvSpPr>
          <p:cNvPr id="13" name="矩形 12"/>
          <p:cNvSpPr/>
          <p:nvPr/>
        </p:nvSpPr>
        <p:spPr>
          <a:xfrm>
            <a:off x="4019988" y="2567050"/>
            <a:ext cx="10248024" cy="5161628"/>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26"/>
          </a:p>
        </p:txBody>
      </p:sp>
      <p:sp>
        <p:nvSpPr>
          <p:cNvPr id="9" name="Rounded Rectangle 7">
            <a:extLst>
              <a:ext uri="{FF2B5EF4-FFF2-40B4-BE49-F238E27FC236}">
                <a16:creationId xmlns:a16="http://schemas.microsoft.com/office/drawing/2014/main" id="{2EC5D172-ACF9-49BA-AE60-1C37A8FC6D53}"/>
              </a:ext>
            </a:extLst>
          </p:cNvPr>
          <p:cNvSpPr/>
          <p:nvPr/>
        </p:nvSpPr>
        <p:spPr>
          <a:xfrm>
            <a:off x="8261591" y="773181"/>
            <a:ext cx="2169926" cy="661166"/>
          </a:xfrm>
          <a:prstGeom prst="roundRect">
            <a:avLst>
              <a:gd name="adj" fmla="val 50000"/>
            </a:avLst>
          </a:prstGeom>
          <a:solidFill>
            <a:schemeClr val="bg1">
              <a:lumMod val="75000"/>
              <a:alpha val="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LOGO</a:t>
            </a:r>
            <a:endParaRPr lang="ko-KR" altLang="en-US" sz="4000" dirty="0"/>
          </a:p>
        </p:txBody>
      </p:sp>
    </p:spTree>
    <p:extLst>
      <p:ext uri="{BB962C8B-B14F-4D97-AF65-F5344CB8AC3E}">
        <p14:creationId xmlns:p14="http://schemas.microsoft.com/office/powerpoint/2010/main" val="33259525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1"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8)">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00100"/>
            <a:ext cx="16764000" cy="769441"/>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Khi tìm hiểu văn bản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Mục đích của việc học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(Nguyễn Cảnh Toàn)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85800" y="2705100"/>
            <a:ext cx="9753600" cy="6186309"/>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Bối cảnh lịch sử, văn hoá, xã hội</a:t>
            </a:r>
            <a:r>
              <a:rPr lang="en-US" sz="4400" dirty="0">
                <a:latin typeface="Times New Roman" panose="02020603050405020304" pitchFamily="18" charset="0"/>
                <a:cs typeface="Times New Roman" panose="02020603050405020304" pitchFamily="18" charset="0"/>
              </a:rPr>
              <a:t>: 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hững năm đầu của thế kỉ XXI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lang="en-US" sz="4400" dirty="0">
                <a:solidFill>
                  <a:prstClr val="black"/>
                </a:solidFill>
                <a:latin typeface="Times New Roman" panose="02020603050405020304" pitchFamily="18" charset="0"/>
                <a:cs typeface="Times New Roman" panose="02020603050405020304" pitchFamily="18" charset="0"/>
              </a:rPr>
              <a:t>+ H</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iểu được thách thức đối với nền giáo dục của nước ta.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Thế hệ trẻ, nhất là học sinh, sinh viên đang phải cố gắng nỗ lực rất nhiều, phải bồi dưỡng phẩm chất, năng lực cần thiết để từng bước trở thành công d</a:t>
            </a:r>
            <a:r>
              <a:rPr lang="en-US" sz="4400" dirty="0">
                <a:solidFill>
                  <a:prstClr val="black"/>
                </a:solidFill>
                <a:latin typeface="Times New Roman" panose="02020603050405020304" pitchFamily="18" charset="0"/>
                <a:cs typeface="Times New Roman" panose="02020603050405020304" pitchFamily="18" charset="0"/>
              </a:rPr>
              <a:t>â</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toàn cầu, sống thực sự có ý nghĩa và hạnh phúc.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p:cNvCxnSpPr/>
          <p:nvPr/>
        </p:nvCxnSpPr>
        <p:spPr>
          <a:xfrm>
            <a:off x="10972800" y="3086100"/>
            <a:ext cx="0" cy="3886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1353800" y="2705100"/>
            <a:ext cx="6096000" cy="4154984"/>
          </a:xfrm>
          <a:prstGeom prst="rect">
            <a:avLst/>
          </a:prstGeom>
        </p:spPr>
        <p:txBody>
          <a:bodyPr wrap="square">
            <a:spAutoFit/>
          </a:bodyPr>
          <a:lstStyle/>
          <a:p>
            <a:pPr lvl="0" algn="just"/>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Bối cảnh thực tiễn đó giúp cho người đọc hiểu sâu sắc hơn tính thời sự và giá trị nội dung, tư tưởng của văn bản</a:t>
            </a:r>
          </a:p>
        </p:txBody>
      </p:sp>
    </p:spTree>
    <p:extLst>
      <p:ext uri="{BB962C8B-B14F-4D97-AF65-F5344CB8AC3E}">
        <p14:creationId xmlns:p14="http://schemas.microsoft.com/office/powerpoint/2010/main" val="10930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B1A8BAC-6A94-63CD-86B7-21F78BBC8418}"/>
              </a:ext>
            </a:extLst>
          </p:cNvPr>
          <p:cNvSpPr/>
          <p:nvPr/>
        </p:nvSpPr>
        <p:spPr>
          <a:xfrm>
            <a:off x="3080657" y="3176205"/>
            <a:ext cx="11734800" cy="2566988"/>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lum bright="70000" contrast="-70000"/>
            </a:blip>
            <a:stretch>
              <a:fillRect/>
            </a:stretch>
          </a:blipFill>
        </p:spPr>
        <p:txBody>
          <a:bodyPr/>
          <a:lstStyle/>
          <a:p>
            <a:endParaRPr lang="en-US"/>
          </a:p>
        </p:txBody>
      </p:sp>
      <p:sp>
        <p:nvSpPr>
          <p:cNvPr id="5" name="TextBox 4">
            <a:extLst>
              <a:ext uri="{FF2B5EF4-FFF2-40B4-BE49-F238E27FC236}">
                <a16:creationId xmlns:a16="http://schemas.microsoft.com/office/drawing/2014/main" id="{68898F23-6064-95D7-D968-4B1575CD884C}"/>
              </a:ext>
            </a:extLst>
          </p:cNvPr>
          <p:cNvSpPr txBox="1"/>
          <p:nvPr/>
        </p:nvSpPr>
        <p:spPr>
          <a:xfrm>
            <a:off x="3350493" y="3568474"/>
            <a:ext cx="11401409" cy="2123658"/>
          </a:xfrm>
          <a:prstGeom prst="rect">
            <a:avLst/>
          </a:prstGeom>
        </p:spPr>
        <p:txBody>
          <a:bodyPr wrap="square" lIns="0" tIns="0" rIns="0" bIns="0" rtlCol="0" anchor="t">
            <a:spAutoFit/>
          </a:bodyPr>
          <a:lstStyle/>
          <a:p>
            <a:pPr algn="ctr"/>
            <a:r>
              <a:rPr lang="nl-NL" sz="13800" b="1" dirty="0">
                <a:solidFill>
                  <a:srgbClr val="870000"/>
                </a:solidFill>
                <a:latin typeface="#9Slide05 Agile Script Calligra" panose="03070402050302030203" pitchFamily="66" charset="0"/>
                <a:cs typeface="Times New Roman" pitchFamily="18" charset="0"/>
              </a:rPr>
              <a:t>Bàn về đọc sách</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953000" y="2246457"/>
            <a:ext cx="8382000" cy="1015663"/>
          </a:xfrm>
          <a:prstGeom prst="rect">
            <a:avLst/>
          </a:prstGeom>
        </p:spPr>
        <p:txBody>
          <a:bodyPr wrap="square" lIns="0" tIns="0" rIns="0" bIns="0" rtlCol="0" anchor="t">
            <a:spAutoFit/>
          </a:bodyPr>
          <a:lstStyle/>
          <a:p>
            <a:pPr algn="ctr"/>
            <a:r>
              <a:rPr lang="nl-NL" sz="6600" dirty="0">
                <a:latin typeface="#9Slide04 Vollkorn Bold" panose="00000800000000000000" pitchFamily="2" charset="0"/>
                <a:ea typeface="#9Slide04 Vollkorn Bold" panose="00000800000000000000" pitchFamily="2" charset="0"/>
                <a:cs typeface="Times New Roman" pitchFamily="18" charset="0"/>
              </a:rPr>
              <a:t>B. </a:t>
            </a:r>
            <a:r>
              <a:rPr lang="nl-NL" sz="6600" dirty="0" err="1">
                <a:latin typeface="#9Slide04 Vollkorn Bold" panose="00000800000000000000" pitchFamily="2" charset="0"/>
                <a:ea typeface="#9Slide04 Vollkorn Bold" panose="00000800000000000000" pitchFamily="2" charset="0"/>
                <a:cs typeface="Times New Roman" pitchFamily="18" charset="0"/>
              </a:rPr>
              <a:t>Đọc</a:t>
            </a:r>
            <a:r>
              <a:rPr lang="nl-NL" sz="6600" dirty="0">
                <a:latin typeface="#9Slide04 Vollkorn Bold" panose="00000800000000000000" pitchFamily="2" charset="0"/>
                <a:ea typeface="#9Slide04 Vollkorn Bold" panose="00000800000000000000" pitchFamily="2" charset="0"/>
                <a:cs typeface="Times New Roman" pitchFamily="18" charset="0"/>
              </a:rPr>
              <a:t> hiểu văn bản</a:t>
            </a:r>
            <a:endParaRPr lang="en-US" sz="66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13" name="TextBox 12">
            <a:extLst>
              <a:ext uri="{FF2B5EF4-FFF2-40B4-BE49-F238E27FC236}">
                <a16:creationId xmlns:a16="http://schemas.microsoft.com/office/drawing/2014/main" id="{68898F23-6064-95D7-D968-4B1575CD884C}"/>
              </a:ext>
            </a:extLst>
          </p:cNvPr>
          <p:cNvSpPr txBox="1"/>
          <p:nvPr/>
        </p:nvSpPr>
        <p:spPr>
          <a:xfrm>
            <a:off x="7315200" y="5920122"/>
            <a:ext cx="11401409" cy="1107996"/>
          </a:xfrm>
          <a:prstGeom prst="rect">
            <a:avLst/>
          </a:prstGeom>
        </p:spPr>
        <p:txBody>
          <a:bodyPr wrap="square" lIns="0" tIns="0" rIns="0" bIns="0" rtlCol="0" anchor="t">
            <a:spAutoFit/>
          </a:bodyPr>
          <a:lstStyle/>
          <a:p>
            <a:pPr algn="ctr"/>
            <a:r>
              <a:rPr lang="nl-NL" sz="7200" b="1" dirty="0">
                <a:latin typeface="#9Slide05 Agile Script Calligra" panose="03070402050302030203" pitchFamily="66" charset="0"/>
                <a:cs typeface="Times New Roman" pitchFamily="18" charset="0"/>
              </a:rPr>
              <a:t>- Chu Quang Tiềm -</a:t>
            </a:r>
            <a:endParaRPr lang="en-US" sz="7200" b="1" dirty="0">
              <a:latin typeface="#9Slide05 Agile Script Calligra" panose="03070402050302030203" pitchFamily="66" charset="0"/>
              <a:cs typeface="Times New Roman" pitchFamily="18" charset="0"/>
            </a:endParaRPr>
          </a:p>
        </p:txBody>
      </p:sp>
      <p:sp>
        <p:nvSpPr>
          <p:cNvPr id="3" name="Freeform 8">
            <a:extLst>
              <a:ext uri="{FF2B5EF4-FFF2-40B4-BE49-F238E27FC236}">
                <a16:creationId xmlns:a16="http://schemas.microsoft.com/office/drawing/2014/main" id="{736978D2-01C0-306C-0B14-6EA1A9E3695E}"/>
              </a:ext>
            </a:extLst>
          </p:cNvPr>
          <p:cNvSpPr/>
          <p:nvPr/>
        </p:nvSpPr>
        <p:spPr>
          <a:xfrm rot="20808090">
            <a:off x="-789291" y="3461306"/>
            <a:ext cx="7412934" cy="6819900"/>
          </a:xfrm>
          <a:custGeom>
            <a:avLst/>
            <a:gdLst/>
            <a:ahLst/>
            <a:cxnLst/>
            <a:rect l="l" t="t" r="r" b="b"/>
            <a:pathLst>
              <a:path w="5028946" h="4626631">
                <a:moveTo>
                  <a:pt x="0" y="0"/>
                </a:moveTo>
                <a:lnTo>
                  <a:pt x="5028946" y="0"/>
                </a:lnTo>
                <a:lnTo>
                  <a:pt x="5028946" y="4626630"/>
                </a:lnTo>
                <a:lnTo>
                  <a:pt x="0" y="4626630"/>
                </a:lnTo>
                <a:lnTo>
                  <a:pt x="0" y="0"/>
                </a:lnTo>
                <a:close/>
              </a:path>
            </a:pathLst>
          </a:custGeom>
          <a:blipFill>
            <a:blip r:embed="rId5"/>
            <a:stretch>
              <a:fillRect/>
            </a:stretch>
          </a:blipFill>
        </p:spPr>
        <p:txBody>
          <a:bodyPr/>
          <a:lstStyle/>
          <a:p>
            <a:endParaRPr lang="en-US"/>
          </a:p>
        </p:txBody>
      </p:sp>
      <p:sp>
        <p:nvSpPr>
          <p:cNvPr id="7" name="Freeform 4">
            <a:extLst>
              <a:ext uri="{FF2B5EF4-FFF2-40B4-BE49-F238E27FC236}">
                <a16:creationId xmlns:a16="http://schemas.microsoft.com/office/drawing/2014/main" id="{B2D1697A-9D73-DF21-2343-535022204A2A}"/>
              </a:ext>
            </a:extLst>
          </p:cNvPr>
          <p:cNvSpPr/>
          <p:nvPr/>
        </p:nvSpPr>
        <p:spPr>
          <a:xfrm>
            <a:off x="14554200" y="-938595"/>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6">
            <a:extLst>
              <a:ext uri="{FF2B5EF4-FFF2-40B4-BE49-F238E27FC236}">
                <a16:creationId xmlns:a16="http://schemas.microsoft.com/office/drawing/2014/main" id="{9FF16F2C-C658-FB98-8976-F3CD5A4D10BB}"/>
              </a:ext>
            </a:extLst>
          </p:cNvPr>
          <p:cNvSpPr/>
          <p:nvPr/>
        </p:nvSpPr>
        <p:spPr>
          <a:xfrm rot="14542628">
            <a:off x="16525031" y="7870442"/>
            <a:ext cx="3142211" cy="4114800"/>
          </a:xfrm>
          <a:custGeom>
            <a:avLst/>
            <a:gdLst/>
            <a:ahLst/>
            <a:cxnLst/>
            <a:rect l="l" t="t" r="r" b="b"/>
            <a:pathLst>
              <a:path w="3142211" h="4114800">
                <a:moveTo>
                  <a:pt x="0" y="0"/>
                </a:moveTo>
                <a:lnTo>
                  <a:pt x="3142211" y="0"/>
                </a:lnTo>
                <a:lnTo>
                  <a:pt x="31422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1219200" y="3413806"/>
            <a:ext cx="1111911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 </a:t>
            </a:r>
          </a:p>
          <a:p>
            <a:pPr algn="ctr"/>
            <a:r>
              <a:rPr lang="en-US" sz="7200" dirty="0">
                <a:solidFill>
                  <a:srgbClr val="870000"/>
                </a:solidFill>
                <a:latin typeface="#9Slide04 Podkova ExtraBold" panose="00000900000000000000" pitchFamily="2" charset="0"/>
                <a:cs typeface="Times New Roman" panose="02020603050405020304" pitchFamily="18" charset="0"/>
              </a:rPr>
              <a:t>ĐỌC- TÌM HIỂU CHUNG</a:t>
            </a:r>
          </a:p>
        </p:txBody>
      </p:sp>
      <p:sp>
        <p:nvSpPr>
          <p:cNvPr id="2" name="Freeform 4">
            <a:extLst>
              <a:ext uri="{FF2B5EF4-FFF2-40B4-BE49-F238E27FC236}">
                <a16:creationId xmlns:a16="http://schemas.microsoft.com/office/drawing/2014/main" id="{D1DF9F23-F194-03D8-6AA9-01079FB66DE6}"/>
              </a:ext>
            </a:extLst>
          </p:cNvPr>
          <p:cNvSpPr/>
          <p:nvPr/>
        </p:nvSpPr>
        <p:spPr>
          <a:xfrm>
            <a:off x="12190299" y="2814643"/>
            <a:ext cx="6178531" cy="7477800"/>
          </a:xfrm>
          <a:custGeom>
            <a:avLst/>
            <a:gdLst/>
            <a:ahLst/>
            <a:cxnLst/>
            <a:rect l="l" t="t" r="r" b="b"/>
            <a:pathLst>
              <a:path w="3399853" h="4114800">
                <a:moveTo>
                  <a:pt x="0" y="0"/>
                </a:moveTo>
                <a:lnTo>
                  <a:pt x="3399853" y="0"/>
                </a:lnTo>
                <a:lnTo>
                  <a:pt x="33998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4773505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590800" y="2705171"/>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lưu loát,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Đọc</a:t>
            </a:r>
            <a:endParaRPr lang="en-US" sz="4400" b="1" dirty="0">
              <a:latin typeface="Times New Roman" pitchFamily="18" charset="0"/>
              <a:cs typeface="Times New Roman" pitchFamily="18" charset="0"/>
            </a:endParaRPr>
          </a:p>
        </p:txBody>
      </p:sp>
      <p:sp>
        <p:nvSpPr>
          <p:cNvPr id="8" name="Freeform 5">
            <a:extLst>
              <a:ext uri="{FF2B5EF4-FFF2-40B4-BE49-F238E27FC236}">
                <a16:creationId xmlns:a16="http://schemas.microsoft.com/office/drawing/2014/main" id="{D32CCD73-1B44-AC21-75EE-AC2072DEDD66}"/>
              </a:ext>
            </a:extLst>
          </p:cNvPr>
          <p:cNvSpPr/>
          <p:nvPr/>
        </p:nvSpPr>
        <p:spPr>
          <a:xfrm>
            <a:off x="12725400" y="2095500"/>
            <a:ext cx="5358936" cy="4528301"/>
          </a:xfrm>
          <a:custGeom>
            <a:avLst/>
            <a:gdLst/>
            <a:ahLst/>
            <a:cxnLst/>
            <a:rect l="l" t="t" r="r" b="b"/>
            <a:pathLst>
              <a:path w="5358936" h="4528301">
                <a:moveTo>
                  <a:pt x="0" y="0"/>
                </a:moveTo>
                <a:lnTo>
                  <a:pt x="5358936" y="0"/>
                </a:lnTo>
                <a:lnTo>
                  <a:pt x="5358936" y="4528301"/>
                </a:lnTo>
                <a:lnTo>
                  <a:pt x="0" y="4528301"/>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6293701-F4FC-A764-A16E-3677D84EF442}"/>
              </a:ext>
            </a:extLst>
          </p:cNvPr>
          <p:cNvSpPr txBox="1"/>
          <p:nvPr/>
        </p:nvSpPr>
        <p:spPr>
          <a:xfrm>
            <a:off x="2590800" y="2799702"/>
            <a:ext cx="10515600"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lõi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dài</a:t>
            </a:r>
            <a:endParaRPr lang="en-US" sz="4400"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hại</a:t>
            </a:r>
            <a:r>
              <a:rPr lang="en-US" sz="4400"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4">
              <a:duotone>
                <a:schemeClr val="bg2">
                  <a:shade val="45000"/>
                  <a:satMod val="135000"/>
                </a:schemeClr>
                <a:prstClr val="white"/>
              </a:duotone>
            </a:blip>
            <a:stretch>
              <a:fillRect/>
            </a:stretch>
          </a:blipFill>
        </p:spPr>
        <p:txBody>
          <a:bodyPr/>
          <a:lstStyle/>
          <a:p>
            <a:endParaRPr lang="en-US"/>
          </a:p>
        </p:txBody>
      </p:sp>
      <p:sp>
        <p:nvSpPr>
          <p:cNvPr id="3" name="Freeform 3"/>
          <p:cNvSpPr/>
          <p:nvPr/>
        </p:nvSpPr>
        <p:spPr>
          <a:xfrm>
            <a:off x="-462371" y="7560681"/>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7">
            <a:extLst>
              <a:ext uri="{FF2B5EF4-FFF2-40B4-BE49-F238E27FC236}">
                <a16:creationId xmlns:a16="http://schemas.microsoft.com/office/drawing/2014/main" id="{8AC67E15-5422-B323-90AE-B8CDEAE04F6D}"/>
              </a:ext>
            </a:extLst>
          </p:cNvPr>
          <p:cNvSpPr/>
          <p:nvPr/>
        </p:nvSpPr>
        <p:spPr>
          <a:xfrm>
            <a:off x="13563600" y="6108436"/>
            <a:ext cx="4544458" cy="4114800"/>
          </a:xfrm>
          <a:custGeom>
            <a:avLst/>
            <a:gdLst/>
            <a:ahLst/>
            <a:cxnLst/>
            <a:rect l="l" t="t" r="r" b="b"/>
            <a:pathLst>
              <a:path w="4544458" h="4114800">
                <a:moveTo>
                  <a:pt x="0" y="0"/>
                </a:moveTo>
                <a:lnTo>
                  <a:pt x="4544457" y="0"/>
                </a:lnTo>
                <a:lnTo>
                  <a:pt x="454445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6259</TotalTime>
  <Words>1896</Words>
  <Application>Microsoft Macintosh PowerPoint</Application>
  <PresentationFormat>Custom</PresentationFormat>
  <Paragraphs>194</Paragraphs>
  <Slides>43</Slides>
  <Notes>28</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43</vt:i4>
      </vt:variant>
    </vt:vector>
  </HeadingPairs>
  <TitlesOfParts>
    <vt:vector size="65" baseType="lpstr">
      <vt:lpstr>Times New Roman</vt:lpstr>
      <vt:lpstr>Arial</vt:lpstr>
      <vt:lpstr>Haettenschweiler</vt:lpstr>
      <vt:lpstr>#9Slide03 Arima Madurai Black</vt:lpstr>
      <vt:lpstr>#9Slide05 Atlantika</vt:lpstr>
      <vt:lpstr>#9Slide07 SVNStick A Round</vt:lpstr>
      <vt:lpstr>Bradley Hand</vt:lpstr>
      <vt:lpstr>#9Slide05 Agile Script Calligra</vt:lpstr>
      <vt:lpstr>#9Slide05 Angelline</vt:lpstr>
      <vt:lpstr>#9Slide04 Podkova ExtraBold</vt:lpstr>
      <vt:lpstr>#9Slide04 Vollkorn Bold</vt:lpstr>
      <vt:lpstr>Wingdings</vt:lpstr>
      <vt:lpstr>Calibri</vt:lpstr>
      <vt:lpstr>#9Slide06 Netmuc KT</vt:lpstr>
      <vt:lpstr>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Microsoft Office User</cp:lastModifiedBy>
  <cp:revision>234</cp:revision>
  <dcterms:created xsi:type="dcterms:W3CDTF">2006-08-16T00:00:00Z</dcterms:created>
  <dcterms:modified xsi:type="dcterms:W3CDTF">2025-05-18T16:43:14Z</dcterms:modified>
  <dc:identifier>DAFqk0XwARU</dc:identifier>
</cp:coreProperties>
</file>