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9" r:id="rId3"/>
    <p:sldId id="347" r:id="rId4"/>
    <p:sldId id="316" r:id="rId5"/>
    <p:sldId id="351" r:id="rId6"/>
    <p:sldId id="352" r:id="rId7"/>
    <p:sldId id="283" r:id="rId8"/>
    <p:sldId id="353" r:id="rId9"/>
    <p:sldId id="374" r:id="rId10"/>
    <p:sldId id="348" r:id="rId11"/>
    <p:sldId id="375" r:id="rId12"/>
    <p:sldId id="325" r:id="rId13"/>
    <p:sldId id="355" r:id="rId14"/>
    <p:sldId id="376" r:id="rId15"/>
    <p:sldId id="370" r:id="rId16"/>
    <p:sldId id="377" r:id="rId17"/>
    <p:sldId id="345" r:id="rId18"/>
    <p:sldId id="346" r:id="rId19"/>
    <p:sldId id="378" r:id="rId20"/>
    <p:sldId id="379" r:id="rId21"/>
    <p:sldId id="354" r:id="rId22"/>
    <p:sldId id="380" r:id="rId23"/>
    <p:sldId id="356" r:id="rId24"/>
    <p:sldId id="372" r:id="rId25"/>
    <p:sldId id="3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8B417"/>
    <a:srgbClr val="F16649"/>
    <a:srgbClr val="6D9FB1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09F25-159E-4A89-B593-7A0556933DAA}" v="425" dt="2024-01-25T02:26:25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242" autoAdjust="0"/>
  </p:normalViewPr>
  <p:slideViewPr>
    <p:cSldViewPr snapToGrid="0" showGuides="1">
      <p:cViewPr>
        <p:scale>
          <a:sx n="73" d="100"/>
          <a:sy n="73" d="100"/>
        </p:scale>
        <p:origin x="-524" y="-2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29409F25-159E-4A89-B593-7A0556933DAA}"/>
    <pc:docChg chg="undo custSel addSld delSld modSld sldOrd">
      <pc:chgData name="THU DU" userId="db4d925effa94065" providerId="LiveId" clId="{29409F25-159E-4A89-B593-7A0556933DAA}" dt="2024-02-05T14:10:15.987" v="1597" actId="1076"/>
      <pc:docMkLst>
        <pc:docMk/>
      </pc:docMkLst>
      <pc:sldChg chg="modSp mod">
        <pc:chgData name="THU DU" userId="db4d925effa94065" providerId="LiveId" clId="{29409F25-159E-4A89-B593-7A0556933DAA}" dt="2024-01-24T07:03:58.444" v="8" actId="20577"/>
        <pc:sldMkLst>
          <pc:docMk/>
          <pc:sldMk cId="252621157" sldId="256"/>
        </pc:sldMkLst>
        <pc:spChg chg="mod">
          <ac:chgData name="THU DU" userId="db4d925effa94065" providerId="LiveId" clId="{29409F25-159E-4A89-B593-7A0556933DAA}" dt="2024-01-24T06:53:35.164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4T07:03:58.444" v="8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del">
        <pc:chgData name="THU DU" userId="db4d925effa94065" providerId="LiveId" clId="{29409F25-159E-4A89-B593-7A0556933DAA}" dt="2024-01-25T03:52:00.970" v="1128" actId="47"/>
        <pc:sldMkLst>
          <pc:docMk/>
          <pc:sldMk cId="1529224504" sldId="276"/>
        </pc:sldMkLst>
      </pc:sldChg>
      <pc:sldChg chg="modSp">
        <pc:chgData name="THU DU" userId="db4d925effa94065" providerId="LiveId" clId="{29409F25-159E-4A89-B593-7A0556933DAA}" dt="2024-01-25T01:17:03.269" v="53" actId="20577"/>
        <pc:sldMkLst>
          <pc:docMk/>
          <pc:sldMk cId="3404845292" sldId="279"/>
        </pc:sldMkLst>
        <pc:spChg chg="mod">
          <ac:chgData name="THU DU" userId="db4d925effa94065" providerId="LiveId" clId="{29409F25-159E-4A89-B593-7A0556933DAA}" dt="2024-01-25T01:17:03.269" v="53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29409F25-159E-4A89-B593-7A0556933DAA}" dt="2024-02-05T13:18:35.124" v="1560" actId="14734"/>
        <pc:sldMkLst>
          <pc:docMk/>
          <pc:sldMk cId="1769986107" sldId="283"/>
        </pc:sldMkLst>
        <pc:graphicFrameChg chg="mod modGraphic">
          <ac:chgData name="THU DU" userId="db4d925effa94065" providerId="LiveId" clId="{29409F25-159E-4A89-B593-7A0556933DAA}" dt="2024-02-05T13:18:35.124" v="1560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29409F25-159E-4A89-B593-7A0556933DAA}" dt="2024-01-25T02:00:39.588" v="448" actId="478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29409F25-159E-4A89-B593-7A0556933DAA}" dt="2024-02-05T12:32:37.192" v="1515" actId="1076"/>
          <ac:picMkLst>
            <pc:docMk/>
            <pc:sldMk cId="1769986107" sldId="283"/>
            <ac:picMk id="2" creationId="{86C56B62-ABF9-8FE6-5FCC-D442017E1953}"/>
          </ac:picMkLst>
        </pc:picChg>
        <pc:picChg chg="del">
          <ac:chgData name="THU DU" userId="db4d925effa94065" providerId="LiveId" clId="{29409F25-159E-4A89-B593-7A0556933DAA}" dt="2024-01-25T02:00:38.749" v="447" actId="478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29409F25-159E-4A89-B593-7A0556933DAA}" dt="2024-02-05T12:32:49.268" v="1517" actId="1076"/>
          <ac:picMkLst>
            <pc:docMk/>
            <pc:sldMk cId="1769986107" sldId="283"/>
            <ac:picMk id="3" creationId="{A481CE9E-4E00-D024-34AA-67FAE56CC7A6}"/>
          </ac:picMkLst>
        </pc:picChg>
        <pc:picChg chg="add mod">
          <ac:chgData name="THU DU" userId="db4d925effa94065" providerId="LiveId" clId="{29409F25-159E-4A89-B593-7A0556933DAA}" dt="2024-02-05T12:32:59.049" v="1519" actId="1076"/>
          <ac:picMkLst>
            <pc:docMk/>
            <pc:sldMk cId="1769986107" sldId="283"/>
            <ac:picMk id="4" creationId="{22139176-42E4-2C4C-E8AE-2BE6EBD53880}"/>
          </ac:picMkLst>
        </pc:picChg>
        <pc:picChg chg="del">
          <ac:chgData name="THU DU" userId="db4d925effa94065" providerId="LiveId" clId="{29409F25-159E-4A89-B593-7A0556933DAA}" dt="2024-01-25T02:00:37.289" v="446" actId="478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29409F25-159E-4A89-B593-7A0556933DAA}" dt="2024-02-05T12:33:08.862" v="1521" actId="1076"/>
          <ac:picMkLst>
            <pc:docMk/>
            <pc:sldMk cId="1769986107" sldId="283"/>
            <ac:picMk id="5" creationId="{24074B66-5577-6A27-A7C4-B5715C523550}"/>
          </ac:picMkLst>
        </pc:picChg>
        <pc:picChg chg="del">
          <ac:chgData name="THU DU" userId="db4d925effa94065" providerId="LiveId" clId="{29409F25-159E-4A89-B593-7A0556933DAA}" dt="2024-01-25T02:00:36.344" v="445" actId="478"/>
          <ac:picMkLst>
            <pc:docMk/>
            <pc:sldMk cId="1769986107" sldId="283"/>
            <ac:picMk id="5" creationId="{87ECCD13-2B18-D9ED-E4BC-0968A3690DCA}"/>
          </ac:picMkLst>
        </pc:picChg>
      </pc:sldChg>
      <pc:sldChg chg="modSp mod">
        <pc:chgData name="THU DU" userId="db4d925effa94065" providerId="LiveId" clId="{29409F25-159E-4A89-B593-7A0556933DAA}" dt="2024-02-05T14:10:15.987" v="1597" actId="1076"/>
        <pc:sldMkLst>
          <pc:docMk/>
          <pc:sldMk cId="658201877" sldId="302"/>
        </pc:sldMkLst>
        <pc:spChg chg="mod">
          <ac:chgData name="THU DU" userId="db4d925effa94065" providerId="LiveId" clId="{29409F25-159E-4A89-B593-7A0556933DAA}" dt="2024-02-05T13:35:03.485" v="159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29409F25-159E-4A89-B593-7A0556933DAA}" dt="2024-02-05T14:10:15.987" v="1597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29409F25-159E-4A89-B593-7A0556933DAA}" dt="2024-02-05T13:34:49.004" v="1574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29409F25-159E-4A89-B593-7A0556933DAA}" dt="2024-02-05T13:34:37.639" v="157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 modAnim modNotesTx">
        <pc:chgData name="THU DU" userId="db4d925effa94065" providerId="LiveId" clId="{29409F25-159E-4A89-B593-7A0556933DAA}" dt="2024-02-05T12:31:32.392" v="1505" actId="1076"/>
        <pc:sldMkLst>
          <pc:docMk/>
          <pc:sldMk cId="2817977460" sldId="316"/>
        </pc:sldMkLst>
        <pc:spChg chg="mod">
          <ac:chgData name="THU DU" userId="db4d925effa94065" providerId="LiveId" clId="{29409F25-159E-4A89-B593-7A0556933DAA}" dt="2024-01-25T01:39:16.633" v="196" actId="1076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1:39:14.444" v="195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1:39:20.069" v="197" actId="107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1:32.392" v="1505" actId="1076"/>
          <ac:picMkLst>
            <pc:docMk/>
            <pc:sldMk cId="2817977460" sldId="316"/>
            <ac:picMk id="3" creationId="{09204BC5-0F7C-220D-2CB4-BD03A34B15C8}"/>
          </ac:picMkLst>
        </pc:picChg>
        <pc:picChg chg="del">
          <ac:chgData name="THU DU" userId="db4d925effa94065" providerId="LiveId" clId="{29409F25-159E-4A89-B593-7A0556933DAA}" dt="2024-01-25T01:36:10.283" v="150" actId="478"/>
          <ac:picMkLst>
            <pc:docMk/>
            <pc:sldMk cId="2817977460" sldId="316"/>
            <ac:picMk id="4" creationId="{480C59AF-C2B5-81C9-6C7E-9B81BD2FB6FC}"/>
          </ac:picMkLst>
        </pc:picChg>
        <pc:picChg chg="del">
          <ac:chgData name="THU DU" userId="db4d925effa94065" providerId="LiveId" clId="{29409F25-159E-4A89-B593-7A0556933DAA}" dt="2024-01-25T01:39:21.026" v="198" actId="478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29409F25-159E-4A89-B593-7A0556933DAA}" dt="2024-01-25T01:42:03.690" v="208" actId="478"/>
          <ac:picMkLst>
            <pc:docMk/>
            <pc:sldMk cId="2817977460" sldId="316"/>
            <ac:picMk id="6" creationId="{E42156A7-6B00-EFD0-B5D4-11A7482D795D}"/>
          </ac:picMkLst>
        </pc:picChg>
        <pc:picChg chg="add mod">
          <ac:chgData name="THU DU" userId="db4d925effa94065" providerId="LiveId" clId="{29409F25-159E-4A89-B593-7A0556933DAA}" dt="2024-01-25T01:42:06.624" v="209" actId="1076"/>
          <ac:picMkLst>
            <pc:docMk/>
            <pc:sldMk cId="2817977460" sldId="316"/>
            <ac:picMk id="9" creationId="{54AF8A45-102E-A9AA-F9C1-19C6362F41C9}"/>
          </ac:picMkLst>
        </pc:picChg>
      </pc:sldChg>
      <pc:sldChg chg="addSp delSp modSp mod ord delAnim modAnim">
        <pc:chgData name="THU DU" userId="db4d925effa94065" providerId="LiveId" clId="{29409F25-159E-4A89-B593-7A0556933DAA}" dt="2024-02-05T12:38:56.347" v="1549" actId="1076"/>
        <pc:sldMkLst>
          <pc:docMk/>
          <pc:sldMk cId="2141101352" sldId="325"/>
        </pc:sldMkLst>
        <pc:spChg chg="mod">
          <ac:chgData name="THU DU" userId="db4d925effa94065" providerId="LiveId" clId="{29409F25-159E-4A89-B593-7A0556933DAA}" dt="2024-01-25T03:48:55.588" v="1090" actId="20577"/>
          <ac:spMkLst>
            <pc:docMk/>
            <pc:sldMk cId="2141101352" sldId="325"/>
            <ac:spMk id="12" creationId="{00000000-0000-0000-0000-000000000000}"/>
          </ac:spMkLst>
        </pc:spChg>
        <pc:graphicFrameChg chg="mod modGraphic">
          <ac:chgData name="THU DU" userId="db4d925effa94065" providerId="LiveId" clId="{29409F25-159E-4A89-B593-7A0556933DAA}" dt="2024-01-25T03:51:41.805" v="1127" actId="207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29409F25-159E-4A89-B593-7A0556933DAA}" dt="2024-02-05T12:38:56.347" v="1549" actId="1076"/>
          <ac:picMkLst>
            <pc:docMk/>
            <pc:sldMk cId="2141101352" sldId="325"/>
            <ac:picMk id="2" creationId="{8EBCD2E7-6DA0-9C16-01CD-EEF3A497B55B}"/>
          </ac:picMkLst>
        </pc:picChg>
        <pc:picChg chg="del">
          <ac:chgData name="THU DU" userId="db4d925effa94065" providerId="LiveId" clId="{29409F25-159E-4A89-B593-7A0556933DAA}" dt="2024-01-25T03:47:12.516" v="1062" actId="478"/>
          <ac:picMkLst>
            <pc:docMk/>
            <pc:sldMk cId="2141101352" sldId="325"/>
            <ac:picMk id="2" creationId="{9EF2D52C-CEBB-BC2B-7011-0F844EB12126}"/>
          </ac:picMkLst>
        </pc:picChg>
      </pc:sldChg>
      <pc:sldChg chg="addSp modSp add mod">
        <pc:chgData name="THU DU" userId="db4d925effa94065" providerId="LiveId" clId="{29409F25-159E-4A89-B593-7A0556933DAA}" dt="2024-01-25T04:21:03.535" v="1497" actId="207"/>
        <pc:sldMkLst>
          <pc:docMk/>
          <pc:sldMk cId="4118718704" sldId="345"/>
        </pc:sldMkLst>
        <pc:spChg chg="mod">
          <ac:chgData name="THU DU" userId="db4d925effa94065" providerId="LiveId" clId="{29409F25-159E-4A89-B593-7A0556933DAA}" dt="2024-01-25T04:21:03.535" v="1497" actId="207"/>
          <ac:spMkLst>
            <pc:docMk/>
            <pc:sldMk cId="4118718704" sldId="345"/>
            <ac:spMk id="22" creationId="{A4C0466F-DD71-5CA7-A6B7-26F567D64959}"/>
          </ac:spMkLst>
        </pc:spChg>
        <pc:spChg chg="mod">
          <ac:chgData name="THU DU" userId="db4d925effa94065" providerId="LiveId" clId="{29409F25-159E-4A89-B593-7A0556933DAA}" dt="2024-01-25T04:20:50.206" v="1496" actId="207"/>
          <ac:spMkLst>
            <pc:docMk/>
            <pc:sldMk cId="4118718704" sldId="345"/>
            <ac:spMk id="28" creationId="{33FDC0A8-6B2B-33AB-B272-7FB8FE5E413B}"/>
          </ac:spMkLst>
        </pc:spChg>
        <pc:picChg chg="add mod ord">
          <ac:chgData name="THU DU" userId="db4d925effa94065" providerId="LiveId" clId="{29409F25-159E-4A89-B593-7A0556933DAA}" dt="2024-01-25T04:18:47.269" v="1481" actId="167"/>
          <ac:picMkLst>
            <pc:docMk/>
            <pc:sldMk cId="4118718704" sldId="345"/>
            <ac:picMk id="9" creationId="{D2570584-9242-FA30-84DE-D406F83E9A45}"/>
          </ac:picMkLst>
        </pc:picChg>
      </pc:sldChg>
      <pc:sldChg chg="addSp delSp modSp add mod delAnim">
        <pc:chgData name="THU DU" userId="db4d925effa94065" providerId="LiveId" clId="{29409F25-159E-4A89-B593-7A0556933DAA}" dt="2024-01-25T04:19:55.751" v="1482" actId="207"/>
        <pc:sldMkLst>
          <pc:docMk/>
          <pc:sldMk cId="4090599760" sldId="346"/>
        </pc:sldMkLst>
        <pc:spChg chg="mod">
          <ac:chgData name="THU DU" userId="db4d925effa94065" providerId="LiveId" clId="{29409F25-159E-4A89-B593-7A0556933DAA}" dt="2024-01-25T04:19:55.751" v="1482" actId="207"/>
          <ac:spMkLst>
            <pc:docMk/>
            <pc:sldMk cId="4090599760" sldId="346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08:47.111" v="1317" actId="207"/>
          <ac:spMkLst>
            <pc:docMk/>
            <pc:sldMk cId="4090599760" sldId="346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09:22.714" v="1325" actId="478"/>
          <ac:spMkLst>
            <pc:docMk/>
            <pc:sldMk cId="4090599760" sldId="346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09:23.999" v="1326" actId="478"/>
          <ac:spMkLst>
            <pc:docMk/>
            <pc:sldMk cId="4090599760" sldId="346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09:25.549" v="1327" actId="478"/>
          <ac:spMkLst>
            <pc:docMk/>
            <pc:sldMk cId="4090599760" sldId="346"/>
            <ac:spMk id="15" creationId="{25C2DFE7-F763-65FF-9CD2-60FC03DB058C}"/>
          </ac:spMkLst>
        </pc:spChg>
        <pc:spChg chg="del mod">
          <ac:chgData name="THU DU" userId="db4d925effa94065" providerId="LiveId" clId="{29409F25-159E-4A89-B593-7A0556933DAA}" dt="2024-01-25T04:09:27.648" v="1329" actId="478"/>
          <ac:spMkLst>
            <pc:docMk/>
            <pc:sldMk cId="4090599760" sldId="346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0:18.627" v="1350" actId="1076"/>
          <ac:spMkLst>
            <pc:docMk/>
            <pc:sldMk cId="4090599760" sldId="346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5:56.746" v="1466" actId="1076"/>
          <ac:picMkLst>
            <pc:docMk/>
            <pc:sldMk cId="4090599760" sldId="346"/>
            <ac:picMk id="3" creationId="{0E80A59D-2268-19C4-1233-8F0D413B11A0}"/>
          </ac:picMkLst>
        </pc:picChg>
      </pc:sldChg>
      <pc:sldChg chg="addSp delSp modSp mod delAnim modAnim modNotesTx">
        <pc:chgData name="THU DU" userId="db4d925effa94065" providerId="LiveId" clId="{29409F25-159E-4A89-B593-7A0556933DAA}" dt="2024-02-05T12:31:11.744" v="1501" actId="1076"/>
        <pc:sldMkLst>
          <pc:docMk/>
          <pc:sldMk cId="3014149149" sldId="347"/>
        </pc:sldMkLst>
        <pc:spChg chg="mod">
          <ac:chgData name="THU DU" userId="db4d925effa94065" providerId="LiveId" clId="{29409F25-159E-4A89-B593-7A0556933DAA}" dt="2024-01-25T01:23:03.669" v="93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1:34:43.711" v="149" actId="20577"/>
          <ac:spMkLst>
            <pc:docMk/>
            <pc:sldMk cId="3014149149" sldId="347"/>
            <ac:spMk id="7" creationId="{00000000-0000-0000-0000-000000000000}"/>
          </ac:spMkLst>
        </pc:spChg>
        <pc:spChg chg="add mod">
          <ac:chgData name="THU DU" userId="db4d925effa94065" providerId="LiveId" clId="{29409F25-159E-4A89-B593-7A0556933DAA}" dt="2024-01-25T01:34:34.788" v="145" actId="1582"/>
          <ac:spMkLst>
            <pc:docMk/>
            <pc:sldMk cId="3014149149" sldId="347"/>
            <ac:spMk id="8" creationId="{8C51BC54-263B-4CDD-BD71-CBAE3D5C66F6}"/>
          </ac:spMkLst>
        </pc:spChg>
        <pc:spChg chg="mod">
          <ac:chgData name="THU DU" userId="db4d925effa94065" providerId="LiveId" clId="{29409F25-159E-4A89-B593-7A0556933DAA}" dt="2024-01-25T01:23:34.182" v="130" actId="20577"/>
          <ac:spMkLst>
            <pc:docMk/>
            <pc:sldMk cId="3014149149" sldId="347"/>
            <ac:spMk id="12" creationId="{00000000-0000-0000-0000-000000000000}"/>
          </ac:spMkLst>
        </pc:spChg>
        <pc:picChg chg="del mod">
          <ac:chgData name="THU DU" userId="db4d925effa94065" providerId="LiveId" clId="{29409F25-159E-4A89-B593-7A0556933DAA}" dt="2024-01-25T01:21:35.447" v="55" actId="478"/>
          <ac:picMkLst>
            <pc:docMk/>
            <pc:sldMk cId="3014149149" sldId="347"/>
            <ac:picMk id="3" creationId="{0A86998A-AF03-97CD-0604-3FD5A2BBC313}"/>
          </ac:picMkLst>
        </pc:picChg>
        <pc:picChg chg="add mod">
          <ac:chgData name="THU DU" userId="db4d925effa94065" providerId="LiveId" clId="{29409F25-159E-4A89-B593-7A0556933DAA}" dt="2024-02-05T12:31:11.744" v="1501" actId="1076"/>
          <ac:picMkLst>
            <pc:docMk/>
            <pc:sldMk cId="3014149149" sldId="347"/>
            <ac:picMk id="3" creationId="{B555CFFA-DB2F-F445-01D9-0BF8135ECD24}"/>
          </ac:picMkLst>
        </pc:picChg>
        <pc:picChg chg="del mod">
          <ac:chgData name="THU DU" userId="db4d925effa94065" providerId="LiveId" clId="{29409F25-159E-4A89-B593-7A0556933DAA}" dt="2024-01-25T01:28:47.658" v="132" actId="478"/>
          <ac:picMkLst>
            <pc:docMk/>
            <pc:sldMk cId="3014149149" sldId="347"/>
            <ac:picMk id="5" creationId="{F70BD54B-3A35-F4B1-7DDA-764FC82AC388}"/>
          </ac:picMkLst>
        </pc:picChg>
        <pc:picChg chg="add mod">
          <ac:chgData name="THU DU" userId="db4d925effa94065" providerId="LiveId" clId="{29409F25-159E-4A89-B593-7A0556933DAA}" dt="2024-01-25T01:34:06.912" v="141" actId="1076"/>
          <ac:picMkLst>
            <pc:docMk/>
            <pc:sldMk cId="3014149149" sldId="347"/>
            <ac:picMk id="6" creationId="{73DE709F-D830-FADE-4E1D-E978654F2FE5}"/>
          </ac:picMkLst>
        </pc:picChg>
      </pc:sldChg>
      <pc:sldChg chg="addSp modSp mod ord modAnim modNotesTx">
        <pc:chgData name="THU DU" userId="db4d925effa94065" providerId="LiveId" clId="{29409F25-159E-4A89-B593-7A0556933DAA}" dt="2024-01-25T03:46:19.979" v="1059" actId="1076"/>
        <pc:sldMkLst>
          <pc:docMk/>
          <pc:sldMk cId="2720924874" sldId="348"/>
        </pc:sldMkLst>
        <pc:spChg chg="add mod">
          <ac:chgData name="THU DU" userId="db4d925effa94065" providerId="LiveId" clId="{29409F25-159E-4A89-B593-7A0556933DAA}" dt="2024-01-25T03:39:12.413" v="979" actId="14100"/>
          <ac:spMkLst>
            <pc:docMk/>
            <pc:sldMk cId="2720924874" sldId="348"/>
            <ac:spMk id="2" creationId="{E59FD3FF-1172-B92A-E9A8-3D95690D40C6}"/>
          </ac:spMkLst>
        </pc:spChg>
        <pc:spChg chg="mod">
          <ac:chgData name="THU DU" userId="db4d925effa94065" providerId="LiveId" clId="{29409F25-159E-4A89-B593-7A0556933DAA}" dt="2024-01-25T03:45:30.729" v="1042" actId="20577"/>
          <ac:spMkLst>
            <pc:docMk/>
            <pc:sldMk cId="2720924874" sldId="348"/>
            <ac:spMk id="5" creationId="{95479E85-7C3D-17AB-B1FC-FDAE700E3FA7}"/>
          </ac:spMkLst>
        </pc:spChg>
        <pc:spChg chg="mod">
          <ac:chgData name="THU DU" userId="db4d925effa94065" providerId="LiveId" clId="{29409F25-159E-4A89-B593-7A0556933DAA}" dt="2024-01-25T03:45:42.584" v="1046" actId="1076"/>
          <ac:spMkLst>
            <pc:docMk/>
            <pc:sldMk cId="2720924874" sldId="348"/>
            <ac:spMk id="6" creationId="{C49EC890-B7C7-67CE-2F59-78CB783140F0}"/>
          </ac:spMkLst>
        </pc:spChg>
        <pc:spChg chg="mod">
          <ac:chgData name="THU DU" userId="db4d925effa94065" providerId="LiveId" clId="{29409F25-159E-4A89-B593-7A0556933DAA}" dt="2024-01-25T03:46:06.324" v="1055" actId="1076"/>
          <ac:spMkLst>
            <pc:docMk/>
            <pc:sldMk cId="2720924874" sldId="348"/>
            <ac:spMk id="7" creationId="{3DDDF2D3-E7A3-80EC-9682-2C6F4CA48FB5}"/>
          </ac:spMkLst>
        </pc:spChg>
        <pc:spChg chg="mod">
          <ac:chgData name="THU DU" userId="db4d925effa94065" providerId="LiveId" clId="{29409F25-159E-4A89-B593-7A0556933DAA}" dt="2024-01-25T03:45:56.118" v="1051" actId="1076"/>
          <ac:spMkLst>
            <pc:docMk/>
            <pc:sldMk cId="2720924874" sldId="348"/>
            <ac:spMk id="8" creationId="{31D19F14-FC70-85DA-BA32-2EF479FCE3A5}"/>
          </ac:spMkLst>
        </pc:spChg>
        <pc:spChg chg="mod">
          <ac:chgData name="THU DU" userId="db4d925effa94065" providerId="LiveId" clId="{29409F25-159E-4A89-B593-7A0556933DAA}" dt="2024-01-25T03:46:19.979" v="1059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29409F25-159E-4A89-B593-7A0556933DAA}" dt="2024-01-25T03:37:55.084" v="951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3:45:16.473" v="1019" actId="1076"/>
          <ac:spMkLst>
            <pc:docMk/>
            <pc:sldMk cId="2720924874" sldId="348"/>
            <ac:spMk id="18" creationId="{00000000-0000-0000-0000-000000000000}"/>
          </ac:spMkLst>
        </pc:spChg>
      </pc:sldChg>
      <pc:sldChg chg="addSp delSp modSp mod delAnim modAnim modNotesTx">
        <pc:chgData name="THU DU" userId="db4d925effa94065" providerId="LiveId" clId="{29409F25-159E-4A89-B593-7A0556933DAA}" dt="2024-02-05T12:56:42.768" v="1558" actId="20577"/>
        <pc:sldMkLst>
          <pc:docMk/>
          <pc:sldMk cId="1362079583" sldId="351"/>
        </pc:sldMkLst>
        <pc:spChg chg="mod">
          <ac:chgData name="THU DU" userId="db4d925effa94065" providerId="LiveId" clId="{29409F25-159E-4A89-B593-7A0556933DAA}" dt="2024-01-25T01:46:42.249" v="370" actId="1076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2-05T12:56:42.768" v="1558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1:51:47.761" v="375" actId="1076"/>
          <ac:spMkLst>
            <pc:docMk/>
            <pc:sldMk cId="1362079583" sldId="351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1:57.644" v="1509" actId="1076"/>
          <ac:picMkLst>
            <pc:docMk/>
            <pc:sldMk cId="1362079583" sldId="351"/>
            <ac:picMk id="3" creationId="{31E993EB-E687-C8CD-6E3F-B3304909889F}"/>
          </ac:picMkLst>
        </pc:picChg>
        <pc:picChg chg="del mod">
          <ac:chgData name="THU DU" userId="db4d925effa94065" providerId="LiveId" clId="{29409F25-159E-4A89-B593-7A0556933DAA}" dt="2024-01-25T01:42:48.456" v="213" actId="478"/>
          <ac:picMkLst>
            <pc:docMk/>
            <pc:sldMk cId="1362079583" sldId="351"/>
            <ac:picMk id="4" creationId="{6B241386-842F-7655-597B-420410811FE2}"/>
          </ac:picMkLst>
        </pc:picChg>
        <pc:picChg chg="add mod">
          <ac:chgData name="THU DU" userId="db4d925effa94065" providerId="LiveId" clId="{29409F25-159E-4A89-B593-7A0556933DAA}" dt="2024-01-25T01:51:49.763" v="377" actId="1076"/>
          <ac:picMkLst>
            <pc:docMk/>
            <pc:sldMk cId="1362079583" sldId="351"/>
            <ac:picMk id="5" creationId="{5011836E-1D95-457E-5120-03CEC1AB13C3}"/>
          </ac:picMkLst>
        </pc:picChg>
        <pc:picChg chg="del">
          <ac:chgData name="THU DU" userId="db4d925effa94065" providerId="LiveId" clId="{29409F25-159E-4A89-B593-7A0556933DAA}" dt="2024-01-25T01:44:40.404" v="248" actId="478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mod delAnim modAnim modNotesTx">
        <pc:chgData name="THU DU" userId="db4d925effa94065" providerId="LiveId" clId="{29409F25-159E-4A89-B593-7A0556933DAA}" dt="2024-02-05T12:32:17.149" v="1513" actId="1076"/>
        <pc:sldMkLst>
          <pc:docMk/>
          <pc:sldMk cId="873458065" sldId="352"/>
        </pc:sldMkLst>
        <pc:spChg chg="mod">
          <ac:chgData name="THU DU" userId="db4d925effa94065" providerId="LiveId" clId="{29409F25-159E-4A89-B593-7A0556933DAA}" dt="2024-01-25T02:00:18.351" v="442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29409F25-159E-4A89-B593-7A0556933DAA}" dt="2024-01-25T02:00:20.938" v="443" actId="1076"/>
          <ac:spMkLst>
            <pc:docMk/>
            <pc:sldMk cId="873458065" sldId="352"/>
            <ac:spMk id="7" creationId="{00000000-0000-0000-0000-000000000000}"/>
          </ac:spMkLst>
        </pc:spChg>
        <pc:spChg chg="mod">
          <ac:chgData name="THU DU" userId="db4d925effa94065" providerId="LiveId" clId="{29409F25-159E-4A89-B593-7A0556933DAA}" dt="2024-01-25T02:00:24.573" v="444" actId="1076"/>
          <ac:spMkLst>
            <pc:docMk/>
            <pc:sldMk cId="873458065" sldId="352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32:17.149" v="1513" actId="1076"/>
          <ac:picMkLst>
            <pc:docMk/>
            <pc:sldMk cId="873458065" sldId="352"/>
            <ac:picMk id="3" creationId="{604A2B6F-1722-4570-AB49-AB3959BE521C}"/>
          </ac:picMkLst>
        </pc:picChg>
        <pc:picChg chg="del mod">
          <ac:chgData name="THU DU" userId="db4d925effa94065" providerId="LiveId" clId="{29409F25-159E-4A89-B593-7A0556933DAA}" dt="2024-01-25T01:42:51.132" v="215" actId="478"/>
          <ac:picMkLst>
            <pc:docMk/>
            <pc:sldMk cId="873458065" sldId="352"/>
            <ac:picMk id="4" creationId="{76B02B53-53CF-8B92-B931-423DB03FECFB}"/>
          </ac:picMkLst>
        </pc:picChg>
        <pc:picChg chg="add mod">
          <ac:chgData name="THU DU" userId="db4d925effa94065" providerId="LiveId" clId="{29409F25-159E-4A89-B593-7A0556933DAA}" dt="2024-01-25T01:59:37.299" v="401" actId="1076"/>
          <ac:picMkLst>
            <pc:docMk/>
            <pc:sldMk cId="873458065" sldId="352"/>
            <ac:picMk id="5" creationId="{3870D1E0-7DCA-51A3-C00D-5F68B5180EEA}"/>
          </ac:picMkLst>
        </pc:picChg>
        <pc:picChg chg="del">
          <ac:chgData name="THU DU" userId="db4d925effa94065" providerId="LiveId" clId="{29409F25-159E-4A89-B593-7A0556933DAA}" dt="2024-01-25T01:53:42.825" v="396" actId="478"/>
          <ac:picMkLst>
            <pc:docMk/>
            <pc:sldMk cId="873458065" sldId="352"/>
            <ac:picMk id="6" creationId="{C222BC15-BCE1-7723-4C93-042771104DEA}"/>
          </ac:picMkLst>
        </pc:picChg>
      </pc:sldChg>
      <pc:sldChg chg="modSp mod ord modAnim modNotesTx">
        <pc:chgData name="THU DU" userId="db4d925effa94065" providerId="LiveId" clId="{29409F25-159E-4A89-B593-7A0556933DAA}" dt="2024-01-25T02:26:27.817" v="657" actId="1076"/>
        <pc:sldMkLst>
          <pc:docMk/>
          <pc:sldMk cId="3257025811" sldId="353"/>
        </pc:sldMkLst>
        <pc:spChg chg="mod">
          <ac:chgData name="THU DU" userId="db4d925effa94065" providerId="LiveId" clId="{29409F25-159E-4A89-B593-7A0556933DAA}" dt="2024-01-25T02:26:27.817" v="657" actId="1076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29409F25-159E-4A89-B593-7A0556933DAA}" dt="2024-01-25T02:09:25.045" v="525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2:06:34.575" v="520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5T02:24:32.972" v="649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29409F25-159E-4A89-B593-7A0556933DAA}" dt="2024-01-25T02:10:06.686" v="533" actId="113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29409F25-159E-4A89-B593-7A0556933DAA}" dt="2024-01-25T02:24:36.142" v="650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29409F25-159E-4A89-B593-7A0556933DAA}" dt="2024-01-25T02:24:42.480" v="653" actId="1076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29409F25-159E-4A89-B593-7A0556933DAA}" dt="2024-01-25T02:24:39.407" v="651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29409F25-159E-4A89-B593-7A0556933DAA}" dt="2024-01-25T02:19:41.594" v="603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Sp delSp modSp add mod delAnim">
        <pc:chgData name="THU DU" userId="db4d925effa94065" providerId="LiveId" clId="{29409F25-159E-4A89-B593-7A0556933DAA}" dt="2024-01-25T04:20:13.710" v="1488" actId="113"/>
        <pc:sldMkLst>
          <pc:docMk/>
          <pc:sldMk cId="279923590" sldId="354"/>
        </pc:sldMkLst>
        <pc:spChg chg="mod">
          <ac:chgData name="THU DU" userId="db4d925effa94065" providerId="LiveId" clId="{29409F25-159E-4A89-B593-7A0556933DAA}" dt="2024-01-25T04:20:13.710" v="1488" actId="113"/>
          <ac:spMkLst>
            <pc:docMk/>
            <pc:sldMk cId="279923590" sldId="354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1:46.267" v="1380" actId="207"/>
          <ac:spMkLst>
            <pc:docMk/>
            <pc:sldMk cId="279923590" sldId="354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1:49.990" v="1381" actId="478"/>
          <ac:spMkLst>
            <pc:docMk/>
            <pc:sldMk cId="279923590" sldId="354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1:51.680" v="1382" actId="478"/>
          <ac:spMkLst>
            <pc:docMk/>
            <pc:sldMk cId="279923590" sldId="354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1:53.833" v="1383" actId="478"/>
          <ac:spMkLst>
            <pc:docMk/>
            <pc:sldMk cId="279923590" sldId="354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1:54.667" v="1384" actId="478"/>
          <ac:spMkLst>
            <pc:docMk/>
            <pc:sldMk cId="279923590" sldId="354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2:32.421" v="1418" actId="1076"/>
          <ac:spMkLst>
            <pc:docMk/>
            <pc:sldMk cId="279923590" sldId="354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17.397" v="1471" actId="1076"/>
          <ac:picMkLst>
            <pc:docMk/>
            <pc:sldMk cId="279923590" sldId="354"/>
            <ac:picMk id="3" creationId="{66F803DB-0497-7E8B-9828-735994DD3F73}"/>
          </ac:picMkLst>
        </pc:picChg>
      </pc:sldChg>
      <pc:sldChg chg="addSp delSp modSp mod delAnim modAnim">
        <pc:chgData name="THU DU" userId="db4d925effa94065" providerId="LiveId" clId="{29409F25-159E-4A89-B593-7A0556933DAA}" dt="2024-02-05T12:40:08.407" v="1554" actId="14100"/>
        <pc:sldMkLst>
          <pc:docMk/>
          <pc:sldMk cId="1591994116" sldId="355"/>
        </pc:sldMkLst>
        <pc:spChg chg="mod">
          <ac:chgData name="THU DU" userId="db4d925effa94065" providerId="LiveId" clId="{29409F25-159E-4A89-B593-7A0556933DAA}" dt="2024-01-25T03:58:56.480" v="1231" actId="20577"/>
          <ac:spMkLst>
            <pc:docMk/>
            <pc:sldMk cId="1591994116" sldId="355"/>
            <ac:spMk id="2" creationId="{2C28518B-20B4-ACCF-5307-3478723C6E51}"/>
          </ac:spMkLst>
        </pc:spChg>
        <pc:spChg chg="add del mod">
          <ac:chgData name="THU DU" userId="db4d925effa94065" providerId="LiveId" clId="{29409F25-159E-4A89-B593-7A0556933DAA}" dt="2024-01-25T03:54:43.656" v="1175" actId="478"/>
          <ac:spMkLst>
            <pc:docMk/>
            <pc:sldMk cId="1591994116" sldId="355"/>
            <ac:spMk id="5" creationId="{E72076C8-3770-4A01-944B-063414B9F527}"/>
          </ac:spMkLst>
        </pc:spChg>
        <pc:spChg chg="add mod">
          <ac:chgData name="THU DU" userId="db4d925effa94065" providerId="LiveId" clId="{29409F25-159E-4A89-B593-7A0556933DAA}" dt="2024-01-25T03:59:00.941" v="1232" actId="1076"/>
          <ac:spMkLst>
            <pc:docMk/>
            <pc:sldMk cId="1591994116" sldId="355"/>
            <ac:spMk id="6" creationId="{89EC084C-DB31-66A6-64B4-DE54EAF0FEF3}"/>
          </ac:spMkLst>
        </pc:spChg>
        <pc:spChg chg="add mod">
          <ac:chgData name="THU DU" userId="db4d925effa94065" providerId="LiveId" clId="{29409F25-159E-4A89-B593-7A0556933DAA}" dt="2024-01-25T03:59:08.151" v="1235" actId="1076"/>
          <ac:spMkLst>
            <pc:docMk/>
            <pc:sldMk cId="1591994116" sldId="355"/>
            <ac:spMk id="7" creationId="{4A235DA7-D7DB-B4B5-A63B-7D122FA3F6CD}"/>
          </ac:spMkLst>
        </pc:spChg>
        <pc:spChg chg="add mod">
          <ac:chgData name="THU DU" userId="db4d925effa94065" providerId="LiveId" clId="{29409F25-159E-4A89-B593-7A0556933DAA}" dt="2024-01-25T03:59:05.653" v="1234" actId="1076"/>
          <ac:spMkLst>
            <pc:docMk/>
            <pc:sldMk cId="1591994116" sldId="355"/>
            <ac:spMk id="8" creationId="{C7755D8F-9B4C-C594-54E3-8A7A3A6B4755}"/>
          </ac:spMkLst>
        </pc:spChg>
        <pc:spChg chg="add mod">
          <ac:chgData name="THU DU" userId="db4d925effa94065" providerId="LiveId" clId="{29409F25-159E-4A89-B593-7A0556933DAA}" dt="2024-01-25T03:59:03.374" v="1233" actId="1076"/>
          <ac:spMkLst>
            <pc:docMk/>
            <pc:sldMk cId="1591994116" sldId="355"/>
            <ac:spMk id="9" creationId="{001B5C9C-471C-EB4F-D065-6094E44B0039}"/>
          </ac:spMkLst>
        </pc:spChg>
        <pc:spChg chg="mod">
          <ac:chgData name="THU DU" userId="db4d925effa94065" providerId="LiveId" clId="{29409F25-159E-4A89-B593-7A0556933DAA}" dt="2024-01-25T03:52:21.507" v="1137" actId="20577"/>
          <ac:spMkLst>
            <pc:docMk/>
            <pc:sldMk cId="1591994116" sldId="355"/>
            <ac:spMk id="12" creationId="{00000000-0000-0000-0000-000000000000}"/>
          </ac:spMkLst>
        </pc:spChg>
        <pc:picChg chg="add mod">
          <ac:chgData name="THU DU" userId="db4d925effa94065" providerId="LiveId" clId="{29409F25-159E-4A89-B593-7A0556933DAA}" dt="2024-02-05T12:40:08.407" v="1554" actId="14100"/>
          <ac:picMkLst>
            <pc:docMk/>
            <pc:sldMk cId="1591994116" sldId="355"/>
            <ac:picMk id="3" creationId="{B4954859-1C1F-0C41-A041-673F8CF27C9F}"/>
          </ac:picMkLst>
        </pc:picChg>
        <pc:picChg chg="del mod">
          <ac:chgData name="THU DU" userId="db4d925effa94065" providerId="LiveId" clId="{29409F25-159E-4A89-B593-7A0556933DAA}" dt="2024-01-25T03:52:05.228" v="1130" actId="478"/>
          <ac:picMkLst>
            <pc:docMk/>
            <pc:sldMk cId="1591994116" sldId="355"/>
            <ac:picMk id="3" creationId="{C614DF87-4D6F-F380-8467-F76C7835357D}"/>
          </ac:picMkLst>
        </pc:picChg>
      </pc:sldChg>
      <pc:sldChg chg="addSp delSp modSp add mod delAnim">
        <pc:chgData name="THU DU" userId="db4d925effa94065" providerId="LiveId" clId="{29409F25-159E-4A89-B593-7A0556933DAA}" dt="2024-01-25T04:20:31.519" v="1495" actId="113"/>
        <pc:sldMkLst>
          <pc:docMk/>
          <pc:sldMk cId="2715219757" sldId="356"/>
        </pc:sldMkLst>
        <pc:spChg chg="mod">
          <ac:chgData name="THU DU" userId="db4d925effa94065" providerId="LiveId" clId="{29409F25-159E-4A89-B593-7A0556933DAA}" dt="2024-01-25T04:20:31.519" v="1495" actId="113"/>
          <ac:spMkLst>
            <pc:docMk/>
            <pc:sldMk cId="2715219757" sldId="356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4:01.650" v="1451" actId="207"/>
          <ac:spMkLst>
            <pc:docMk/>
            <pc:sldMk cId="2715219757" sldId="356"/>
            <ac:spMk id="9" creationId="{D4062BCC-DD7C-8003-146B-E57A44F5BA67}"/>
          </ac:spMkLst>
        </pc:spChg>
        <pc:spChg chg="del mod">
          <ac:chgData name="THU DU" userId="db4d925effa94065" providerId="LiveId" clId="{29409F25-159E-4A89-B593-7A0556933DAA}" dt="2024-01-25T04:13:51.281" v="1446" actId="478"/>
          <ac:spMkLst>
            <pc:docMk/>
            <pc:sldMk cId="2715219757" sldId="356"/>
            <ac:spMk id="13" creationId="{6E74537F-B800-8511-F61C-0DE1485E32A0}"/>
          </ac:spMkLst>
        </pc:spChg>
        <pc:spChg chg="del mod">
          <ac:chgData name="THU DU" userId="db4d925effa94065" providerId="LiveId" clId="{29409F25-159E-4A89-B593-7A0556933DAA}" dt="2024-01-25T04:13:54.808" v="1448" actId="478"/>
          <ac:spMkLst>
            <pc:docMk/>
            <pc:sldMk cId="2715219757" sldId="356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3:56.053" v="1449" actId="478"/>
          <ac:spMkLst>
            <pc:docMk/>
            <pc:sldMk cId="2715219757" sldId="356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3:47.573" v="1444" actId="478"/>
          <ac:spMkLst>
            <pc:docMk/>
            <pc:sldMk cId="2715219757" sldId="356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4:29.591" v="1461" actId="1076"/>
          <ac:spMkLst>
            <pc:docMk/>
            <pc:sldMk cId="2715219757" sldId="356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27.030" v="1475" actId="1076"/>
          <ac:picMkLst>
            <pc:docMk/>
            <pc:sldMk cId="2715219757" sldId="356"/>
            <ac:picMk id="3" creationId="{8DC1EE28-3947-61F4-F445-1855BEC1277B}"/>
          </ac:picMkLst>
        </pc:picChg>
      </pc:sldChg>
      <pc:sldChg chg="add del">
        <pc:chgData name="THU DU" userId="db4d925effa94065" providerId="LiveId" clId="{29409F25-159E-4A89-B593-7A0556933DAA}" dt="2024-01-25T04:14:36.378" v="1462" actId="47"/>
        <pc:sldMkLst>
          <pc:docMk/>
          <pc:sldMk cId="141728359" sldId="358"/>
        </pc:sldMkLst>
      </pc:sldChg>
      <pc:sldChg chg="addSp delSp modSp mod">
        <pc:chgData name="THU DU" userId="db4d925effa94065" providerId="LiveId" clId="{29409F25-159E-4A89-B593-7A0556933DAA}" dt="2024-01-25T04:07:46.632" v="1313" actId="1076"/>
        <pc:sldMkLst>
          <pc:docMk/>
          <pc:sldMk cId="3774748952" sldId="370"/>
        </pc:sldMkLst>
        <pc:spChg chg="del">
          <ac:chgData name="THU DU" userId="db4d925effa94065" providerId="LiveId" clId="{29409F25-159E-4A89-B593-7A0556933DAA}" dt="2024-01-25T04:04:54.657" v="1301" actId="478"/>
          <ac:spMkLst>
            <pc:docMk/>
            <pc:sldMk cId="3774748952" sldId="370"/>
            <ac:spMk id="2" creationId="{00000000-0000-0000-0000-000000000000}"/>
          </ac:spMkLst>
        </pc:spChg>
        <pc:spChg chg="add del mod">
          <ac:chgData name="THU DU" userId="db4d925effa94065" providerId="LiveId" clId="{29409F25-159E-4A89-B593-7A0556933DAA}" dt="2024-01-25T04:04:56.243" v="1303" actId="478"/>
          <ac:spMkLst>
            <pc:docMk/>
            <pc:sldMk cId="3774748952" sldId="370"/>
            <ac:spMk id="4" creationId="{82017F65-8930-D9A3-3087-93689B9D6B73}"/>
          </ac:spMkLst>
        </pc:spChg>
        <pc:spChg chg="mod">
          <ac:chgData name="THU DU" userId="db4d925effa94065" providerId="LiveId" clId="{29409F25-159E-4A89-B593-7A0556933DAA}" dt="2024-01-25T04:04:37.882" v="1298" actId="20577"/>
          <ac:spMkLst>
            <pc:docMk/>
            <pc:sldMk cId="3774748952" sldId="370"/>
            <ac:spMk id="11" creationId="{00000000-0000-0000-0000-000000000000}"/>
          </ac:spMkLst>
        </pc:spChg>
        <pc:spChg chg="del mod">
          <ac:chgData name="THU DU" userId="db4d925effa94065" providerId="LiveId" clId="{29409F25-159E-4A89-B593-7A0556933DAA}" dt="2024-01-25T04:04:53.054" v="1300" actId="478"/>
          <ac:spMkLst>
            <pc:docMk/>
            <pc:sldMk cId="3774748952" sldId="370"/>
            <ac:spMk id="15" creationId="{00000000-0000-0000-0000-000000000000}"/>
          </ac:spMkLst>
        </pc:spChg>
        <pc:grpChg chg="mod">
          <ac:chgData name="THU DU" userId="db4d925effa94065" providerId="LiveId" clId="{29409F25-159E-4A89-B593-7A0556933DAA}" dt="2024-01-25T04:04:25.976" v="1280" actId="1076"/>
          <ac:grpSpMkLst>
            <pc:docMk/>
            <pc:sldMk cId="3774748952" sldId="370"/>
            <ac:grpSpMk id="12" creationId="{00000000-0000-0000-0000-000000000000}"/>
          </ac:grpSpMkLst>
        </pc:grpChg>
        <pc:picChg chg="add mod">
          <ac:chgData name="THU DU" userId="db4d925effa94065" providerId="LiveId" clId="{29409F25-159E-4A89-B593-7A0556933DAA}" dt="2024-01-25T04:07:46.632" v="1313" actId="1076"/>
          <ac:picMkLst>
            <pc:docMk/>
            <pc:sldMk cId="3774748952" sldId="370"/>
            <ac:picMk id="6" creationId="{A0EBBBA5-BECC-7A3D-BE2A-C7E3039FC8FE}"/>
          </ac:picMkLst>
        </pc:picChg>
        <pc:picChg chg="add del mod">
          <ac:chgData name="THU DU" userId="db4d925effa94065" providerId="LiveId" clId="{29409F25-159E-4A89-B593-7A0556933DAA}" dt="2024-01-25T04:07:42.976" v="1310" actId="478"/>
          <ac:picMkLst>
            <pc:docMk/>
            <pc:sldMk cId="3774748952" sldId="370"/>
            <ac:picMk id="8" creationId="{72FC803D-672B-55BC-72A5-0CF8317515D6}"/>
          </ac:picMkLst>
        </pc:picChg>
      </pc:sldChg>
      <pc:sldChg chg="del">
        <pc:chgData name="THU DU" userId="db4d925effa94065" providerId="LiveId" clId="{29409F25-159E-4A89-B593-7A0556933DAA}" dt="2024-01-25T04:14:40.175" v="1463" actId="47"/>
        <pc:sldMkLst>
          <pc:docMk/>
          <pc:sldMk cId="1996933870" sldId="371"/>
        </pc:sldMkLst>
      </pc:sldChg>
      <pc:sldChg chg="modSp mod">
        <pc:chgData name="THU DU" userId="db4d925effa94065" providerId="LiveId" clId="{29409F25-159E-4A89-B593-7A0556933DAA}" dt="2024-01-25T04:02:50.561" v="1278" actId="20577"/>
        <pc:sldMkLst>
          <pc:docMk/>
          <pc:sldMk cId="2644205710" sldId="372"/>
        </pc:sldMkLst>
        <pc:spChg chg="mod">
          <ac:chgData name="THU DU" userId="db4d925effa94065" providerId="LiveId" clId="{29409F25-159E-4A89-B593-7A0556933DAA}" dt="2024-01-25T04:02:50.561" v="1278" actId="20577"/>
          <ac:spMkLst>
            <pc:docMk/>
            <pc:sldMk cId="2644205710" sldId="372"/>
            <ac:spMk id="9" creationId="{3985D3B7-A40A-4421-9C5F-777653C71BC7}"/>
          </ac:spMkLst>
        </pc:spChg>
      </pc:sldChg>
      <pc:sldChg chg="addSp delSp modSp add mod modAnim modNotesTx">
        <pc:chgData name="THU DU" userId="db4d925effa94065" providerId="LiveId" clId="{29409F25-159E-4A89-B593-7A0556933DAA}" dt="2024-02-05T12:37:24.600" v="1545" actId="113"/>
        <pc:sldMkLst>
          <pc:docMk/>
          <pc:sldMk cId="221753790" sldId="374"/>
        </pc:sldMkLst>
        <pc:spChg chg="mod">
          <ac:chgData name="THU DU" userId="db4d925effa94065" providerId="LiveId" clId="{29409F25-159E-4A89-B593-7A0556933DAA}" dt="2024-01-25T03:36:12.876" v="938" actId="1076"/>
          <ac:spMkLst>
            <pc:docMk/>
            <pc:sldMk cId="221753790" sldId="374"/>
            <ac:spMk id="2" creationId="{1280EB18-3491-3D7C-DD96-265805B9C35D}"/>
          </ac:spMkLst>
        </pc:spChg>
        <pc:spChg chg="mod">
          <ac:chgData name="THU DU" userId="db4d925effa94065" providerId="LiveId" clId="{29409F25-159E-4A89-B593-7A0556933DAA}" dt="2024-01-25T03:34:12.974" v="884" actId="1076"/>
          <ac:spMkLst>
            <pc:docMk/>
            <pc:sldMk cId="221753790" sldId="374"/>
            <ac:spMk id="3" creationId="{00000000-0000-0000-0000-000000000000}"/>
          </ac:spMkLst>
        </pc:spChg>
        <pc:spChg chg="mod">
          <ac:chgData name="THU DU" userId="db4d925effa94065" providerId="LiveId" clId="{29409F25-159E-4A89-B593-7A0556933DAA}" dt="2024-01-25T03:35:52.226" v="929" actId="1076"/>
          <ac:spMkLst>
            <pc:docMk/>
            <pc:sldMk cId="221753790" sldId="374"/>
            <ac:spMk id="4" creationId="{45DBB1DE-8079-BFCA-E311-466D664B358A}"/>
          </ac:spMkLst>
        </pc:spChg>
        <pc:spChg chg="mod">
          <ac:chgData name="THU DU" userId="db4d925effa94065" providerId="LiveId" clId="{29409F25-159E-4A89-B593-7A0556933DAA}" dt="2024-01-25T03:35:14.399" v="898" actId="1076"/>
          <ac:spMkLst>
            <pc:docMk/>
            <pc:sldMk cId="221753790" sldId="374"/>
            <ac:spMk id="5" creationId="{7CF85257-F0BF-3D28-B321-70E31D687BBE}"/>
          </ac:spMkLst>
        </pc:spChg>
        <pc:spChg chg="mod">
          <ac:chgData name="THU DU" userId="db4d925effa94065" providerId="LiveId" clId="{29409F25-159E-4A89-B593-7A0556933DAA}" dt="2024-01-25T03:35:35.931" v="904" actId="1076"/>
          <ac:spMkLst>
            <pc:docMk/>
            <pc:sldMk cId="221753790" sldId="374"/>
            <ac:spMk id="6" creationId="{B9AC88B6-E853-2506-A8D4-7FA904A0E2D2}"/>
          </ac:spMkLst>
        </pc:spChg>
        <pc:spChg chg="add del mod">
          <ac:chgData name="THU DU" userId="db4d925effa94065" providerId="LiveId" clId="{29409F25-159E-4A89-B593-7A0556933DAA}" dt="2024-01-25T03:32:37.570" v="828" actId="478"/>
          <ac:spMkLst>
            <pc:docMk/>
            <pc:sldMk cId="221753790" sldId="374"/>
            <ac:spMk id="9" creationId="{B8E60BD1-A78F-939D-A0DA-D1FEAC54A720}"/>
          </ac:spMkLst>
        </pc:spChg>
        <pc:spChg chg="mod">
          <ac:chgData name="THU DU" userId="db4d925effa94065" providerId="LiveId" clId="{29409F25-159E-4A89-B593-7A0556933DAA}" dt="2024-01-25T03:34:57.355" v="891" actId="1076"/>
          <ac:spMkLst>
            <pc:docMk/>
            <pc:sldMk cId="221753790" sldId="374"/>
            <ac:spMk id="11" creationId="{00000000-0000-0000-0000-000000000000}"/>
          </ac:spMkLst>
        </pc:spChg>
        <pc:spChg chg="mod">
          <ac:chgData name="THU DU" userId="db4d925effa94065" providerId="LiveId" clId="{29409F25-159E-4A89-B593-7A0556933DAA}" dt="2024-01-25T03:32:55.654" v="832" actId="1076"/>
          <ac:spMkLst>
            <pc:docMk/>
            <pc:sldMk cId="221753790" sldId="374"/>
            <ac:spMk id="12" creationId="{00000000-0000-0000-0000-000000000000}"/>
          </ac:spMkLst>
        </pc:spChg>
        <pc:spChg chg="mod">
          <ac:chgData name="THU DU" userId="db4d925effa94065" providerId="LiveId" clId="{29409F25-159E-4A89-B593-7A0556933DAA}" dt="2024-01-25T03:33:07.197" v="834" actId="1076"/>
          <ac:spMkLst>
            <pc:docMk/>
            <pc:sldMk cId="221753790" sldId="374"/>
            <ac:spMk id="17" creationId="{00000000-0000-0000-0000-000000000000}"/>
          </ac:spMkLst>
        </pc:spChg>
        <pc:spChg chg="mod">
          <ac:chgData name="THU DU" userId="db4d925effa94065" providerId="LiveId" clId="{29409F25-159E-4A89-B593-7A0556933DAA}" dt="2024-01-25T03:36:28.486" v="942" actId="1076"/>
          <ac:spMkLst>
            <pc:docMk/>
            <pc:sldMk cId="221753790" sldId="374"/>
            <ac:spMk id="18" creationId="{00000000-0000-0000-0000-000000000000}"/>
          </ac:spMkLst>
        </pc:spChg>
        <pc:spChg chg="del mod">
          <ac:chgData name="THU DU" userId="db4d925effa94065" providerId="LiveId" clId="{29409F25-159E-4A89-B593-7A0556933DAA}" dt="2024-01-25T03:32:28.696" v="826" actId="478"/>
          <ac:spMkLst>
            <pc:docMk/>
            <pc:sldMk cId="221753790" sldId="374"/>
            <ac:spMk id="21" creationId="{00000000-0000-0000-0000-000000000000}"/>
          </ac:spMkLst>
        </pc:spChg>
        <pc:graphicFrameChg chg="add mod modGraphic">
          <ac:chgData name="THU DU" userId="db4d925effa94065" providerId="LiveId" clId="{29409F25-159E-4A89-B593-7A0556933DAA}" dt="2024-02-05T12:37:24.600" v="1545" actId="113"/>
          <ac:graphicFrameMkLst>
            <pc:docMk/>
            <pc:sldMk cId="221753790" sldId="374"/>
            <ac:graphicFrameMk id="7" creationId="{1DA143A4-6F99-DC1D-3A64-8EE17700738E}"/>
          </ac:graphicFrameMkLst>
        </pc:graphicFrameChg>
      </pc:sldChg>
      <pc:sldChg chg="addSp delSp modSp add mod">
        <pc:chgData name="THU DU" userId="db4d925effa94065" providerId="LiveId" clId="{29409F25-159E-4A89-B593-7A0556933DAA}" dt="2024-01-25T03:48:31.048" v="1085" actId="1076"/>
        <pc:sldMkLst>
          <pc:docMk/>
          <pc:sldMk cId="3873846273" sldId="375"/>
        </pc:sldMkLst>
        <pc:spChg chg="mod">
          <ac:chgData name="THU DU" userId="db4d925effa94065" providerId="LiveId" clId="{29409F25-159E-4A89-B593-7A0556933DAA}" dt="2024-01-25T03:48:01.535" v="1076" actId="255"/>
          <ac:spMkLst>
            <pc:docMk/>
            <pc:sldMk cId="3873846273" sldId="375"/>
            <ac:spMk id="12" creationId="{00000000-0000-0000-0000-000000000000}"/>
          </ac:spMkLst>
        </pc:spChg>
        <pc:spChg chg="del">
          <ac:chgData name="THU DU" userId="db4d925effa94065" providerId="LiveId" clId="{29409F25-159E-4A89-B593-7A0556933DAA}" dt="2024-01-25T03:47:43.209" v="1070" actId="478"/>
          <ac:spMkLst>
            <pc:docMk/>
            <pc:sldMk cId="3873846273" sldId="375"/>
            <ac:spMk id="16" creationId="{00000000-0000-0000-0000-000000000000}"/>
          </ac:spMkLst>
        </pc:spChg>
        <pc:spChg chg="del mod">
          <ac:chgData name="THU DU" userId="db4d925effa94065" providerId="LiveId" clId="{29409F25-159E-4A89-B593-7A0556933DAA}" dt="2024-01-25T03:47:42.353" v="1069" actId="478"/>
          <ac:spMkLst>
            <pc:docMk/>
            <pc:sldMk cId="3873846273" sldId="375"/>
            <ac:spMk id="17" creationId="{00000000-0000-0000-0000-000000000000}"/>
          </ac:spMkLst>
        </pc:spChg>
        <pc:grpChg chg="mod">
          <ac:chgData name="THU DU" userId="db4d925effa94065" providerId="LiveId" clId="{29409F25-159E-4A89-B593-7A0556933DAA}" dt="2024-01-25T03:47:27.085" v="1064" actId="1076"/>
          <ac:grpSpMkLst>
            <pc:docMk/>
            <pc:sldMk cId="3873846273" sldId="375"/>
            <ac:grpSpMk id="27" creationId="{00000000-0000-0000-0000-000000000000}"/>
          </ac:grpSpMkLst>
        </pc:grpChg>
        <pc:graphicFrameChg chg="del mod modGraphic">
          <ac:chgData name="THU DU" userId="db4d925effa94065" providerId="LiveId" clId="{29409F25-159E-4A89-B593-7A0556933DAA}" dt="2024-01-25T03:48:07.561" v="1080" actId="478"/>
          <ac:graphicFrameMkLst>
            <pc:docMk/>
            <pc:sldMk cId="3873846273" sldId="37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29409F25-159E-4A89-B593-7A0556933DAA}" dt="2024-01-25T03:48:31.048" v="1085" actId="1076"/>
          <ac:picMkLst>
            <pc:docMk/>
            <pc:sldMk cId="3873846273" sldId="375"/>
            <ac:picMk id="3" creationId="{018CD4A3-0AF7-E339-4B9A-A73949C2D274}"/>
          </ac:picMkLst>
        </pc:picChg>
      </pc:sldChg>
      <pc:sldChg chg="addSp delSp modSp add mod modAnim">
        <pc:chgData name="THU DU" userId="db4d925effa94065" providerId="LiveId" clId="{29409F25-159E-4A89-B593-7A0556933DAA}" dt="2024-01-25T04:00:33.022" v="1257"/>
        <pc:sldMkLst>
          <pc:docMk/>
          <pc:sldMk cId="1633658232" sldId="376"/>
        </pc:sldMkLst>
        <pc:spChg chg="mod">
          <ac:chgData name="THU DU" userId="db4d925effa94065" providerId="LiveId" clId="{29409F25-159E-4A89-B593-7A0556933DAA}" dt="2024-01-25T03:58:47.721" v="1229" actId="1076"/>
          <ac:spMkLst>
            <pc:docMk/>
            <pc:sldMk cId="1633658232" sldId="376"/>
            <ac:spMk id="2" creationId="{2C28518B-20B4-ACCF-5307-3478723C6E51}"/>
          </ac:spMkLst>
        </pc:spChg>
        <pc:spChg chg="add mod">
          <ac:chgData name="THU DU" userId="db4d925effa94065" providerId="LiveId" clId="{29409F25-159E-4A89-B593-7A0556933DAA}" dt="2024-01-25T03:59:45.656" v="1246" actId="1076"/>
          <ac:spMkLst>
            <pc:docMk/>
            <pc:sldMk cId="1633658232" sldId="376"/>
            <ac:spMk id="3" creationId="{670E3B55-6569-8BFD-2F69-84DEFAE69FCC}"/>
          </ac:spMkLst>
        </pc:spChg>
        <pc:spChg chg="add mod">
          <ac:chgData name="THU DU" userId="db4d925effa94065" providerId="LiveId" clId="{29409F25-159E-4A89-B593-7A0556933DAA}" dt="2024-01-25T03:58:30.349" v="1221"/>
          <ac:spMkLst>
            <pc:docMk/>
            <pc:sldMk cId="1633658232" sldId="376"/>
            <ac:spMk id="4" creationId="{59A7CC36-5696-EA6F-1F99-3ED8DC168FC1}"/>
          </ac:spMkLst>
        </pc:spChg>
        <pc:spChg chg="del">
          <ac:chgData name="THU DU" userId="db4d925effa94065" providerId="LiveId" clId="{29409F25-159E-4A89-B593-7A0556933DAA}" dt="2024-01-25T03:57:27.759" v="1210" actId="478"/>
          <ac:spMkLst>
            <pc:docMk/>
            <pc:sldMk cId="1633658232" sldId="376"/>
            <ac:spMk id="5" creationId="{E72076C8-3770-4A01-944B-063414B9F527}"/>
          </ac:spMkLst>
        </pc:spChg>
        <pc:spChg chg="add mod">
          <ac:chgData name="THU DU" userId="db4d925effa94065" providerId="LiveId" clId="{29409F25-159E-4A89-B593-7A0556933DAA}" dt="2024-01-25T03:59:51.560" v="1247" actId="1076"/>
          <ac:spMkLst>
            <pc:docMk/>
            <pc:sldMk cId="1633658232" sldId="376"/>
            <ac:spMk id="6" creationId="{11D3B954-6C50-4053-04BE-073B39C1561B}"/>
          </ac:spMkLst>
        </pc:spChg>
        <pc:spChg chg="add mod">
          <ac:chgData name="THU DU" userId="db4d925effa94065" providerId="LiveId" clId="{29409F25-159E-4A89-B593-7A0556933DAA}" dt="2024-01-25T03:59:56.885" v="1248" actId="1076"/>
          <ac:spMkLst>
            <pc:docMk/>
            <pc:sldMk cId="1633658232" sldId="376"/>
            <ac:spMk id="7" creationId="{6BB4F496-9C46-E85B-531E-009D98EEFDA9}"/>
          </ac:spMkLst>
        </pc:spChg>
        <pc:spChg chg="add mod">
          <ac:chgData name="THU DU" userId="db4d925effa94065" providerId="LiveId" clId="{29409F25-159E-4A89-B593-7A0556933DAA}" dt="2024-01-25T04:00:25.622" v="1253" actId="1076"/>
          <ac:spMkLst>
            <pc:docMk/>
            <pc:sldMk cId="1633658232" sldId="376"/>
            <ac:spMk id="8" creationId="{7BA6571A-F41F-BA3D-FF85-E90B183F776C}"/>
          </ac:spMkLst>
        </pc:spChg>
        <pc:spChg chg="add mod">
          <ac:chgData name="THU DU" userId="db4d925effa94065" providerId="LiveId" clId="{29409F25-159E-4A89-B593-7A0556933DAA}" dt="2024-01-25T03:59:21.714" v="1242" actId="1076"/>
          <ac:spMkLst>
            <pc:docMk/>
            <pc:sldMk cId="1633658232" sldId="376"/>
            <ac:spMk id="9" creationId="{78D5B5E1-8D9C-C014-75FC-C2B2C721C15F}"/>
          </ac:spMkLst>
        </pc:spChg>
        <pc:spChg chg="add mod">
          <ac:chgData name="THU DU" userId="db4d925effa94065" providerId="LiveId" clId="{29409F25-159E-4A89-B593-7A0556933DAA}" dt="2024-01-25T04:00:05.478" v="1249" actId="1076"/>
          <ac:spMkLst>
            <pc:docMk/>
            <pc:sldMk cId="1633658232" sldId="376"/>
            <ac:spMk id="10" creationId="{54C479F9-B436-B3C0-0483-5969968D8B6B}"/>
          </ac:spMkLst>
        </pc:spChg>
      </pc:sldChg>
      <pc:sldChg chg="add del">
        <pc:chgData name="THU DU" userId="db4d925effa94065" providerId="LiveId" clId="{29409F25-159E-4A89-B593-7A0556933DAA}" dt="2024-01-25T03:55:18.700" v="1181"/>
        <pc:sldMkLst>
          <pc:docMk/>
          <pc:sldMk cId="3746944425" sldId="377"/>
        </pc:sldMkLst>
      </pc:sldChg>
      <pc:sldChg chg="add">
        <pc:chgData name="THU DU" userId="db4d925effa94065" providerId="LiveId" clId="{29409F25-159E-4A89-B593-7A0556933DAA}" dt="2024-01-25T04:04:10.676" v="1279"/>
        <pc:sldMkLst>
          <pc:docMk/>
          <pc:sldMk cId="4241864242" sldId="377"/>
        </pc:sldMkLst>
      </pc:sldChg>
      <pc:sldChg chg="addSp delSp modSp add mod delAnim">
        <pc:chgData name="THU DU" userId="db4d925effa94065" providerId="LiveId" clId="{29409F25-159E-4A89-B593-7A0556933DAA}" dt="2024-01-25T04:20:06.860" v="1485" actId="113"/>
        <pc:sldMkLst>
          <pc:docMk/>
          <pc:sldMk cId="2491837670" sldId="378"/>
        </pc:sldMkLst>
        <pc:spChg chg="mod">
          <ac:chgData name="THU DU" userId="db4d925effa94065" providerId="LiveId" clId="{29409F25-159E-4A89-B593-7A0556933DAA}" dt="2024-01-25T04:20:06.860" v="1485" actId="113"/>
          <ac:spMkLst>
            <pc:docMk/>
            <pc:sldMk cId="2491837670" sldId="378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0:50.515" v="1361" actId="207"/>
          <ac:spMkLst>
            <pc:docMk/>
            <pc:sldMk cId="2491837670" sldId="378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0:28.413" v="1352" actId="478"/>
          <ac:spMkLst>
            <pc:docMk/>
            <pc:sldMk cId="2491837670" sldId="378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0:29.994" v="1353" actId="478"/>
          <ac:spMkLst>
            <pc:docMk/>
            <pc:sldMk cId="2491837670" sldId="378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0:31.685" v="1354" actId="478"/>
          <ac:spMkLst>
            <pc:docMk/>
            <pc:sldMk cId="2491837670" sldId="378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0:26.141" v="1351" actId="478"/>
          <ac:spMkLst>
            <pc:docMk/>
            <pc:sldMk cId="2491837670" sldId="378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1:25.575" v="1375" actId="1076"/>
          <ac:spMkLst>
            <pc:docMk/>
            <pc:sldMk cId="2491837670" sldId="378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01.706" v="1468" actId="1076"/>
          <ac:picMkLst>
            <pc:docMk/>
            <pc:sldMk cId="2491837670" sldId="378"/>
            <ac:picMk id="3" creationId="{A6D85B81-C5A8-4F7B-D2C6-C4197BE017E6}"/>
          </ac:picMkLst>
        </pc:picChg>
      </pc:sldChg>
      <pc:sldChg chg="modSp add">
        <pc:chgData name="THU DU" userId="db4d925effa94065" providerId="LiveId" clId="{29409F25-159E-4A89-B593-7A0556933DAA}" dt="2024-01-25T04:16:34.636" v="1476" actId="1076"/>
        <pc:sldMkLst>
          <pc:docMk/>
          <pc:sldMk cId="3337379421" sldId="379"/>
        </pc:sldMkLst>
        <pc:picChg chg="mod">
          <ac:chgData name="THU DU" userId="db4d925effa94065" providerId="LiveId" clId="{29409F25-159E-4A89-B593-7A0556933DAA}" dt="2024-01-25T04:16:34.636" v="1476" actId="1076"/>
          <ac:picMkLst>
            <pc:docMk/>
            <pc:sldMk cId="3337379421" sldId="379"/>
            <ac:picMk id="1026" creationId="{8C0A7977-2C1D-8552-2CBF-2C5B60117723}"/>
          </ac:picMkLst>
        </pc:picChg>
      </pc:sldChg>
      <pc:sldChg chg="addSp delSp modSp add mod delAnim">
        <pc:chgData name="THU DU" userId="db4d925effa94065" providerId="LiveId" clId="{29409F25-159E-4A89-B593-7A0556933DAA}" dt="2024-01-25T04:20:24.920" v="1492" actId="113"/>
        <pc:sldMkLst>
          <pc:docMk/>
          <pc:sldMk cId="3470777922" sldId="380"/>
        </pc:sldMkLst>
        <pc:spChg chg="mod">
          <ac:chgData name="THU DU" userId="db4d925effa94065" providerId="LiveId" clId="{29409F25-159E-4A89-B593-7A0556933DAA}" dt="2024-01-25T04:20:24.920" v="1492" actId="113"/>
          <ac:spMkLst>
            <pc:docMk/>
            <pc:sldMk cId="3470777922" sldId="380"/>
            <ac:spMk id="5" creationId="{9D1A7F7C-1CD4-AA4C-4BB6-851157BE09D8}"/>
          </ac:spMkLst>
        </pc:spChg>
        <pc:spChg chg="mod">
          <ac:chgData name="THU DU" userId="db4d925effa94065" providerId="LiveId" clId="{29409F25-159E-4A89-B593-7A0556933DAA}" dt="2024-01-25T04:12:50.348" v="1424" actId="207"/>
          <ac:spMkLst>
            <pc:docMk/>
            <pc:sldMk cId="3470777922" sldId="380"/>
            <ac:spMk id="9" creationId="{D4062BCC-DD7C-8003-146B-E57A44F5BA67}"/>
          </ac:spMkLst>
        </pc:spChg>
        <pc:spChg chg="del">
          <ac:chgData name="THU DU" userId="db4d925effa94065" providerId="LiveId" clId="{29409F25-159E-4A89-B593-7A0556933DAA}" dt="2024-01-25T04:12:43.956" v="1421" actId="478"/>
          <ac:spMkLst>
            <pc:docMk/>
            <pc:sldMk cId="3470777922" sldId="380"/>
            <ac:spMk id="13" creationId="{6E74537F-B800-8511-F61C-0DE1485E32A0}"/>
          </ac:spMkLst>
        </pc:spChg>
        <pc:spChg chg="del">
          <ac:chgData name="THU DU" userId="db4d925effa94065" providerId="LiveId" clId="{29409F25-159E-4A89-B593-7A0556933DAA}" dt="2024-01-25T04:12:43.247" v="1420" actId="478"/>
          <ac:spMkLst>
            <pc:docMk/>
            <pc:sldMk cId="3470777922" sldId="380"/>
            <ac:spMk id="14" creationId="{AD1F7F1B-2147-98A2-7D13-FA46192CAC52}"/>
          </ac:spMkLst>
        </pc:spChg>
        <pc:spChg chg="del">
          <ac:chgData name="THU DU" userId="db4d925effa94065" providerId="LiveId" clId="{29409F25-159E-4A89-B593-7A0556933DAA}" dt="2024-01-25T04:12:46.831" v="1423" actId="478"/>
          <ac:spMkLst>
            <pc:docMk/>
            <pc:sldMk cId="3470777922" sldId="380"/>
            <ac:spMk id="15" creationId="{25C2DFE7-F763-65FF-9CD2-60FC03DB058C}"/>
          </ac:spMkLst>
        </pc:spChg>
        <pc:spChg chg="del">
          <ac:chgData name="THU DU" userId="db4d925effa94065" providerId="LiveId" clId="{29409F25-159E-4A89-B593-7A0556933DAA}" dt="2024-01-25T04:12:42.037" v="1419" actId="478"/>
          <ac:spMkLst>
            <pc:docMk/>
            <pc:sldMk cId="3470777922" sldId="380"/>
            <ac:spMk id="17" creationId="{D234A6EF-B664-FED3-51D8-E97F93328CF6}"/>
          </ac:spMkLst>
        </pc:spChg>
        <pc:spChg chg="mod">
          <ac:chgData name="THU DU" userId="db4d925effa94065" providerId="LiveId" clId="{29409F25-159E-4A89-B593-7A0556933DAA}" dt="2024-01-25T04:13:29.786" v="1438" actId="1076"/>
          <ac:spMkLst>
            <pc:docMk/>
            <pc:sldMk cId="3470777922" sldId="380"/>
            <ac:spMk id="18" creationId="{1F6AE7AE-4E1C-71F7-2F1A-8DAA4BAD9E00}"/>
          </ac:spMkLst>
        </pc:spChg>
        <pc:picChg chg="add mod">
          <ac:chgData name="THU DU" userId="db4d925effa94065" providerId="LiveId" clId="{29409F25-159E-4A89-B593-7A0556933DAA}" dt="2024-01-25T04:16:22.088" v="1473" actId="1076"/>
          <ac:picMkLst>
            <pc:docMk/>
            <pc:sldMk cId="3470777922" sldId="380"/>
            <ac:picMk id="3" creationId="{451AE2DA-015A-14C0-8279-849A4B0C92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arrange" TargetMode="External"/><Relationship Id="rId3" Type="http://schemas.openxmlformats.org/officeDocument/2006/relationships/hyperlink" Target="https://dictionary.cambridge.org/vi/dictionary/english/holiday" TargetMode="External"/><Relationship Id="rId7" Type="http://schemas.openxmlformats.org/officeDocument/2006/relationships/hyperlink" Target="https://dictionary.cambridge.org/vi/dictionary/english/compan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travel" TargetMode="External"/><Relationship Id="rId11" Type="http://schemas.openxmlformats.org/officeDocument/2006/relationships/hyperlink" Target="https://dictionary.cambridge.org/vi/dictionary/english/meal" TargetMode="External"/><Relationship Id="rId5" Type="http://schemas.openxmlformats.org/officeDocument/2006/relationships/hyperlink" Target="https://dictionary.cambridge.org/vi/dictionary/english/price" TargetMode="External"/><Relationship Id="rId10" Type="http://schemas.openxmlformats.org/officeDocument/2006/relationships/hyperlink" Target="https://dictionary.cambridge.org/vi/dictionary/english/hotel" TargetMode="External"/><Relationship Id="rId4" Type="http://schemas.openxmlformats.org/officeDocument/2006/relationships/hyperlink" Target="https://dictionary.cambridge.org/vi/dictionary/english/fixed" TargetMode="External"/><Relationship Id="rId9" Type="http://schemas.openxmlformats.org/officeDocument/2006/relationships/hyperlink" Target="https://dictionary.cambridge.org/vi/dictionary/english/your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eople" TargetMode="External"/><Relationship Id="rId3" Type="http://schemas.openxmlformats.org/officeDocument/2006/relationships/hyperlink" Target="https://dictionary.cambridge.org/vi/dictionary/english/activity" TargetMode="External"/><Relationship Id="rId7" Type="http://schemas.openxmlformats.org/officeDocument/2006/relationships/hyperlink" Target="https://dictionary.cambridge.org/vi/dictionary/english/hel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irect" TargetMode="External"/><Relationship Id="rId5" Type="http://schemas.openxmlformats.org/officeDocument/2006/relationships/hyperlink" Target="https://dictionary.cambridge.org/vi/dictionary/english/control" TargetMode="External"/><Relationship Id="rId4" Type="http://schemas.openxmlformats.org/officeDocument/2006/relationships/hyperlink" Target="https://dictionary.cambridge.org/vi/dictionary/english/lead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tai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journey" TargetMode="External"/><Relationship Id="rId5" Type="http://schemas.openxmlformats.org/officeDocument/2006/relationships/hyperlink" Target="https://dictionary.cambridge.org/vi/dictionary/english/route" TargetMode="External"/><Relationship Id="rId4" Type="http://schemas.openxmlformats.org/officeDocument/2006/relationships/hyperlink" Target="https://dictionary.cambridge.org/vi/dictionary/english/pla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175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oliday"/>
              </a:rPr>
              <a:t>holiday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at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fixed"/>
              </a:rPr>
              <a:t>fixed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rice"/>
              </a:rPr>
              <a:t>price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which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travel"/>
              </a:rPr>
              <a:t>travel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company"/>
              </a:rPr>
              <a:t>company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arranges"/>
              </a:rPr>
              <a:t>arranges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your"/>
              </a:rPr>
              <a:t>your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travel"/>
              </a:rPr>
              <a:t>travel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hotels"/>
              </a:rPr>
              <a:t>hotels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and sometimes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meals"/>
              </a:rPr>
              <a:t>meals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 self-guided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activity"/>
              </a:rPr>
              <a:t>activity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is one which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ead"/>
              </a:rPr>
              <a:t>lead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"/>
              </a:rPr>
              <a:t>control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yourself, without any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irect"/>
              </a:rPr>
              <a:t>direct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help"/>
              </a:rPr>
              <a:t>help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from other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eople"/>
              </a:rPr>
              <a:t>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tailed"/>
              </a:rPr>
              <a:t>detailed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plan"/>
              </a:rPr>
              <a:t>plan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route"/>
              </a:rPr>
              <a:t>route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journey"/>
              </a:rPr>
              <a:t>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destroyed or severely damaged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        2. c        3. a        4. b       5. d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self-guided              2. itinerary               3. entrance              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package             5. </a:t>
            </a:r>
            <a:r>
              <a:rPr lang="en-US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957200" y="723300"/>
            <a:ext cx="1027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26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tiff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microsoft.com/office/2007/relationships/hdphoto" Target="../media/hdphoto3.wdp"/><Relationship Id="rId3" Type="http://schemas.openxmlformats.org/officeDocument/2006/relationships/image" Target="../media/image13.tiff"/><Relationship Id="rId7" Type="http://schemas.openxmlformats.org/officeDocument/2006/relationships/slide" Target="slide20.xml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8.xml"/><Relationship Id="rId10" Type="http://schemas.openxmlformats.org/officeDocument/2006/relationships/slide" Target="slide23.xml"/><Relationship Id="rId4" Type="http://schemas.openxmlformats.org/officeDocument/2006/relationships/image" Target="../media/image14.tiff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2367890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We’d like to go on a(n) ___________ tour which will be interesting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be within our budget.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Lan sent us the ___________ of her trip to Sa Pa for reference.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During the tour, we have to buy the ___________ tickets for the Glass Museum and the Art Gallery.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If you take a(n) ___________ holiday, you have to follow a fixed itinerary.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If you want to get information about domestic tourist destinations, download these ____________.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6834" y="1137244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3380" y="236335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self-guided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EC890-B7C7-67CE-2F59-78CB783140F0}"/>
              </a:ext>
            </a:extLst>
          </p:cNvPr>
          <p:cNvSpPr txBox="1"/>
          <p:nvPr/>
        </p:nvSpPr>
        <p:spPr>
          <a:xfrm>
            <a:off x="3169366" y="35432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itinerary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DF2D3-E7A3-80EC-9682-2C6F4CA48FB5}"/>
              </a:ext>
            </a:extLst>
          </p:cNvPr>
          <p:cNvSpPr txBox="1"/>
          <p:nvPr/>
        </p:nvSpPr>
        <p:spPr>
          <a:xfrm>
            <a:off x="3262367" y="51442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package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9F14-FC70-85DA-BA32-2EF479FCE3A5}"/>
              </a:ext>
            </a:extLst>
          </p:cNvPr>
          <p:cNvSpPr txBox="1"/>
          <p:nvPr/>
        </p:nvSpPr>
        <p:spPr>
          <a:xfrm>
            <a:off x="6374634" y="4090585"/>
            <a:ext cx="209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entrance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89884-255E-1301-69EF-F77094D3AAEC}"/>
              </a:ext>
            </a:extLst>
          </p:cNvPr>
          <p:cNvSpPr txBox="1"/>
          <p:nvPr/>
        </p:nvSpPr>
        <p:spPr>
          <a:xfrm>
            <a:off x="3550083" y="612046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apps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59FD3FF-1172-B92A-E9A8-3D95690D40C6}"/>
              </a:ext>
            </a:extLst>
          </p:cNvPr>
          <p:cNvSpPr/>
          <p:nvPr/>
        </p:nvSpPr>
        <p:spPr>
          <a:xfrm>
            <a:off x="1116834" y="1745170"/>
            <a:ext cx="10515600" cy="58477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entrance 	apps 		package	self-guided 		itinerary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3083" y="132446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in words ending in -</a:t>
            </a:r>
            <a:r>
              <a:rPr lang="en-US" sz="3200" b="1" i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ic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-</a:t>
            </a:r>
            <a:r>
              <a:rPr lang="en-US" sz="3200" b="1" i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ious</a:t>
            </a:r>
            <a:endParaRPr lang="en-US" sz="32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09175B-27AB-3F2D-5A1E-7AC6BE6D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70" y="2150404"/>
            <a:ext cx="6983720" cy="34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word stress.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6893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xmlns="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xmlns="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r>
                        <a:rPr lang="en-US" sz="3600" dirty="0" err="1"/>
                        <a:t>ic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r>
                        <a:rPr lang="en-US" sz="3600" dirty="0" err="1"/>
                        <a:t>ious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bas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publ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class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domest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histor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ic</a:t>
                      </a:r>
                      <a:endParaRPr lang="en-US" sz="3500" dirty="0">
                        <a:solidFill>
                          <a:srgbClr val="F166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cur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ser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delic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hilar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r>
                        <a:rPr lang="en-US" sz="3600" dirty="0"/>
                        <a:t> </a:t>
                      </a:r>
                    </a:p>
                    <a:p>
                      <a:pPr algn="ctr"/>
                      <a:r>
                        <a:rPr lang="en-US" sz="3600" dirty="0"/>
                        <a:t>relig</a:t>
                      </a:r>
                      <a:r>
                        <a:rPr lang="en-US" sz="3600" dirty="0">
                          <a:solidFill>
                            <a:srgbClr val="F16649"/>
                          </a:solidFill>
                        </a:rPr>
                        <a:t>ious</a:t>
                      </a:r>
                      <a:endParaRPr lang="en-US" sz="3500" dirty="0">
                        <a:solidFill>
                          <a:srgbClr val="F1664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259257"/>
                  </a:ext>
                </a:extLst>
              </a:tr>
            </a:tbl>
          </a:graphicData>
        </a:graphic>
      </p:graphicFrame>
      <p:pic>
        <p:nvPicPr>
          <p:cNvPr id="3" name="048">
            <a:hlinkClick r:id="" action="ppaction://media"/>
            <a:extLst>
              <a:ext uri="{FF2B5EF4-FFF2-40B4-BE49-F238E27FC236}">
                <a16:creationId xmlns:a16="http://schemas.microsoft.com/office/drawing/2014/main" xmlns="" id="{41FBA1CA-2D03-D20A-F448-F0692D1C2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9291" y="1263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 the stress in the underlined words. Then listen and repeat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2C28518B-20B4-ACCF-5307-3478723C6E51}"/>
              </a:ext>
            </a:extLst>
          </p:cNvPr>
          <p:cNvSpPr txBox="1"/>
          <p:nvPr/>
        </p:nvSpPr>
        <p:spPr>
          <a:xfrm>
            <a:off x="1078803" y="1625403"/>
            <a:ext cx="11870094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16649"/>
                </a:solidFill>
              </a:rPr>
              <a:t>1. </a:t>
            </a:r>
            <a:r>
              <a:rPr lang="en-US" sz="4000" dirty="0"/>
              <a:t>The visitors are </a:t>
            </a:r>
            <a:r>
              <a:rPr lang="en-US" sz="4000" b="1" u="sng" dirty="0"/>
              <a:t>curious</a:t>
            </a:r>
            <a:r>
              <a:rPr lang="en-US" sz="4000" dirty="0"/>
              <a:t> about the history of the </a:t>
            </a:r>
            <a:br>
              <a:rPr lang="en-US" sz="4000" dirty="0"/>
            </a:br>
            <a:r>
              <a:rPr lang="en-US" sz="4000" dirty="0"/>
              <a:t>old </a:t>
            </a:r>
            <a:r>
              <a:rPr lang="en-US" sz="4000" b="1" u="sng" dirty="0"/>
              <a:t>public</a:t>
            </a:r>
            <a:r>
              <a:rPr lang="en-US" sz="4000" dirty="0"/>
              <a:t> building.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16649"/>
                </a:solidFill>
              </a:rPr>
              <a:t>2. </a:t>
            </a:r>
            <a:r>
              <a:rPr lang="en-US" sz="4000" dirty="0"/>
              <a:t>They have an </a:t>
            </a:r>
            <a:r>
              <a:rPr lang="en-US" sz="4000" b="1" u="sng" dirty="0"/>
              <a:t>ambitious</a:t>
            </a:r>
            <a:r>
              <a:rPr lang="en-US" sz="4000" dirty="0"/>
              <a:t> goal which is to go on a cruise across the </a:t>
            </a:r>
            <a:r>
              <a:rPr lang="en-US" sz="4000" b="1" u="sng" dirty="0"/>
              <a:t>Pacific</a:t>
            </a:r>
            <a:r>
              <a:rPr lang="en-US" sz="40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9EC084C-DB31-66A6-64B4-DE54EAF0FEF3}"/>
              </a:ext>
            </a:extLst>
          </p:cNvPr>
          <p:cNvSpPr/>
          <p:nvPr/>
        </p:nvSpPr>
        <p:spPr>
          <a:xfrm>
            <a:off x="4967982" y="2089380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A235DA7-D7DB-B4B5-A63B-7D122FA3F6CD}"/>
              </a:ext>
            </a:extLst>
          </p:cNvPr>
          <p:cNvSpPr/>
          <p:nvPr/>
        </p:nvSpPr>
        <p:spPr>
          <a:xfrm>
            <a:off x="5191091" y="56151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755D8F-9B4C-C594-54E3-8A7A3A6B4755}"/>
              </a:ext>
            </a:extLst>
          </p:cNvPr>
          <p:cNvSpPr/>
          <p:nvPr/>
        </p:nvSpPr>
        <p:spPr>
          <a:xfrm>
            <a:off x="5191091" y="4394664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01B5C9C-471C-EB4F-D065-6094E44B0039}"/>
              </a:ext>
            </a:extLst>
          </p:cNvPr>
          <p:cNvSpPr/>
          <p:nvPr/>
        </p:nvSpPr>
        <p:spPr>
          <a:xfrm>
            <a:off x="2031100" y="3302581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49">
            <a:hlinkClick r:id="" action="ppaction://media"/>
            <a:extLst>
              <a:ext uri="{FF2B5EF4-FFF2-40B4-BE49-F238E27FC236}">
                <a16:creationId xmlns:a16="http://schemas.microsoft.com/office/drawing/2014/main" xmlns="" id="{AD4BEFE3-5367-A217-44FE-E8BB1296E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5711" y="1286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Mark the stress in the underlined words. Then listen and repeat the sentences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2C28518B-20B4-ACCF-5307-3478723C6E51}"/>
              </a:ext>
            </a:extLst>
          </p:cNvPr>
          <p:cNvSpPr txBox="1"/>
          <p:nvPr/>
        </p:nvSpPr>
        <p:spPr>
          <a:xfrm>
            <a:off x="1078803" y="1530388"/>
            <a:ext cx="11478602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3. </a:t>
            </a:r>
            <a:r>
              <a:rPr lang="en-US" sz="3500" dirty="0"/>
              <a:t>We watched some </a:t>
            </a:r>
            <a:r>
              <a:rPr lang="en-US" sz="3500" b="1" u="sng" dirty="0"/>
              <a:t>classic</a:t>
            </a:r>
            <a:r>
              <a:rPr lang="en-US" sz="3500" dirty="0"/>
              <a:t> movies while we were here on our </a:t>
            </a:r>
            <a:r>
              <a:rPr lang="en-US" sz="3500" b="1" u="sng" dirty="0"/>
              <a:t>previous</a:t>
            </a:r>
            <a:r>
              <a:rPr lang="en-US" sz="3500" dirty="0"/>
              <a:t> holiday.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4. </a:t>
            </a:r>
            <a:r>
              <a:rPr lang="en-US" sz="3500" dirty="0"/>
              <a:t>We stayed at a </a:t>
            </a:r>
            <a:r>
              <a:rPr lang="en-US" sz="3500" b="1" u="sng" dirty="0"/>
              <a:t>luxurious</a:t>
            </a:r>
            <a:r>
              <a:rPr lang="en-US" sz="3500" dirty="0"/>
              <a:t> hotel near a </a:t>
            </a:r>
            <a:r>
              <a:rPr lang="en-US" sz="3500" b="1" u="sng" dirty="0"/>
              <a:t>terrific</a:t>
            </a:r>
            <a:r>
              <a:rPr lang="en-US" sz="3500" dirty="0"/>
              <a:t> beach.</a:t>
            </a:r>
          </a:p>
          <a:p>
            <a:pPr>
              <a:lnSpc>
                <a:spcPct val="200000"/>
              </a:lnSpc>
            </a:pPr>
            <a:r>
              <a:rPr lang="en-US" sz="3500" dirty="0">
                <a:solidFill>
                  <a:srgbClr val="F16649"/>
                </a:solidFill>
              </a:rPr>
              <a:t>5. </a:t>
            </a:r>
            <a:r>
              <a:rPr lang="en-US" sz="3500" dirty="0"/>
              <a:t>The village has a </a:t>
            </a:r>
            <a:r>
              <a:rPr lang="en-US" sz="3500" b="1" u="sng" dirty="0"/>
              <a:t>romantic</a:t>
            </a:r>
            <a:r>
              <a:rPr lang="en-US" sz="3500" dirty="0"/>
              <a:t> landscape with </a:t>
            </a:r>
            <a:r>
              <a:rPr lang="en-US" sz="3500" b="1" u="sng" dirty="0"/>
              <a:t>various</a:t>
            </a:r>
            <a:r>
              <a:rPr lang="en-US" sz="3500" dirty="0"/>
              <a:t> flower beds.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70E3B55-6569-8BFD-2F69-84DEFAE69FCC}"/>
              </a:ext>
            </a:extLst>
          </p:cNvPr>
          <p:cNvSpPr/>
          <p:nvPr/>
        </p:nvSpPr>
        <p:spPr>
          <a:xfrm>
            <a:off x="5386734" y="5081093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1D3B954-6C50-4053-04BE-073B39C1561B}"/>
              </a:ext>
            </a:extLst>
          </p:cNvPr>
          <p:cNvSpPr/>
          <p:nvPr/>
        </p:nvSpPr>
        <p:spPr>
          <a:xfrm>
            <a:off x="9237249" y="5071847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BB4F496-9C46-E85B-531E-009D98EEFDA9}"/>
              </a:ext>
            </a:extLst>
          </p:cNvPr>
          <p:cNvSpPr/>
          <p:nvPr/>
        </p:nvSpPr>
        <p:spPr>
          <a:xfrm>
            <a:off x="8864350" y="398629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BA6571A-F41F-BA3D-FF85-E90B183F776C}"/>
              </a:ext>
            </a:extLst>
          </p:cNvPr>
          <p:cNvSpPr/>
          <p:nvPr/>
        </p:nvSpPr>
        <p:spPr>
          <a:xfrm>
            <a:off x="4751747" y="400456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8D5B5E1-8D9C-C014-75FC-C2B2C721C15F}"/>
              </a:ext>
            </a:extLst>
          </p:cNvPr>
          <p:cNvSpPr/>
          <p:nvPr/>
        </p:nvSpPr>
        <p:spPr>
          <a:xfrm>
            <a:off x="1970745" y="288527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C479F9-B436-B3C0-0483-5969968D8B6B}"/>
              </a:ext>
            </a:extLst>
          </p:cNvPr>
          <p:cNvSpPr/>
          <p:nvPr/>
        </p:nvSpPr>
        <p:spPr>
          <a:xfrm>
            <a:off x="5075724" y="18133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49">
            <a:hlinkClick r:id="" action="ppaction://media"/>
            <a:extLst>
              <a:ext uri="{FF2B5EF4-FFF2-40B4-BE49-F238E27FC236}">
                <a16:creationId xmlns:a16="http://schemas.microsoft.com/office/drawing/2014/main" xmlns="" id="{961E47BD-9791-AB7B-8DB6-E5D8BFDC8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5711" y="1286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8612"/>
            <a:ext cx="108972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 : </a:t>
            </a: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TYPHOON GAME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EBBBA5-BECC-7A3D-BE2A-C7E3039F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664" y="1720922"/>
            <a:ext cx="6253182" cy="47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773A4E-FB09-3957-0242-5A71ADF7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11" y="1352432"/>
            <a:ext cx="4853136" cy="291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51E373-DD73-F05D-9026-03F972F5E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667" y1="46154" x2="12667" y2="46154"/>
                        <a14:foregroundMark x1="24667" y1="18462" x2="24667" y2="18462"/>
                        <a14:foregroundMark x1="62556" y1="33654" x2="62556" y2="33654"/>
                        <a14:foregroundMark x1="52333" y1="35385" x2="52333" y2="35385"/>
                        <a14:foregroundMark x1="63444" y1="27115" x2="63444" y2="27115"/>
                        <a14:foregroundMark x1="60667" y1="30577" x2="60667" y2="30577"/>
                        <a14:foregroundMark x1="60667" y1="27115" x2="60667" y2="27115"/>
                        <a14:foregroundMark x1="64778" y1="44615" x2="64778" y2="44615"/>
                        <a14:foregroundMark x1="52111" y1="51346" x2="52111" y2="51346"/>
                        <a14:foregroundMark x1="77889" y1="42692" x2="77889" y2="42692"/>
                        <a14:foregroundMark x1="84333" y1="51346" x2="84333" y2="51346"/>
                        <a14:foregroundMark x1="84111" y1="57500" x2="84111" y2="57500"/>
                        <a14:foregroundMark x1="82333" y1="61346" x2="82333" y2="61346"/>
                        <a14:foregroundMark x1="58667" y1="51346" x2="58667" y2="51346"/>
                        <a14:foregroundMark x1="60667" y1="46923" x2="60667" y2="4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3893139" cy="2249369"/>
          </a:xfrm>
          <a:prstGeom prst="rect">
            <a:avLst/>
          </a:prstGeom>
        </p:spPr>
      </p:pic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680AAB4E-60A6-0D01-76BE-85A2AAAA10E6}"/>
              </a:ext>
            </a:extLst>
          </p:cNvPr>
          <p:cNvSpPr/>
          <p:nvPr/>
        </p:nvSpPr>
        <p:spPr>
          <a:xfrm>
            <a:off x="1314556" y="4162629"/>
            <a:ext cx="1872619" cy="1872619"/>
          </a:xfrm>
          <a:prstGeom prst="snip2DiagRect">
            <a:avLst/>
          </a:prstGeom>
          <a:solidFill>
            <a:schemeClr val="accent4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vi-VN" sz="8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5747C9-1CA3-DBBB-8CE9-92EF81A8507E}"/>
              </a:ext>
            </a:extLst>
          </p:cNvPr>
          <p:cNvSpPr/>
          <p:nvPr/>
        </p:nvSpPr>
        <p:spPr>
          <a:xfrm>
            <a:off x="1255013" y="6198266"/>
            <a:ext cx="2339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02" indent="-442902" algn="just" defTabSz="914377">
              <a:buClr>
                <a:srgbClr val="000000"/>
              </a:buClr>
              <a:defRPr/>
            </a:pPr>
            <a:r>
              <a:rPr lang="en-US" sz="3000" b="1" kern="0" spc="-40" dirty="0">
                <a:solidFill>
                  <a:prstClr val="black"/>
                </a:solidFill>
                <a:latin typeface="Pangolin" pitchFamily="2" charset="77"/>
                <a:cs typeface="Arial" pitchFamily="34" charset="0"/>
                <a:sym typeface="Arial"/>
              </a:rPr>
              <a:t>Your point</a:t>
            </a: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xmlns="" id="{4BF1753B-8E0B-E7A4-50B6-9384E8BD28D7}"/>
              </a:ext>
            </a:extLst>
          </p:cNvPr>
          <p:cNvSpPr/>
          <p:nvPr/>
        </p:nvSpPr>
        <p:spPr>
          <a:xfrm>
            <a:off x="5128664" y="4022345"/>
            <a:ext cx="1872619" cy="1872619"/>
          </a:xfrm>
          <a:prstGeom prst="snip2DiagRect">
            <a:avLst/>
          </a:prstGeom>
          <a:solidFill>
            <a:schemeClr val="accent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xmlns="" id="{402EC698-6DE3-727F-F2AC-199EC7AEBBA2}"/>
              </a:ext>
            </a:extLst>
          </p:cNvPr>
          <p:cNvSpPr/>
          <p:nvPr/>
        </p:nvSpPr>
        <p:spPr>
          <a:xfrm>
            <a:off x="9088869" y="3966579"/>
            <a:ext cx="1872619" cy="1872619"/>
          </a:xfrm>
          <a:prstGeom prst="snip2DiagRect">
            <a:avLst/>
          </a:prstGeom>
          <a:solidFill>
            <a:schemeClr val="accent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6A5C59-D0E1-B1F5-0771-EE4A69E2B28A}"/>
              </a:ext>
            </a:extLst>
          </p:cNvPr>
          <p:cNvSpPr/>
          <p:nvPr/>
        </p:nvSpPr>
        <p:spPr>
          <a:xfrm>
            <a:off x="9026821" y="6035249"/>
            <a:ext cx="2339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02" indent="-442902" algn="ctr" defTabSz="914377">
              <a:buClr>
                <a:srgbClr val="000000"/>
              </a:buClr>
              <a:defRPr/>
            </a:pPr>
            <a:r>
              <a:rPr lang="en-US" sz="3000" b="1" kern="0" spc="-40" dirty="0">
                <a:solidFill>
                  <a:prstClr val="black"/>
                </a:solidFill>
                <a:latin typeface="Pangolin" pitchFamily="2" charset="77"/>
                <a:cs typeface="Arial" pitchFamily="34" charset="0"/>
                <a:sym typeface="Arial"/>
              </a:rPr>
              <a:t>Swap point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83E60E-6932-2388-D85B-C25D7F69D0E3}"/>
              </a:ext>
            </a:extLst>
          </p:cNvPr>
          <p:cNvSpPr/>
          <p:nvPr/>
        </p:nvSpPr>
        <p:spPr>
          <a:xfrm>
            <a:off x="4362072" y="6057982"/>
            <a:ext cx="38931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02" indent="-442902" algn="ctr" defTabSz="914377">
              <a:buClr>
                <a:srgbClr val="000000"/>
              </a:buClr>
              <a:defRPr/>
            </a:pPr>
            <a:r>
              <a:rPr lang="en-US" sz="3000" b="1" kern="0" spc="-40" dirty="0">
                <a:solidFill>
                  <a:prstClr val="black"/>
                </a:solidFill>
                <a:latin typeface="Pangolin" pitchFamily="2" charset="77"/>
                <a:cs typeface="Arial" pitchFamily="34" charset="0"/>
                <a:sym typeface="Arial"/>
              </a:rPr>
              <a:t>Blow friend’s point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697604-ACFB-DCDC-850E-DB4B37B38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086" y="4124787"/>
            <a:ext cx="1429519" cy="1654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0A3EA39-7B05-1C91-2854-95814944DE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000"/>
          <a:stretch/>
        </p:blipFill>
        <p:spPr>
          <a:xfrm>
            <a:off x="9340937" y="4139285"/>
            <a:ext cx="1380500" cy="16137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7AE803-1299-EAC6-5431-9D9A16498676}"/>
              </a:ext>
            </a:extLst>
          </p:cNvPr>
          <p:cNvGrpSpPr/>
          <p:nvPr/>
        </p:nvGrpSpPr>
        <p:grpSpPr>
          <a:xfrm>
            <a:off x="4881893" y="289188"/>
            <a:ext cx="7010472" cy="2911883"/>
            <a:chOff x="3660180" y="216891"/>
            <a:chExt cx="5042950" cy="2183912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xmlns="" id="{EA131D87-5AF1-4B37-EF60-053984CC9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660180" y="216891"/>
              <a:ext cx="5042950" cy="21839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E6EC6E9-02EC-95FB-FDE2-AC5185700796}"/>
                </a:ext>
              </a:extLst>
            </p:cNvPr>
            <p:cNvSpPr txBox="1"/>
            <p:nvPr/>
          </p:nvSpPr>
          <p:spPr>
            <a:xfrm>
              <a:off x="3837691" y="224127"/>
              <a:ext cx="4865438" cy="194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indent="-457189" defTabSz="121917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x-none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Pick a box</a:t>
              </a:r>
              <a:r>
                <a:rPr lang="en-US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.</a:t>
              </a:r>
              <a:endParaRPr lang="x-none" sz="2800" kern="0" dirty="0">
                <a:solidFill>
                  <a:srgbClr val="202640"/>
                </a:solidFill>
                <a:latin typeface="Pangolin" pitchFamily="2" charset="77"/>
                <a:cs typeface="Calibri" panose="020F0502020204030204" pitchFamily="34" charset="0"/>
                <a:sym typeface="Arial"/>
              </a:endParaRPr>
            </a:p>
            <a:p>
              <a:pPr marL="457189" indent="-457189" defTabSz="121917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x-none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Answer the question</a:t>
              </a:r>
              <a:r>
                <a:rPr lang="en-US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.</a:t>
              </a:r>
              <a:endParaRPr lang="x-none" sz="2800" kern="0" dirty="0">
                <a:solidFill>
                  <a:srgbClr val="202640"/>
                </a:solidFill>
                <a:latin typeface="Pangolin" pitchFamily="2" charset="77"/>
                <a:cs typeface="Calibri" panose="020F0502020204030204" pitchFamily="34" charset="0"/>
                <a:sym typeface="Arial"/>
              </a:endParaRPr>
            </a:p>
            <a:p>
              <a:pPr marL="457189" indent="-457189" defTabSz="121917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x-none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Get a random prize below</a:t>
              </a:r>
              <a:r>
                <a:rPr lang="en-US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.</a:t>
              </a:r>
              <a:endParaRPr lang="x-none" sz="2800" kern="0" dirty="0">
                <a:solidFill>
                  <a:srgbClr val="202640"/>
                </a:solidFill>
                <a:latin typeface="Pangolin" pitchFamily="2" charset="77"/>
                <a:cs typeface="Calibri" panose="020F0502020204030204" pitchFamily="34" charset="0"/>
                <a:sym typeface="Arial"/>
              </a:endParaRPr>
            </a:p>
            <a:p>
              <a:pPr marL="457189" indent="-457189" defTabSz="1219170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x-none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The winning team has the most points</a:t>
              </a:r>
              <a:r>
                <a:rPr lang="en-US" sz="2800" kern="0" dirty="0">
                  <a:solidFill>
                    <a:srgbClr val="202640"/>
                  </a:solidFill>
                  <a:latin typeface="Pangolin" pitchFamily="2" charset="77"/>
                  <a:cs typeface="Calibri" panose="020F0502020204030204" pitchFamily="34" charset="0"/>
                  <a:sym typeface="Arial"/>
                </a:rPr>
                <a:t>.</a:t>
              </a:r>
              <a:endParaRPr lang="x-none" sz="2800" kern="0" dirty="0">
                <a:solidFill>
                  <a:srgbClr val="202640"/>
                </a:solidFill>
                <a:latin typeface="Pangolin" pitchFamily="2" charset="77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8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570584-9242-FA30-84DE-D406F83E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" y="0"/>
            <a:ext cx="3019597" cy="2311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D2A246-676F-9471-CA4A-630A2F4CAA6F}"/>
              </a:ext>
            </a:extLst>
          </p:cNvPr>
          <p:cNvSpPr/>
          <p:nvPr/>
        </p:nvSpPr>
        <p:spPr>
          <a:xfrm>
            <a:off x="1988723" y="2023159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7200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10</a:t>
            </a:r>
            <a:endParaRPr lang="vi-VN" sz="7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E363C8-E8E0-1853-9077-1B8491E9EA6C}"/>
              </a:ext>
            </a:extLst>
          </p:cNvPr>
          <p:cNvSpPr/>
          <p:nvPr/>
        </p:nvSpPr>
        <p:spPr>
          <a:xfrm>
            <a:off x="5146092" y="2023159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vi-VN" sz="7200" kern="0" dirty="0">
                <a:solidFill>
                  <a:prstClr val="black"/>
                </a:solidFill>
                <a:latin typeface="Pangolin" pitchFamily="2" charset="77"/>
                <a:sym typeface="Arial"/>
              </a:rPr>
              <a:t>2</a:t>
            </a:r>
            <a:r>
              <a:rPr lang="en-US" sz="7200" kern="0" dirty="0">
                <a:solidFill>
                  <a:prstClr val="black"/>
                </a:solidFill>
                <a:latin typeface="Pangolin" pitchFamily="2" charset="77"/>
                <a:sym typeface="Arial"/>
              </a:rPr>
              <a:t>0</a:t>
            </a:r>
            <a:endParaRPr lang="vi-VN" sz="7200" kern="0" dirty="0">
              <a:solidFill>
                <a:prstClr val="black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F96BDF-2469-A998-D0D3-8C42A92EBE25}"/>
              </a:ext>
            </a:extLst>
          </p:cNvPr>
          <p:cNvSpPr/>
          <p:nvPr/>
        </p:nvSpPr>
        <p:spPr>
          <a:xfrm>
            <a:off x="8184148" y="2068535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vi-VN" sz="7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16BF7D-AA49-5B46-FF61-4ABD9BFB3962}"/>
              </a:ext>
            </a:extLst>
          </p:cNvPr>
          <p:cNvSpPr/>
          <p:nvPr/>
        </p:nvSpPr>
        <p:spPr>
          <a:xfrm>
            <a:off x="1988723" y="4029209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7200" kern="0" dirty="0">
                <a:solidFill>
                  <a:prstClr val="black"/>
                </a:solidFill>
                <a:latin typeface="Pangolin" pitchFamily="2" charset="77"/>
                <a:sym typeface="Arial"/>
              </a:rPr>
              <a:t>20</a:t>
            </a:r>
            <a:endParaRPr lang="vi-VN" sz="7200" kern="0" dirty="0">
              <a:solidFill>
                <a:prstClr val="black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CA3B2-F4A3-42C8-8BA4-E4BFF04797F7}"/>
              </a:ext>
            </a:extLst>
          </p:cNvPr>
          <p:cNvSpPr/>
          <p:nvPr/>
        </p:nvSpPr>
        <p:spPr>
          <a:xfrm>
            <a:off x="5146092" y="4029209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vi-VN" sz="7200" kern="0" dirty="0">
              <a:solidFill>
                <a:prstClr val="black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3DB146-C0FB-FF04-3742-FF422D3E5000}"/>
              </a:ext>
            </a:extLst>
          </p:cNvPr>
          <p:cNvSpPr/>
          <p:nvPr/>
        </p:nvSpPr>
        <p:spPr>
          <a:xfrm>
            <a:off x="8184148" y="4074585"/>
            <a:ext cx="2088232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7200" kern="0" dirty="0">
                <a:solidFill>
                  <a:prstClr val="black"/>
                </a:solidFill>
                <a:latin typeface="Pangolin" pitchFamily="2" charset="77"/>
                <a:sym typeface="Arial"/>
              </a:rPr>
              <a:t>10</a:t>
            </a:r>
            <a:endParaRPr lang="vi-VN" sz="7200" kern="0" dirty="0">
              <a:solidFill>
                <a:prstClr val="black"/>
              </a:solidFill>
              <a:latin typeface="Pangolin" pitchFamily="2" charset="77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37991D-2138-6832-AA00-7999A4A1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21" y="4117716"/>
            <a:ext cx="964775" cy="1116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947492-8FDE-6817-6BBB-0F208782D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00"/>
          <a:stretch/>
        </p:blipFill>
        <p:spPr>
          <a:xfrm>
            <a:off x="8788398" y="2130101"/>
            <a:ext cx="1028391" cy="1202120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C0466F-DD71-5CA7-A6B7-26F567D64959}"/>
              </a:ext>
            </a:extLst>
          </p:cNvPr>
          <p:cNvSpPr/>
          <p:nvPr/>
        </p:nvSpPr>
        <p:spPr>
          <a:xfrm>
            <a:off x="1988723" y="2023159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Arial" panose="020B0604020202020204" pitchFamily="34" charset="0"/>
                <a:sym typeface="Arial"/>
              </a:rPr>
              <a:t>1</a:t>
            </a:r>
            <a:endParaRPr lang="vi-VN" sz="80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3" name="Rectangle 2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79639CB-7225-6A3E-0DAB-FB004216EC1B}"/>
              </a:ext>
            </a:extLst>
          </p:cNvPr>
          <p:cNvSpPr/>
          <p:nvPr/>
        </p:nvSpPr>
        <p:spPr>
          <a:xfrm>
            <a:off x="5146092" y="2023159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Pangolin" pitchFamily="2" charset="77"/>
                <a:sym typeface="Arial"/>
              </a:rPr>
              <a:t>2</a:t>
            </a:r>
            <a:endParaRPr lang="vi-VN" sz="8000" kern="0" dirty="0">
              <a:solidFill>
                <a:sysClr val="windowText" lastClr="000000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24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F8F91C2-DF2A-4CD5-3F54-11AE81622983}"/>
              </a:ext>
            </a:extLst>
          </p:cNvPr>
          <p:cNvSpPr/>
          <p:nvPr/>
        </p:nvSpPr>
        <p:spPr>
          <a:xfrm>
            <a:off x="8184148" y="2071180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Arial" panose="020B0604020202020204" pitchFamily="34" charset="0"/>
                <a:sym typeface="Arial"/>
              </a:rPr>
              <a:t>3</a:t>
            </a:r>
            <a:endParaRPr lang="vi-VN" sz="80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1711195-0575-71E5-302C-06A46002420D}"/>
              </a:ext>
            </a:extLst>
          </p:cNvPr>
          <p:cNvSpPr/>
          <p:nvPr/>
        </p:nvSpPr>
        <p:spPr>
          <a:xfrm>
            <a:off x="1988723" y="4029209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Pangolin" pitchFamily="2" charset="77"/>
                <a:sym typeface="Arial"/>
              </a:rPr>
              <a:t>4</a:t>
            </a:r>
            <a:endParaRPr lang="vi-VN" sz="8000" kern="0" dirty="0">
              <a:solidFill>
                <a:sysClr val="windowText" lastClr="000000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26" name="Rectangle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CB3C33CE-8439-60A5-C518-0703A674BD86}"/>
              </a:ext>
            </a:extLst>
          </p:cNvPr>
          <p:cNvSpPr/>
          <p:nvPr/>
        </p:nvSpPr>
        <p:spPr>
          <a:xfrm>
            <a:off x="5146091" y="4029209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Pangolin" pitchFamily="2" charset="77"/>
                <a:sym typeface="Arial"/>
              </a:rPr>
              <a:t>5</a:t>
            </a:r>
            <a:endParaRPr lang="vi-VN" sz="8000" kern="0" dirty="0">
              <a:solidFill>
                <a:sysClr val="windowText" lastClr="000000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27" name="Rectangle 2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7916397-9C2B-DAF9-BBFE-CCCBD47F9D1F}"/>
              </a:ext>
            </a:extLst>
          </p:cNvPr>
          <p:cNvSpPr/>
          <p:nvPr/>
        </p:nvSpPr>
        <p:spPr>
          <a:xfrm>
            <a:off x="8184148" y="4074585"/>
            <a:ext cx="208823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8000" kern="0" dirty="0">
                <a:solidFill>
                  <a:sysClr val="windowText" lastClr="000000"/>
                </a:solidFill>
                <a:latin typeface="Pangolin" pitchFamily="2" charset="77"/>
                <a:sym typeface="Arial"/>
              </a:rPr>
              <a:t>6</a:t>
            </a:r>
            <a:endParaRPr lang="vi-VN" sz="8000" kern="0" dirty="0">
              <a:solidFill>
                <a:sysClr val="windowText" lastClr="000000"/>
              </a:solidFill>
              <a:latin typeface="Pangolin" pitchFamily="2" charset="77"/>
              <a:sym typeface="Arial"/>
            </a:endParaRPr>
          </a:p>
        </p:txBody>
      </p:sp>
      <p:sp>
        <p:nvSpPr>
          <p:cNvPr id="28" name="Google Shape;756;p32">
            <a:extLst>
              <a:ext uri="{FF2B5EF4-FFF2-40B4-BE49-F238E27FC236}">
                <a16:creationId xmlns:a16="http://schemas.microsoft.com/office/drawing/2014/main" xmlns="" id="{33FDC0A8-6B2B-33AB-B272-7FB8FE5E4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0400" y="464480"/>
            <a:ext cx="58112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667" b="1" dirty="0">
                <a:solidFill>
                  <a:srgbClr val="F26648"/>
                </a:solidFill>
              </a:rPr>
              <a:t>PICK A BOX</a:t>
            </a:r>
            <a:endParaRPr sz="4667" b="1" dirty="0">
              <a:solidFill>
                <a:srgbClr val="F26648"/>
              </a:solidFill>
            </a:endParaRPr>
          </a:p>
        </p:txBody>
      </p:sp>
      <p:pic>
        <p:nvPicPr>
          <p:cNvPr id="30" name="Picture 2" descr="2018 Moovel Group Gmbh - Move Forward Png Transparent PNG - 500x298 - Free  Download on NicePNG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5B1A984-6AFA-A2F9-75D8-6F284D95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4079" y1="49342" x2="54079" y2="49342"/>
                        <a14:foregroundMark x1="70091" y1="49342" x2="70091" y2="49342"/>
                        <a14:foregroundMark x1="59215" y1="35526" x2="59215" y2="72368"/>
                        <a14:foregroundMark x1="62538" y1="41447" x2="62538" y2="75000"/>
                        <a14:foregroundMark x1="28399" y1="46711" x2="67976" y2="4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81" y="158551"/>
            <a:ext cx="1985833" cy="9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1A7F7C-1CD4-AA4C-4BB6-851157BE09D8}"/>
              </a:ext>
            </a:extLst>
          </p:cNvPr>
          <p:cNvSpPr txBox="1"/>
          <p:nvPr/>
        </p:nvSpPr>
        <p:spPr>
          <a:xfrm>
            <a:off x="364641" y="1253655"/>
            <a:ext cx="11153482" cy="259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733" b="1" dirty="0">
                <a:solidFill>
                  <a:srgbClr val="00B050"/>
                </a:solidFill>
                <a:latin typeface="Patrick Hand" panose="00000500000000000000" pitchFamily="2" charset="0"/>
              </a:rPr>
              <a:t>The bus dropped us at the square and gave us two hours to do a ______ tour of the ancient town.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A.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disastrous 			</a:t>
            </a: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B.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self-guided   			</a:t>
            </a: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C.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sport</a:t>
            </a:r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062BCC-DD7C-8003-146B-E57A44F5BA67}"/>
              </a:ext>
            </a:extLst>
          </p:cNvPr>
          <p:cNvSpPr txBox="1"/>
          <p:nvPr/>
        </p:nvSpPr>
        <p:spPr>
          <a:xfrm>
            <a:off x="174140" y="586869"/>
            <a:ext cx="11843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16649"/>
                </a:solidFill>
                <a:latin typeface="Patrick Hand" panose="00000500000000000000" pitchFamily="2" charset="0"/>
              </a:rPr>
              <a:t>Choose A, B, or C to complete each sentence.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F6AE7AE-4E1C-71F7-2F1A-8DAA4BAD9E00}"/>
              </a:ext>
            </a:extLst>
          </p:cNvPr>
          <p:cNvSpPr/>
          <p:nvPr/>
        </p:nvSpPr>
        <p:spPr>
          <a:xfrm>
            <a:off x="4888068" y="3285352"/>
            <a:ext cx="561385" cy="561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80A59D-2268-19C4-1233-8F0D413B1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668" y="3802115"/>
            <a:ext cx="3368332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1A7F7C-1CD4-AA4C-4BB6-851157BE09D8}"/>
              </a:ext>
            </a:extLst>
          </p:cNvPr>
          <p:cNvSpPr txBox="1"/>
          <p:nvPr/>
        </p:nvSpPr>
        <p:spPr>
          <a:xfrm>
            <a:off x="439615" y="1382723"/>
            <a:ext cx="11309756" cy="345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b="1" dirty="0">
                <a:solidFill>
                  <a:srgbClr val="00B050"/>
                </a:solidFill>
                <a:latin typeface="Patrick Hand" panose="00000500000000000000" pitchFamily="2" charset="0"/>
              </a:rPr>
              <a:t>2. We’ve booked a(n) ______ for our holiday because we want to learn more about the life of the locals.</a:t>
            </a:r>
          </a:p>
          <a:p>
            <a:pPr>
              <a:lnSpc>
                <a:spcPct val="150000"/>
              </a:lnSpc>
            </a:pP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A.</a:t>
            </a: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homestay 		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B.</a:t>
            </a: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expensive hotel                   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C.</a:t>
            </a:r>
            <a:r>
              <a:rPr lang="en-US" sz="3733" dirty="0">
                <a:solidFill>
                  <a:srgbClr val="1FB0E6"/>
                </a:solidFill>
                <a:latin typeface="Patrick Hand" panose="00000500000000000000" pitchFamily="2" charset="0"/>
              </a:rPr>
              <a:t>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resort </a:t>
            </a:r>
            <a:b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</a:br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062BCC-DD7C-8003-146B-E57A44F5BA67}"/>
              </a:ext>
            </a:extLst>
          </p:cNvPr>
          <p:cNvSpPr txBox="1"/>
          <p:nvPr/>
        </p:nvSpPr>
        <p:spPr>
          <a:xfrm>
            <a:off x="172635" y="561093"/>
            <a:ext cx="11843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16649"/>
                </a:solidFill>
                <a:latin typeface="Patrick Hand" panose="00000500000000000000" pitchFamily="2" charset="0"/>
              </a:rPr>
              <a:t>Choose A, B, or C to complete each sentence.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F6AE7AE-4E1C-71F7-2F1A-8DAA4BAD9E00}"/>
              </a:ext>
            </a:extLst>
          </p:cNvPr>
          <p:cNvSpPr/>
          <p:nvPr/>
        </p:nvSpPr>
        <p:spPr>
          <a:xfrm>
            <a:off x="435819" y="3429000"/>
            <a:ext cx="561385" cy="561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D85B81-C5A8-4F7B-D2C6-C4197BE01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668" y="3983880"/>
            <a:ext cx="3368332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Tourism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ky number Lucky number Lottery Game, 12 chinese zodiac, game, text, logo  png | PNGWing">
            <a:extLst>
              <a:ext uri="{FF2B5EF4-FFF2-40B4-BE49-F238E27FC236}">
                <a16:creationId xmlns:a16="http://schemas.microsoft.com/office/drawing/2014/main" xmlns="" id="{8C0A7977-2C1D-8552-2CBF-2C5B6011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5" b="96222" l="4783" r="95870">
                        <a14:foregroundMark x1="4891" y1="24433" x2="4891" y2="42317"/>
                        <a14:foregroundMark x1="37826" y1="6801" x2="37826" y2="6801"/>
                        <a14:foregroundMark x1="16413" y1="63476" x2="16413" y2="63476"/>
                        <a14:foregroundMark x1="15761" y1="96222" x2="27717" y2="94458"/>
                        <a14:foregroundMark x1="5978" y1="26952" x2="5870" y2="35013"/>
                        <a14:foregroundMark x1="52717" y1="16373" x2="52609" y2="19395"/>
                        <a14:foregroundMark x1="90543" y1="40806" x2="90652" y2="54912"/>
                        <a14:foregroundMark x1="92609" y1="35264" x2="95978" y2="56171"/>
                        <a14:foregroundMark x1="35978" y1="3275" x2="41087" y2="3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27" y="1148425"/>
            <a:ext cx="9102817" cy="39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Tổ Chức Nhiếp Ảnh Thương Hiệu - quay trở lại nút png tải về - Miễn phí  trong suốt Văn Bản png Tải về.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5D0A1E-0D88-F13E-570C-43199218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1A7F7C-1CD4-AA4C-4BB6-851157BE09D8}"/>
              </a:ext>
            </a:extLst>
          </p:cNvPr>
          <p:cNvSpPr txBox="1"/>
          <p:nvPr/>
        </p:nvSpPr>
        <p:spPr>
          <a:xfrm>
            <a:off x="790906" y="1382723"/>
            <a:ext cx="11166351" cy="4311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b="1" dirty="0">
                <a:solidFill>
                  <a:srgbClr val="00B050"/>
                </a:solidFill>
                <a:latin typeface="Patrick Hand" panose="00000500000000000000" pitchFamily="2" charset="0"/>
              </a:rPr>
              <a:t>3. Sorry, I don’t know any ______ since we have always planned our trips on our own.</a:t>
            </a:r>
          </a:p>
          <a:p>
            <a:pPr>
              <a:lnSpc>
                <a:spcPct val="150000"/>
              </a:lnSpc>
            </a:pP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A.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travel agencies              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B.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tours         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C.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places of attraction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/>
            </a:r>
            <a:b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</a:br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062BCC-DD7C-8003-146B-E57A44F5BA67}"/>
              </a:ext>
            </a:extLst>
          </p:cNvPr>
          <p:cNvSpPr txBox="1"/>
          <p:nvPr/>
        </p:nvSpPr>
        <p:spPr>
          <a:xfrm>
            <a:off x="172635" y="561093"/>
            <a:ext cx="11843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16649"/>
                </a:solidFill>
                <a:latin typeface="Patrick Hand" panose="00000500000000000000" pitchFamily="2" charset="0"/>
              </a:rPr>
              <a:t>Choose A, B, or C to complete each sentence.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F6AE7AE-4E1C-71F7-2F1A-8DAA4BAD9E00}"/>
              </a:ext>
            </a:extLst>
          </p:cNvPr>
          <p:cNvSpPr/>
          <p:nvPr/>
        </p:nvSpPr>
        <p:spPr>
          <a:xfrm>
            <a:off x="787242" y="3416240"/>
            <a:ext cx="561385" cy="561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F803DB-0497-7E8B-9828-735994DD3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668" y="3842947"/>
            <a:ext cx="3368332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1A7F7C-1CD4-AA4C-4BB6-851157BE09D8}"/>
              </a:ext>
            </a:extLst>
          </p:cNvPr>
          <p:cNvSpPr txBox="1"/>
          <p:nvPr/>
        </p:nvSpPr>
        <p:spPr>
          <a:xfrm>
            <a:off x="711393" y="1458161"/>
            <a:ext cx="10378209" cy="267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>
                <a:solidFill>
                  <a:srgbClr val="00B050"/>
                </a:solidFill>
                <a:latin typeface="Patrick Hand" panose="00000500000000000000" pitchFamily="2" charset="0"/>
              </a:rPr>
              <a:t>4. My son usually uses ______ apps to buy tickets and book accommodation.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/>
            </a:r>
            <a:b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</a:b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A.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educational 		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B.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social media		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C.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travel</a:t>
            </a:r>
            <a:b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</a:br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062BCC-DD7C-8003-146B-E57A44F5BA67}"/>
              </a:ext>
            </a:extLst>
          </p:cNvPr>
          <p:cNvSpPr txBox="1"/>
          <p:nvPr/>
        </p:nvSpPr>
        <p:spPr>
          <a:xfrm>
            <a:off x="172635" y="561093"/>
            <a:ext cx="11843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16649"/>
                </a:solidFill>
                <a:latin typeface="Patrick Hand" panose="00000500000000000000" pitchFamily="2" charset="0"/>
              </a:rPr>
              <a:t>Choose A, B, or C to complete each sentence.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F6AE7AE-4E1C-71F7-2F1A-8DAA4BAD9E00}"/>
              </a:ext>
            </a:extLst>
          </p:cNvPr>
          <p:cNvSpPr/>
          <p:nvPr/>
        </p:nvSpPr>
        <p:spPr>
          <a:xfrm>
            <a:off x="8068157" y="2875779"/>
            <a:ext cx="561385" cy="561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1AE2DA-015A-14C0-8279-849A4B0C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668" y="3802115"/>
            <a:ext cx="3368332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5077176"/>
            <a:ext cx="1666384" cy="19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1A7F7C-1CD4-AA4C-4BB6-851157BE09D8}"/>
              </a:ext>
            </a:extLst>
          </p:cNvPr>
          <p:cNvSpPr txBox="1"/>
          <p:nvPr/>
        </p:nvSpPr>
        <p:spPr>
          <a:xfrm>
            <a:off x="790906" y="1444715"/>
            <a:ext cx="10378209" cy="267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>
                <a:solidFill>
                  <a:srgbClr val="00B050"/>
                </a:solidFill>
                <a:latin typeface="Patrick Hand" panose="00000500000000000000" pitchFamily="2" charset="0"/>
              </a:rPr>
              <a:t>5. The agency sent us a detailed ______, so we know the activities and their times for each day of our trip.</a:t>
            </a:r>
          </a:p>
          <a:p>
            <a:pPr>
              <a:lnSpc>
                <a:spcPct val="114000"/>
              </a:lnSpc>
            </a:pP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 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A.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description 		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B.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itinerary 		</a:t>
            </a:r>
            <a:r>
              <a:rPr lang="en-US" sz="3733" b="1" dirty="0">
                <a:solidFill>
                  <a:srgbClr val="1FB0E6"/>
                </a:solidFill>
                <a:latin typeface="Patrick Hand" panose="00000500000000000000" pitchFamily="2" charset="0"/>
              </a:rPr>
              <a:t>C. </a:t>
            </a:r>
            <a: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  <a:t>timetable</a:t>
            </a:r>
            <a:br>
              <a:rPr lang="en-US" sz="3733" dirty="0">
                <a:solidFill>
                  <a:srgbClr val="242021"/>
                </a:solidFill>
                <a:latin typeface="Patrick Hand" panose="00000500000000000000" pitchFamily="2" charset="0"/>
              </a:rPr>
            </a:br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062BCC-DD7C-8003-146B-E57A44F5BA67}"/>
              </a:ext>
            </a:extLst>
          </p:cNvPr>
          <p:cNvSpPr txBox="1"/>
          <p:nvPr/>
        </p:nvSpPr>
        <p:spPr>
          <a:xfrm>
            <a:off x="172635" y="561093"/>
            <a:ext cx="11843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16649"/>
                </a:solidFill>
                <a:latin typeface="Patrick Hand" panose="00000500000000000000" pitchFamily="2" charset="0"/>
              </a:rPr>
              <a:t>Choose A, B, or C to complete each sentence.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F6AE7AE-4E1C-71F7-2F1A-8DAA4BAD9E00}"/>
              </a:ext>
            </a:extLst>
          </p:cNvPr>
          <p:cNvSpPr/>
          <p:nvPr/>
        </p:nvSpPr>
        <p:spPr>
          <a:xfrm>
            <a:off x="4341621" y="2871835"/>
            <a:ext cx="561385" cy="561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C1EE28-3947-61F4-F445-1855BEC12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668" y="3802115"/>
            <a:ext cx="3368332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5FCDA8-2229-7F6B-0112-2FE04F69DB91}"/>
              </a:ext>
            </a:extLst>
          </p:cNvPr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C0839EB9-C174-64C1-A502-8FBEDE8E93B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9DD22039-3D92-D17A-0460-E082E938661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EE0FE8D3-0AB6-2498-46BA-5B11359DCF0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i="1" dirty="0"/>
              <a:t>Tourism</a:t>
            </a:r>
            <a:r>
              <a:rPr lang="en-US" sz="32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correctly words ending in -</a:t>
            </a:r>
            <a:r>
              <a:rPr lang="en-US" sz="3200" i="1" dirty="0" err="1"/>
              <a:t>ic</a:t>
            </a:r>
            <a:r>
              <a:rPr lang="en-US" sz="3200" dirty="0"/>
              <a:t> </a:t>
            </a:r>
            <a:r>
              <a:rPr lang="en-US" sz="3200"/>
              <a:t>and -</a:t>
            </a:r>
            <a:r>
              <a:rPr lang="en-US" sz="3200" i="1"/>
              <a:t>ious</a:t>
            </a:r>
            <a:r>
              <a:rPr lang="en-US" sz="3200" dirty="0"/>
              <a:t>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308BCC-EAA9-AE75-B601-CDE151845334}"/>
              </a:ext>
            </a:extLst>
          </p:cNvPr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27">
              <a:extLst>
                <a:ext uri="{FF2B5EF4-FFF2-40B4-BE49-F238E27FC236}">
                  <a16:creationId xmlns:a16="http://schemas.microsoft.com/office/drawing/2014/main" xmlns="" id="{33D1D1B5-0345-0453-0677-B774C69827F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8">
              <a:extLst>
                <a:ext uri="{FF2B5EF4-FFF2-40B4-BE49-F238E27FC236}">
                  <a16:creationId xmlns:a16="http://schemas.microsoft.com/office/drawing/2014/main" xmlns="" id="{EDA0F5F8-B986-A463-1F39-04BAF4FE485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9">
              <a:extLst>
                <a:ext uri="{FF2B5EF4-FFF2-40B4-BE49-F238E27FC236}">
                  <a16:creationId xmlns:a16="http://schemas.microsoft.com/office/drawing/2014/main" xmlns="" id="{376CFA4A-C138-756D-B6B8-0ED9826F37A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1088" y="1312813"/>
            <a:ext cx="83433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package holiday</a:t>
            </a:r>
            <a:r>
              <a:rPr lang="en-US" sz="8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1641" y="455664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kì</a:t>
            </a:r>
            <a:r>
              <a:rPr lang="en-US" sz="4800" dirty="0"/>
              <a:t> </a:t>
            </a:r>
            <a:r>
              <a:rPr lang="en-US" sz="4800" dirty="0" err="1"/>
              <a:t>nghỉ</a:t>
            </a:r>
            <a:r>
              <a:rPr lang="en-US" sz="4800" dirty="0"/>
              <a:t> </a:t>
            </a:r>
            <a:r>
              <a:rPr lang="en-US" sz="4800" dirty="0" err="1"/>
              <a:t>trọn</a:t>
            </a:r>
            <a:r>
              <a:rPr lang="en-US" sz="4800" dirty="0"/>
              <a:t> </a:t>
            </a:r>
            <a:r>
              <a:rPr lang="en-US" sz="4800" dirty="0" err="1"/>
              <a:t>gói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75948" y="3179269"/>
            <a:ext cx="5253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pækɪdʒ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hɒlədeɪ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DE709F-D830-FADE-4E1D-E978654F2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802" y="1693729"/>
            <a:ext cx="3058781" cy="47132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C51BC54-263B-4CDD-BD71-CBAE3D5C66F6}"/>
              </a:ext>
            </a:extLst>
          </p:cNvPr>
          <p:cNvSpPr/>
          <p:nvPr/>
        </p:nvSpPr>
        <p:spPr>
          <a:xfrm>
            <a:off x="8650802" y="1693729"/>
            <a:ext cx="3058781" cy="4805789"/>
          </a:xfrm>
          <a:prstGeom prst="roundRect">
            <a:avLst/>
          </a:prstGeom>
          <a:noFill/>
          <a:ln w="57150">
            <a:solidFill>
              <a:srgbClr val="F166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ckage tour">
            <a:hlinkClick r:id="" action="ppaction://media"/>
            <a:extLst>
              <a:ext uri="{FF2B5EF4-FFF2-40B4-BE49-F238E27FC236}">
                <a16:creationId xmlns:a16="http://schemas.microsoft.com/office/drawing/2014/main" xmlns="" id="{B555CFFA-DB2F-F445-01D9-0BF8135EC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439" y="3224512"/>
            <a:ext cx="740509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69002" y="1491995"/>
            <a:ext cx="825522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self-guided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144" y="4311742"/>
            <a:ext cx="539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tự dẫn đường; </a:t>
            </a:r>
            <a:endParaRPr lang="en-US" sz="4800" dirty="0"/>
          </a:p>
          <a:p>
            <a:pPr lvl="0" algn="ctr"/>
            <a:r>
              <a:rPr lang="vi-VN" sz="4800" dirty="0"/>
              <a:t>tự điều khiển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30173" y="3086705"/>
            <a:ext cx="3809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selfˈɡaɪdɪd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AF8A45-102E-A9AA-F9C1-19C6362F4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62" y="2402767"/>
            <a:ext cx="4450466" cy="3817951"/>
          </a:xfrm>
          <a:prstGeom prst="rect">
            <a:avLst/>
          </a:prstGeom>
        </p:spPr>
      </p:pic>
      <p:pic>
        <p:nvPicPr>
          <p:cNvPr id="3" name="self-guided_1">
            <a:hlinkClick r:id="" action="ppaction://media"/>
            <a:extLst>
              <a:ext uri="{FF2B5EF4-FFF2-40B4-BE49-F238E27FC236}">
                <a16:creationId xmlns:a16="http://schemas.microsoft.com/office/drawing/2014/main" xmlns="" id="{09204BC5-0F7C-220D-2CB4-BD03A34B1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900" y="3108973"/>
            <a:ext cx="786463" cy="7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2139" y="1757336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itinerary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751" y="4329290"/>
            <a:ext cx="5086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r>
              <a:rPr lang="en-US" sz="4800" dirty="0"/>
              <a:t> chi </a:t>
            </a:r>
            <a:r>
              <a:rPr lang="en-US" sz="4800" dirty="0" err="1"/>
              <a:t>tiết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chuyến</a:t>
            </a:r>
            <a:r>
              <a:rPr lang="en-US" sz="4800" dirty="0"/>
              <a:t> </a:t>
            </a:r>
            <a:r>
              <a:rPr lang="en-US" sz="4800" dirty="0" err="1"/>
              <a:t>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59747" y="3269140"/>
            <a:ext cx="3580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aɪˈtɪnəreri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11836E-1D95-457E-5120-03CEC1AB1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16" y="1434409"/>
            <a:ext cx="4499283" cy="4680340"/>
          </a:xfrm>
          <a:prstGeom prst="rect">
            <a:avLst/>
          </a:prstGeom>
        </p:spPr>
      </p:pic>
      <p:pic>
        <p:nvPicPr>
          <p:cNvPr id="3" name="itinerary">
            <a:hlinkClick r:id="" action="ppaction://media"/>
            <a:extLst>
              <a:ext uri="{FF2B5EF4-FFF2-40B4-BE49-F238E27FC236}">
                <a16:creationId xmlns:a16="http://schemas.microsoft.com/office/drawing/2014/main" xmlns="" id="{31E993EB-E687-C8CD-6E3F-B33049098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092" y="3368310"/>
            <a:ext cx="632655" cy="6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789227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8000" b="1" dirty="0">
                <a:solidFill>
                  <a:srgbClr val="AD4F0F"/>
                </a:solidFill>
              </a:rPr>
              <a:t>ruinous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3521" y="4790434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phá</a:t>
            </a:r>
            <a:r>
              <a:rPr lang="en-US" sz="4800" dirty="0"/>
              <a:t> </a:t>
            </a:r>
            <a:r>
              <a:rPr lang="en-US" sz="4800" dirty="0" err="1"/>
              <a:t>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97778" y="3550213"/>
            <a:ext cx="2839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ruːɪnəs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70D1E0-7DCA-51A3-C00D-5F68B5180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560" y="1264193"/>
            <a:ext cx="6472268" cy="4635161"/>
          </a:xfrm>
          <a:prstGeom prst="rect">
            <a:avLst/>
          </a:prstGeom>
        </p:spPr>
      </p:pic>
      <p:pic>
        <p:nvPicPr>
          <p:cNvPr id="3" name="ruinous">
            <a:hlinkClick r:id="" action="ppaction://media"/>
            <a:extLst>
              <a:ext uri="{FF2B5EF4-FFF2-40B4-BE49-F238E27FC236}">
                <a16:creationId xmlns:a16="http://schemas.microsoft.com/office/drawing/2014/main" xmlns="" id="{604A2B6F-1722-4570-AB49-AB3959BE5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372" y="3705329"/>
            <a:ext cx="717406" cy="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98248"/>
              </p:ext>
            </p:extLst>
          </p:nvPr>
        </p:nvGraphicFramePr>
        <p:xfrm>
          <a:off x="924975" y="1274652"/>
          <a:ext cx="10767074" cy="53046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5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7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4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25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6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1. package holiday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pæk.ɪdʒ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hɒlədeɪ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kì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nghỉ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trọn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gói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2. self-guided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(adj)</a:t>
                      </a:r>
                    </a:p>
                    <a:p>
                      <a:pPr marL="144145" marR="0" indent="-1441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selfˈɡaɪdɪd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vi-VN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tự dẫn đường; tự điều khiển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1007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itinerary (n)</a:t>
                      </a:r>
                    </a:p>
                    <a:p>
                      <a:pPr marL="144145" marR="0" indent="-1441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aɪˈtɪnəreri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kế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chuyến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27143399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4. ruinous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(adj)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ruːɪnəs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hủy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4724626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ackage tour">
            <a:hlinkClick r:id="" action="ppaction://media"/>
            <a:extLst>
              <a:ext uri="{FF2B5EF4-FFF2-40B4-BE49-F238E27FC236}">
                <a16:creationId xmlns:a16="http://schemas.microsoft.com/office/drawing/2014/main" xmlns="" id="{86C56B62-ABF9-8FE6-5FCC-D442017E1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789" y="2506061"/>
            <a:ext cx="487363" cy="487363"/>
          </a:xfrm>
          <a:prstGeom prst="rect">
            <a:avLst/>
          </a:prstGeom>
        </p:spPr>
      </p:pic>
      <p:pic>
        <p:nvPicPr>
          <p:cNvPr id="3" name="self-guided_1">
            <a:hlinkClick r:id="" action="ppaction://media"/>
            <a:extLst>
              <a:ext uri="{FF2B5EF4-FFF2-40B4-BE49-F238E27FC236}">
                <a16:creationId xmlns:a16="http://schemas.microsoft.com/office/drawing/2014/main" xmlns="" id="{A481CE9E-4E00-D024-34AA-67FAE56CC7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602" y="3563500"/>
            <a:ext cx="487363" cy="487363"/>
          </a:xfrm>
          <a:prstGeom prst="rect">
            <a:avLst/>
          </a:prstGeom>
        </p:spPr>
      </p:pic>
      <p:pic>
        <p:nvPicPr>
          <p:cNvPr id="4" name="itinerary">
            <a:hlinkClick r:id="" action="ppaction://media"/>
            <a:extLst>
              <a:ext uri="{FF2B5EF4-FFF2-40B4-BE49-F238E27FC236}">
                <a16:creationId xmlns:a16="http://schemas.microsoft.com/office/drawing/2014/main" xmlns="" id="{22139176-42E4-2C4C-E8AE-2BE6EBD538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603" y="4581078"/>
            <a:ext cx="487363" cy="487363"/>
          </a:xfrm>
          <a:prstGeom prst="rect">
            <a:avLst/>
          </a:prstGeom>
        </p:spPr>
      </p:pic>
      <p:pic>
        <p:nvPicPr>
          <p:cNvPr id="5" name="ruinous">
            <a:hlinkClick r:id="" action="ppaction://media"/>
            <a:extLst>
              <a:ext uri="{FF2B5EF4-FFF2-40B4-BE49-F238E27FC236}">
                <a16:creationId xmlns:a16="http://schemas.microsoft.com/office/drawing/2014/main" xmlns="" id="{24074B66-5577-6A27-A7C4-B5715C5235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604" y="5811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 explanations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98" y="26045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17388"/>
              </p:ext>
            </p:extLst>
          </p:nvPr>
        </p:nvGraphicFramePr>
        <p:xfrm>
          <a:off x="6694169" y="1670925"/>
          <a:ext cx="5515709" cy="514070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515709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plan of a journey, including the route and the places that you visit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accommodation provided in the home of a family in exchange for payment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trip where a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traveller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does everything on his / her own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web platform which shows directions to a destination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vacation where a travel agent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organises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everything for you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275253" y="1989990"/>
            <a:ext cx="3168986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package holiday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262384" y="2891046"/>
            <a:ext cx="3168986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dirty="0">
                <a:solidFill>
                  <a:srgbClr val="F16649"/>
                </a:solidFill>
              </a:rPr>
              <a:t>self-guided tour</a:t>
            </a:r>
            <a:endParaRPr lang="en-US" sz="3000" dirty="0">
              <a:solidFill>
                <a:srgbClr val="F16649"/>
              </a:solidFill>
              <a:latin typeface="+mj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293334" y="3810277"/>
            <a:ext cx="31689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trip itinerary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288122" y="5648740"/>
            <a:ext cx="3143248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Google Maps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306201" y="4725642"/>
            <a:ext cx="3143249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homestay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13269 3.7037E-7 C 0.19206 3.7037E-7 0.2655 0.16111 0.2655 0.29259 L 0.2655 0.5854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6654 0.1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59259E-6 L 0.26705 -0.29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26627 -0.28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26784 -0.08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DA143A4-6F99-DC1D-3A64-8EE177007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28887"/>
              </p:ext>
            </p:extLst>
          </p:nvPr>
        </p:nvGraphicFramePr>
        <p:xfrm>
          <a:off x="263663" y="2585173"/>
          <a:ext cx="11467208" cy="41817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45711">
                  <a:extLst>
                    <a:ext uri="{9D8B030D-6E8A-4147-A177-3AD203B41FA5}">
                      <a16:colId xmlns:a16="http://schemas.microsoft.com/office/drawing/2014/main" xmlns="" val="3948177085"/>
                    </a:ext>
                  </a:extLst>
                </a:gridCol>
                <a:gridCol w="2921497">
                  <a:extLst>
                    <a:ext uri="{9D8B030D-6E8A-4147-A177-3AD203B41FA5}">
                      <a16:colId xmlns:a16="http://schemas.microsoft.com/office/drawing/2014/main" xmlns="" val="839955592"/>
                    </a:ext>
                  </a:extLst>
                </a:gridCol>
              </a:tblGrid>
              <a:tr h="960923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>
                          <a:latin typeface="+mn-lt"/>
                        </a:rPr>
                        <a:t>If you want to go into a place to see what is inside, you have to buy </a:t>
                      </a:r>
                      <a:r>
                        <a:rPr lang="en-US" sz="2800" b="1" dirty="0">
                          <a:latin typeface="+mn-lt"/>
                        </a:rPr>
                        <a:t>it.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86238629"/>
                  </a:ext>
                </a:extLst>
              </a:tr>
              <a:tr h="940464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>
                          <a:latin typeface="+mn-lt"/>
                        </a:rPr>
                        <a:t>The Colosseum in Rome is not in its original condition. You can see only parts of </a:t>
                      </a:r>
                      <a:r>
                        <a:rPr lang="en-US" sz="2800" b="1" dirty="0">
                          <a:latin typeface="+mn-lt"/>
                        </a:rPr>
                        <a:t>it</a:t>
                      </a:r>
                      <a:r>
                        <a:rPr lang="en-US" sz="2800" b="0" dirty="0">
                          <a:latin typeface="+mn-lt"/>
                        </a:rPr>
                        <a:t>.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386785513"/>
                  </a:ext>
                </a:extLst>
              </a:tr>
              <a:tr h="595427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latin typeface="+mn-lt"/>
                        </a:rPr>
                        <a:t>It</a:t>
                      </a:r>
                      <a:r>
                        <a:rPr lang="en-US" sz="2800" b="0" dirty="0">
                          <a:latin typeface="+mn-lt"/>
                        </a:rPr>
                        <a:t> takes care of everything for </a:t>
                      </a:r>
                      <a:r>
                        <a:rPr lang="en-US" sz="2800" b="0" dirty="0" err="1">
                          <a:latin typeface="+mn-lt"/>
                        </a:rPr>
                        <a:t>travellers</a:t>
                      </a:r>
                      <a:r>
                        <a:rPr lang="en-US" sz="2800" b="0" dirty="0">
                          <a:latin typeface="+mn-lt"/>
                        </a:rPr>
                        <a:t>.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562707078"/>
                  </a:ext>
                </a:extLst>
              </a:tr>
              <a:tr h="916237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latin typeface="+mn-lt"/>
                        </a:rPr>
                        <a:t>I don’t like </a:t>
                      </a:r>
                      <a:r>
                        <a:rPr lang="en-US" sz="2800" b="1" dirty="0">
                          <a:latin typeface="+mn-lt"/>
                        </a:rPr>
                        <a:t>it</a:t>
                      </a:r>
                      <a:r>
                        <a:rPr lang="en-US" sz="2800" b="0" dirty="0">
                          <a:latin typeface="+mn-lt"/>
                        </a:rPr>
                        <a:t> because I cannot change anything: the time, the destination, … .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850062289"/>
                  </a:ext>
                </a:extLst>
              </a:tr>
              <a:tr h="595427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had no trouble at all during 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Everything was ok.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758015991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075689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next to the sentence to replace ‘it’.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703" y="9783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266" y="23584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0417" y="1571766"/>
            <a:ext cx="10515600" cy="880429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ruinous site		entrance ticket 		smooth trip	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fixed itinerary		travel agency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67882" y="618210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smooth trip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8867883" y="5377613"/>
            <a:ext cx="327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fixed itinerary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8867883" y="45731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travel agency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F85257-F0BF-3D28-B321-70E31D687BBE}"/>
              </a:ext>
            </a:extLst>
          </p:cNvPr>
          <p:cNvSpPr txBox="1"/>
          <p:nvPr/>
        </p:nvSpPr>
        <p:spPr>
          <a:xfrm>
            <a:off x="8867883" y="2744753"/>
            <a:ext cx="306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entrance ticket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8867883" y="3733021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ruinous site </a:t>
            </a:r>
          </a:p>
        </p:txBody>
      </p:sp>
    </p:spTree>
    <p:extLst>
      <p:ext uri="{BB962C8B-B14F-4D97-AF65-F5344CB8AC3E}">
        <p14:creationId xmlns:p14="http://schemas.microsoft.com/office/powerpoint/2010/main" val="2217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5629</TotalTime>
  <Words>991</Words>
  <Application>Microsoft Office PowerPoint</Application>
  <PresentationFormat>Custom</PresentationFormat>
  <Paragraphs>185</Paragraphs>
  <Slides>25</Slides>
  <Notes>17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PICK A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224</cp:revision>
  <dcterms:created xsi:type="dcterms:W3CDTF">2020-12-09T02:04:09Z</dcterms:created>
  <dcterms:modified xsi:type="dcterms:W3CDTF">2025-03-16T11:38:13Z</dcterms:modified>
</cp:coreProperties>
</file>