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audio7.wav" ContentType="audio/x-wav"/>
  <Override PartName="/ppt/media/audio8.wav" ContentType="audio/x-wav"/>
  <Override PartName="/ppt/notesSlides/notesSlide2.xml" ContentType="application/vnd.openxmlformats-officedocument.presentationml.notesSlide+xml"/>
  <Override PartName="/ppt/media/audio9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  <p:sldMasterId id="2147483722" r:id="rId6"/>
  </p:sldMasterIdLst>
  <p:notesMasterIdLst>
    <p:notesMasterId r:id="rId31"/>
  </p:notesMasterIdLst>
  <p:sldIdLst>
    <p:sldId id="297" r:id="rId7"/>
    <p:sldId id="257" r:id="rId8"/>
    <p:sldId id="300" r:id="rId9"/>
    <p:sldId id="299" r:id="rId10"/>
    <p:sldId id="312" r:id="rId11"/>
    <p:sldId id="281" r:id="rId12"/>
    <p:sldId id="258" r:id="rId13"/>
    <p:sldId id="293" r:id="rId14"/>
    <p:sldId id="296" r:id="rId15"/>
    <p:sldId id="260" r:id="rId16"/>
    <p:sldId id="303" r:id="rId17"/>
    <p:sldId id="304" r:id="rId18"/>
    <p:sldId id="305" r:id="rId19"/>
    <p:sldId id="306" r:id="rId20"/>
    <p:sldId id="308" r:id="rId21"/>
    <p:sldId id="309" r:id="rId22"/>
    <p:sldId id="310" r:id="rId23"/>
    <p:sldId id="311" r:id="rId24"/>
    <p:sldId id="291" r:id="rId25"/>
    <p:sldId id="283" r:id="rId26"/>
    <p:sldId id="262" r:id="rId27"/>
    <p:sldId id="294" r:id="rId28"/>
    <p:sldId id="298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00FFCC"/>
    <a:srgbClr val="75DBFF"/>
    <a:srgbClr val="FFCCFF"/>
    <a:srgbClr val="CCECFF"/>
    <a:srgbClr val="CCFFFF"/>
    <a:srgbClr val="F16649"/>
    <a:srgbClr val="005AAB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71" autoAdjust="0"/>
  </p:normalViewPr>
  <p:slideViewPr>
    <p:cSldViewPr snapToGrid="0" showGuides="1">
      <p:cViewPr>
        <p:scale>
          <a:sx n="50" d="100"/>
          <a:sy n="50" d="100"/>
        </p:scale>
        <p:origin x="-1684" y="-392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488CE-D025-4DAE-BDF8-D9ADD56D1932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4B6E-139E-4461-AD8B-E833C4D3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5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57D2-74A8-465B-AA78-85758D56526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2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4B6E-139E-4461-AD8B-E833C4D322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9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6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0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9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34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4"/>
          </a:solidFill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24505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FFC000"/>
              </a:buClr>
              <a:buFont typeface="Wingdings 3" pitchFamily="18" charset="2"/>
              <a:buChar char="Æ"/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FA-8A7B-4274-B033-2FBDB13E71A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7201-C9D4-4E66-8E15-732319850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63492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4"/>
          </a:solidFill>
        </p:spPr>
        <p:txBody>
          <a:bodyPr anchor="t"/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accent4">
              <a:lumMod val="5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3B27-550E-49E7-83E4-167A1BF9055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E006C-0C75-416D-8067-1AF5DC8A7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12650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 sz="3200" b="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1A41-FD2F-4842-8DD5-08F35370CC5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CBC16-FB4E-40E5-8F76-08A49DB58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78272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4CE1-FDF8-4796-ACEA-A55C9182F93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C25A-6B45-493D-A6D5-6BF1B163D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54311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6D03-D228-40EC-975D-51A49A967F6B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AA6F6-7262-480B-9337-56F6C7E84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30235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B84B-F548-474A-B79B-ABF48FECF48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F98B-DBD8-4DC1-94ED-25EAC9B82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05711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8E7D-A57B-4701-90D1-EF9B151D15CE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2A5BD-415A-4F8A-B833-26A9613FC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832001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0A3D-213B-46CC-A024-3F8463ED345D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47E4-5502-4739-8E57-23515477B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729101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2664-0415-46EB-AE92-3196CD121B5C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A100-6D1E-4B5E-837B-76C0B889A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053722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77BA-C883-499D-A07F-235FDD5FE8D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208F6-D5AB-42AF-ADA8-F4C064C74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95026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8D30D-1A22-4543-B2A4-7068D1A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5720F6-4F91-49DA-BBC0-E38E25366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BB6D92-706D-457F-B155-8B7EDECE2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EB59B-FAC6-416C-ACB2-99FFB9933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11750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07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56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64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7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78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8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35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27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65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1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5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94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07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71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71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51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97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8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607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4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C7509F-B968-4DBA-AACB-10CE34D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0" tIns="182880" rIns="457200" bIns="18288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478BD-13B3-41BE-BE7E-79D44EB7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8B7DBF-E40A-43CC-9E83-7DBD1842B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2B09A-6EAB-49DC-BEAF-2EFA52641F77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3/15/2025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770C6-B357-4504-A993-1202DF9D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A2B86-C1E7-4610-8467-B136322A1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BF1D0E-69E5-447C-8530-B1A3633305CE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67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 kern="1200" spc="300"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0" i="0" u="none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1347-8EE8-4233-8D24-4E495288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6DB0-C313-4F46-8D53-720D6718F6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0.gif"/><Relationship Id="rId3" Type="http://schemas.openxmlformats.org/officeDocument/2006/relationships/image" Target="../media/image18.jpg"/><Relationship Id="rId7" Type="http://schemas.openxmlformats.org/officeDocument/2006/relationships/slide" Target="slide15.xml"/><Relationship Id="rId12" Type="http://schemas.openxmlformats.org/officeDocument/2006/relationships/slide" Target="slide1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14.xml"/><Relationship Id="rId15" Type="http://schemas.openxmlformats.org/officeDocument/2006/relationships/image" Target="../media/image22.png"/><Relationship Id="rId10" Type="http://schemas.openxmlformats.org/officeDocument/2006/relationships/slide" Target="slide17.xml"/><Relationship Id="rId4" Type="http://schemas.openxmlformats.org/officeDocument/2006/relationships/image" Target="../media/image19.gif"/><Relationship Id="rId9" Type="http://schemas.openxmlformats.org/officeDocument/2006/relationships/slide" Target="slide16.xml"/><Relationship Id="rId1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gi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8.wav"/><Relationship Id="rId7" Type="http://schemas.openxmlformats.org/officeDocument/2006/relationships/slide" Target="slide1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9.gif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9.wav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slide" Target="slide11.xml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1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3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4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7.gif"/><Relationship Id="rId5" Type="http://schemas.openxmlformats.org/officeDocument/2006/relationships/slide" Target="slide11.xml"/><Relationship Id="rId4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24950" cy="22860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5: NATURAL WONDERS OF VIETNAM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5: SKILLS 1</a:t>
            </a:r>
            <a:endParaRPr lang="en-US" sz="3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700" y="630098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2495" y="171289"/>
            <a:ext cx="7921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66800" y="1426325"/>
            <a:ext cx="7620496" cy="644236"/>
            <a:chOff x="816922" y="1278082"/>
            <a:chExt cx="7620496" cy="644236"/>
          </a:xfrm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10390" y="242222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85223" y="2415748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684472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10390" y="314089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10390" y="39085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85219" y="3899889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0390" y="47670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0390" y="55689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85219" y="5568996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306783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557958" y="4758375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385223" y="3119875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265300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684484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722759" y="2413990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6194028" y="3113398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649405" y="3892962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419982" y="5568996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394503" y="4758375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Remember to bring an umbrella, as it often rains there.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599228" y="4305363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216" cy="6858000"/>
          </a:xfrm>
          <a:prstGeom prst="rect">
            <a:avLst/>
          </a:prstGeom>
        </p:spPr>
      </p:pic>
      <p:pic>
        <p:nvPicPr>
          <p:cNvPr id="4" name="Picture 1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556" y="73722"/>
            <a:ext cx="131904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7-Point Star 4">
            <a:hlinkClick r:id="rId5" action="ppaction://hlinksldjump"/>
          </p:cNvPr>
          <p:cNvSpPr/>
          <p:nvPr/>
        </p:nvSpPr>
        <p:spPr>
          <a:xfrm>
            <a:off x="1614773" y="970068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7-Point Star 5">
            <a:hlinkClick r:id="rId6" action="ppaction://hlinksldjump"/>
          </p:cNvPr>
          <p:cNvSpPr/>
          <p:nvPr/>
        </p:nvSpPr>
        <p:spPr>
          <a:xfrm>
            <a:off x="3833955" y="970068"/>
            <a:ext cx="1524000" cy="116005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7-Point Star 6">
            <a:hlinkClick r:id="rId7" action="ppaction://hlinksldjump"/>
          </p:cNvPr>
          <p:cNvSpPr/>
          <p:nvPr/>
        </p:nvSpPr>
        <p:spPr>
          <a:xfrm>
            <a:off x="6053137" y="970068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7-Point Star 9">
            <a:hlinkClick r:id="rId8" action="ppaction://hlinksldjump"/>
          </p:cNvPr>
          <p:cNvSpPr/>
          <p:nvPr/>
        </p:nvSpPr>
        <p:spPr>
          <a:xfrm>
            <a:off x="1614773" y="270709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7-Point Star 10">
            <a:hlinkClick r:id="rId9" action="ppaction://hlinksldjump"/>
          </p:cNvPr>
          <p:cNvSpPr/>
          <p:nvPr/>
        </p:nvSpPr>
        <p:spPr>
          <a:xfrm>
            <a:off x="3833955" y="270709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7-Point Star 11">
            <a:hlinkClick r:id="rId10" action="ppaction://hlinksldjump"/>
          </p:cNvPr>
          <p:cNvSpPr/>
          <p:nvPr/>
        </p:nvSpPr>
        <p:spPr>
          <a:xfrm>
            <a:off x="2536322" y="444412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7-Point Star 12">
            <a:hlinkClick r:id="rId11" action="ppaction://hlinksldjump"/>
          </p:cNvPr>
          <p:cNvSpPr/>
          <p:nvPr/>
        </p:nvSpPr>
        <p:spPr>
          <a:xfrm>
            <a:off x="6053137" y="270709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7-Point Star 14">
            <a:hlinkClick r:id="rId12" action="ppaction://hlinksldjump"/>
          </p:cNvPr>
          <p:cNvSpPr/>
          <p:nvPr/>
        </p:nvSpPr>
        <p:spPr>
          <a:xfrm>
            <a:off x="5302757" y="4444129"/>
            <a:ext cx="1524000" cy="114300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prstClr val="white"/>
                </a:solidFill>
              </a:rPr>
              <a:t>8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6" descr="kitty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4" y="396754"/>
            <a:ext cx="14382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elix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73" y="5699493"/>
            <a:ext cx="29718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6516914" y="5958114"/>
            <a:ext cx="933167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END</a:t>
            </a:r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84" y="0"/>
            <a:ext cx="38692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51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Fireworks-05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12" y="23082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reworks-05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24" y="-25135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2 16"/>
          <p:cNvSpPr/>
          <p:nvPr/>
        </p:nvSpPr>
        <p:spPr>
          <a:xfrm>
            <a:off x="2054008" y="1845935"/>
            <a:ext cx="5035984" cy="3536249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LUCKY NUMBER</a:t>
            </a:r>
            <a:endParaRPr lang="en-US" sz="4000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1" name="Picture 14" descr="Entertainment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15" y="4115505"/>
            <a:ext cx="114190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0" y="13718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0" y="3144499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67" y="23082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j0095675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vatardep.biz/hinhanh/hinhfck/14613hinh-anh-avatar-dau-lau-xuong-treo-va-ngoi-sa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637" y1="54229" x2="49402" y2="54726"/>
                        <a14:foregroundMark x1="52590" y1="53731" x2="67729" y2="53731"/>
                        <a14:foregroundMark x1="43426" y1="73632" x2="59761" y2="74627"/>
                        <a14:foregroundMark x1="52590" y1="59701" x2="52590" y2="5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90" y="1800229"/>
            <a:ext cx="4390420" cy="348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xplosion 2 12"/>
          <p:cNvSpPr/>
          <p:nvPr/>
        </p:nvSpPr>
        <p:spPr>
          <a:xfrm rot="20439696">
            <a:off x="1881776" y="1343339"/>
            <a:ext cx="5303520" cy="36576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Unlucky number</a:t>
            </a:r>
            <a:endParaRPr lang="en-US" sz="400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7" descr="catrun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00" y="5315900"/>
            <a:ext cx="1905000" cy="12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j0095675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0830js5b15daddi012pz8"/>
          <p:cNvPicPr>
            <a:picLocks noChangeAspect="1" noChangeArrowheads="1" noCrop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0" y="3144499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0830js5b15daddi012pz8"/>
          <p:cNvPicPr>
            <a:picLocks noChangeAspect="1" noChangeArrowheads="1" noCrop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67" y="23082"/>
            <a:ext cx="9753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59862 -0.0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713748" y="753839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6921" y="936245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 Long Bay is the famous for its beautiful              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216170" y="1277818"/>
            <a:ext cx="1113544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254457" y="934487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island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4" name="Picture 6" descr="j0095675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29927"/>
            <a:ext cx="5120640" cy="33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230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4" grpId="1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4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47446" y="684361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 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AutoShape 12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737" y="852876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 long Bay is the number one natural                in Viet Nam.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5771814" y="1197439"/>
            <a:ext cx="100584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700542" y="846399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wonder</a:t>
            </a:r>
          </a:p>
        </p:txBody>
      </p:sp>
      <p:pic>
        <p:nvPicPr>
          <p:cNvPr id="28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5" y="2626725"/>
            <a:ext cx="5029200" cy="27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99279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38" grpId="0" animBg="1"/>
      <p:bldP spid="38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13748" y="830898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a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6039" y="1011546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120225" y="1004619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desert</a:t>
            </a:r>
          </a:p>
        </p:txBody>
      </p:sp>
      <p:pic>
        <p:nvPicPr>
          <p:cNvPr id="29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5" y="2300482"/>
            <a:ext cx="457200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6435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13748" y="763086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   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a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311731" y="943734"/>
            <a:ext cx="7106554" cy="461665"/>
            <a:chOff x="1708172" y="4758367"/>
            <a:chExt cx="7106554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534679" y="4758367"/>
              <a:ext cx="6280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  to bring an umbrella, as it often rains there.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1355" y="943734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Remember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0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31" y="2316956"/>
            <a:ext cx="339124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7362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35" grpId="1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33400" y="685744"/>
            <a:ext cx="7863840" cy="82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" name="AutoShape 12a"/>
          <p:cNvSpPr>
            <a:spLocks noChangeArrowheads="1"/>
          </p:cNvSpPr>
          <p:nvPr/>
        </p:nvSpPr>
        <p:spPr bwMode="auto">
          <a:xfrm>
            <a:off x="6417314" y="266076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visit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AutoShape 13"/>
          <p:cNvSpPr>
            <a:spLocks noChangeArrowheads="1"/>
          </p:cNvSpPr>
          <p:nvPr/>
        </p:nvSpPr>
        <p:spPr bwMode="auto">
          <a:xfrm>
            <a:off x="6417314" y="1768316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      </a:t>
            </a:r>
            <a:r>
              <a:rPr lang="en-US" sz="2800" dirty="0" smtClean="0">
                <a:solidFill>
                  <a:srgbClr val="0000FF"/>
                </a:solidFill>
              </a:rPr>
              <a:t>desert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6417314" y="4485753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islands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0" name="AutoShape 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" name="AutoShape 4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02" name="AutoShape 5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3" name="AutoShape 6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4" name="AutoShape 7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05" name="AutoShape 8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6" name="AutoShape 9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07" name="AutoShape 10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08" name="AutoShape 11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09" name="AutoShape 12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0" name="AutoShape 13"/>
          <p:cNvSpPr>
            <a:spLocks noChangeAspect="1" noChangeArrowheads="1"/>
          </p:cNvSpPr>
          <p:nvPr/>
        </p:nvSpPr>
        <p:spPr bwMode="auto">
          <a:xfrm>
            <a:off x="8210979" y="124962"/>
            <a:ext cx="733218" cy="73152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417314" y="5338104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remember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8" name="AutoShape 12a"/>
          <p:cNvSpPr>
            <a:spLocks noChangeArrowheads="1"/>
          </p:cNvSpPr>
          <p:nvPr/>
        </p:nvSpPr>
        <p:spPr bwMode="auto">
          <a:xfrm>
            <a:off x="6417314" y="3553210"/>
            <a:ext cx="1824800" cy="5486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5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wonder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716" y="866392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lot of people              Ly Son Island in the summer.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2802479" y="866392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visit</a:t>
            </a:r>
          </a:p>
        </p:txBody>
      </p:sp>
      <p:pic>
        <p:nvPicPr>
          <p:cNvPr id="29" name="Picture 6" descr="j009567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598" y="6259295"/>
            <a:ext cx="600402" cy="5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8" y="2380934"/>
            <a:ext cx="5029200" cy="29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22174"/>
      </p:ext>
    </p:extLst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35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6238" y="205774"/>
            <a:ext cx="822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8866" y="1418598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Ha Long Bay?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8864" y="241562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you do at Ha Long Bay?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8866" y="3403983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68866" y="4392349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can you have a picnic in Mui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530047" y="22568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530047" y="332360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534172" y="433122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534172" y="523176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150025" y="21222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150025" y="32233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131553" y="41719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140789" y="510682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68669" y="5494952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best time to visit the Mui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533978" y="63343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40595" y="620942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470652" y="190137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470656" y="2957499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439730" y="3938636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470652" y="4874056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456904" y="5985786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Early morning or late afternoon.</a:t>
            </a: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64" y="242463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9" y="249258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7688" y="1773799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7688" y="2655682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7688" y="4624229"/>
            <a:ext cx="78638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729" y="1015025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4729" y="3865452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Speaking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7688" y="5506114"/>
            <a:ext cx="7863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7688" y="3260567"/>
            <a:ext cx="7863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46080" y="184991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46080" y="2644719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46080" y="3290474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46080" y="463120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46080" y="548341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666712" y="3198168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prstClr val="white"/>
                </a:solidFill>
              </a:rPr>
              <a:t>mặc</a:t>
            </a:r>
            <a:r>
              <a:rPr lang="en-US" sz="2400" kern="0" dirty="0" smtClean="0">
                <a:solidFill>
                  <a:prstClr val="white"/>
                </a:solidFill>
              </a:rPr>
              <a:t> </a:t>
            </a:r>
            <a:r>
              <a:rPr lang="en-US" sz="2400" kern="0" dirty="0" err="1" smtClean="0">
                <a:solidFill>
                  <a:prstClr val="white"/>
                </a:solidFill>
              </a:rPr>
              <a:t>vào</a:t>
            </a:r>
            <a:endParaRPr lang="en-US" sz="24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" grpId="0"/>
      <p:bldP spid="21" grpId="0"/>
      <p:bldP spid="20" grpId="0"/>
      <p:bldP spid="22" grpId="0"/>
      <p:bldP spid="17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2" y="2567090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31652" y="22862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7219" y="151924"/>
            <a:ext cx="7852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22734"/>
              </p:ext>
            </p:extLst>
          </p:nvPr>
        </p:nvGraphicFramePr>
        <p:xfrm>
          <a:off x="1116882" y="1737307"/>
          <a:ext cx="7495849" cy="22721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54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41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Ha</a:t>
                      </a:r>
                      <a:r>
                        <a:rPr lang="en-US" sz="2800" b="1" baseline="0" dirty="0"/>
                        <a:t> Long Bay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Mui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658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324069" y="2557181"/>
            <a:ext cx="3657600" cy="457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24069" y="3084884"/>
            <a:ext cx="3657600" cy="457200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864802" y="2557181"/>
            <a:ext cx="3657600" cy="457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64802" y="3084884"/>
            <a:ext cx="3657600" cy="457200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66802" y="4355682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2" y="4916407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378072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 Long Bay has a lot of interesting islands. It …</a:t>
            </a:r>
          </a:p>
        </p:txBody>
      </p:sp>
      <p:sp>
        <p:nvSpPr>
          <p:cNvPr id="16" name="Rounded Rectangle 1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71" y="220163"/>
            <a:ext cx="7883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3575" y="2418464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3571" y="3160048"/>
            <a:ext cx="788394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/>
              <a:t>You mustn’t take photos when you are in the City Museum.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exercise </a:t>
            </a:r>
            <a:r>
              <a:rPr lang="en-US" dirty="0" smtClean="0"/>
              <a:t>in </a:t>
            </a:r>
            <a:r>
              <a:rPr lang="en-US" dirty="0"/>
              <a:t>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Skills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43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angchaixua.com/wp-content/uploads/2021/02/du-lich-o-phan-thie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440" y="370229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angchaixua.com/wp-content/uploads/2021/02/du-lich-o-phan-thiet-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884" y="3702291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ngchaixua.com/wp-content/uploads/2021/02/du-lich-o-phan-thiet-1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440" y="36975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884" y="369757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1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iting Halong Bay: tips to plan your cruise - Lonely Pla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57" y="898026"/>
            <a:ext cx="3657600" cy="205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ẩm nang du lịch Mũi Né Phan Thiết | FantaSea Trav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137" y="898026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he Sand Dunes of Mui Ne - Mui Ne Attraction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1"/>
          <a:stretch/>
        </p:blipFill>
        <p:spPr bwMode="auto">
          <a:xfrm>
            <a:off x="600620" y="3457227"/>
            <a:ext cx="3657600" cy="205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rem - Suva planina Mountain Photo by Ivan | 12:06 pm 3 Sep 200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6"/>
          <a:stretch/>
        </p:blipFill>
        <p:spPr bwMode="auto">
          <a:xfrm>
            <a:off x="4910137" y="3417327"/>
            <a:ext cx="3657600" cy="2058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00620" y="5530917"/>
            <a:ext cx="5682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1. What </a:t>
            </a:r>
            <a:r>
              <a:rPr lang="en-GB" sz="2400" dirty="0"/>
              <a:t>are the places? </a:t>
            </a:r>
          </a:p>
          <a:p>
            <a:r>
              <a:rPr lang="en-GB" sz="2400" dirty="0"/>
              <a:t>2. What do you know about these </a:t>
            </a:r>
            <a:r>
              <a:rPr lang="en-GB" sz="2400" dirty="0" smtClean="0"/>
              <a:t>places?</a:t>
            </a:r>
          </a:p>
          <a:p>
            <a:r>
              <a:rPr lang="en-US" sz="2400" dirty="0" smtClean="0"/>
              <a:t>3. Have </a:t>
            </a:r>
            <a:r>
              <a:rPr lang="en-US" sz="2400" dirty="0"/>
              <a:t>you ever been to these places?” 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57" y="179498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Chatting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5048" y="1409700"/>
            <a:ext cx="7119252" cy="428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tourist attraction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wonder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popular (</a:t>
            </a:r>
            <a:r>
              <a:rPr lang="en-US" sz="2400" dirty="0" err="1">
                <a:solidFill>
                  <a:schemeClr val="bg1"/>
                </a:solidFill>
              </a:rPr>
              <a:t>adj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landscape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slope (n)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sand dune (n)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42773" y="1925879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kỳ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quan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942773" y="2442058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phổ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biến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942773" y="2958237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phong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cảnh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942773" y="3474416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dốc</a:t>
            </a:r>
            <a:r>
              <a:rPr lang="en-US" sz="2400" kern="0" dirty="0" smtClean="0">
                <a:solidFill>
                  <a:schemeClr val="bg1"/>
                </a:solidFill>
              </a:rPr>
              <a:t>, </a:t>
            </a:r>
            <a:r>
              <a:rPr lang="en-US" sz="2400" kern="0" dirty="0" err="1" smtClean="0">
                <a:solidFill>
                  <a:schemeClr val="bg1"/>
                </a:solidFill>
              </a:rPr>
              <a:t>sườn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942773" y="3990595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cồn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cát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42773" y="1409700"/>
            <a:ext cx="3810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 smtClean="0">
                <a:solidFill>
                  <a:schemeClr val="bg1"/>
                </a:solidFill>
              </a:rPr>
              <a:t>điểm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thu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hút</a:t>
            </a:r>
            <a:r>
              <a:rPr lang="en-US" sz="2400" kern="0" dirty="0" smtClean="0">
                <a:solidFill>
                  <a:schemeClr val="bg1"/>
                </a:solidFill>
              </a:rPr>
              <a:t> </a:t>
            </a:r>
            <a:r>
              <a:rPr lang="en-US" sz="2400" kern="0" dirty="0" err="1" smtClean="0">
                <a:solidFill>
                  <a:schemeClr val="bg1"/>
                </a:solidFill>
              </a:rPr>
              <a:t>khách</a:t>
            </a:r>
            <a:r>
              <a:rPr lang="en-US" sz="2400" kern="0" dirty="0" smtClean="0">
                <a:solidFill>
                  <a:schemeClr val="bg1"/>
                </a:solidFill>
              </a:rPr>
              <a:t> du </a:t>
            </a:r>
            <a:r>
              <a:rPr lang="en-US" sz="2400" kern="0" dirty="0" err="1" smtClean="0">
                <a:solidFill>
                  <a:schemeClr val="bg1"/>
                </a:solidFill>
              </a:rPr>
              <a:t>lịch</a:t>
            </a:r>
            <a:endParaRPr lang="en-US" sz="2400" kern="0" dirty="0" smtClean="0">
              <a:solidFill>
                <a:schemeClr val="bg1"/>
              </a:solidFill>
            </a:endParaRPr>
          </a:p>
        </p:txBody>
      </p:sp>
      <p:pic>
        <p:nvPicPr>
          <p:cNvPr id="12" name="image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4566" y="4485911"/>
            <a:ext cx="2866572" cy="2286000"/>
          </a:xfrm>
          <a:prstGeom prst="rect">
            <a:avLst/>
          </a:prstGeom>
          <a:ln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569" y="4485911"/>
            <a:ext cx="278190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569" y="4485911"/>
            <a:ext cx="297050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3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- 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488132"/>
            <a:ext cx="365760" cy="365760"/>
          </a:xfrm>
          <a:prstGeom prst="rect">
            <a:avLst/>
          </a:prstGeom>
        </p:spPr>
      </p:pic>
      <p:pic>
        <p:nvPicPr>
          <p:cNvPr id="18" name="- landscap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175170"/>
            <a:ext cx="365760" cy="365760"/>
          </a:xfrm>
          <a:prstGeom prst="rect">
            <a:avLst/>
          </a:prstGeom>
        </p:spPr>
      </p:pic>
      <p:pic>
        <p:nvPicPr>
          <p:cNvPr id="19" name="popular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612824"/>
            <a:ext cx="365760" cy="365760"/>
          </a:xfrm>
          <a:prstGeom prst="rect">
            <a:avLst/>
          </a:prstGeom>
        </p:spPr>
      </p:pic>
      <p:pic>
        <p:nvPicPr>
          <p:cNvPr id="20" name="sand dune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299860"/>
            <a:ext cx="365760" cy="365760"/>
          </a:xfrm>
          <a:prstGeom prst="rect">
            <a:avLst/>
          </a:prstGeom>
        </p:spPr>
      </p:pic>
      <p:pic>
        <p:nvPicPr>
          <p:cNvPr id="21" name="slop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737516"/>
            <a:ext cx="365760" cy="365760"/>
          </a:xfrm>
          <a:prstGeom prst="rect">
            <a:avLst/>
          </a:prstGeom>
        </p:spPr>
      </p:pic>
      <p:pic>
        <p:nvPicPr>
          <p:cNvPr id="22" name="wonder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50478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3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9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8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6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6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uiExpand="1" build="p" autoUpdateAnimBg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141078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</a:rPr>
              <a:t>tourist attraction (n)</a:t>
            </a:r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15775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wonder (n)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290472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popular (adj)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365169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landscape (n)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398661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smtClean="0">
                <a:solidFill>
                  <a:schemeClr val="bg1"/>
                </a:solidFill>
              </a:rPr>
              <a:t>slope (n)</a:t>
            </a:r>
            <a:endParaRPr lang="en-US" sz="2400" b="1" kern="120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5145630"/>
            <a:ext cx="3162300" cy="54864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094" tIns="94094" rIns="94094" bIns="94094" numCol="1" spcCol="1270" anchor="ctr" anchorCtr="0">
            <a:noAutofit/>
          </a:bodyPr>
          <a:lstStyle/>
          <a:p>
            <a:pPr lvl="0" algn="l" defTabSz="8445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</a:rPr>
              <a:t>sand dune (n)</a:t>
            </a:r>
            <a:endParaRPr lang="en-US" sz="2400" b="1" kern="1200" dirty="0">
              <a:solidFill>
                <a:schemeClr val="bg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590472" y="215775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kỳ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quan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90472" y="290472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phổ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biến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590472" y="365169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phong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cảnh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90472" y="439866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dốc</a:t>
            </a:r>
            <a:r>
              <a:rPr lang="en-US" sz="2400" b="1" kern="0" dirty="0" smtClean="0">
                <a:solidFill>
                  <a:schemeClr val="bg1"/>
                </a:solidFill>
              </a:rPr>
              <a:t>,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sườn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590472" y="514563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cồn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cát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90472" y="1410780"/>
            <a:ext cx="4324927" cy="548640"/>
          </a:xfrm>
          <a:prstGeom prst="roundRect">
            <a:avLst/>
          </a:prstGeom>
          <a:solidFill>
            <a:srgbClr val="FF99FF"/>
          </a:solidFill>
          <a:ln>
            <a:noFill/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 smtClean="0">
                <a:solidFill>
                  <a:schemeClr val="bg1"/>
                </a:solidFill>
              </a:rPr>
              <a:t>điểm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thu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hút</a:t>
            </a:r>
            <a:r>
              <a:rPr lang="en-US" sz="2400" b="1" kern="0" dirty="0" smtClean="0">
                <a:solidFill>
                  <a:schemeClr val="bg1"/>
                </a:solidFill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khách</a:t>
            </a:r>
            <a:r>
              <a:rPr lang="en-US" sz="2400" b="1" kern="0" dirty="0" smtClean="0">
                <a:solidFill>
                  <a:schemeClr val="bg1"/>
                </a:solidFill>
              </a:rPr>
              <a:t> du </a:t>
            </a:r>
            <a:r>
              <a:rPr lang="en-US" sz="2400" b="1" kern="0" dirty="0" err="1" smtClean="0">
                <a:solidFill>
                  <a:schemeClr val="bg1"/>
                </a:solidFill>
              </a:rPr>
              <a:t>lịch</a:t>
            </a:r>
            <a:endParaRPr lang="en-US" sz="2400" b="1" kern="0" dirty="0" smtClean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73468" y="335465"/>
            <a:ext cx="5308854" cy="545908"/>
          </a:xfrm>
          <a:prstGeom prst="rect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Times New Roman" pitchFamily="18" charset="0"/>
              </a:rPr>
              <a:t>Rub out and remember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orte" panose="03060902040502070203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69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n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u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landsca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lo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nd du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99127" y="1079485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31652" y="228623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2432" y="184029"/>
            <a:ext cx="7685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92432" y="1860634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reading about?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92432" y="2564496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307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40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ounded Rectangle 18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1" y="2312757"/>
            <a:ext cx="7863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Ha Long Bay </a:t>
            </a:r>
            <a:r>
              <a:rPr lang="en-US" sz="2400" dirty="0"/>
              <a:t>is in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Ninh</a:t>
            </a:r>
            <a:r>
              <a:rPr lang="en-US" sz="2400" dirty="0"/>
              <a:t>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86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Mui Ne </a:t>
            </a:r>
            <a:r>
              <a:rPr lang="en-US" sz="2400"/>
              <a:t>is popular for its amazing landscapes. The sand has different colours: white, yellow, red ... It’s like a desert here. You can ride a bike down the slopes. You can also fly kites, or have a picnic by the beach. The best time to visit the Mui Ne Sand Dunes is early morning or late afternoon. Remember to wear suncream and bring water.</a:t>
            </a:r>
          </a:p>
        </p:txBody>
      </p:sp>
      <p:pic>
        <p:nvPicPr>
          <p:cNvPr id="3" name="G6 - U5L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302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8680" y="210836"/>
            <a:ext cx="786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707083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40" y="3868133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1066804" y="1595824"/>
            <a:ext cx="7439033" cy="194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955</Words>
  <Application>Microsoft Office PowerPoint</Application>
  <PresentationFormat>On-screen Show (4:3)</PresentationFormat>
  <Paragraphs>229</Paragraphs>
  <Slides>24</Slides>
  <Notes>3</Notes>
  <HiddenSlides>0</HiddenSlides>
  <MMClips>7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183</cp:revision>
  <dcterms:created xsi:type="dcterms:W3CDTF">2020-12-09T02:04:09Z</dcterms:created>
  <dcterms:modified xsi:type="dcterms:W3CDTF">2025-03-15T16:56:22Z</dcterms:modified>
</cp:coreProperties>
</file>