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61" r:id="rId2"/>
    <p:sldMasterId id="2147483673" r:id="rId3"/>
    <p:sldMasterId id="2147483686" r:id="rId4"/>
    <p:sldMasterId id="2147483699" r:id="rId5"/>
    <p:sldMasterId id="2147483723" r:id="rId6"/>
  </p:sldMasterIdLst>
  <p:notesMasterIdLst>
    <p:notesMasterId r:id="rId22"/>
  </p:notesMasterIdLst>
  <p:sldIdLst>
    <p:sldId id="257" r:id="rId7"/>
    <p:sldId id="311" r:id="rId8"/>
    <p:sldId id="317" r:id="rId9"/>
    <p:sldId id="312" r:id="rId10"/>
    <p:sldId id="289" r:id="rId11"/>
    <p:sldId id="321" r:id="rId12"/>
    <p:sldId id="322" r:id="rId13"/>
    <p:sldId id="316" r:id="rId14"/>
    <p:sldId id="290" r:id="rId15"/>
    <p:sldId id="291" r:id="rId16"/>
    <p:sldId id="292" r:id="rId17"/>
    <p:sldId id="293" r:id="rId18"/>
    <p:sldId id="318" r:id="rId19"/>
    <p:sldId id="294" r:id="rId20"/>
    <p:sldId id="287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7EE85F-2293-419A-8DE8-29DB6729419A}">
          <p14:sldIdLst>
            <p14:sldId id="257"/>
            <p14:sldId id="311"/>
            <p14:sldId id="317"/>
            <p14:sldId id="312"/>
            <p14:sldId id="289"/>
            <p14:sldId id="321"/>
            <p14:sldId id="322"/>
            <p14:sldId id="316"/>
            <p14:sldId id="290"/>
            <p14:sldId id="291"/>
            <p14:sldId id="292"/>
            <p14:sldId id="293"/>
            <p14:sldId id="318"/>
            <p14:sldId id="294"/>
            <p14:sldId id="287"/>
          </p14:sldIdLst>
        </p14:section>
        <p14:section name="Untitled Section" id="{0322C9CE-714C-4832-BE9F-28308027BEA3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FF00FF"/>
    <a:srgbClr val="009900"/>
    <a:srgbClr val="99FFCC"/>
    <a:srgbClr val="CC66FF"/>
    <a:srgbClr val="CC99FF"/>
    <a:srgbClr val="008080"/>
    <a:srgbClr val="33CC33"/>
    <a:srgbClr val="66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16" autoAdjust="0"/>
  </p:normalViewPr>
  <p:slideViewPr>
    <p:cSldViewPr>
      <p:cViewPr varScale="1">
        <p:scale>
          <a:sx n="65" d="100"/>
          <a:sy n="65" d="100"/>
        </p:scale>
        <p:origin x="-130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46119-A797-4CA8-A969-B21291E98112}" type="datetimeFigureOut">
              <a:rPr lang="en-GB" smtClean="0"/>
              <a:t>16/03/2025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F04CE-1EC4-4129-AA9C-BCF50C9578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35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33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6862-7F44-4251-BFEA-CB35746B54E3}" type="datetime1">
              <a:rPr lang="en-GB" smtClean="0"/>
              <a:t>16/03/2025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18142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9641-B7C2-4638-95FA-662F78539282}" type="datetime1">
              <a:rPr lang="en-GB" smtClean="0"/>
              <a:t>16/03/2025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42043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21FA-75BB-4BE6-94F5-9145DE1127AF}" type="datetime1">
              <a:rPr lang="en-GB" smtClean="0"/>
              <a:t>16/03/2025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105123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9653-A939-45A3-8966-7FCDA329DD54}" type="datetime1">
              <a:rPr lang="en-GB" smtClean="0"/>
              <a:t>16/03/2025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808011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81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98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02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6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41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318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42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010D-4B69-424B-89CE-AD2BAB9E45B8}" type="datetime1">
              <a:rPr lang="en-GB" smtClean="0"/>
              <a:t>16/03/2025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409764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10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00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701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08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accent4"/>
          </a:solidFill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0022720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>
            <a:lvl1pPr>
              <a:defRPr sz="3200" b="0"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FFC000"/>
              </a:buClr>
              <a:buFont typeface="Wingdings 3" pitchFamily="18" charset="2"/>
              <a:buChar char="Æ"/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247FA-8A7B-4274-B033-2FBDB13E71A3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47201-C9D4-4E66-8E15-732319850D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323362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accent4"/>
          </a:solidFill>
        </p:spPr>
        <p:txBody>
          <a:bodyPr anchor="t"/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solidFill>
            <a:schemeClr val="accent4">
              <a:lumMod val="50000"/>
            </a:schemeClr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D3B27-550E-49E7-83E4-167A1BF9055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E006C-0C75-416D-8067-1AF5DC8A75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098009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>
            <a:lvl1pPr>
              <a:defRPr sz="3200" b="0"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1A41-FD2F-4842-8DD5-08F35370CC5E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CBC16-FB4E-40E5-8F76-08A49DB58B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026855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A4CE1-FDF8-4796-ACEA-A55C9182F935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FC25A-6B45-493D-A6D5-6BF1B163D3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521207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B6D03-D228-40EC-975D-51A49A967F6B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AA6F6-7262-480B-9337-56F6C7E84E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916994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CB41-219D-41A5-BEAF-97E01B541245}" type="datetime1">
              <a:rPr lang="en-GB" smtClean="0"/>
              <a:t>16/03/2025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293675"/>
      </p:ext>
    </p:extLst>
  </p:cSld>
  <p:clrMapOvr>
    <a:masterClrMapping/>
  </p:clrMapOvr>
  <p:transition spd="slow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4B84B-F548-474A-B79B-ABF48FECF48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9F98B-DBD8-4DC1-94ED-25EAC9B827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427300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D8E7D-A57B-4701-90D1-EF9B151D15CE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2A5BD-415A-4F8A-B833-26A9613FC6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319716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E0A3D-213B-46CC-A024-3F8463ED345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F47E4-5502-4739-8E57-23515477BB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218481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82664-0415-46EB-AE92-3196CD121B5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2A100-6D1E-4B5E-837B-76C0B889AC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183093"/>
      </p:ext>
    </p:extLst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777BA-C883-499D-A07F-235FDD5FE8D4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208F6-D5AB-42AF-ADA8-F4C064C742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214107"/>
      </p:ext>
    </p:extLst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8D30D-1A22-4543-B2A4-7068D1A373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35720F6-4F91-49DA-BBC0-E38E25366A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1BB6D92-706D-457F-B155-8B7EDECE23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EB59B-FAC6-416C-ACB2-99FFB9933C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271091"/>
      </p:ext>
    </p:extLst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6862-7F44-4251-BFEA-CB35746B54E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45575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010D-4B69-424B-89CE-AD2BAB9E45B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42228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CB41-219D-41A5-BEAF-97E01B54124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264091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9EA8-6166-4EC1-8EFC-8D9B4B1252C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867023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9EA8-6166-4EC1-8EFC-8D9B4B1252C5}" type="datetime1">
              <a:rPr lang="en-GB" smtClean="0"/>
              <a:t>16/03/2025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467823"/>
      </p:ext>
    </p:extLst>
  </p:cSld>
  <p:clrMapOvr>
    <a:masterClrMapping/>
  </p:clrMapOvr>
  <p:transition spd="slow">
    <p:cov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E26E-08D5-41F7-BAFC-BCE958BCE55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95418"/>
      </p:ext>
    </p:extLst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7FB6-D1D1-4F11-9822-92BE56EEBB6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27801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C517-3C93-4044-A48A-608C0608C5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70859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75DD-83CD-497E-8106-A6A1169C76C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47747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B182-72F4-4F9A-B840-FEBBC568DE0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53279"/>
      </p:ext>
    </p:extLst>
  </p:cSld>
  <p:clrMapOvr>
    <a:masterClrMapping/>
  </p:clrMapOvr>
  <p:transition spd="slow">
    <p:cov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9641-B7C2-4638-95FA-662F7853928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49779"/>
      </p:ext>
    </p:extLst>
  </p:cSld>
  <p:clrMapOvr>
    <a:masterClrMapping/>
  </p:clrMapOvr>
  <p:transition spd="slow">
    <p:cove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21FA-75BB-4BE6-94F5-9145DE1127A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35475"/>
      </p:ext>
    </p:extLst>
  </p:cSld>
  <p:clrMapOvr>
    <a:masterClrMapping/>
  </p:clrMapOvr>
  <p:transition spd="slow">
    <p:cove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9653-A939-45A3-8966-7FCDA329DD5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05906"/>
      </p:ext>
    </p:extLst>
  </p:cSld>
  <p:clrMapOvr>
    <a:masterClrMapping/>
  </p:clrMapOvr>
  <p:transition spd="slow">
    <p:cove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9F752-3201-4570-A89C-4491E6FF72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912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7117F-FB2F-4552-86A2-1395BBDF5EB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9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E26E-08D5-41F7-BAFC-BCE958BCE558}" type="datetime1">
              <a:rPr lang="en-GB" smtClean="0"/>
              <a:t>16/03/2025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387035"/>
      </p:ext>
    </p:extLst>
  </p:cSld>
  <p:clrMapOvr>
    <a:masterClrMapping/>
  </p:clrMapOvr>
  <p:transition spd="slow">
    <p:cover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C3403-93E2-4F5E-8D77-84AF2530EB5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8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5DAA62-0516-44BA-8829-C875AF07F80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08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324-942C-4751-BD83-8DF72CC67E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8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53629-3133-490F-B66D-20E338CEC0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42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C9CE1-998F-4938-9543-6D255009AF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36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3F37F-BB7E-4C15-A2E3-E649208DCF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43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FA1AD-8052-4BA5-B119-9365E47EA74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2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7B41-535A-4EED-AD06-AE078337FE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93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81F19-AA3A-4CCE-8B9A-A20E641D6E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7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1C44-999D-46C0-86A5-DC74429D71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7E8E-A721-478F-B7A5-53777FE76D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40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7FB6-D1D1-4F11-9822-92BE56EEBB63}" type="datetime1">
              <a:rPr lang="en-GB" smtClean="0"/>
              <a:t>16/03/2025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330378"/>
      </p:ext>
    </p:extLst>
  </p:cSld>
  <p:clrMapOvr>
    <a:masterClrMapping/>
  </p:clrMapOvr>
  <p:transition spd="slow">
    <p:cover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1C44-999D-46C0-86A5-DC74429D71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7E8E-A721-478F-B7A5-53777FE76D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5722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1C44-999D-46C0-86A5-DC74429D71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7E8E-A721-478F-B7A5-53777FE76D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654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1C44-999D-46C0-86A5-DC74429D71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7E8E-A721-478F-B7A5-53777FE76D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826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1C44-999D-46C0-86A5-DC74429D71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7E8E-A721-478F-B7A5-53777FE76D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580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1C44-999D-46C0-86A5-DC74429D71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7E8E-A721-478F-B7A5-53777FE76D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106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1C44-999D-46C0-86A5-DC74429D71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7E8E-A721-478F-B7A5-53777FE76D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556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1C44-999D-46C0-86A5-DC74429D71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7E8E-A721-478F-B7A5-53777FE76D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081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1C44-999D-46C0-86A5-DC74429D71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7E8E-A721-478F-B7A5-53777FE76D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737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1C44-999D-46C0-86A5-DC74429D71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7E8E-A721-478F-B7A5-53777FE76D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061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1C44-999D-46C0-86A5-DC74429D71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7E8E-A721-478F-B7A5-53777FE76D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5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C517-3C93-4044-A48A-608C0608C52F}" type="datetime1">
              <a:rPr lang="en-GB" smtClean="0"/>
              <a:t>16/03/2025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00902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75DD-83CD-497E-8106-A6A1169C76CE}" type="datetime1">
              <a:rPr lang="en-GB" smtClean="0"/>
              <a:t>16/03/2025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97247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B182-72F4-4F9A-B840-FEBBC568DE00}" type="datetime1">
              <a:rPr lang="en-GB" smtClean="0"/>
              <a:t>16/03/2025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73089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75ADA1B1-D8D7-40BB-B500-3435519973F8}" type="datetime1">
              <a:rPr lang="en-GB" smtClean="0"/>
              <a:t>16/03/2025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45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4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3C7509F-B968-4DBA-AACB-10CE34DF7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0" tIns="182880" rIns="457200" bIns="18288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E478BD-13B3-41BE-BE7E-79D44EB7F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A2B09A-6EAB-49DC-BEAF-2EFA52641F77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BF1D0E-69E5-447C-8530-B1A3633305CE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78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0" i="0" u="none" kern="1200" spc="300">
          <a:solidFill>
            <a:schemeClr val="bg1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b="0" i="0" u="none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75ADA1B1-D8D7-40BB-B500-3435519973F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4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slow">
    <p:cover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5DAA62-0516-44BA-8829-C875AF07F80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 rot="16200000">
            <a:off x="-2315368" y="3258343"/>
            <a:ext cx="5067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808080"/>
                </a:solidFill>
              </a:rPr>
              <a:t>Designed by Nguyễn Thị Phương Lan</a:t>
            </a:r>
          </a:p>
        </p:txBody>
      </p:sp>
    </p:spTree>
    <p:extLst>
      <p:ext uri="{BB962C8B-B14F-4D97-AF65-F5344CB8AC3E}">
        <p14:creationId xmlns:p14="http://schemas.microsoft.com/office/powerpoint/2010/main" val="289450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01C44-999D-46C0-86A5-DC74429D71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57E8E-A721-478F-B7A5-53777FE76D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0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10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0.wav"/><Relationship Id="rId7" Type="http://schemas.openxmlformats.org/officeDocument/2006/relationships/image" Target="../media/image32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jp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microsoft.com/office/2007/relationships/media" Target="../media/media8.mp3"/><Relationship Id="rId18" Type="http://schemas.openxmlformats.org/officeDocument/2006/relationships/image" Target="../media/image11.png"/><Relationship Id="rId3" Type="http://schemas.microsoft.com/office/2007/relationships/media" Target="../media/media3.mp3"/><Relationship Id="rId21" Type="http://schemas.microsoft.com/office/2007/relationships/hdphoto" Target="../media/hdphoto2.wdp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17" Type="http://schemas.openxmlformats.org/officeDocument/2006/relationships/slideLayout" Target="../slideLayouts/slideLayout29.xml"/><Relationship Id="rId25" Type="http://schemas.openxmlformats.org/officeDocument/2006/relationships/image" Target="../media/image15.png"/><Relationship Id="rId2" Type="http://schemas.openxmlformats.org/officeDocument/2006/relationships/audio" Target="../media/media2.mp3"/><Relationship Id="rId16" Type="http://schemas.openxmlformats.org/officeDocument/2006/relationships/audio" Target="../media/media9.mp3"/><Relationship Id="rId20" Type="http://schemas.openxmlformats.org/officeDocument/2006/relationships/image" Target="../media/image12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24" Type="http://schemas.openxmlformats.org/officeDocument/2006/relationships/image" Target="../media/image14.png"/><Relationship Id="rId5" Type="http://schemas.microsoft.com/office/2007/relationships/media" Target="../media/media4.mp3"/><Relationship Id="rId15" Type="http://schemas.microsoft.com/office/2007/relationships/media" Target="../media/media9.mp3"/><Relationship Id="rId23" Type="http://schemas.microsoft.com/office/2007/relationships/hdphoto" Target="../media/hdphoto3.wdp"/><Relationship Id="rId10" Type="http://schemas.openxmlformats.org/officeDocument/2006/relationships/audio" Target="../media/media6.mp3"/><Relationship Id="rId19" Type="http://schemas.microsoft.com/office/2007/relationships/hdphoto" Target="../media/hdphoto1.wdp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audio" Target="../media/media8.mp3"/><Relationship Id="rId2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microsoft.com/office/2007/relationships/hdphoto" Target="../media/hdphoto5.wdp"/><Relationship Id="rId18" Type="http://schemas.openxmlformats.org/officeDocument/2006/relationships/image" Target="../media/image20.png"/><Relationship Id="rId3" Type="http://schemas.openxmlformats.org/officeDocument/2006/relationships/audio" Target="../media/audio2.wav"/><Relationship Id="rId21" Type="http://schemas.microsoft.com/office/2007/relationships/hdphoto" Target="../media/hdphoto9.wdp"/><Relationship Id="rId7" Type="http://schemas.openxmlformats.org/officeDocument/2006/relationships/audio" Target="../media/audio6.wav"/><Relationship Id="rId12" Type="http://schemas.openxmlformats.org/officeDocument/2006/relationships/image" Target="../media/image17.png"/><Relationship Id="rId17" Type="http://schemas.microsoft.com/office/2007/relationships/hdphoto" Target="../media/hdphoto7.wdp"/><Relationship Id="rId2" Type="http://schemas.openxmlformats.org/officeDocument/2006/relationships/audio" Target="../media/audio1.wav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0.xml"/><Relationship Id="rId6" Type="http://schemas.openxmlformats.org/officeDocument/2006/relationships/audio" Target="../media/audio5.wav"/><Relationship Id="rId11" Type="http://schemas.microsoft.com/office/2007/relationships/hdphoto" Target="../media/hdphoto4.wdp"/><Relationship Id="rId5" Type="http://schemas.openxmlformats.org/officeDocument/2006/relationships/audio" Target="../media/audio4.wav"/><Relationship Id="rId15" Type="http://schemas.microsoft.com/office/2007/relationships/hdphoto" Target="../media/hdphoto6.wdp"/><Relationship Id="rId23" Type="http://schemas.microsoft.com/office/2007/relationships/hdphoto" Target="../media/hdphoto10.wdp"/><Relationship Id="rId10" Type="http://schemas.openxmlformats.org/officeDocument/2006/relationships/image" Target="../media/image16.png"/><Relationship Id="rId19" Type="http://schemas.microsoft.com/office/2007/relationships/hdphoto" Target="../media/hdphoto8.wdp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image" Target="../media/image18.png"/><Relationship Id="rId2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9050" y="26101"/>
            <a:ext cx="912495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 rtl="0">
              <a:spcBef>
                <a:spcPct val="0"/>
              </a:spcBef>
            </a:pPr>
            <a:r>
              <a:rPr lang="en-US" sz="4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</a:t>
            </a:r>
            <a:r>
              <a:rPr lang="en-US" sz="44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en-US" sz="4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MY NEW SCHOOL</a:t>
            </a:r>
          </a:p>
          <a:p>
            <a:pPr marL="0" lvl="3" algn="ctr" rtl="0">
              <a:spcBef>
                <a:spcPct val="0"/>
              </a:spcBef>
            </a:pPr>
            <a:r>
              <a:rPr lang="en-GB" sz="32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 1: GETTING STARTED</a:t>
            </a:r>
            <a:endParaRPr lang="en-US" sz="32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6285580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6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38800" y="1893699"/>
            <a:ext cx="2590800" cy="769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6666"/>
                </a:solidFill>
              </a:rPr>
              <a:t>by </a:t>
            </a:r>
            <a:r>
              <a:rPr lang="en-US" sz="2000" b="1" dirty="0" err="1" smtClean="0">
                <a:solidFill>
                  <a:srgbClr val="006666"/>
                </a:solidFill>
              </a:rPr>
              <a:t>Nguyetlinarose</a:t>
            </a:r>
            <a:endParaRPr lang="en-US" sz="2000" b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004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5807" y="205955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4675" indent="-574675"/>
            <a:r>
              <a:rPr lang="en-US" sz="2800" b="1" spc="-5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Write </a:t>
            </a:r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ONE word from the box in each gap.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8725" y="242894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63555" y="2376750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Students            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their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uniforms on Monday.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649394" y="2749306"/>
            <a:ext cx="12409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8725" y="31476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63555" y="3095424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Vy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            a new friend,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Duy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1857926" y="3442934"/>
            <a:ext cx="8381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88725" y="391526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63555" y="3906613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- Do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and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Duy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same school?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4755215" y="4253780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8725" y="497459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63555" y="4965940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Students always look smart in their                  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88725" y="56785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263555" y="4368278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- Yes, they do.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63555" y="5678588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- What                  do you like to study?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2472048" y="604026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263555" y="6140253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- I like to study English and history.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2040220" y="950613"/>
            <a:ext cx="5079926" cy="1114415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04597" y="1120499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go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04597" y="1572073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wear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02768" y="1120499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subjects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02768" y="1572073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uniforms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988031" y="1120499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has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120465" y="5314374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2694FEC-E89F-4CA5-A610-28DED866BDE5}"/>
              </a:ext>
            </a:extLst>
          </p:cNvPr>
          <p:cNvSpPr txBox="1"/>
          <p:nvPr/>
        </p:nvSpPr>
        <p:spPr>
          <a:xfrm>
            <a:off x="4788535" y="3906613"/>
            <a:ext cx="575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E323E84-2ACA-4051-8C92-D3C6C4FED528}"/>
              </a:ext>
            </a:extLst>
          </p:cNvPr>
          <p:cNvSpPr txBox="1"/>
          <p:nvPr/>
        </p:nvSpPr>
        <p:spPr>
          <a:xfrm>
            <a:off x="2769120" y="2377687"/>
            <a:ext cx="91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wear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729D528-7005-4D03-ABE2-60E3A8D57514}"/>
              </a:ext>
            </a:extLst>
          </p:cNvPr>
          <p:cNvSpPr txBox="1"/>
          <p:nvPr/>
        </p:nvSpPr>
        <p:spPr>
          <a:xfrm>
            <a:off x="2331018" y="5683165"/>
            <a:ext cx="1546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subjects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982E70D-62D8-4D3C-B9FC-D12337B379F9}"/>
              </a:ext>
            </a:extLst>
          </p:cNvPr>
          <p:cNvSpPr txBox="1"/>
          <p:nvPr/>
        </p:nvSpPr>
        <p:spPr>
          <a:xfrm>
            <a:off x="6093699" y="4923509"/>
            <a:ext cx="1754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uniforms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4E1D8DA-FF2E-4DD5-9CDB-D7B8778D3D9B}"/>
              </a:ext>
            </a:extLst>
          </p:cNvPr>
          <p:cNvSpPr txBox="1"/>
          <p:nvPr/>
        </p:nvSpPr>
        <p:spPr>
          <a:xfrm>
            <a:off x="1853315" y="3093108"/>
            <a:ext cx="74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has</a:t>
            </a:r>
          </a:p>
        </p:txBody>
      </p:sp>
      <p:sp>
        <p:nvSpPr>
          <p:cNvPr id="40" name="Rounded Rectangle 39"/>
          <p:cNvSpPr>
            <a:spLocks noChangeAspect="1"/>
          </p:cNvSpPr>
          <p:nvPr/>
        </p:nvSpPr>
        <p:spPr>
          <a:xfrm>
            <a:off x="526917" y="241198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2175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93701" y="1240546"/>
            <a:ext cx="8653859" cy="5699640"/>
            <a:chOff x="193701" y="1590291"/>
            <a:chExt cx="8653859" cy="5137079"/>
          </a:xfrm>
        </p:grpSpPr>
        <p:sp>
          <p:nvSpPr>
            <p:cNvPr id="28" name="Rounded Rectangle 27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4790" y="143949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4675" indent="-574675"/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Match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word with the school things. Then listen and repeat.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9" y="1379900"/>
            <a:ext cx="1335650" cy="15773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2" y="3065906"/>
            <a:ext cx="2464054" cy="24209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5" y="5393394"/>
            <a:ext cx="1427475" cy="10576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770">
            <a:off x="6282897" y="1138221"/>
            <a:ext cx="1817617" cy="14580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5888397" y="2489288"/>
            <a:ext cx="2957513" cy="21717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5887427" y="4783482"/>
            <a:ext cx="2658890" cy="1565218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450642" y="3008503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1450642" y="444204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1450642" y="626076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9" name="Oval 38"/>
          <p:cNvSpPr/>
          <p:nvPr/>
        </p:nvSpPr>
        <p:spPr>
          <a:xfrm>
            <a:off x="7746985" y="234559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7746985" y="4385299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1" name="Oval 40"/>
          <p:cNvSpPr/>
          <p:nvPr/>
        </p:nvSpPr>
        <p:spPr>
          <a:xfrm>
            <a:off x="7746985" y="626567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 rot="21334423">
            <a:off x="2986788" y="1791266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pencil sharpener</a:t>
            </a:r>
          </a:p>
        </p:txBody>
      </p:sp>
      <p:sp>
        <p:nvSpPr>
          <p:cNvPr id="43" name="TextBox 42"/>
          <p:cNvSpPr txBox="1"/>
          <p:nvPr/>
        </p:nvSpPr>
        <p:spPr>
          <a:xfrm rot="21402430">
            <a:off x="3102631" y="2563069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compass</a:t>
            </a:r>
          </a:p>
        </p:txBody>
      </p:sp>
      <p:sp>
        <p:nvSpPr>
          <p:cNvPr id="44" name="TextBox 43"/>
          <p:cNvSpPr txBox="1"/>
          <p:nvPr/>
        </p:nvSpPr>
        <p:spPr>
          <a:xfrm rot="21334423">
            <a:off x="3024257" y="3543605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school bag</a:t>
            </a:r>
          </a:p>
        </p:txBody>
      </p:sp>
      <p:sp>
        <p:nvSpPr>
          <p:cNvPr id="45" name="TextBox 44"/>
          <p:cNvSpPr txBox="1"/>
          <p:nvPr/>
        </p:nvSpPr>
        <p:spPr>
          <a:xfrm rot="633357">
            <a:off x="3112679" y="4500147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calculator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00598" y="5338550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rubber</a:t>
            </a:r>
          </a:p>
        </p:txBody>
      </p:sp>
      <p:sp>
        <p:nvSpPr>
          <p:cNvPr id="47" name="TextBox 46"/>
          <p:cNvSpPr txBox="1"/>
          <p:nvPr/>
        </p:nvSpPr>
        <p:spPr>
          <a:xfrm rot="21259042">
            <a:off x="3205250" y="6171204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pencil case</a:t>
            </a:r>
          </a:p>
        </p:txBody>
      </p:sp>
      <p:sp>
        <p:nvSpPr>
          <p:cNvPr id="27" name="Rounded Rectangle 26"/>
          <p:cNvSpPr>
            <a:spLocks noChangeAspect="1"/>
          </p:cNvSpPr>
          <p:nvPr/>
        </p:nvSpPr>
        <p:spPr>
          <a:xfrm>
            <a:off x="526917" y="241198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768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93701" y="1240546"/>
            <a:ext cx="8653859" cy="5699640"/>
            <a:chOff x="193701" y="1590291"/>
            <a:chExt cx="8653859" cy="5137079"/>
          </a:xfrm>
        </p:grpSpPr>
        <p:sp>
          <p:nvSpPr>
            <p:cNvPr id="28" name="Rounded Rectangle 27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29261" y="191729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4675" indent="-574675"/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Match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word with the school things. Then listen and repeat.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9" y="1379900"/>
            <a:ext cx="1335650" cy="15773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2" y="3065906"/>
            <a:ext cx="2464054" cy="24209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5" y="5393394"/>
            <a:ext cx="1427475" cy="10576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770">
            <a:off x="6282897" y="1138221"/>
            <a:ext cx="1817617" cy="14580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5888397" y="2489288"/>
            <a:ext cx="2957513" cy="21717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5887427" y="4783482"/>
            <a:ext cx="2658890" cy="1565218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450642" y="3008503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1450642" y="444204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1450642" y="626076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9" name="Oval 38"/>
          <p:cNvSpPr/>
          <p:nvPr/>
        </p:nvSpPr>
        <p:spPr>
          <a:xfrm>
            <a:off x="7746985" y="234559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7746985" y="4385299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1" name="Oval 40"/>
          <p:cNvSpPr/>
          <p:nvPr/>
        </p:nvSpPr>
        <p:spPr>
          <a:xfrm>
            <a:off x="7746985" y="626567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 rot="21600000">
            <a:off x="1918391" y="5638768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pencil sharpener </a:t>
            </a:r>
          </a:p>
        </p:txBody>
      </p:sp>
      <p:sp>
        <p:nvSpPr>
          <p:cNvPr id="43" name="TextBox 42"/>
          <p:cNvSpPr txBox="1"/>
          <p:nvPr/>
        </p:nvSpPr>
        <p:spPr>
          <a:xfrm rot="21600000">
            <a:off x="1592947" y="3811835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compass</a:t>
            </a:r>
          </a:p>
        </p:txBody>
      </p:sp>
      <p:sp>
        <p:nvSpPr>
          <p:cNvPr id="44" name="TextBox 43"/>
          <p:cNvSpPr txBox="1"/>
          <p:nvPr/>
        </p:nvSpPr>
        <p:spPr>
          <a:xfrm rot="21600000">
            <a:off x="1743980" y="2020508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school bag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78969" y="5662754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calculator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58395" y="2042994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rubber</a:t>
            </a:r>
          </a:p>
        </p:txBody>
      </p:sp>
      <p:sp>
        <p:nvSpPr>
          <p:cNvPr id="47" name="TextBox 46"/>
          <p:cNvSpPr txBox="1"/>
          <p:nvPr/>
        </p:nvSpPr>
        <p:spPr>
          <a:xfrm rot="21600000">
            <a:off x="4116001" y="3835229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pencil case</a:t>
            </a:r>
          </a:p>
        </p:txBody>
      </p:sp>
      <p:sp>
        <p:nvSpPr>
          <p:cNvPr id="27" name="Rounded Rectangle 26"/>
          <p:cNvSpPr>
            <a:spLocks noChangeAspect="1"/>
          </p:cNvSpPr>
          <p:nvPr/>
        </p:nvSpPr>
        <p:spPr>
          <a:xfrm>
            <a:off x="526917" y="241198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B1_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03442" y="599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35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85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ChangeAspect="1"/>
          </p:cNvSpPr>
          <p:nvPr/>
        </p:nvSpPr>
        <p:spPr>
          <a:xfrm>
            <a:off x="512199" y="2423735"/>
            <a:ext cx="2377440" cy="1371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Rectangle 494"/>
          <p:cNvSpPr>
            <a:spLocks noChangeAspect="1"/>
          </p:cNvSpPr>
          <p:nvPr/>
        </p:nvSpPr>
        <p:spPr>
          <a:xfrm>
            <a:off x="512199" y="5395572"/>
            <a:ext cx="2377440" cy="1371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Rectangle 495"/>
          <p:cNvSpPr>
            <a:spLocks noChangeAspect="1"/>
          </p:cNvSpPr>
          <p:nvPr/>
        </p:nvSpPr>
        <p:spPr>
          <a:xfrm>
            <a:off x="6545899" y="936829"/>
            <a:ext cx="2377440" cy="1371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Rectangle 496"/>
          <p:cNvSpPr>
            <a:spLocks noChangeAspect="1"/>
          </p:cNvSpPr>
          <p:nvPr/>
        </p:nvSpPr>
        <p:spPr>
          <a:xfrm>
            <a:off x="6545899" y="2425664"/>
            <a:ext cx="2377440" cy="1371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Rectangle 497"/>
          <p:cNvSpPr>
            <a:spLocks noChangeAspect="1"/>
          </p:cNvSpPr>
          <p:nvPr/>
        </p:nvSpPr>
        <p:spPr>
          <a:xfrm>
            <a:off x="3530365" y="3914499"/>
            <a:ext cx="2377440" cy="1371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Rectangle 498"/>
          <p:cNvSpPr>
            <a:spLocks noChangeAspect="1"/>
          </p:cNvSpPr>
          <p:nvPr/>
        </p:nvSpPr>
        <p:spPr>
          <a:xfrm>
            <a:off x="3530365" y="936829"/>
            <a:ext cx="2377440" cy="1371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511959" y="936829"/>
            <a:ext cx="2377921" cy="1368428"/>
            <a:chOff x="864" y="1845"/>
            <a:chExt cx="1519" cy="480"/>
          </a:xfrm>
          <a:solidFill>
            <a:srgbClr val="92D050"/>
          </a:solidFill>
        </p:grpSpPr>
        <p:sp>
          <p:nvSpPr>
            <p:cNvPr id="2" name="AutoShape 7"/>
            <p:cNvSpPr>
              <a:spLocks noChangeAspect="1" noChangeArrowheads="1"/>
            </p:cNvSpPr>
            <p:nvPr/>
          </p:nvSpPr>
          <p:spPr bwMode="gray">
            <a:xfrm>
              <a:off x="864" y="1845"/>
              <a:ext cx="1519" cy="4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 smtClean="0">
                <a:cs typeface="Arial" pitchFamily="34" charset="0"/>
              </a:endParaRPr>
            </a:p>
          </p:txBody>
        </p:sp>
        <p:sp>
          <p:nvSpPr>
            <p:cNvPr id="3" name="Text Box 9"/>
            <p:cNvSpPr txBox="1">
              <a:spLocks noChangeArrowheads="1"/>
            </p:cNvSpPr>
            <p:nvPr/>
          </p:nvSpPr>
          <p:spPr bwMode="gray">
            <a:xfrm>
              <a:off x="887" y="2019"/>
              <a:ext cx="1460" cy="18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 smtClean="0">
                  <a:cs typeface="Arial" pitchFamily="34" charset="0"/>
                </a:rPr>
                <a:t>school bag</a:t>
              </a:r>
            </a:p>
          </p:txBody>
        </p:sp>
      </p:grp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512199" y="947585"/>
            <a:ext cx="2377440" cy="1371600"/>
            <a:chOff x="288" y="720"/>
            <a:chExt cx="1409" cy="672"/>
          </a:xfrm>
          <a:solidFill>
            <a:srgbClr val="00808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AutoShape 7"/>
            <p:cNvSpPr>
              <a:spLocks noChangeArrowheads="1"/>
            </p:cNvSpPr>
            <p:nvPr/>
          </p:nvSpPr>
          <p:spPr bwMode="gray">
            <a:xfrm>
              <a:off x="288" y="720"/>
              <a:ext cx="1409" cy="6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05" name="WordArt 9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796" y="789"/>
              <a:ext cx="417" cy="550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fromWordArt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200" b="1" kern="10" dirty="0" smtClean="0">
                  <a:solidFill>
                    <a:srgbClr val="FFFF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NI-Bondon-Poste"/>
                </a:rPr>
                <a:t>1</a:t>
              </a:r>
            </a:p>
          </p:txBody>
        </p:sp>
      </p:grp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4734" y="2425664"/>
            <a:ext cx="1159769" cy="1371600"/>
          </a:xfrm>
          <a:prstGeom prst="rect">
            <a:avLst/>
          </a:prstGeom>
          <a:noFill/>
          <a:ln w="3810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1193" y="3914499"/>
            <a:ext cx="1395784" cy="1371600"/>
          </a:xfrm>
          <a:prstGeom prst="rect">
            <a:avLst/>
          </a:prstGeom>
          <a:noFill/>
          <a:ln w="3810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708" y="2423735"/>
            <a:ext cx="1910725" cy="13716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187" y="5395572"/>
            <a:ext cx="1741766" cy="1371600"/>
          </a:xfrm>
          <a:prstGeom prst="rect">
            <a:avLst/>
          </a:prstGeom>
          <a:noFill/>
          <a:ln w="3810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1517" y="936829"/>
            <a:ext cx="1586204" cy="1371600"/>
          </a:xfrm>
          <a:prstGeom prst="rect">
            <a:avLst/>
          </a:prstGeom>
          <a:noFill/>
          <a:ln w="3810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1471" y="936829"/>
            <a:ext cx="1855227" cy="1371600"/>
          </a:xfrm>
          <a:prstGeom prst="rect">
            <a:avLst/>
          </a:prstGeom>
          <a:noFill/>
          <a:ln w="3810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2" name="Group 16"/>
          <p:cNvGrpSpPr>
            <a:grpSpLocks/>
          </p:cNvGrpSpPr>
          <p:nvPr/>
        </p:nvGrpSpPr>
        <p:grpSpPr bwMode="auto">
          <a:xfrm>
            <a:off x="512199" y="2417821"/>
            <a:ext cx="2377440" cy="1371600"/>
            <a:chOff x="1440" y="624"/>
            <a:chExt cx="1371" cy="632"/>
          </a:xfrm>
          <a:solidFill>
            <a:srgbClr val="00808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AutoShape 7"/>
            <p:cNvSpPr>
              <a:spLocks noChangeArrowheads="1"/>
            </p:cNvSpPr>
            <p:nvPr/>
          </p:nvSpPr>
          <p:spPr bwMode="gray">
            <a:xfrm>
              <a:off x="1440" y="624"/>
              <a:ext cx="1371" cy="6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14" name="WordArt 18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908" y="762"/>
              <a:ext cx="406" cy="337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 dirty="0" smtClean="0">
                  <a:solidFill>
                    <a:srgbClr val="FFFF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NI-Bodon-Poster"/>
                </a:rPr>
                <a:t>2</a:t>
              </a:r>
            </a:p>
          </p:txBody>
        </p:sp>
      </p:grp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511882" y="3913256"/>
            <a:ext cx="2378075" cy="1371043"/>
            <a:chOff x="276" y="2671"/>
            <a:chExt cx="1409" cy="755"/>
          </a:xfrm>
          <a:solidFill>
            <a:srgbClr val="92D050"/>
          </a:solidFill>
        </p:grpSpPr>
        <p:sp>
          <p:nvSpPr>
            <p:cNvPr id="6" name="AutoShape 7"/>
            <p:cNvSpPr>
              <a:spLocks noChangeAspect="1" noChangeArrowheads="1"/>
            </p:cNvSpPr>
            <p:nvPr/>
          </p:nvSpPr>
          <p:spPr bwMode="gray">
            <a:xfrm>
              <a:off x="276" y="2671"/>
              <a:ext cx="1409" cy="7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gray">
            <a:xfrm>
              <a:off x="310" y="2881"/>
              <a:ext cx="13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 smtClean="0">
                  <a:cs typeface="Arial" pitchFamily="34" charset="0"/>
                </a:rPr>
                <a:t>compass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512199" y="3889048"/>
            <a:ext cx="2377440" cy="1371600"/>
            <a:chOff x="864" y="1968"/>
            <a:chExt cx="1409" cy="672"/>
          </a:xfrm>
          <a:solidFill>
            <a:srgbClr val="00808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" name="AutoShape 7"/>
            <p:cNvSpPr>
              <a:spLocks noChangeArrowheads="1"/>
            </p:cNvSpPr>
            <p:nvPr/>
          </p:nvSpPr>
          <p:spPr bwMode="gray">
            <a:xfrm>
              <a:off x="864" y="1968"/>
              <a:ext cx="1409" cy="6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20" name="WordArt 2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362" y="2078"/>
              <a:ext cx="434" cy="373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 dirty="0" smtClean="0">
                  <a:solidFill>
                    <a:srgbClr val="FFFF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NI-Bodon-Poster"/>
                </a:rPr>
                <a:t>3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504825" y="5371123"/>
            <a:ext cx="2377440" cy="1371600"/>
            <a:chOff x="3744" y="2496"/>
            <a:chExt cx="1776" cy="816"/>
          </a:xfrm>
          <a:solidFill>
            <a:srgbClr val="008080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9" name="AutoShape 7"/>
            <p:cNvSpPr>
              <a:spLocks noChangeArrowheads="1"/>
            </p:cNvSpPr>
            <p:nvPr/>
          </p:nvSpPr>
          <p:spPr bwMode="gray">
            <a:xfrm>
              <a:off x="3744" y="2496"/>
              <a:ext cx="1776" cy="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88900" h="88900"/>
            </a:sp3d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24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364" y="2640"/>
              <a:ext cx="546" cy="490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 dirty="0" smtClean="0">
                  <a:solidFill>
                    <a:srgbClr val="FFFF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NI-Bodon-Poster"/>
                </a:rPr>
                <a:t>4</a:t>
              </a:r>
            </a:p>
          </p:txBody>
        </p:sp>
      </p:grpSp>
      <p:grpSp>
        <p:nvGrpSpPr>
          <p:cNvPr id="4125" name="Group 29"/>
          <p:cNvGrpSpPr>
            <a:grpSpLocks/>
          </p:cNvGrpSpPr>
          <p:nvPr/>
        </p:nvGrpSpPr>
        <p:grpSpPr bwMode="auto">
          <a:xfrm>
            <a:off x="3530903" y="947585"/>
            <a:ext cx="2377440" cy="1371600"/>
            <a:chOff x="384" y="3504"/>
            <a:chExt cx="1776" cy="816"/>
          </a:xfrm>
          <a:solidFill>
            <a:srgbClr val="00808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0" name="AutoShape 7"/>
            <p:cNvSpPr>
              <a:spLocks noChangeArrowheads="1"/>
            </p:cNvSpPr>
            <p:nvPr/>
          </p:nvSpPr>
          <p:spPr bwMode="gray">
            <a:xfrm>
              <a:off x="384" y="3504"/>
              <a:ext cx="1776" cy="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88900" h="88900"/>
            </a:sp3d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27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1037" y="3738"/>
              <a:ext cx="478" cy="435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0" dirty="0" smtClean="0">
                  <a:solidFill>
                    <a:srgbClr val="FFFF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NI-Bondon-Poste"/>
                </a:rPr>
                <a:t>5</a:t>
              </a:r>
            </a:p>
          </p:txBody>
        </p:sp>
      </p:grpSp>
      <p:sp>
        <p:nvSpPr>
          <p:cNvPr id="188423" name="AutoShape 7"/>
          <p:cNvSpPr>
            <a:spLocks noChangeAspect="1" noChangeArrowheads="1"/>
          </p:cNvSpPr>
          <p:nvPr/>
        </p:nvSpPr>
        <p:spPr bwMode="gray">
          <a:xfrm>
            <a:off x="3530365" y="2425664"/>
            <a:ext cx="237744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8425" name="Text Box 9"/>
          <p:cNvSpPr txBox="1">
            <a:spLocks noChangeArrowheads="1"/>
          </p:cNvSpPr>
          <p:nvPr/>
        </p:nvSpPr>
        <p:spPr bwMode="gray">
          <a:xfrm>
            <a:off x="3791471" y="2881028"/>
            <a:ext cx="20074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cs typeface="Arial" pitchFamily="34" charset="0"/>
              </a:rPr>
              <a:t>rubber</a:t>
            </a:r>
          </a:p>
        </p:txBody>
      </p: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3530903" y="2417821"/>
            <a:ext cx="2377440" cy="1371600"/>
            <a:chOff x="2400" y="0"/>
            <a:chExt cx="1417" cy="672"/>
          </a:xfrm>
          <a:solidFill>
            <a:srgbClr val="00808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1" name="AutoShape 7"/>
            <p:cNvSpPr>
              <a:spLocks noChangeArrowheads="1"/>
            </p:cNvSpPr>
            <p:nvPr/>
          </p:nvSpPr>
          <p:spPr bwMode="gray">
            <a:xfrm>
              <a:off x="2400" y="0"/>
              <a:ext cx="1417" cy="6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88900" h="88900"/>
            </a:sp3d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32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2936" y="119"/>
              <a:ext cx="420" cy="358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 dirty="0" smtClean="0">
                  <a:solidFill>
                    <a:srgbClr val="FFFF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NI-Bodon-Poster"/>
                </a:rPr>
                <a:t>6</a:t>
              </a:r>
            </a:p>
          </p:txBody>
        </p:sp>
      </p:grpSp>
      <p:sp>
        <p:nvSpPr>
          <p:cNvPr id="12" name="AutoShape 7"/>
          <p:cNvSpPr>
            <a:spLocks noChangeAspect="1" noChangeArrowheads="1"/>
          </p:cNvSpPr>
          <p:nvPr/>
        </p:nvSpPr>
        <p:spPr bwMode="gray">
          <a:xfrm>
            <a:off x="6545899" y="3914499"/>
            <a:ext cx="237744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6613527" y="4356122"/>
            <a:ext cx="2224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cs typeface="Arial" pitchFamily="34" charset="0"/>
              </a:rPr>
              <a:t>pencil case</a:t>
            </a:r>
          </a:p>
        </p:txBody>
      </p:sp>
      <p:grpSp>
        <p:nvGrpSpPr>
          <p:cNvPr id="4135" name="Group 39"/>
          <p:cNvGrpSpPr>
            <a:grpSpLocks/>
          </p:cNvGrpSpPr>
          <p:nvPr/>
        </p:nvGrpSpPr>
        <p:grpSpPr bwMode="auto">
          <a:xfrm>
            <a:off x="3530903" y="3889048"/>
            <a:ext cx="2377440" cy="1371600"/>
            <a:chOff x="3984" y="3504"/>
            <a:chExt cx="1776" cy="816"/>
          </a:xfrm>
          <a:solidFill>
            <a:srgbClr val="008080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4" name="AutoShape 7"/>
            <p:cNvSpPr>
              <a:spLocks noChangeArrowheads="1"/>
            </p:cNvSpPr>
            <p:nvPr/>
          </p:nvSpPr>
          <p:spPr bwMode="gray">
            <a:xfrm>
              <a:off x="3984" y="3504"/>
              <a:ext cx="1776" cy="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88900" h="88900"/>
            </a:sp3d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37" name="WordArt 4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4627" y="3645"/>
              <a:ext cx="546" cy="490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 dirty="0" smtClean="0">
                  <a:solidFill>
                    <a:srgbClr val="FFFF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NI-Bodon-Poster"/>
                </a:rPr>
                <a:t>7</a:t>
              </a:r>
            </a:p>
          </p:txBody>
        </p:sp>
      </p:grpSp>
      <p:sp>
        <p:nvSpPr>
          <p:cNvPr id="15" name="AutoShape 7"/>
          <p:cNvSpPr>
            <a:spLocks noChangeAspect="1" noChangeArrowheads="1"/>
          </p:cNvSpPr>
          <p:nvPr/>
        </p:nvSpPr>
        <p:spPr bwMode="gray">
          <a:xfrm>
            <a:off x="3530365" y="5403334"/>
            <a:ext cx="237744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3612738" y="5631982"/>
            <a:ext cx="2206625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cs typeface="Arial" pitchFamily="34" charset="0"/>
              </a:rPr>
              <a:t>pencil sharpener</a:t>
            </a:r>
          </a:p>
        </p:txBody>
      </p:sp>
      <p:grpSp>
        <p:nvGrpSpPr>
          <p:cNvPr id="4140" name="Group 44"/>
          <p:cNvGrpSpPr>
            <a:grpSpLocks/>
          </p:cNvGrpSpPr>
          <p:nvPr/>
        </p:nvGrpSpPr>
        <p:grpSpPr bwMode="auto">
          <a:xfrm>
            <a:off x="3530903" y="5371123"/>
            <a:ext cx="2377440" cy="1371600"/>
            <a:chOff x="3984" y="1248"/>
            <a:chExt cx="1776" cy="816"/>
          </a:xfrm>
          <a:solidFill>
            <a:srgbClr val="00808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7" name="AutoShape 7"/>
            <p:cNvSpPr>
              <a:spLocks noChangeArrowheads="1"/>
            </p:cNvSpPr>
            <p:nvPr/>
          </p:nvSpPr>
          <p:spPr bwMode="gray">
            <a:xfrm>
              <a:off x="3984" y="1248"/>
              <a:ext cx="1776" cy="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88900" h="88900"/>
            </a:sp3d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42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4608" y="1392"/>
              <a:ext cx="478" cy="490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 dirty="0" smtClean="0">
                  <a:solidFill>
                    <a:srgbClr val="FFFF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NI-Bodon-Poster"/>
                </a:rPr>
                <a:t>8</a:t>
              </a:r>
            </a:p>
          </p:txBody>
        </p:sp>
      </p:grpSp>
      <p:grpSp>
        <p:nvGrpSpPr>
          <p:cNvPr id="4143" name="Group 47"/>
          <p:cNvGrpSpPr>
            <a:grpSpLocks/>
          </p:cNvGrpSpPr>
          <p:nvPr/>
        </p:nvGrpSpPr>
        <p:grpSpPr bwMode="auto">
          <a:xfrm>
            <a:off x="6545820" y="939646"/>
            <a:ext cx="2377440" cy="1371600"/>
            <a:chOff x="3984" y="0"/>
            <a:chExt cx="1776" cy="816"/>
          </a:xfrm>
          <a:solidFill>
            <a:srgbClr val="00808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8" name="AutoShape 7"/>
            <p:cNvSpPr>
              <a:spLocks noChangeArrowheads="1"/>
            </p:cNvSpPr>
            <p:nvPr/>
          </p:nvSpPr>
          <p:spPr bwMode="gray">
            <a:xfrm>
              <a:off x="3984" y="0"/>
              <a:ext cx="1776" cy="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88900" h="88900"/>
            </a:sp3d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45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4656" y="192"/>
              <a:ext cx="478" cy="435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 dirty="0" smtClean="0">
                  <a:solidFill>
                    <a:srgbClr val="FFFF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NI-Bondon-Poste"/>
                </a:rPr>
                <a:t>9</a:t>
              </a:r>
            </a:p>
          </p:txBody>
        </p:sp>
      </p:grpSp>
      <p:grpSp>
        <p:nvGrpSpPr>
          <p:cNvPr id="4146" name="Group 50"/>
          <p:cNvGrpSpPr>
            <a:grpSpLocks/>
          </p:cNvGrpSpPr>
          <p:nvPr/>
        </p:nvGrpSpPr>
        <p:grpSpPr bwMode="auto">
          <a:xfrm>
            <a:off x="6545820" y="2417821"/>
            <a:ext cx="2377440" cy="1371600"/>
            <a:chOff x="3984" y="240"/>
            <a:chExt cx="1776" cy="816"/>
          </a:xfrm>
          <a:solidFill>
            <a:srgbClr val="00808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3984" y="240"/>
              <a:ext cx="1776" cy="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88900" h="88900"/>
            </a:sp3d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48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4560" y="432"/>
              <a:ext cx="615" cy="435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 dirty="0" smtClean="0">
                  <a:solidFill>
                    <a:srgbClr val="FFFF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NI-Bodon-Poster"/>
                </a:rPr>
                <a:t>10</a:t>
              </a:r>
            </a:p>
          </p:txBody>
        </p:sp>
      </p:grpSp>
      <p:grpSp>
        <p:nvGrpSpPr>
          <p:cNvPr id="4149" name="Group 53"/>
          <p:cNvGrpSpPr>
            <a:grpSpLocks/>
          </p:cNvGrpSpPr>
          <p:nvPr/>
        </p:nvGrpSpPr>
        <p:grpSpPr bwMode="auto">
          <a:xfrm>
            <a:off x="6545820" y="3889048"/>
            <a:ext cx="2377440" cy="1371600"/>
            <a:chOff x="3984" y="192"/>
            <a:chExt cx="1776" cy="816"/>
          </a:xfrm>
          <a:solidFill>
            <a:srgbClr val="008080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0" name="AutoShape 7"/>
            <p:cNvSpPr>
              <a:spLocks noChangeArrowheads="1"/>
            </p:cNvSpPr>
            <p:nvPr/>
          </p:nvSpPr>
          <p:spPr bwMode="gray">
            <a:xfrm>
              <a:off x="3984" y="192"/>
              <a:ext cx="1776" cy="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88900" h="88900"/>
            </a:sp3d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51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4553" y="384"/>
              <a:ext cx="615" cy="435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 dirty="0" smtClean="0">
                  <a:solidFill>
                    <a:srgbClr val="FFFF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NI-Bodon-Poster"/>
                </a:rPr>
                <a:t>11</a:t>
              </a:r>
            </a:p>
          </p:txBody>
        </p:sp>
      </p:grpSp>
      <p:grpSp>
        <p:nvGrpSpPr>
          <p:cNvPr id="4152" name="Group 56"/>
          <p:cNvGrpSpPr>
            <a:grpSpLocks/>
          </p:cNvGrpSpPr>
          <p:nvPr/>
        </p:nvGrpSpPr>
        <p:grpSpPr bwMode="auto">
          <a:xfrm>
            <a:off x="6545264" y="5403334"/>
            <a:ext cx="2378075" cy="1371599"/>
            <a:chOff x="3844" y="3483"/>
            <a:chExt cx="1498" cy="864"/>
          </a:xfrm>
          <a:solidFill>
            <a:schemeClr val="accent1">
              <a:lumMod val="75000"/>
            </a:schemeClr>
          </a:solidFill>
        </p:grpSpPr>
        <p:sp>
          <p:nvSpPr>
            <p:cNvPr id="21" name="AutoShape 7"/>
            <p:cNvSpPr>
              <a:spLocks noChangeAspect="1" noChangeArrowheads="1"/>
            </p:cNvSpPr>
            <p:nvPr/>
          </p:nvSpPr>
          <p:spPr bwMode="gray">
            <a:xfrm>
              <a:off x="3844" y="3483"/>
              <a:ext cx="1498" cy="864"/>
            </a:xfrm>
            <a:prstGeom prst="rect">
              <a:avLst/>
            </a:prstGeom>
            <a:grpFill/>
            <a:ln w="3810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gray">
            <a:xfrm>
              <a:off x="3894" y="3754"/>
              <a:ext cx="1401" cy="32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 smtClean="0">
                  <a:cs typeface="Arial" pitchFamily="34" charset="0"/>
                </a:rPr>
                <a:t>calculator</a:t>
              </a:r>
            </a:p>
          </p:txBody>
        </p:sp>
      </p:grpSp>
      <p:grpSp>
        <p:nvGrpSpPr>
          <p:cNvPr id="4155" name="Group 59"/>
          <p:cNvGrpSpPr>
            <a:grpSpLocks/>
          </p:cNvGrpSpPr>
          <p:nvPr/>
        </p:nvGrpSpPr>
        <p:grpSpPr bwMode="auto">
          <a:xfrm>
            <a:off x="6545820" y="5371123"/>
            <a:ext cx="2377440" cy="1371600"/>
            <a:chOff x="2208" y="0"/>
            <a:chExt cx="1776" cy="816"/>
          </a:xfrm>
          <a:solidFill>
            <a:srgbClr val="00808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3" name="AutoShape 7"/>
            <p:cNvSpPr>
              <a:spLocks noChangeArrowheads="1"/>
            </p:cNvSpPr>
            <p:nvPr/>
          </p:nvSpPr>
          <p:spPr bwMode="gray">
            <a:xfrm>
              <a:off x="2208" y="0"/>
              <a:ext cx="1776" cy="8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88900" h="88900"/>
            </a:sp3d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57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2766" y="192"/>
              <a:ext cx="683" cy="490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 dirty="0" smtClean="0">
                  <a:solidFill>
                    <a:srgbClr val="FFFF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NI-Bodon-Poster"/>
                </a:rPr>
                <a:t>12</a:t>
              </a:r>
            </a:p>
          </p:txBody>
        </p:sp>
      </p:grpSp>
      <p:grpSp>
        <p:nvGrpSpPr>
          <p:cNvPr id="4158" name="Group 62"/>
          <p:cNvGrpSpPr>
            <a:grpSpLocks/>
          </p:cNvGrpSpPr>
          <p:nvPr/>
        </p:nvGrpSpPr>
        <p:grpSpPr bwMode="auto">
          <a:xfrm>
            <a:off x="5426075" y="100013"/>
            <a:ext cx="2743200" cy="722313"/>
            <a:chOff x="1404" y="3282"/>
            <a:chExt cx="3060" cy="406"/>
          </a:xfrm>
        </p:grpSpPr>
        <p:sp>
          <p:nvSpPr>
            <p:cNvPr id="4159" name="AutoShape 63"/>
            <p:cNvSpPr>
              <a:spLocks noChangeArrowheads="1"/>
            </p:cNvSpPr>
            <p:nvPr/>
          </p:nvSpPr>
          <p:spPr bwMode="gray">
            <a:xfrm>
              <a:off x="1404" y="3282"/>
              <a:ext cx="3060" cy="40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2268B4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60" name="AutoShape 64"/>
            <p:cNvSpPr>
              <a:spLocks noChangeArrowheads="1"/>
            </p:cNvSpPr>
            <p:nvPr/>
          </p:nvSpPr>
          <p:spPr bwMode="gray">
            <a:xfrm>
              <a:off x="1458" y="3312"/>
              <a:ext cx="2970" cy="33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1166D7">
                    <a:gamma/>
                    <a:tint val="48627"/>
                    <a:invGamma/>
                  </a:srgbClr>
                </a:gs>
                <a:gs pos="100000">
                  <a:srgbClr val="1166D7">
                    <a:alpha val="50000"/>
                  </a:srgbClr>
                </a:gs>
              </a:gsLst>
              <a:lin ang="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61" name="Group 65"/>
          <p:cNvGrpSpPr>
            <a:grpSpLocks/>
          </p:cNvGrpSpPr>
          <p:nvPr/>
        </p:nvGrpSpPr>
        <p:grpSpPr bwMode="auto">
          <a:xfrm>
            <a:off x="1962150" y="100013"/>
            <a:ext cx="2590800" cy="722313"/>
            <a:chOff x="1404" y="3282"/>
            <a:chExt cx="3060" cy="406"/>
          </a:xfrm>
        </p:grpSpPr>
        <p:sp>
          <p:nvSpPr>
            <p:cNvPr id="4162" name="AutoShape 66"/>
            <p:cNvSpPr>
              <a:spLocks noChangeArrowheads="1"/>
            </p:cNvSpPr>
            <p:nvPr/>
          </p:nvSpPr>
          <p:spPr bwMode="gray">
            <a:xfrm>
              <a:off x="1404" y="3282"/>
              <a:ext cx="3060" cy="40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2268B4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63" name="AutoShape 67"/>
            <p:cNvSpPr>
              <a:spLocks noChangeArrowheads="1"/>
            </p:cNvSpPr>
            <p:nvPr/>
          </p:nvSpPr>
          <p:spPr bwMode="gray">
            <a:xfrm>
              <a:off x="1458" y="3312"/>
              <a:ext cx="2970" cy="33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1166D7">
                    <a:gamma/>
                    <a:tint val="48627"/>
                    <a:invGamma/>
                  </a:srgbClr>
                </a:gs>
                <a:gs pos="100000">
                  <a:srgbClr val="1166D7">
                    <a:alpha val="50000"/>
                  </a:srgbClr>
                </a:gs>
              </a:gsLst>
              <a:lin ang="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64" name="Text Box 68"/>
          <p:cNvSpPr txBox="1">
            <a:spLocks noChangeArrowheads="1"/>
          </p:cNvSpPr>
          <p:nvPr/>
        </p:nvSpPr>
        <p:spPr bwMode="gray">
          <a:xfrm>
            <a:off x="3540458" y="64408"/>
            <a:ext cx="5549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chemeClr val="bg1"/>
                </a:solidFill>
                <a:cs typeface="Arial" pitchFamily="34" charset="0"/>
              </a:rPr>
              <a:t>A</a:t>
            </a:r>
          </a:p>
        </p:txBody>
      </p:sp>
      <p:sp>
        <p:nvSpPr>
          <p:cNvPr id="4165" name="Text Box 69"/>
          <p:cNvSpPr txBox="1">
            <a:spLocks noChangeArrowheads="1"/>
          </p:cNvSpPr>
          <p:nvPr/>
        </p:nvSpPr>
        <p:spPr bwMode="auto">
          <a:xfrm>
            <a:off x="2876550" y="88900"/>
            <a:ext cx="5905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smtClean="0">
                <a:solidFill>
                  <a:srgbClr val="FF3300"/>
                </a:solidFill>
                <a:sym typeface="Wingdings" pitchFamily="2" charset="2"/>
              </a:rPr>
              <a:t></a:t>
            </a:r>
          </a:p>
        </p:txBody>
      </p:sp>
      <p:sp>
        <p:nvSpPr>
          <p:cNvPr id="4166" name="Text Box 70"/>
          <p:cNvSpPr txBox="1">
            <a:spLocks noChangeArrowheads="1"/>
          </p:cNvSpPr>
          <p:nvPr/>
        </p:nvSpPr>
        <p:spPr bwMode="auto">
          <a:xfrm>
            <a:off x="6530975" y="88900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dirty="0" smtClean="0">
                <a:solidFill>
                  <a:srgbClr val="FF3300"/>
                </a:solidFill>
                <a:sym typeface="Wingdings" pitchFamily="2" charset="2"/>
              </a:rPr>
              <a:t></a:t>
            </a:r>
          </a:p>
        </p:txBody>
      </p:sp>
      <p:sp>
        <p:nvSpPr>
          <p:cNvPr id="4167" name="Text Box 71"/>
          <p:cNvSpPr txBox="1">
            <a:spLocks noChangeArrowheads="1"/>
          </p:cNvSpPr>
          <p:nvPr/>
        </p:nvSpPr>
        <p:spPr bwMode="gray">
          <a:xfrm>
            <a:off x="5730875" y="68944"/>
            <a:ext cx="7239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chemeClr val="bg1"/>
                </a:solidFill>
                <a:cs typeface="Arial" pitchFamily="34" charset="0"/>
              </a:rPr>
              <a:t>B</a:t>
            </a:r>
          </a:p>
        </p:txBody>
      </p:sp>
      <p:grpSp>
        <p:nvGrpSpPr>
          <p:cNvPr id="4168" name="Group 72"/>
          <p:cNvGrpSpPr>
            <a:grpSpLocks/>
          </p:cNvGrpSpPr>
          <p:nvPr/>
        </p:nvGrpSpPr>
        <p:grpSpPr bwMode="auto">
          <a:xfrm>
            <a:off x="1981200" y="127000"/>
            <a:ext cx="796925" cy="722313"/>
            <a:chOff x="960" y="2160"/>
            <a:chExt cx="502" cy="455"/>
          </a:xfrm>
        </p:grpSpPr>
        <p:grpSp>
          <p:nvGrpSpPr>
            <p:cNvPr id="4169" name="Group 73"/>
            <p:cNvGrpSpPr>
              <a:grpSpLocks/>
            </p:cNvGrpSpPr>
            <p:nvPr/>
          </p:nvGrpSpPr>
          <p:grpSpPr bwMode="auto">
            <a:xfrm>
              <a:off x="960" y="2160"/>
              <a:ext cx="499" cy="455"/>
              <a:chOff x="884" y="2523"/>
              <a:chExt cx="862" cy="862"/>
            </a:xfrm>
          </p:grpSpPr>
          <p:sp>
            <p:nvSpPr>
              <p:cNvPr id="4170" name="Oval 74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71" name="Oval 75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72" name="Oval 76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73" name="Oval 77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74" name="Oval 78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75" name="Oval 79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76" name="Oval 80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77" name="Oval 81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78" name="Oval 82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179" name="Text Box 83"/>
            <p:cNvSpPr txBox="1">
              <a:spLocks noChangeArrowheads="1"/>
            </p:cNvSpPr>
            <p:nvPr/>
          </p:nvSpPr>
          <p:spPr bwMode="auto">
            <a:xfrm>
              <a:off x="963" y="2182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smtClean="0">
                  <a:solidFill>
                    <a:srgbClr val="FF3300"/>
                  </a:solidFill>
                  <a:latin typeface="VNI-Bodon-Poster" pitchFamily="2" charset="0"/>
                </a:rPr>
                <a:t>8</a:t>
              </a:r>
            </a:p>
          </p:txBody>
        </p:sp>
      </p:grpSp>
      <p:grpSp>
        <p:nvGrpSpPr>
          <p:cNvPr id="4180" name="Group 84"/>
          <p:cNvGrpSpPr>
            <a:grpSpLocks/>
          </p:cNvGrpSpPr>
          <p:nvPr/>
        </p:nvGrpSpPr>
        <p:grpSpPr bwMode="auto">
          <a:xfrm>
            <a:off x="1981200" y="127000"/>
            <a:ext cx="796925" cy="722313"/>
            <a:chOff x="960" y="2160"/>
            <a:chExt cx="502" cy="455"/>
          </a:xfrm>
        </p:grpSpPr>
        <p:grpSp>
          <p:nvGrpSpPr>
            <p:cNvPr id="4181" name="Group 85"/>
            <p:cNvGrpSpPr>
              <a:grpSpLocks/>
            </p:cNvGrpSpPr>
            <p:nvPr/>
          </p:nvGrpSpPr>
          <p:grpSpPr bwMode="auto">
            <a:xfrm>
              <a:off x="960" y="2160"/>
              <a:ext cx="499" cy="455"/>
              <a:chOff x="884" y="2523"/>
              <a:chExt cx="862" cy="862"/>
            </a:xfrm>
          </p:grpSpPr>
          <p:sp>
            <p:nvSpPr>
              <p:cNvPr id="4182" name="Oval 86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83" name="Oval 87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84" name="Oval 88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85" name="Oval 89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86" name="Oval 90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87" name="Oval 91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88" name="Oval 92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89" name="Oval 93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90" name="Oval 94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191" name="Text Box 95"/>
            <p:cNvSpPr txBox="1">
              <a:spLocks noChangeArrowheads="1"/>
            </p:cNvSpPr>
            <p:nvPr/>
          </p:nvSpPr>
          <p:spPr bwMode="auto">
            <a:xfrm>
              <a:off x="963" y="2182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smtClean="0">
                  <a:solidFill>
                    <a:srgbClr val="FF3300"/>
                  </a:solidFill>
                  <a:latin typeface="VNI-Bodon-Poster" pitchFamily="2" charset="0"/>
                </a:rPr>
                <a:t>7</a:t>
              </a:r>
            </a:p>
          </p:txBody>
        </p:sp>
      </p:grpSp>
      <p:grpSp>
        <p:nvGrpSpPr>
          <p:cNvPr id="4192" name="Group 96"/>
          <p:cNvGrpSpPr>
            <a:grpSpLocks/>
          </p:cNvGrpSpPr>
          <p:nvPr/>
        </p:nvGrpSpPr>
        <p:grpSpPr bwMode="auto">
          <a:xfrm>
            <a:off x="1981200" y="127000"/>
            <a:ext cx="796925" cy="722313"/>
            <a:chOff x="960" y="2160"/>
            <a:chExt cx="502" cy="455"/>
          </a:xfrm>
        </p:grpSpPr>
        <p:grpSp>
          <p:nvGrpSpPr>
            <p:cNvPr id="4193" name="Group 97"/>
            <p:cNvGrpSpPr>
              <a:grpSpLocks/>
            </p:cNvGrpSpPr>
            <p:nvPr/>
          </p:nvGrpSpPr>
          <p:grpSpPr bwMode="auto">
            <a:xfrm>
              <a:off x="960" y="2160"/>
              <a:ext cx="499" cy="455"/>
              <a:chOff x="884" y="2523"/>
              <a:chExt cx="862" cy="862"/>
            </a:xfrm>
          </p:grpSpPr>
          <p:sp>
            <p:nvSpPr>
              <p:cNvPr id="4194" name="Oval 98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95" name="Oval 99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96" name="Oval 100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97" name="Oval 101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98" name="Oval 102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99" name="Oval 103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00" name="Oval 104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01" name="Oval 105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02" name="Oval 106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203" name="Text Box 107"/>
            <p:cNvSpPr txBox="1">
              <a:spLocks noChangeArrowheads="1"/>
            </p:cNvSpPr>
            <p:nvPr/>
          </p:nvSpPr>
          <p:spPr bwMode="auto">
            <a:xfrm>
              <a:off x="963" y="2182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smtClean="0">
                  <a:solidFill>
                    <a:srgbClr val="FF3300"/>
                  </a:solidFill>
                  <a:latin typeface="VNI-Bodon-Poster" pitchFamily="2" charset="0"/>
                </a:rPr>
                <a:t>6</a:t>
              </a:r>
            </a:p>
          </p:txBody>
        </p:sp>
      </p:grpSp>
      <p:grpSp>
        <p:nvGrpSpPr>
          <p:cNvPr id="4204" name="Group 108"/>
          <p:cNvGrpSpPr>
            <a:grpSpLocks/>
          </p:cNvGrpSpPr>
          <p:nvPr/>
        </p:nvGrpSpPr>
        <p:grpSpPr bwMode="auto">
          <a:xfrm>
            <a:off x="1981200" y="127000"/>
            <a:ext cx="796925" cy="722313"/>
            <a:chOff x="960" y="2160"/>
            <a:chExt cx="502" cy="455"/>
          </a:xfrm>
        </p:grpSpPr>
        <p:grpSp>
          <p:nvGrpSpPr>
            <p:cNvPr id="4205" name="Group 109"/>
            <p:cNvGrpSpPr>
              <a:grpSpLocks/>
            </p:cNvGrpSpPr>
            <p:nvPr/>
          </p:nvGrpSpPr>
          <p:grpSpPr bwMode="auto">
            <a:xfrm>
              <a:off x="960" y="2160"/>
              <a:ext cx="499" cy="455"/>
              <a:chOff x="884" y="2523"/>
              <a:chExt cx="862" cy="862"/>
            </a:xfrm>
          </p:grpSpPr>
          <p:sp>
            <p:nvSpPr>
              <p:cNvPr id="4206" name="Oval 110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07" name="Oval 11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08" name="Oval 112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09" name="Oval 113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10" name="Oval 114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11" name="Oval 115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12" name="Oval 116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13" name="Oval 117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14" name="Oval 118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215" name="Text Box 119"/>
            <p:cNvSpPr txBox="1">
              <a:spLocks noChangeArrowheads="1"/>
            </p:cNvSpPr>
            <p:nvPr/>
          </p:nvSpPr>
          <p:spPr bwMode="auto">
            <a:xfrm>
              <a:off x="963" y="2182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smtClean="0">
                  <a:solidFill>
                    <a:srgbClr val="FF3300"/>
                  </a:solidFill>
                  <a:latin typeface="VNI-Bodon-Poster" pitchFamily="2" charset="0"/>
                </a:rPr>
                <a:t>5</a:t>
              </a:r>
            </a:p>
          </p:txBody>
        </p:sp>
      </p:grpSp>
      <p:grpSp>
        <p:nvGrpSpPr>
          <p:cNvPr id="4216" name="Group 120"/>
          <p:cNvGrpSpPr>
            <a:grpSpLocks/>
          </p:cNvGrpSpPr>
          <p:nvPr/>
        </p:nvGrpSpPr>
        <p:grpSpPr bwMode="auto">
          <a:xfrm>
            <a:off x="1981200" y="127000"/>
            <a:ext cx="796925" cy="722313"/>
            <a:chOff x="960" y="2160"/>
            <a:chExt cx="502" cy="455"/>
          </a:xfrm>
        </p:grpSpPr>
        <p:grpSp>
          <p:nvGrpSpPr>
            <p:cNvPr id="4217" name="Group 121"/>
            <p:cNvGrpSpPr>
              <a:grpSpLocks/>
            </p:cNvGrpSpPr>
            <p:nvPr/>
          </p:nvGrpSpPr>
          <p:grpSpPr bwMode="auto">
            <a:xfrm>
              <a:off x="960" y="2160"/>
              <a:ext cx="499" cy="455"/>
              <a:chOff x="884" y="2523"/>
              <a:chExt cx="862" cy="862"/>
            </a:xfrm>
          </p:grpSpPr>
          <p:sp>
            <p:nvSpPr>
              <p:cNvPr id="4218" name="Oval 122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19" name="Oval 123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20" name="Oval 124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21" name="Oval 125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22" name="Oval 126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23" name="Oval 12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24" name="Oval 12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25" name="Oval 12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26" name="Oval 13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227" name="Text Box 131"/>
            <p:cNvSpPr txBox="1">
              <a:spLocks noChangeArrowheads="1"/>
            </p:cNvSpPr>
            <p:nvPr/>
          </p:nvSpPr>
          <p:spPr bwMode="auto">
            <a:xfrm>
              <a:off x="963" y="2182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smtClean="0">
                  <a:solidFill>
                    <a:srgbClr val="FF3300"/>
                  </a:solidFill>
                  <a:latin typeface="VNI-Bodon-Poster" pitchFamily="2" charset="0"/>
                </a:rPr>
                <a:t>4</a:t>
              </a:r>
            </a:p>
          </p:txBody>
        </p:sp>
      </p:grpSp>
      <p:grpSp>
        <p:nvGrpSpPr>
          <p:cNvPr id="4228" name="Group 132"/>
          <p:cNvGrpSpPr>
            <a:grpSpLocks/>
          </p:cNvGrpSpPr>
          <p:nvPr/>
        </p:nvGrpSpPr>
        <p:grpSpPr bwMode="auto">
          <a:xfrm>
            <a:off x="1981200" y="127000"/>
            <a:ext cx="796925" cy="722313"/>
            <a:chOff x="960" y="2160"/>
            <a:chExt cx="502" cy="455"/>
          </a:xfrm>
        </p:grpSpPr>
        <p:grpSp>
          <p:nvGrpSpPr>
            <p:cNvPr id="4229" name="Group 133"/>
            <p:cNvGrpSpPr>
              <a:grpSpLocks/>
            </p:cNvGrpSpPr>
            <p:nvPr/>
          </p:nvGrpSpPr>
          <p:grpSpPr bwMode="auto">
            <a:xfrm>
              <a:off x="960" y="2160"/>
              <a:ext cx="499" cy="455"/>
              <a:chOff x="884" y="2523"/>
              <a:chExt cx="862" cy="862"/>
            </a:xfrm>
          </p:grpSpPr>
          <p:sp>
            <p:nvSpPr>
              <p:cNvPr id="4230" name="Oval 134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31" name="Oval 135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32" name="Oval 136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33" name="Oval 137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34" name="Oval 138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35" name="Oval 139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36" name="Oval 140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37" name="Oval 141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38" name="Oval 142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239" name="Text Box 143"/>
            <p:cNvSpPr txBox="1">
              <a:spLocks noChangeArrowheads="1"/>
            </p:cNvSpPr>
            <p:nvPr/>
          </p:nvSpPr>
          <p:spPr bwMode="auto">
            <a:xfrm>
              <a:off x="963" y="2182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smtClean="0">
                  <a:solidFill>
                    <a:srgbClr val="FF3300"/>
                  </a:solidFill>
                  <a:latin typeface="VNI-Bodon-Poster" pitchFamily="2" charset="0"/>
                </a:rPr>
                <a:t>3</a:t>
              </a:r>
            </a:p>
          </p:txBody>
        </p:sp>
      </p:grpSp>
      <p:grpSp>
        <p:nvGrpSpPr>
          <p:cNvPr id="4240" name="Group 144"/>
          <p:cNvGrpSpPr>
            <a:grpSpLocks/>
          </p:cNvGrpSpPr>
          <p:nvPr/>
        </p:nvGrpSpPr>
        <p:grpSpPr bwMode="auto">
          <a:xfrm>
            <a:off x="1981200" y="127000"/>
            <a:ext cx="796925" cy="722313"/>
            <a:chOff x="960" y="2160"/>
            <a:chExt cx="502" cy="455"/>
          </a:xfrm>
        </p:grpSpPr>
        <p:grpSp>
          <p:nvGrpSpPr>
            <p:cNvPr id="4241" name="Group 145"/>
            <p:cNvGrpSpPr>
              <a:grpSpLocks/>
            </p:cNvGrpSpPr>
            <p:nvPr/>
          </p:nvGrpSpPr>
          <p:grpSpPr bwMode="auto">
            <a:xfrm>
              <a:off x="960" y="2160"/>
              <a:ext cx="499" cy="455"/>
              <a:chOff x="884" y="2523"/>
              <a:chExt cx="862" cy="862"/>
            </a:xfrm>
          </p:grpSpPr>
          <p:sp>
            <p:nvSpPr>
              <p:cNvPr id="4242" name="Oval 146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43" name="Oval 147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44" name="Oval 148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45" name="Oval 149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46" name="Oval 150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47" name="Oval 151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48" name="Oval 152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49" name="Oval 153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50" name="Oval 154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251" name="Text Box 155"/>
            <p:cNvSpPr txBox="1">
              <a:spLocks noChangeArrowheads="1"/>
            </p:cNvSpPr>
            <p:nvPr/>
          </p:nvSpPr>
          <p:spPr bwMode="auto">
            <a:xfrm>
              <a:off x="963" y="2182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smtClean="0">
                  <a:solidFill>
                    <a:srgbClr val="FF3300"/>
                  </a:solidFill>
                  <a:latin typeface="VNI-Bodon-Poster" pitchFamily="2" charset="0"/>
                </a:rPr>
                <a:t>2</a:t>
              </a:r>
            </a:p>
          </p:txBody>
        </p:sp>
      </p:grpSp>
      <p:grpSp>
        <p:nvGrpSpPr>
          <p:cNvPr id="4252" name="Group 156"/>
          <p:cNvGrpSpPr>
            <a:grpSpLocks/>
          </p:cNvGrpSpPr>
          <p:nvPr/>
        </p:nvGrpSpPr>
        <p:grpSpPr bwMode="auto">
          <a:xfrm>
            <a:off x="1981200" y="127000"/>
            <a:ext cx="796925" cy="722313"/>
            <a:chOff x="960" y="2160"/>
            <a:chExt cx="502" cy="455"/>
          </a:xfrm>
        </p:grpSpPr>
        <p:grpSp>
          <p:nvGrpSpPr>
            <p:cNvPr id="4253" name="Group 157"/>
            <p:cNvGrpSpPr>
              <a:grpSpLocks/>
            </p:cNvGrpSpPr>
            <p:nvPr/>
          </p:nvGrpSpPr>
          <p:grpSpPr bwMode="auto">
            <a:xfrm>
              <a:off x="960" y="2160"/>
              <a:ext cx="499" cy="455"/>
              <a:chOff x="884" y="2523"/>
              <a:chExt cx="862" cy="862"/>
            </a:xfrm>
          </p:grpSpPr>
          <p:sp>
            <p:nvSpPr>
              <p:cNvPr id="4254" name="Oval 158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55" name="Oval 159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56" name="Oval 160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57" name="Oval 161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58" name="Oval 162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59" name="Oval 163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60" name="Oval 164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61" name="Oval 165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62" name="Oval 166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263" name="Text Box 167"/>
            <p:cNvSpPr txBox="1">
              <a:spLocks noChangeArrowheads="1"/>
            </p:cNvSpPr>
            <p:nvPr/>
          </p:nvSpPr>
          <p:spPr bwMode="auto">
            <a:xfrm>
              <a:off x="963" y="2182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smtClean="0">
                  <a:solidFill>
                    <a:srgbClr val="FF3300"/>
                  </a:solidFill>
                  <a:latin typeface="VNI-Bodon-Poster" pitchFamily="2" charset="0"/>
                </a:rPr>
                <a:t>1</a:t>
              </a:r>
            </a:p>
          </p:txBody>
        </p:sp>
      </p:grpSp>
      <p:grpSp>
        <p:nvGrpSpPr>
          <p:cNvPr id="4264" name="Group 168"/>
          <p:cNvGrpSpPr>
            <a:grpSpLocks/>
          </p:cNvGrpSpPr>
          <p:nvPr/>
        </p:nvGrpSpPr>
        <p:grpSpPr bwMode="auto">
          <a:xfrm>
            <a:off x="1962150" y="127000"/>
            <a:ext cx="796925" cy="722313"/>
            <a:chOff x="960" y="2160"/>
            <a:chExt cx="502" cy="455"/>
          </a:xfrm>
        </p:grpSpPr>
        <p:grpSp>
          <p:nvGrpSpPr>
            <p:cNvPr id="4265" name="Group 169"/>
            <p:cNvGrpSpPr>
              <a:grpSpLocks/>
            </p:cNvGrpSpPr>
            <p:nvPr/>
          </p:nvGrpSpPr>
          <p:grpSpPr bwMode="auto">
            <a:xfrm>
              <a:off x="960" y="2160"/>
              <a:ext cx="499" cy="455"/>
              <a:chOff x="884" y="2523"/>
              <a:chExt cx="862" cy="862"/>
            </a:xfrm>
          </p:grpSpPr>
          <p:sp>
            <p:nvSpPr>
              <p:cNvPr id="4266" name="Oval 170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67" name="Oval 17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68" name="Oval 172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69" name="Oval 173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70" name="Oval 174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71" name="Oval 175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72" name="Oval 176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73" name="Oval 177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74" name="Oval 178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275" name="Text Box 179"/>
            <p:cNvSpPr txBox="1">
              <a:spLocks noChangeArrowheads="1"/>
            </p:cNvSpPr>
            <p:nvPr/>
          </p:nvSpPr>
          <p:spPr bwMode="auto">
            <a:xfrm>
              <a:off x="963" y="2182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smtClean="0">
                  <a:solidFill>
                    <a:srgbClr val="FF3300"/>
                  </a:solidFill>
                  <a:latin typeface="VNI-Bodon-Poster" pitchFamily="2" charset="0"/>
                </a:rPr>
                <a:t>0</a:t>
              </a:r>
            </a:p>
          </p:txBody>
        </p:sp>
      </p:grpSp>
      <p:grpSp>
        <p:nvGrpSpPr>
          <p:cNvPr id="4276" name="Group 180"/>
          <p:cNvGrpSpPr>
            <a:grpSpLocks/>
          </p:cNvGrpSpPr>
          <p:nvPr/>
        </p:nvGrpSpPr>
        <p:grpSpPr bwMode="auto">
          <a:xfrm>
            <a:off x="7350125" y="165100"/>
            <a:ext cx="796925" cy="722313"/>
            <a:chOff x="960" y="2160"/>
            <a:chExt cx="502" cy="455"/>
          </a:xfrm>
        </p:grpSpPr>
        <p:grpSp>
          <p:nvGrpSpPr>
            <p:cNvPr id="4277" name="Group 181"/>
            <p:cNvGrpSpPr>
              <a:grpSpLocks/>
            </p:cNvGrpSpPr>
            <p:nvPr/>
          </p:nvGrpSpPr>
          <p:grpSpPr bwMode="auto">
            <a:xfrm>
              <a:off x="960" y="2160"/>
              <a:ext cx="499" cy="455"/>
              <a:chOff x="884" y="2523"/>
              <a:chExt cx="862" cy="862"/>
            </a:xfrm>
          </p:grpSpPr>
          <p:sp>
            <p:nvSpPr>
              <p:cNvPr id="4278" name="Oval 182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79" name="Oval 183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80" name="Oval 184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81" name="Oval 185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82" name="Oval 186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83" name="Oval 18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84" name="Oval 18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85" name="Oval 18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86" name="Oval 19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287" name="Text Box 191"/>
            <p:cNvSpPr txBox="1">
              <a:spLocks noChangeArrowheads="1"/>
            </p:cNvSpPr>
            <p:nvPr/>
          </p:nvSpPr>
          <p:spPr bwMode="auto">
            <a:xfrm>
              <a:off x="963" y="2182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smtClean="0">
                  <a:solidFill>
                    <a:srgbClr val="FF3300"/>
                  </a:solidFill>
                  <a:latin typeface="VNI-Bodon-Poster" pitchFamily="2" charset="0"/>
                </a:rPr>
                <a:t>8</a:t>
              </a:r>
            </a:p>
          </p:txBody>
        </p:sp>
      </p:grpSp>
      <p:grpSp>
        <p:nvGrpSpPr>
          <p:cNvPr id="4288" name="Group 192"/>
          <p:cNvGrpSpPr>
            <a:grpSpLocks/>
          </p:cNvGrpSpPr>
          <p:nvPr/>
        </p:nvGrpSpPr>
        <p:grpSpPr bwMode="auto">
          <a:xfrm>
            <a:off x="7350125" y="165100"/>
            <a:ext cx="796925" cy="722313"/>
            <a:chOff x="960" y="2160"/>
            <a:chExt cx="502" cy="455"/>
          </a:xfrm>
        </p:grpSpPr>
        <p:grpSp>
          <p:nvGrpSpPr>
            <p:cNvPr id="4289" name="Group 193"/>
            <p:cNvGrpSpPr>
              <a:grpSpLocks/>
            </p:cNvGrpSpPr>
            <p:nvPr/>
          </p:nvGrpSpPr>
          <p:grpSpPr bwMode="auto">
            <a:xfrm>
              <a:off x="960" y="2160"/>
              <a:ext cx="499" cy="455"/>
              <a:chOff x="884" y="2523"/>
              <a:chExt cx="862" cy="862"/>
            </a:xfrm>
          </p:grpSpPr>
          <p:sp>
            <p:nvSpPr>
              <p:cNvPr id="4290" name="Oval 194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91" name="Oval 195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92" name="Oval 196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93" name="Oval 197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94" name="Oval 198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95" name="Oval 199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96" name="Oval 200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97" name="Oval 201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98" name="Oval 202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299" name="Text Box 203"/>
            <p:cNvSpPr txBox="1">
              <a:spLocks noChangeArrowheads="1"/>
            </p:cNvSpPr>
            <p:nvPr/>
          </p:nvSpPr>
          <p:spPr bwMode="auto">
            <a:xfrm>
              <a:off x="963" y="2182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smtClean="0">
                  <a:solidFill>
                    <a:srgbClr val="FF3300"/>
                  </a:solidFill>
                  <a:latin typeface="VNI-Bodon-Poster" pitchFamily="2" charset="0"/>
                </a:rPr>
                <a:t>7</a:t>
              </a:r>
            </a:p>
          </p:txBody>
        </p:sp>
      </p:grpSp>
      <p:grpSp>
        <p:nvGrpSpPr>
          <p:cNvPr id="4300" name="Group 204"/>
          <p:cNvGrpSpPr>
            <a:grpSpLocks/>
          </p:cNvGrpSpPr>
          <p:nvPr/>
        </p:nvGrpSpPr>
        <p:grpSpPr bwMode="auto">
          <a:xfrm>
            <a:off x="7350125" y="165100"/>
            <a:ext cx="796925" cy="722313"/>
            <a:chOff x="960" y="2160"/>
            <a:chExt cx="502" cy="455"/>
          </a:xfrm>
        </p:grpSpPr>
        <p:grpSp>
          <p:nvGrpSpPr>
            <p:cNvPr id="4301" name="Group 205"/>
            <p:cNvGrpSpPr>
              <a:grpSpLocks/>
            </p:cNvGrpSpPr>
            <p:nvPr/>
          </p:nvGrpSpPr>
          <p:grpSpPr bwMode="auto">
            <a:xfrm>
              <a:off x="960" y="2160"/>
              <a:ext cx="499" cy="455"/>
              <a:chOff x="884" y="2523"/>
              <a:chExt cx="862" cy="862"/>
            </a:xfrm>
          </p:grpSpPr>
          <p:sp>
            <p:nvSpPr>
              <p:cNvPr id="4302" name="Oval 206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03" name="Oval 207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04" name="Oval 208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" name="Oval 209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06" name="Oval 210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07" name="Oval 211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08" name="Oval 212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09" name="Oval 213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10" name="Oval 214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11" name="Text Box 215"/>
            <p:cNvSpPr txBox="1">
              <a:spLocks noChangeArrowheads="1"/>
            </p:cNvSpPr>
            <p:nvPr/>
          </p:nvSpPr>
          <p:spPr bwMode="auto">
            <a:xfrm>
              <a:off x="963" y="2182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smtClean="0">
                  <a:solidFill>
                    <a:srgbClr val="FF3300"/>
                  </a:solidFill>
                  <a:latin typeface="VNI-Bodon-Poster" pitchFamily="2" charset="0"/>
                </a:rPr>
                <a:t>6</a:t>
              </a:r>
            </a:p>
          </p:txBody>
        </p:sp>
      </p:grpSp>
      <p:grpSp>
        <p:nvGrpSpPr>
          <p:cNvPr id="4312" name="Group 216"/>
          <p:cNvGrpSpPr>
            <a:grpSpLocks/>
          </p:cNvGrpSpPr>
          <p:nvPr/>
        </p:nvGrpSpPr>
        <p:grpSpPr bwMode="auto">
          <a:xfrm>
            <a:off x="7350125" y="165100"/>
            <a:ext cx="796925" cy="722313"/>
            <a:chOff x="960" y="2160"/>
            <a:chExt cx="502" cy="455"/>
          </a:xfrm>
        </p:grpSpPr>
        <p:grpSp>
          <p:nvGrpSpPr>
            <p:cNvPr id="4313" name="Group 217"/>
            <p:cNvGrpSpPr>
              <a:grpSpLocks/>
            </p:cNvGrpSpPr>
            <p:nvPr/>
          </p:nvGrpSpPr>
          <p:grpSpPr bwMode="auto">
            <a:xfrm>
              <a:off x="960" y="2160"/>
              <a:ext cx="499" cy="455"/>
              <a:chOff x="884" y="2523"/>
              <a:chExt cx="862" cy="862"/>
            </a:xfrm>
          </p:grpSpPr>
          <p:sp>
            <p:nvSpPr>
              <p:cNvPr id="4314" name="Oval 218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15" name="Oval 219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16" name="Oval 220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17" name="Oval 221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18" name="Oval 222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19" name="Oval 223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20" name="Oval 224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21" name="Oval 225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22" name="Oval 226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23" name="Text Box 227"/>
            <p:cNvSpPr txBox="1">
              <a:spLocks noChangeArrowheads="1"/>
            </p:cNvSpPr>
            <p:nvPr/>
          </p:nvSpPr>
          <p:spPr bwMode="auto">
            <a:xfrm>
              <a:off x="963" y="2182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smtClean="0">
                  <a:solidFill>
                    <a:srgbClr val="FF3300"/>
                  </a:solidFill>
                  <a:latin typeface="VNI-Bodon-Poster" pitchFamily="2" charset="0"/>
                </a:rPr>
                <a:t>5</a:t>
              </a:r>
            </a:p>
          </p:txBody>
        </p:sp>
      </p:grpSp>
      <p:grpSp>
        <p:nvGrpSpPr>
          <p:cNvPr id="4324" name="Group 228"/>
          <p:cNvGrpSpPr>
            <a:grpSpLocks/>
          </p:cNvGrpSpPr>
          <p:nvPr/>
        </p:nvGrpSpPr>
        <p:grpSpPr bwMode="auto">
          <a:xfrm>
            <a:off x="7350125" y="165100"/>
            <a:ext cx="796925" cy="722313"/>
            <a:chOff x="960" y="2160"/>
            <a:chExt cx="502" cy="455"/>
          </a:xfrm>
        </p:grpSpPr>
        <p:grpSp>
          <p:nvGrpSpPr>
            <p:cNvPr id="4325" name="Group 229"/>
            <p:cNvGrpSpPr>
              <a:grpSpLocks/>
            </p:cNvGrpSpPr>
            <p:nvPr/>
          </p:nvGrpSpPr>
          <p:grpSpPr bwMode="auto">
            <a:xfrm>
              <a:off x="960" y="2160"/>
              <a:ext cx="499" cy="455"/>
              <a:chOff x="884" y="2523"/>
              <a:chExt cx="862" cy="862"/>
            </a:xfrm>
          </p:grpSpPr>
          <p:sp>
            <p:nvSpPr>
              <p:cNvPr id="4326" name="Oval 230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27" name="Oval 23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28" name="Oval 232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29" name="Oval 233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30" name="Oval 234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31" name="Oval 235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32" name="Oval 236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33" name="Oval 237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34" name="Oval 238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35" name="Text Box 239"/>
            <p:cNvSpPr txBox="1">
              <a:spLocks noChangeArrowheads="1"/>
            </p:cNvSpPr>
            <p:nvPr/>
          </p:nvSpPr>
          <p:spPr bwMode="auto">
            <a:xfrm>
              <a:off x="963" y="2182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smtClean="0">
                  <a:solidFill>
                    <a:srgbClr val="FF3300"/>
                  </a:solidFill>
                  <a:latin typeface="VNI-Bodon-Poster" pitchFamily="2" charset="0"/>
                </a:rPr>
                <a:t>4</a:t>
              </a:r>
            </a:p>
          </p:txBody>
        </p:sp>
      </p:grpSp>
      <p:grpSp>
        <p:nvGrpSpPr>
          <p:cNvPr id="4336" name="Group 240"/>
          <p:cNvGrpSpPr>
            <a:grpSpLocks/>
          </p:cNvGrpSpPr>
          <p:nvPr/>
        </p:nvGrpSpPr>
        <p:grpSpPr bwMode="auto">
          <a:xfrm>
            <a:off x="7350125" y="165100"/>
            <a:ext cx="796925" cy="722313"/>
            <a:chOff x="960" y="2160"/>
            <a:chExt cx="502" cy="455"/>
          </a:xfrm>
        </p:grpSpPr>
        <p:grpSp>
          <p:nvGrpSpPr>
            <p:cNvPr id="4337" name="Group 241"/>
            <p:cNvGrpSpPr>
              <a:grpSpLocks/>
            </p:cNvGrpSpPr>
            <p:nvPr/>
          </p:nvGrpSpPr>
          <p:grpSpPr bwMode="auto">
            <a:xfrm>
              <a:off x="960" y="2160"/>
              <a:ext cx="499" cy="455"/>
              <a:chOff x="884" y="2523"/>
              <a:chExt cx="862" cy="862"/>
            </a:xfrm>
          </p:grpSpPr>
          <p:sp>
            <p:nvSpPr>
              <p:cNvPr id="4338" name="Oval 242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39" name="Oval 243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40" name="Oval 244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41" name="Oval 245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42" name="Oval 246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43" name="Oval 24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44" name="Oval 24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45" name="Oval 24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46" name="Oval 25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47" name="Text Box 251"/>
            <p:cNvSpPr txBox="1">
              <a:spLocks noChangeArrowheads="1"/>
            </p:cNvSpPr>
            <p:nvPr/>
          </p:nvSpPr>
          <p:spPr bwMode="auto">
            <a:xfrm>
              <a:off x="963" y="2182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smtClean="0">
                  <a:solidFill>
                    <a:srgbClr val="FF3300"/>
                  </a:solidFill>
                  <a:latin typeface="VNI-Bodon-Poster" pitchFamily="2" charset="0"/>
                </a:rPr>
                <a:t>3</a:t>
              </a:r>
            </a:p>
          </p:txBody>
        </p:sp>
      </p:grpSp>
      <p:grpSp>
        <p:nvGrpSpPr>
          <p:cNvPr id="4348" name="Group 252"/>
          <p:cNvGrpSpPr>
            <a:grpSpLocks/>
          </p:cNvGrpSpPr>
          <p:nvPr/>
        </p:nvGrpSpPr>
        <p:grpSpPr bwMode="auto">
          <a:xfrm>
            <a:off x="7350125" y="165100"/>
            <a:ext cx="796925" cy="722313"/>
            <a:chOff x="960" y="2160"/>
            <a:chExt cx="502" cy="455"/>
          </a:xfrm>
        </p:grpSpPr>
        <p:grpSp>
          <p:nvGrpSpPr>
            <p:cNvPr id="4349" name="Group 253"/>
            <p:cNvGrpSpPr>
              <a:grpSpLocks/>
            </p:cNvGrpSpPr>
            <p:nvPr/>
          </p:nvGrpSpPr>
          <p:grpSpPr bwMode="auto">
            <a:xfrm>
              <a:off x="960" y="2160"/>
              <a:ext cx="499" cy="455"/>
              <a:chOff x="884" y="2523"/>
              <a:chExt cx="862" cy="862"/>
            </a:xfrm>
          </p:grpSpPr>
          <p:sp>
            <p:nvSpPr>
              <p:cNvPr id="4350" name="Oval 254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51" name="Oval 255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52" name="Oval 256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53" name="Oval 257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54" name="Oval 258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55" name="Oval 259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56" name="Oval 260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57" name="Oval 261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58" name="Oval 262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59" name="Text Box 263"/>
            <p:cNvSpPr txBox="1">
              <a:spLocks noChangeArrowheads="1"/>
            </p:cNvSpPr>
            <p:nvPr/>
          </p:nvSpPr>
          <p:spPr bwMode="auto">
            <a:xfrm>
              <a:off x="963" y="2182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smtClean="0">
                  <a:solidFill>
                    <a:srgbClr val="FF3300"/>
                  </a:solidFill>
                  <a:latin typeface="VNI-Bodon-Poster" pitchFamily="2" charset="0"/>
                </a:rPr>
                <a:t>2</a:t>
              </a:r>
            </a:p>
          </p:txBody>
        </p:sp>
      </p:grpSp>
      <p:grpSp>
        <p:nvGrpSpPr>
          <p:cNvPr id="4360" name="Group 264"/>
          <p:cNvGrpSpPr>
            <a:grpSpLocks/>
          </p:cNvGrpSpPr>
          <p:nvPr/>
        </p:nvGrpSpPr>
        <p:grpSpPr bwMode="auto">
          <a:xfrm>
            <a:off x="7350125" y="165100"/>
            <a:ext cx="796925" cy="722313"/>
            <a:chOff x="960" y="2160"/>
            <a:chExt cx="502" cy="455"/>
          </a:xfrm>
        </p:grpSpPr>
        <p:grpSp>
          <p:nvGrpSpPr>
            <p:cNvPr id="4361" name="Group 265"/>
            <p:cNvGrpSpPr>
              <a:grpSpLocks/>
            </p:cNvGrpSpPr>
            <p:nvPr/>
          </p:nvGrpSpPr>
          <p:grpSpPr bwMode="auto">
            <a:xfrm>
              <a:off x="960" y="2160"/>
              <a:ext cx="499" cy="455"/>
              <a:chOff x="884" y="2523"/>
              <a:chExt cx="862" cy="862"/>
            </a:xfrm>
          </p:grpSpPr>
          <p:sp>
            <p:nvSpPr>
              <p:cNvPr id="4362" name="Oval 266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63" name="Oval 267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64" name="Oval 268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65" name="Oval 269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66" name="Oval 270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67" name="Oval 271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68" name="Oval 272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69" name="Oval 273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70" name="Oval 274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71" name="Text Box 275"/>
            <p:cNvSpPr txBox="1">
              <a:spLocks noChangeArrowheads="1"/>
            </p:cNvSpPr>
            <p:nvPr/>
          </p:nvSpPr>
          <p:spPr bwMode="auto">
            <a:xfrm>
              <a:off x="963" y="2182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smtClean="0">
                  <a:solidFill>
                    <a:srgbClr val="FF3300"/>
                  </a:solidFill>
                  <a:latin typeface="VNI-Bodon-Poster" pitchFamily="2" charset="0"/>
                </a:rPr>
                <a:t>1</a:t>
              </a:r>
            </a:p>
          </p:txBody>
        </p:sp>
      </p:grpSp>
      <p:grpSp>
        <p:nvGrpSpPr>
          <p:cNvPr id="4372" name="Group 276"/>
          <p:cNvGrpSpPr>
            <a:grpSpLocks/>
          </p:cNvGrpSpPr>
          <p:nvPr/>
        </p:nvGrpSpPr>
        <p:grpSpPr bwMode="auto">
          <a:xfrm>
            <a:off x="7350125" y="165100"/>
            <a:ext cx="796925" cy="722313"/>
            <a:chOff x="960" y="2160"/>
            <a:chExt cx="502" cy="455"/>
          </a:xfrm>
        </p:grpSpPr>
        <p:grpSp>
          <p:nvGrpSpPr>
            <p:cNvPr id="4373" name="Group 277"/>
            <p:cNvGrpSpPr>
              <a:grpSpLocks/>
            </p:cNvGrpSpPr>
            <p:nvPr/>
          </p:nvGrpSpPr>
          <p:grpSpPr bwMode="auto">
            <a:xfrm>
              <a:off x="960" y="2160"/>
              <a:ext cx="499" cy="455"/>
              <a:chOff x="884" y="2523"/>
              <a:chExt cx="862" cy="862"/>
            </a:xfrm>
          </p:grpSpPr>
          <p:sp>
            <p:nvSpPr>
              <p:cNvPr id="4374" name="Oval 278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75" name="Oval 279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76" name="Oval 280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77" name="Oval 281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78" name="Oval 282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79" name="Oval 283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80" name="Oval 284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81" name="Oval 285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82" name="Oval 286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83" name="Text Box 287"/>
            <p:cNvSpPr txBox="1">
              <a:spLocks noChangeArrowheads="1"/>
            </p:cNvSpPr>
            <p:nvPr/>
          </p:nvSpPr>
          <p:spPr bwMode="auto">
            <a:xfrm>
              <a:off x="963" y="2182"/>
              <a:ext cx="4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smtClean="0">
                  <a:solidFill>
                    <a:srgbClr val="FF3300"/>
                  </a:solidFill>
                  <a:latin typeface="VNI-Bodon-Poster" pitchFamily="2" charset="0"/>
                </a:rPr>
                <a:t>0</a:t>
              </a:r>
            </a:p>
          </p:txBody>
        </p:sp>
      </p:grpSp>
      <p:grpSp>
        <p:nvGrpSpPr>
          <p:cNvPr id="4384" name="Group 288"/>
          <p:cNvGrpSpPr>
            <a:grpSpLocks/>
          </p:cNvGrpSpPr>
          <p:nvPr/>
        </p:nvGrpSpPr>
        <p:grpSpPr bwMode="auto">
          <a:xfrm>
            <a:off x="4470400" y="-50800"/>
            <a:ext cx="1023938" cy="1023938"/>
            <a:chOff x="2065" y="1496"/>
            <a:chExt cx="1498" cy="1496"/>
          </a:xfrm>
        </p:grpSpPr>
        <p:sp>
          <p:nvSpPr>
            <p:cNvPr id="4385" name="Oval 289"/>
            <p:cNvSpPr>
              <a:spLocks noChangeArrowheads="1"/>
            </p:cNvSpPr>
            <p:nvPr/>
          </p:nvSpPr>
          <p:spPr bwMode="gray">
            <a:xfrm>
              <a:off x="2065" y="1496"/>
              <a:ext cx="1496" cy="1496"/>
            </a:xfrm>
            <a:prstGeom prst="ellipse">
              <a:avLst/>
            </a:prstGeom>
            <a:gradFill rotWithShape="1">
              <a:gsLst>
                <a:gs pos="0">
                  <a:srgbClr val="FCDF06">
                    <a:gamma/>
                    <a:tint val="0"/>
                    <a:invGamma/>
                  </a:srgbClr>
                </a:gs>
                <a:gs pos="50000">
                  <a:srgbClr val="FCDF06"/>
                </a:gs>
                <a:gs pos="100000">
                  <a:srgbClr val="FCDF0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86" name="Oval 290"/>
            <p:cNvSpPr>
              <a:spLocks noChangeArrowheads="1"/>
            </p:cNvSpPr>
            <p:nvPr/>
          </p:nvSpPr>
          <p:spPr bwMode="gray">
            <a:xfrm>
              <a:off x="2067" y="1496"/>
              <a:ext cx="1496" cy="1496"/>
            </a:xfrm>
            <a:prstGeom prst="ellipse">
              <a:avLst/>
            </a:prstGeom>
            <a:gradFill rotWithShape="1">
              <a:gsLst>
                <a:gs pos="0">
                  <a:srgbClr val="FCDF06">
                    <a:alpha val="32001"/>
                  </a:srgbClr>
                </a:gs>
                <a:gs pos="100000">
                  <a:srgbClr val="FCDF0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87" name="Oval 291"/>
            <p:cNvSpPr>
              <a:spLocks noChangeArrowheads="1"/>
            </p:cNvSpPr>
            <p:nvPr/>
          </p:nvSpPr>
          <p:spPr bwMode="gray">
            <a:xfrm>
              <a:off x="2163" y="1594"/>
              <a:ext cx="1300" cy="1300"/>
            </a:xfrm>
            <a:prstGeom prst="ellipse">
              <a:avLst/>
            </a:prstGeom>
            <a:gradFill rotWithShape="1">
              <a:gsLst>
                <a:gs pos="0">
                  <a:srgbClr val="FCDF06">
                    <a:gamma/>
                    <a:shade val="54118"/>
                    <a:invGamma/>
                  </a:srgbClr>
                </a:gs>
                <a:gs pos="50000">
                  <a:srgbClr val="FCDF06"/>
                </a:gs>
                <a:gs pos="100000">
                  <a:srgbClr val="FCDF0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88" name="Oval 292"/>
            <p:cNvSpPr>
              <a:spLocks noChangeArrowheads="1"/>
            </p:cNvSpPr>
            <p:nvPr/>
          </p:nvSpPr>
          <p:spPr bwMode="gray">
            <a:xfrm>
              <a:off x="2160" y="1582"/>
              <a:ext cx="1300" cy="1300"/>
            </a:xfrm>
            <a:prstGeom prst="ellipse">
              <a:avLst/>
            </a:prstGeom>
            <a:gradFill rotWithShape="1">
              <a:gsLst>
                <a:gs pos="0">
                  <a:srgbClr val="FCDF06">
                    <a:gamma/>
                    <a:shade val="63529"/>
                    <a:invGamma/>
                  </a:srgbClr>
                </a:gs>
                <a:gs pos="100000">
                  <a:srgbClr val="FCDF0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89" name="Oval 293"/>
            <p:cNvSpPr>
              <a:spLocks noChangeArrowheads="1"/>
            </p:cNvSpPr>
            <p:nvPr/>
          </p:nvSpPr>
          <p:spPr bwMode="gray">
            <a:xfrm>
              <a:off x="2228" y="1659"/>
              <a:ext cx="1170" cy="117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90" name="Oval 294"/>
            <p:cNvSpPr>
              <a:spLocks noChangeArrowheads="1"/>
            </p:cNvSpPr>
            <p:nvPr/>
          </p:nvSpPr>
          <p:spPr bwMode="gray">
            <a:xfrm>
              <a:off x="2246" y="1678"/>
              <a:ext cx="1134" cy="1134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91" name="Oval 295"/>
            <p:cNvSpPr>
              <a:spLocks noChangeArrowheads="1"/>
            </p:cNvSpPr>
            <p:nvPr/>
          </p:nvSpPr>
          <p:spPr bwMode="gray">
            <a:xfrm>
              <a:off x="2261" y="1685"/>
              <a:ext cx="1105" cy="110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92" name="Oval 296"/>
            <p:cNvSpPr>
              <a:spLocks noChangeArrowheads="1"/>
            </p:cNvSpPr>
            <p:nvPr/>
          </p:nvSpPr>
          <p:spPr bwMode="gray">
            <a:xfrm>
              <a:off x="2273" y="1696"/>
              <a:ext cx="1052" cy="1032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93" name="Oval 297"/>
            <p:cNvSpPr>
              <a:spLocks noChangeArrowheads="1"/>
            </p:cNvSpPr>
            <p:nvPr/>
          </p:nvSpPr>
          <p:spPr bwMode="gray">
            <a:xfrm>
              <a:off x="2334" y="1725"/>
              <a:ext cx="936" cy="838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394" name="Text Box 298"/>
          <p:cNvSpPr txBox="1">
            <a:spLocks noChangeArrowheads="1"/>
          </p:cNvSpPr>
          <p:nvPr/>
        </p:nvSpPr>
        <p:spPr bwMode="gray">
          <a:xfrm>
            <a:off x="4581525" y="2794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3300"/>
                </a:solidFill>
                <a:cs typeface="Arial" pitchFamily="34" charset="0"/>
              </a:rPr>
              <a:t>Score</a:t>
            </a:r>
          </a:p>
        </p:txBody>
      </p:sp>
      <p:grpSp>
        <p:nvGrpSpPr>
          <p:cNvPr id="4395" name="Group 299"/>
          <p:cNvGrpSpPr>
            <a:grpSpLocks/>
          </p:cNvGrpSpPr>
          <p:nvPr/>
        </p:nvGrpSpPr>
        <p:grpSpPr bwMode="auto">
          <a:xfrm>
            <a:off x="4470400" y="-50800"/>
            <a:ext cx="1023938" cy="1023938"/>
            <a:chOff x="3028" y="472"/>
            <a:chExt cx="645" cy="645"/>
          </a:xfrm>
        </p:grpSpPr>
        <p:grpSp>
          <p:nvGrpSpPr>
            <p:cNvPr id="4396" name="Group 300"/>
            <p:cNvGrpSpPr>
              <a:grpSpLocks/>
            </p:cNvGrpSpPr>
            <p:nvPr/>
          </p:nvGrpSpPr>
          <p:grpSpPr bwMode="auto">
            <a:xfrm>
              <a:off x="3028" y="472"/>
              <a:ext cx="645" cy="645"/>
              <a:chOff x="2065" y="1496"/>
              <a:chExt cx="1498" cy="1496"/>
            </a:xfrm>
          </p:grpSpPr>
          <p:sp>
            <p:nvSpPr>
              <p:cNvPr id="4397" name="Oval 301"/>
              <p:cNvSpPr>
                <a:spLocks noChangeArrowheads="1"/>
              </p:cNvSpPr>
              <p:nvPr/>
            </p:nvSpPr>
            <p:spPr bwMode="gray">
              <a:xfrm>
                <a:off x="2065" y="1496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tint val="0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98" name="Oval 302"/>
              <p:cNvSpPr>
                <a:spLocks noChangeArrowheads="1"/>
              </p:cNvSpPr>
              <p:nvPr/>
            </p:nvSpPr>
            <p:spPr bwMode="gray">
              <a:xfrm>
                <a:off x="2067" y="1496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alpha val="32001"/>
                    </a:srgbClr>
                  </a:gs>
                  <a:gs pos="100000">
                    <a:srgbClr val="FCDF0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99" name="Oval 303"/>
              <p:cNvSpPr>
                <a:spLocks noChangeArrowheads="1"/>
              </p:cNvSpPr>
              <p:nvPr/>
            </p:nvSpPr>
            <p:spPr bwMode="gray">
              <a:xfrm>
                <a:off x="2163" y="1594"/>
                <a:ext cx="1300" cy="1300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54118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00" name="Oval 304"/>
              <p:cNvSpPr>
                <a:spLocks noChangeArrowheads="1"/>
              </p:cNvSpPr>
              <p:nvPr/>
            </p:nvSpPr>
            <p:spPr bwMode="gray">
              <a:xfrm>
                <a:off x="2160" y="1582"/>
                <a:ext cx="1300" cy="1300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63529"/>
                      <a:invGamma/>
                    </a:srgbClr>
                  </a:gs>
                  <a:gs pos="100000">
                    <a:srgbClr val="FCDF0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01" name="Oval 305"/>
              <p:cNvSpPr>
                <a:spLocks noChangeArrowheads="1"/>
              </p:cNvSpPr>
              <p:nvPr/>
            </p:nvSpPr>
            <p:spPr bwMode="gray">
              <a:xfrm>
                <a:off x="2228" y="1659"/>
                <a:ext cx="1170" cy="117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02" name="Oval 306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03" name="Oval 307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04" name="Oval 308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05" name="Oval 309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406" name="Text Box 310"/>
            <p:cNvSpPr txBox="1">
              <a:spLocks noChangeArrowheads="1"/>
            </p:cNvSpPr>
            <p:nvPr/>
          </p:nvSpPr>
          <p:spPr bwMode="gray">
            <a:xfrm>
              <a:off x="3117" y="606"/>
              <a:ext cx="45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 smtClean="0">
                  <a:solidFill>
                    <a:srgbClr val="0066FF"/>
                  </a:solidFill>
                  <a:latin typeface="VNI-Bodon-Poster" pitchFamily="2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4407" name="Text Box 311"/>
            <p:cNvSpPr txBox="1">
              <a:spLocks noChangeArrowheads="1"/>
            </p:cNvSpPr>
            <p:nvPr/>
          </p:nvSpPr>
          <p:spPr bwMode="auto">
            <a:xfrm>
              <a:off x="3273" y="885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4408" name="Text Box 312"/>
            <p:cNvSpPr txBox="1">
              <a:spLocks noChangeArrowheads="1"/>
            </p:cNvSpPr>
            <p:nvPr/>
          </p:nvSpPr>
          <p:spPr bwMode="auto">
            <a:xfrm>
              <a:off x="3216" y="532"/>
              <a:ext cx="2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4409" name="Text Box 313"/>
            <p:cNvSpPr txBox="1">
              <a:spLocks noChangeArrowheads="1"/>
            </p:cNvSpPr>
            <p:nvPr/>
          </p:nvSpPr>
          <p:spPr bwMode="auto">
            <a:xfrm>
              <a:off x="3064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4410" name="Text Box 314"/>
            <p:cNvSpPr txBox="1">
              <a:spLocks noChangeArrowheads="1"/>
            </p:cNvSpPr>
            <p:nvPr/>
          </p:nvSpPr>
          <p:spPr bwMode="auto">
            <a:xfrm>
              <a:off x="3462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411" name="Group 315"/>
          <p:cNvGrpSpPr>
            <a:grpSpLocks/>
          </p:cNvGrpSpPr>
          <p:nvPr/>
        </p:nvGrpSpPr>
        <p:grpSpPr bwMode="auto">
          <a:xfrm>
            <a:off x="4470400" y="-50800"/>
            <a:ext cx="1023938" cy="1023938"/>
            <a:chOff x="3028" y="472"/>
            <a:chExt cx="645" cy="645"/>
          </a:xfrm>
        </p:grpSpPr>
        <p:grpSp>
          <p:nvGrpSpPr>
            <p:cNvPr id="4412" name="Group 316"/>
            <p:cNvGrpSpPr>
              <a:grpSpLocks/>
            </p:cNvGrpSpPr>
            <p:nvPr/>
          </p:nvGrpSpPr>
          <p:grpSpPr bwMode="auto">
            <a:xfrm>
              <a:off x="3028" y="472"/>
              <a:ext cx="645" cy="645"/>
              <a:chOff x="2065" y="1496"/>
              <a:chExt cx="1498" cy="1496"/>
            </a:xfrm>
          </p:grpSpPr>
          <p:sp>
            <p:nvSpPr>
              <p:cNvPr id="4413" name="Oval 317"/>
              <p:cNvSpPr>
                <a:spLocks noChangeArrowheads="1"/>
              </p:cNvSpPr>
              <p:nvPr/>
            </p:nvSpPr>
            <p:spPr bwMode="gray">
              <a:xfrm>
                <a:off x="2065" y="1496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tint val="0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14" name="Oval 318"/>
              <p:cNvSpPr>
                <a:spLocks noChangeArrowheads="1"/>
              </p:cNvSpPr>
              <p:nvPr/>
            </p:nvSpPr>
            <p:spPr bwMode="gray">
              <a:xfrm>
                <a:off x="2067" y="1496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alpha val="32001"/>
                    </a:srgbClr>
                  </a:gs>
                  <a:gs pos="100000">
                    <a:srgbClr val="FCDF0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15" name="Oval 319"/>
              <p:cNvSpPr>
                <a:spLocks noChangeArrowheads="1"/>
              </p:cNvSpPr>
              <p:nvPr/>
            </p:nvSpPr>
            <p:spPr bwMode="gray">
              <a:xfrm>
                <a:off x="2163" y="1594"/>
                <a:ext cx="1300" cy="1300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54118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16" name="Oval 320"/>
              <p:cNvSpPr>
                <a:spLocks noChangeArrowheads="1"/>
              </p:cNvSpPr>
              <p:nvPr/>
            </p:nvSpPr>
            <p:spPr bwMode="gray">
              <a:xfrm>
                <a:off x="2160" y="1582"/>
                <a:ext cx="1300" cy="1300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63529"/>
                      <a:invGamma/>
                    </a:srgbClr>
                  </a:gs>
                  <a:gs pos="100000">
                    <a:srgbClr val="FCDF0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17" name="Oval 321"/>
              <p:cNvSpPr>
                <a:spLocks noChangeArrowheads="1"/>
              </p:cNvSpPr>
              <p:nvPr/>
            </p:nvSpPr>
            <p:spPr bwMode="gray">
              <a:xfrm>
                <a:off x="2228" y="1659"/>
                <a:ext cx="1170" cy="117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18" name="Oval 322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19" name="Oval 323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0" name="Oval 324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1" name="Oval 325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422" name="Text Box 326"/>
            <p:cNvSpPr txBox="1">
              <a:spLocks noChangeArrowheads="1"/>
            </p:cNvSpPr>
            <p:nvPr/>
          </p:nvSpPr>
          <p:spPr bwMode="gray">
            <a:xfrm>
              <a:off x="3201" y="606"/>
              <a:ext cx="28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 smtClean="0">
                  <a:solidFill>
                    <a:srgbClr val="0066FF"/>
                  </a:solidFill>
                  <a:latin typeface="VNI-Bodon-Poster" pitchFamily="2" charset="0"/>
                  <a:cs typeface="Arial" pitchFamily="34" charset="0"/>
                </a:rPr>
                <a:t>9</a:t>
              </a:r>
            </a:p>
          </p:txBody>
        </p:sp>
        <p:sp>
          <p:nvSpPr>
            <p:cNvPr id="4423" name="Text Box 327"/>
            <p:cNvSpPr txBox="1">
              <a:spLocks noChangeArrowheads="1"/>
            </p:cNvSpPr>
            <p:nvPr/>
          </p:nvSpPr>
          <p:spPr bwMode="auto">
            <a:xfrm>
              <a:off x="3273" y="885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4424" name="Text Box 328"/>
            <p:cNvSpPr txBox="1">
              <a:spLocks noChangeArrowheads="1"/>
            </p:cNvSpPr>
            <p:nvPr/>
          </p:nvSpPr>
          <p:spPr bwMode="auto">
            <a:xfrm>
              <a:off x="3216" y="532"/>
              <a:ext cx="2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4425" name="Text Box 329"/>
            <p:cNvSpPr txBox="1">
              <a:spLocks noChangeArrowheads="1"/>
            </p:cNvSpPr>
            <p:nvPr/>
          </p:nvSpPr>
          <p:spPr bwMode="auto">
            <a:xfrm>
              <a:off x="3064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4426" name="Text Box 330"/>
            <p:cNvSpPr txBox="1">
              <a:spLocks noChangeArrowheads="1"/>
            </p:cNvSpPr>
            <p:nvPr/>
          </p:nvSpPr>
          <p:spPr bwMode="auto">
            <a:xfrm>
              <a:off x="3462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427" name="Group 331"/>
          <p:cNvGrpSpPr>
            <a:grpSpLocks/>
          </p:cNvGrpSpPr>
          <p:nvPr/>
        </p:nvGrpSpPr>
        <p:grpSpPr bwMode="auto">
          <a:xfrm>
            <a:off x="4470400" y="-50800"/>
            <a:ext cx="1023938" cy="1023938"/>
            <a:chOff x="3028" y="472"/>
            <a:chExt cx="645" cy="645"/>
          </a:xfrm>
        </p:grpSpPr>
        <p:grpSp>
          <p:nvGrpSpPr>
            <p:cNvPr id="4428" name="Group 332"/>
            <p:cNvGrpSpPr>
              <a:grpSpLocks/>
            </p:cNvGrpSpPr>
            <p:nvPr/>
          </p:nvGrpSpPr>
          <p:grpSpPr bwMode="auto">
            <a:xfrm>
              <a:off x="3028" y="472"/>
              <a:ext cx="645" cy="645"/>
              <a:chOff x="2065" y="1496"/>
              <a:chExt cx="1498" cy="1496"/>
            </a:xfrm>
          </p:grpSpPr>
          <p:sp>
            <p:nvSpPr>
              <p:cNvPr id="4429" name="Oval 333"/>
              <p:cNvSpPr>
                <a:spLocks noChangeArrowheads="1"/>
              </p:cNvSpPr>
              <p:nvPr/>
            </p:nvSpPr>
            <p:spPr bwMode="gray">
              <a:xfrm>
                <a:off x="2065" y="1496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tint val="0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30" name="Oval 334"/>
              <p:cNvSpPr>
                <a:spLocks noChangeArrowheads="1"/>
              </p:cNvSpPr>
              <p:nvPr/>
            </p:nvSpPr>
            <p:spPr bwMode="gray">
              <a:xfrm>
                <a:off x="2067" y="1496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alpha val="32001"/>
                    </a:srgbClr>
                  </a:gs>
                  <a:gs pos="100000">
                    <a:srgbClr val="FCDF0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31" name="Oval 335"/>
              <p:cNvSpPr>
                <a:spLocks noChangeArrowheads="1"/>
              </p:cNvSpPr>
              <p:nvPr/>
            </p:nvSpPr>
            <p:spPr bwMode="gray">
              <a:xfrm>
                <a:off x="2163" y="1594"/>
                <a:ext cx="1300" cy="1300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54118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32" name="Oval 336"/>
              <p:cNvSpPr>
                <a:spLocks noChangeArrowheads="1"/>
              </p:cNvSpPr>
              <p:nvPr/>
            </p:nvSpPr>
            <p:spPr bwMode="gray">
              <a:xfrm>
                <a:off x="2160" y="1582"/>
                <a:ext cx="1300" cy="1300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63529"/>
                      <a:invGamma/>
                    </a:srgbClr>
                  </a:gs>
                  <a:gs pos="100000">
                    <a:srgbClr val="FCDF0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33" name="Oval 337"/>
              <p:cNvSpPr>
                <a:spLocks noChangeArrowheads="1"/>
              </p:cNvSpPr>
              <p:nvPr/>
            </p:nvSpPr>
            <p:spPr bwMode="gray">
              <a:xfrm>
                <a:off x="2228" y="1659"/>
                <a:ext cx="1170" cy="117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34" name="Oval 338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35" name="Oval 339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36" name="Oval 340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37" name="Oval 341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438" name="Text Box 342"/>
            <p:cNvSpPr txBox="1">
              <a:spLocks noChangeArrowheads="1"/>
            </p:cNvSpPr>
            <p:nvPr/>
          </p:nvSpPr>
          <p:spPr bwMode="gray">
            <a:xfrm>
              <a:off x="3201" y="606"/>
              <a:ext cx="28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 smtClean="0">
                  <a:solidFill>
                    <a:srgbClr val="0066FF"/>
                  </a:solidFill>
                  <a:latin typeface="VNI-Bodon-Poster" pitchFamily="2" charset="0"/>
                  <a:cs typeface="Arial" pitchFamily="34" charset="0"/>
                </a:rPr>
                <a:t>8</a:t>
              </a:r>
            </a:p>
          </p:txBody>
        </p:sp>
        <p:sp>
          <p:nvSpPr>
            <p:cNvPr id="4439" name="Text Box 343"/>
            <p:cNvSpPr txBox="1">
              <a:spLocks noChangeArrowheads="1"/>
            </p:cNvSpPr>
            <p:nvPr/>
          </p:nvSpPr>
          <p:spPr bwMode="auto">
            <a:xfrm>
              <a:off x="3273" y="885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4440" name="Text Box 344"/>
            <p:cNvSpPr txBox="1">
              <a:spLocks noChangeArrowheads="1"/>
            </p:cNvSpPr>
            <p:nvPr/>
          </p:nvSpPr>
          <p:spPr bwMode="auto">
            <a:xfrm>
              <a:off x="3216" y="532"/>
              <a:ext cx="2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4441" name="Text Box 345"/>
            <p:cNvSpPr txBox="1">
              <a:spLocks noChangeArrowheads="1"/>
            </p:cNvSpPr>
            <p:nvPr/>
          </p:nvSpPr>
          <p:spPr bwMode="auto">
            <a:xfrm>
              <a:off x="3064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4442" name="Text Box 346"/>
            <p:cNvSpPr txBox="1">
              <a:spLocks noChangeArrowheads="1"/>
            </p:cNvSpPr>
            <p:nvPr/>
          </p:nvSpPr>
          <p:spPr bwMode="auto">
            <a:xfrm>
              <a:off x="3462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443" name="Group 347"/>
          <p:cNvGrpSpPr>
            <a:grpSpLocks/>
          </p:cNvGrpSpPr>
          <p:nvPr/>
        </p:nvGrpSpPr>
        <p:grpSpPr bwMode="auto">
          <a:xfrm>
            <a:off x="4470400" y="-50800"/>
            <a:ext cx="1023938" cy="1023938"/>
            <a:chOff x="3028" y="472"/>
            <a:chExt cx="645" cy="645"/>
          </a:xfrm>
        </p:grpSpPr>
        <p:grpSp>
          <p:nvGrpSpPr>
            <p:cNvPr id="4444" name="Group 348"/>
            <p:cNvGrpSpPr>
              <a:grpSpLocks/>
            </p:cNvGrpSpPr>
            <p:nvPr/>
          </p:nvGrpSpPr>
          <p:grpSpPr bwMode="auto">
            <a:xfrm>
              <a:off x="3028" y="472"/>
              <a:ext cx="645" cy="645"/>
              <a:chOff x="2065" y="1496"/>
              <a:chExt cx="1498" cy="1496"/>
            </a:xfrm>
          </p:grpSpPr>
          <p:sp>
            <p:nvSpPr>
              <p:cNvPr id="4445" name="Oval 349"/>
              <p:cNvSpPr>
                <a:spLocks noChangeArrowheads="1"/>
              </p:cNvSpPr>
              <p:nvPr/>
            </p:nvSpPr>
            <p:spPr bwMode="gray">
              <a:xfrm>
                <a:off x="2065" y="1496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tint val="0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46" name="Oval 350"/>
              <p:cNvSpPr>
                <a:spLocks noChangeArrowheads="1"/>
              </p:cNvSpPr>
              <p:nvPr/>
            </p:nvSpPr>
            <p:spPr bwMode="gray">
              <a:xfrm>
                <a:off x="2067" y="1496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alpha val="32001"/>
                    </a:srgbClr>
                  </a:gs>
                  <a:gs pos="100000">
                    <a:srgbClr val="FCDF0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47" name="Oval 351"/>
              <p:cNvSpPr>
                <a:spLocks noChangeArrowheads="1"/>
              </p:cNvSpPr>
              <p:nvPr/>
            </p:nvSpPr>
            <p:spPr bwMode="gray">
              <a:xfrm>
                <a:off x="2163" y="1594"/>
                <a:ext cx="1300" cy="1300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54118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48" name="Oval 352"/>
              <p:cNvSpPr>
                <a:spLocks noChangeArrowheads="1"/>
              </p:cNvSpPr>
              <p:nvPr/>
            </p:nvSpPr>
            <p:spPr bwMode="gray">
              <a:xfrm>
                <a:off x="2160" y="1582"/>
                <a:ext cx="1300" cy="1300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63529"/>
                      <a:invGamma/>
                    </a:srgbClr>
                  </a:gs>
                  <a:gs pos="100000">
                    <a:srgbClr val="FCDF0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49" name="Oval 353"/>
              <p:cNvSpPr>
                <a:spLocks noChangeArrowheads="1"/>
              </p:cNvSpPr>
              <p:nvPr/>
            </p:nvSpPr>
            <p:spPr bwMode="gray">
              <a:xfrm>
                <a:off x="2228" y="1659"/>
                <a:ext cx="1170" cy="117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50" name="Oval 354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51" name="Oval 355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52" name="Oval 356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53" name="Oval 357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454" name="Text Box 358"/>
            <p:cNvSpPr txBox="1">
              <a:spLocks noChangeArrowheads="1"/>
            </p:cNvSpPr>
            <p:nvPr/>
          </p:nvSpPr>
          <p:spPr bwMode="gray">
            <a:xfrm>
              <a:off x="3201" y="606"/>
              <a:ext cx="28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 smtClean="0">
                  <a:solidFill>
                    <a:srgbClr val="0066FF"/>
                  </a:solidFill>
                  <a:latin typeface="VNI-Bodon-Poster" pitchFamily="2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4455" name="Text Box 359"/>
            <p:cNvSpPr txBox="1">
              <a:spLocks noChangeArrowheads="1"/>
            </p:cNvSpPr>
            <p:nvPr/>
          </p:nvSpPr>
          <p:spPr bwMode="auto">
            <a:xfrm>
              <a:off x="3273" y="885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4456" name="Text Box 360"/>
            <p:cNvSpPr txBox="1">
              <a:spLocks noChangeArrowheads="1"/>
            </p:cNvSpPr>
            <p:nvPr/>
          </p:nvSpPr>
          <p:spPr bwMode="auto">
            <a:xfrm>
              <a:off x="3216" y="532"/>
              <a:ext cx="2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4457" name="Text Box 361"/>
            <p:cNvSpPr txBox="1">
              <a:spLocks noChangeArrowheads="1"/>
            </p:cNvSpPr>
            <p:nvPr/>
          </p:nvSpPr>
          <p:spPr bwMode="auto">
            <a:xfrm>
              <a:off x="3064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4458" name="Text Box 362"/>
            <p:cNvSpPr txBox="1">
              <a:spLocks noChangeArrowheads="1"/>
            </p:cNvSpPr>
            <p:nvPr/>
          </p:nvSpPr>
          <p:spPr bwMode="auto">
            <a:xfrm>
              <a:off x="3462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459" name="Group 363"/>
          <p:cNvGrpSpPr>
            <a:grpSpLocks/>
          </p:cNvGrpSpPr>
          <p:nvPr/>
        </p:nvGrpSpPr>
        <p:grpSpPr bwMode="auto">
          <a:xfrm>
            <a:off x="4470400" y="-50800"/>
            <a:ext cx="1023938" cy="1023938"/>
            <a:chOff x="3028" y="472"/>
            <a:chExt cx="645" cy="645"/>
          </a:xfrm>
        </p:grpSpPr>
        <p:grpSp>
          <p:nvGrpSpPr>
            <p:cNvPr id="4460" name="Group 364"/>
            <p:cNvGrpSpPr>
              <a:grpSpLocks/>
            </p:cNvGrpSpPr>
            <p:nvPr/>
          </p:nvGrpSpPr>
          <p:grpSpPr bwMode="auto">
            <a:xfrm>
              <a:off x="3028" y="472"/>
              <a:ext cx="645" cy="645"/>
              <a:chOff x="2065" y="1496"/>
              <a:chExt cx="1498" cy="1496"/>
            </a:xfrm>
          </p:grpSpPr>
          <p:sp>
            <p:nvSpPr>
              <p:cNvPr id="4461" name="Oval 365"/>
              <p:cNvSpPr>
                <a:spLocks noChangeArrowheads="1"/>
              </p:cNvSpPr>
              <p:nvPr/>
            </p:nvSpPr>
            <p:spPr bwMode="gray">
              <a:xfrm>
                <a:off x="2065" y="1496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tint val="0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62" name="Oval 366"/>
              <p:cNvSpPr>
                <a:spLocks noChangeArrowheads="1"/>
              </p:cNvSpPr>
              <p:nvPr/>
            </p:nvSpPr>
            <p:spPr bwMode="gray">
              <a:xfrm>
                <a:off x="2067" y="1496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alpha val="32001"/>
                    </a:srgbClr>
                  </a:gs>
                  <a:gs pos="100000">
                    <a:srgbClr val="FCDF0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63" name="Oval 367"/>
              <p:cNvSpPr>
                <a:spLocks noChangeArrowheads="1"/>
              </p:cNvSpPr>
              <p:nvPr/>
            </p:nvSpPr>
            <p:spPr bwMode="gray">
              <a:xfrm>
                <a:off x="2163" y="1594"/>
                <a:ext cx="1300" cy="1300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54118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64" name="Oval 368"/>
              <p:cNvSpPr>
                <a:spLocks noChangeArrowheads="1"/>
              </p:cNvSpPr>
              <p:nvPr/>
            </p:nvSpPr>
            <p:spPr bwMode="gray">
              <a:xfrm>
                <a:off x="2160" y="1582"/>
                <a:ext cx="1300" cy="1300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63529"/>
                      <a:invGamma/>
                    </a:srgbClr>
                  </a:gs>
                  <a:gs pos="100000">
                    <a:srgbClr val="FCDF0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65" name="Oval 369"/>
              <p:cNvSpPr>
                <a:spLocks noChangeArrowheads="1"/>
              </p:cNvSpPr>
              <p:nvPr/>
            </p:nvSpPr>
            <p:spPr bwMode="gray">
              <a:xfrm>
                <a:off x="2228" y="1659"/>
                <a:ext cx="1170" cy="117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66" name="Oval 370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67" name="Oval 371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68" name="Oval 372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69" name="Oval 373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470" name="Text Box 374"/>
            <p:cNvSpPr txBox="1">
              <a:spLocks noChangeArrowheads="1"/>
            </p:cNvSpPr>
            <p:nvPr/>
          </p:nvSpPr>
          <p:spPr bwMode="gray">
            <a:xfrm>
              <a:off x="3201" y="606"/>
              <a:ext cx="28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 smtClean="0">
                  <a:solidFill>
                    <a:srgbClr val="0066FF"/>
                  </a:solidFill>
                  <a:latin typeface="VNI-Bodon-Poster" pitchFamily="2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4471" name="Text Box 375"/>
            <p:cNvSpPr txBox="1">
              <a:spLocks noChangeArrowheads="1"/>
            </p:cNvSpPr>
            <p:nvPr/>
          </p:nvSpPr>
          <p:spPr bwMode="auto">
            <a:xfrm>
              <a:off x="3273" y="885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4472" name="Text Box 376"/>
            <p:cNvSpPr txBox="1">
              <a:spLocks noChangeArrowheads="1"/>
            </p:cNvSpPr>
            <p:nvPr/>
          </p:nvSpPr>
          <p:spPr bwMode="auto">
            <a:xfrm>
              <a:off x="3216" y="532"/>
              <a:ext cx="2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4473" name="Text Box 377"/>
            <p:cNvSpPr txBox="1">
              <a:spLocks noChangeArrowheads="1"/>
            </p:cNvSpPr>
            <p:nvPr/>
          </p:nvSpPr>
          <p:spPr bwMode="auto">
            <a:xfrm>
              <a:off x="3064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4474" name="Text Box 378"/>
            <p:cNvSpPr txBox="1">
              <a:spLocks noChangeArrowheads="1"/>
            </p:cNvSpPr>
            <p:nvPr/>
          </p:nvSpPr>
          <p:spPr bwMode="auto">
            <a:xfrm>
              <a:off x="3462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475" name="Group 379"/>
          <p:cNvGrpSpPr>
            <a:grpSpLocks/>
          </p:cNvGrpSpPr>
          <p:nvPr/>
        </p:nvGrpSpPr>
        <p:grpSpPr bwMode="auto">
          <a:xfrm>
            <a:off x="4470400" y="-50800"/>
            <a:ext cx="1023938" cy="1023938"/>
            <a:chOff x="3028" y="472"/>
            <a:chExt cx="645" cy="645"/>
          </a:xfrm>
        </p:grpSpPr>
        <p:grpSp>
          <p:nvGrpSpPr>
            <p:cNvPr id="4476" name="Group 380"/>
            <p:cNvGrpSpPr>
              <a:grpSpLocks/>
            </p:cNvGrpSpPr>
            <p:nvPr/>
          </p:nvGrpSpPr>
          <p:grpSpPr bwMode="auto">
            <a:xfrm>
              <a:off x="3028" y="472"/>
              <a:ext cx="645" cy="645"/>
              <a:chOff x="2065" y="1496"/>
              <a:chExt cx="1498" cy="1496"/>
            </a:xfrm>
          </p:grpSpPr>
          <p:sp>
            <p:nvSpPr>
              <p:cNvPr id="4477" name="Oval 381"/>
              <p:cNvSpPr>
                <a:spLocks noChangeArrowheads="1"/>
              </p:cNvSpPr>
              <p:nvPr/>
            </p:nvSpPr>
            <p:spPr bwMode="gray">
              <a:xfrm>
                <a:off x="2065" y="1496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tint val="0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78" name="Oval 382"/>
              <p:cNvSpPr>
                <a:spLocks noChangeArrowheads="1"/>
              </p:cNvSpPr>
              <p:nvPr/>
            </p:nvSpPr>
            <p:spPr bwMode="gray">
              <a:xfrm>
                <a:off x="2067" y="1496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alpha val="32001"/>
                    </a:srgbClr>
                  </a:gs>
                  <a:gs pos="100000">
                    <a:srgbClr val="FCDF0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79" name="Oval 383"/>
              <p:cNvSpPr>
                <a:spLocks noChangeArrowheads="1"/>
              </p:cNvSpPr>
              <p:nvPr/>
            </p:nvSpPr>
            <p:spPr bwMode="gray">
              <a:xfrm>
                <a:off x="2163" y="1594"/>
                <a:ext cx="1300" cy="1300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54118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80" name="Oval 384"/>
              <p:cNvSpPr>
                <a:spLocks noChangeArrowheads="1"/>
              </p:cNvSpPr>
              <p:nvPr/>
            </p:nvSpPr>
            <p:spPr bwMode="gray">
              <a:xfrm>
                <a:off x="2160" y="1582"/>
                <a:ext cx="1300" cy="1300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63529"/>
                      <a:invGamma/>
                    </a:srgbClr>
                  </a:gs>
                  <a:gs pos="100000">
                    <a:srgbClr val="FCDF0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81" name="Oval 385"/>
              <p:cNvSpPr>
                <a:spLocks noChangeArrowheads="1"/>
              </p:cNvSpPr>
              <p:nvPr/>
            </p:nvSpPr>
            <p:spPr bwMode="gray">
              <a:xfrm>
                <a:off x="2228" y="1659"/>
                <a:ext cx="1170" cy="117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82" name="Oval 386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83" name="Oval 387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84" name="Oval 388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85" name="Oval 389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486" name="Text Box 390"/>
            <p:cNvSpPr txBox="1">
              <a:spLocks noChangeArrowheads="1"/>
            </p:cNvSpPr>
            <p:nvPr/>
          </p:nvSpPr>
          <p:spPr bwMode="gray">
            <a:xfrm>
              <a:off x="3201" y="606"/>
              <a:ext cx="28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 smtClean="0">
                  <a:solidFill>
                    <a:srgbClr val="0066FF"/>
                  </a:solidFill>
                  <a:latin typeface="VNI-Bodon-Poster" pitchFamily="2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4487" name="Text Box 391"/>
            <p:cNvSpPr txBox="1">
              <a:spLocks noChangeArrowheads="1"/>
            </p:cNvSpPr>
            <p:nvPr/>
          </p:nvSpPr>
          <p:spPr bwMode="auto">
            <a:xfrm>
              <a:off x="3273" y="885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4488" name="Text Box 392"/>
            <p:cNvSpPr txBox="1">
              <a:spLocks noChangeArrowheads="1"/>
            </p:cNvSpPr>
            <p:nvPr/>
          </p:nvSpPr>
          <p:spPr bwMode="auto">
            <a:xfrm>
              <a:off x="3216" y="532"/>
              <a:ext cx="2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4489" name="Text Box 393"/>
            <p:cNvSpPr txBox="1">
              <a:spLocks noChangeArrowheads="1"/>
            </p:cNvSpPr>
            <p:nvPr/>
          </p:nvSpPr>
          <p:spPr bwMode="auto">
            <a:xfrm>
              <a:off x="3064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4490" name="Text Box 394"/>
            <p:cNvSpPr txBox="1">
              <a:spLocks noChangeArrowheads="1"/>
            </p:cNvSpPr>
            <p:nvPr/>
          </p:nvSpPr>
          <p:spPr bwMode="auto">
            <a:xfrm>
              <a:off x="3462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491" name="Group 395"/>
          <p:cNvGrpSpPr>
            <a:grpSpLocks/>
          </p:cNvGrpSpPr>
          <p:nvPr/>
        </p:nvGrpSpPr>
        <p:grpSpPr bwMode="auto">
          <a:xfrm>
            <a:off x="4470400" y="-50800"/>
            <a:ext cx="1023938" cy="1023938"/>
            <a:chOff x="3028" y="472"/>
            <a:chExt cx="645" cy="645"/>
          </a:xfrm>
        </p:grpSpPr>
        <p:grpSp>
          <p:nvGrpSpPr>
            <p:cNvPr id="4492" name="Group 396"/>
            <p:cNvGrpSpPr>
              <a:grpSpLocks/>
            </p:cNvGrpSpPr>
            <p:nvPr/>
          </p:nvGrpSpPr>
          <p:grpSpPr bwMode="auto">
            <a:xfrm>
              <a:off x="3028" y="472"/>
              <a:ext cx="645" cy="645"/>
              <a:chOff x="2065" y="1496"/>
              <a:chExt cx="1498" cy="1496"/>
            </a:xfrm>
          </p:grpSpPr>
          <p:sp>
            <p:nvSpPr>
              <p:cNvPr id="4493" name="Oval 397"/>
              <p:cNvSpPr>
                <a:spLocks noChangeArrowheads="1"/>
              </p:cNvSpPr>
              <p:nvPr/>
            </p:nvSpPr>
            <p:spPr bwMode="gray">
              <a:xfrm>
                <a:off x="2065" y="1496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tint val="0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94" name="Oval 398"/>
              <p:cNvSpPr>
                <a:spLocks noChangeArrowheads="1"/>
              </p:cNvSpPr>
              <p:nvPr/>
            </p:nvSpPr>
            <p:spPr bwMode="gray">
              <a:xfrm>
                <a:off x="2067" y="1496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alpha val="32001"/>
                    </a:srgbClr>
                  </a:gs>
                  <a:gs pos="100000">
                    <a:srgbClr val="FCDF0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95" name="Oval 399"/>
              <p:cNvSpPr>
                <a:spLocks noChangeArrowheads="1"/>
              </p:cNvSpPr>
              <p:nvPr/>
            </p:nvSpPr>
            <p:spPr bwMode="gray">
              <a:xfrm>
                <a:off x="2163" y="1594"/>
                <a:ext cx="1300" cy="1300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54118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96" name="Oval 400"/>
              <p:cNvSpPr>
                <a:spLocks noChangeArrowheads="1"/>
              </p:cNvSpPr>
              <p:nvPr/>
            </p:nvSpPr>
            <p:spPr bwMode="gray">
              <a:xfrm>
                <a:off x="2160" y="1582"/>
                <a:ext cx="1300" cy="1300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63529"/>
                      <a:invGamma/>
                    </a:srgbClr>
                  </a:gs>
                  <a:gs pos="100000">
                    <a:srgbClr val="FCDF0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97" name="Oval 401"/>
              <p:cNvSpPr>
                <a:spLocks noChangeArrowheads="1"/>
              </p:cNvSpPr>
              <p:nvPr/>
            </p:nvSpPr>
            <p:spPr bwMode="gray">
              <a:xfrm>
                <a:off x="2228" y="1659"/>
                <a:ext cx="1170" cy="117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98" name="Oval 402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99" name="Oval 403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00" name="Oval 404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01" name="Oval 405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02" name="Text Box 406"/>
            <p:cNvSpPr txBox="1">
              <a:spLocks noChangeArrowheads="1"/>
            </p:cNvSpPr>
            <p:nvPr/>
          </p:nvSpPr>
          <p:spPr bwMode="gray">
            <a:xfrm>
              <a:off x="3201" y="606"/>
              <a:ext cx="28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 smtClean="0">
                  <a:solidFill>
                    <a:srgbClr val="0066FF"/>
                  </a:solidFill>
                  <a:latin typeface="VNI-Bodon-Poster" pitchFamily="2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503" name="Text Box 407"/>
            <p:cNvSpPr txBox="1">
              <a:spLocks noChangeArrowheads="1"/>
            </p:cNvSpPr>
            <p:nvPr/>
          </p:nvSpPr>
          <p:spPr bwMode="auto">
            <a:xfrm>
              <a:off x="3273" y="885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4504" name="Text Box 408"/>
            <p:cNvSpPr txBox="1">
              <a:spLocks noChangeArrowheads="1"/>
            </p:cNvSpPr>
            <p:nvPr/>
          </p:nvSpPr>
          <p:spPr bwMode="auto">
            <a:xfrm>
              <a:off x="3216" y="532"/>
              <a:ext cx="2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4505" name="Text Box 409"/>
            <p:cNvSpPr txBox="1">
              <a:spLocks noChangeArrowheads="1"/>
            </p:cNvSpPr>
            <p:nvPr/>
          </p:nvSpPr>
          <p:spPr bwMode="auto">
            <a:xfrm>
              <a:off x="3064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4506" name="Text Box 410"/>
            <p:cNvSpPr txBox="1">
              <a:spLocks noChangeArrowheads="1"/>
            </p:cNvSpPr>
            <p:nvPr/>
          </p:nvSpPr>
          <p:spPr bwMode="auto">
            <a:xfrm>
              <a:off x="3462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507" name="Group 411"/>
          <p:cNvGrpSpPr>
            <a:grpSpLocks/>
          </p:cNvGrpSpPr>
          <p:nvPr/>
        </p:nvGrpSpPr>
        <p:grpSpPr bwMode="auto">
          <a:xfrm>
            <a:off x="4470400" y="-50800"/>
            <a:ext cx="1023938" cy="1023938"/>
            <a:chOff x="3028" y="472"/>
            <a:chExt cx="645" cy="645"/>
          </a:xfrm>
        </p:grpSpPr>
        <p:grpSp>
          <p:nvGrpSpPr>
            <p:cNvPr id="4508" name="Group 412"/>
            <p:cNvGrpSpPr>
              <a:grpSpLocks/>
            </p:cNvGrpSpPr>
            <p:nvPr/>
          </p:nvGrpSpPr>
          <p:grpSpPr bwMode="auto">
            <a:xfrm>
              <a:off x="3028" y="472"/>
              <a:ext cx="645" cy="645"/>
              <a:chOff x="2065" y="1496"/>
              <a:chExt cx="1498" cy="1496"/>
            </a:xfrm>
          </p:grpSpPr>
          <p:sp>
            <p:nvSpPr>
              <p:cNvPr id="4509" name="Oval 413"/>
              <p:cNvSpPr>
                <a:spLocks noChangeArrowheads="1"/>
              </p:cNvSpPr>
              <p:nvPr/>
            </p:nvSpPr>
            <p:spPr bwMode="gray">
              <a:xfrm>
                <a:off x="2065" y="1496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tint val="0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0" name="Oval 414"/>
              <p:cNvSpPr>
                <a:spLocks noChangeArrowheads="1"/>
              </p:cNvSpPr>
              <p:nvPr/>
            </p:nvSpPr>
            <p:spPr bwMode="gray">
              <a:xfrm>
                <a:off x="2067" y="1496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alpha val="32001"/>
                    </a:srgbClr>
                  </a:gs>
                  <a:gs pos="100000">
                    <a:srgbClr val="FCDF0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1" name="Oval 415"/>
              <p:cNvSpPr>
                <a:spLocks noChangeArrowheads="1"/>
              </p:cNvSpPr>
              <p:nvPr/>
            </p:nvSpPr>
            <p:spPr bwMode="gray">
              <a:xfrm>
                <a:off x="2163" y="1594"/>
                <a:ext cx="1300" cy="1300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54118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2" name="Oval 416"/>
              <p:cNvSpPr>
                <a:spLocks noChangeArrowheads="1"/>
              </p:cNvSpPr>
              <p:nvPr/>
            </p:nvSpPr>
            <p:spPr bwMode="gray">
              <a:xfrm>
                <a:off x="2160" y="1582"/>
                <a:ext cx="1300" cy="1300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63529"/>
                      <a:invGamma/>
                    </a:srgbClr>
                  </a:gs>
                  <a:gs pos="100000">
                    <a:srgbClr val="FCDF0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3" name="Oval 417"/>
              <p:cNvSpPr>
                <a:spLocks noChangeArrowheads="1"/>
              </p:cNvSpPr>
              <p:nvPr/>
            </p:nvSpPr>
            <p:spPr bwMode="gray">
              <a:xfrm>
                <a:off x="2228" y="1659"/>
                <a:ext cx="1170" cy="117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4" name="Oval 418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5" name="Oval 419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6" name="Oval 420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7" name="Oval 421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18" name="Text Box 422"/>
            <p:cNvSpPr txBox="1">
              <a:spLocks noChangeArrowheads="1"/>
            </p:cNvSpPr>
            <p:nvPr/>
          </p:nvSpPr>
          <p:spPr bwMode="gray">
            <a:xfrm>
              <a:off x="3201" y="606"/>
              <a:ext cx="28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 smtClean="0">
                  <a:solidFill>
                    <a:srgbClr val="0066FF"/>
                  </a:solidFill>
                  <a:latin typeface="VNI-Bodon-Poster" pitchFamily="2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519" name="Text Box 423"/>
            <p:cNvSpPr txBox="1">
              <a:spLocks noChangeArrowheads="1"/>
            </p:cNvSpPr>
            <p:nvPr/>
          </p:nvSpPr>
          <p:spPr bwMode="auto">
            <a:xfrm>
              <a:off x="3273" y="885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4520" name="Text Box 424"/>
            <p:cNvSpPr txBox="1">
              <a:spLocks noChangeArrowheads="1"/>
            </p:cNvSpPr>
            <p:nvPr/>
          </p:nvSpPr>
          <p:spPr bwMode="auto">
            <a:xfrm>
              <a:off x="3216" y="532"/>
              <a:ext cx="2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4521" name="Text Box 425"/>
            <p:cNvSpPr txBox="1">
              <a:spLocks noChangeArrowheads="1"/>
            </p:cNvSpPr>
            <p:nvPr/>
          </p:nvSpPr>
          <p:spPr bwMode="auto">
            <a:xfrm>
              <a:off x="3064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4522" name="Text Box 426"/>
            <p:cNvSpPr txBox="1">
              <a:spLocks noChangeArrowheads="1"/>
            </p:cNvSpPr>
            <p:nvPr/>
          </p:nvSpPr>
          <p:spPr bwMode="auto">
            <a:xfrm>
              <a:off x="3462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523" name="Group 427"/>
          <p:cNvGrpSpPr>
            <a:grpSpLocks/>
          </p:cNvGrpSpPr>
          <p:nvPr/>
        </p:nvGrpSpPr>
        <p:grpSpPr bwMode="auto">
          <a:xfrm>
            <a:off x="4470400" y="-50800"/>
            <a:ext cx="1023938" cy="1023938"/>
            <a:chOff x="3028" y="472"/>
            <a:chExt cx="645" cy="645"/>
          </a:xfrm>
        </p:grpSpPr>
        <p:grpSp>
          <p:nvGrpSpPr>
            <p:cNvPr id="4524" name="Group 428"/>
            <p:cNvGrpSpPr>
              <a:grpSpLocks/>
            </p:cNvGrpSpPr>
            <p:nvPr/>
          </p:nvGrpSpPr>
          <p:grpSpPr bwMode="auto">
            <a:xfrm>
              <a:off x="3028" y="472"/>
              <a:ext cx="645" cy="645"/>
              <a:chOff x="2065" y="1496"/>
              <a:chExt cx="1498" cy="1496"/>
            </a:xfrm>
          </p:grpSpPr>
          <p:sp>
            <p:nvSpPr>
              <p:cNvPr id="4525" name="Oval 429"/>
              <p:cNvSpPr>
                <a:spLocks noChangeArrowheads="1"/>
              </p:cNvSpPr>
              <p:nvPr/>
            </p:nvSpPr>
            <p:spPr bwMode="gray">
              <a:xfrm>
                <a:off x="2065" y="1496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tint val="0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26" name="Oval 430"/>
              <p:cNvSpPr>
                <a:spLocks noChangeArrowheads="1"/>
              </p:cNvSpPr>
              <p:nvPr/>
            </p:nvSpPr>
            <p:spPr bwMode="gray">
              <a:xfrm>
                <a:off x="2067" y="1496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alpha val="32001"/>
                    </a:srgbClr>
                  </a:gs>
                  <a:gs pos="100000">
                    <a:srgbClr val="FCDF0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27" name="Oval 431"/>
              <p:cNvSpPr>
                <a:spLocks noChangeArrowheads="1"/>
              </p:cNvSpPr>
              <p:nvPr/>
            </p:nvSpPr>
            <p:spPr bwMode="gray">
              <a:xfrm>
                <a:off x="2163" y="1594"/>
                <a:ext cx="1300" cy="1300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54118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28" name="Oval 432"/>
              <p:cNvSpPr>
                <a:spLocks noChangeArrowheads="1"/>
              </p:cNvSpPr>
              <p:nvPr/>
            </p:nvSpPr>
            <p:spPr bwMode="gray">
              <a:xfrm>
                <a:off x="2160" y="1582"/>
                <a:ext cx="1300" cy="1300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63529"/>
                      <a:invGamma/>
                    </a:srgbClr>
                  </a:gs>
                  <a:gs pos="100000">
                    <a:srgbClr val="FCDF0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29" name="Oval 433"/>
              <p:cNvSpPr>
                <a:spLocks noChangeArrowheads="1"/>
              </p:cNvSpPr>
              <p:nvPr/>
            </p:nvSpPr>
            <p:spPr bwMode="gray">
              <a:xfrm>
                <a:off x="2228" y="1659"/>
                <a:ext cx="1170" cy="117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30" name="Oval 434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31" name="Oval 435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32" name="Oval 436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33" name="Oval 437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34" name="Text Box 438"/>
            <p:cNvSpPr txBox="1">
              <a:spLocks noChangeArrowheads="1"/>
            </p:cNvSpPr>
            <p:nvPr/>
          </p:nvSpPr>
          <p:spPr bwMode="gray">
            <a:xfrm>
              <a:off x="3201" y="606"/>
              <a:ext cx="28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 smtClean="0">
                  <a:solidFill>
                    <a:srgbClr val="0066FF"/>
                  </a:solidFill>
                  <a:latin typeface="VNI-Bodon-Poster" pitchFamily="2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35" name="Text Box 439"/>
            <p:cNvSpPr txBox="1">
              <a:spLocks noChangeArrowheads="1"/>
            </p:cNvSpPr>
            <p:nvPr/>
          </p:nvSpPr>
          <p:spPr bwMode="auto">
            <a:xfrm>
              <a:off x="3273" y="885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4536" name="Text Box 440"/>
            <p:cNvSpPr txBox="1">
              <a:spLocks noChangeArrowheads="1"/>
            </p:cNvSpPr>
            <p:nvPr/>
          </p:nvSpPr>
          <p:spPr bwMode="auto">
            <a:xfrm>
              <a:off x="3216" y="532"/>
              <a:ext cx="2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4537" name="Text Box 441"/>
            <p:cNvSpPr txBox="1">
              <a:spLocks noChangeArrowheads="1"/>
            </p:cNvSpPr>
            <p:nvPr/>
          </p:nvSpPr>
          <p:spPr bwMode="auto">
            <a:xfrm>
              <a:off x="3064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4538" name="Text Box 442"/>
            <p:cNvSpPr txBox="1">
              <a:spLocks noChangeArrowheads="1"/>
            </p:cNvSpPr>
            <p:nvPr/>
          </p:nvSpPr>
          <p:spPr bwMode="auto">
            <a:xfrm>
              <a:off x="3462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539" name="Group 443"/>
          <p:cNvGrpSpPr>
            <a:grpSpLocks/>
          </p:cNvGrpSpPr>
          <p:nvPr/>
        </p:nvGrpSpPr>
        <p:grpSpPr bwMode="auto">
          <a:xfrm>
            <a:off x="4470400" y="-50800"/>
            <a:ext cx="1023938" cy="1023938"/>
            <a:chOff x="3028" y="472"/>
            <a:chExt cx="645" cy="645"/>
          </a:xfrm>
        </p:grpSpPr>
        <p:grpSp>
          <p:nvGrpSpPr>
            <p:cNvPr id="4540" name="Group 444"/>
            <p:cNvGrpSpPr>
              <a:grpSpLocks/>
            </p:cNvGrpSpPr>
            <p:nvPr/>
          </p:nvGrpSpPr>
          <p:grpSpPr bwMode="auto">
            <a:xfrm>
              <a:off x="3028" y="472"/>
              <a:ext cx="645" cy="645"/>
              <a:chOff x="2065" y="1496"/>
              <a:chExt cx="1498" cy="1496"/>
            </a:xfrm>
          </p:grpSpPr>
          <p:sp>
            <p:nvSpPr>
              <p:cNvPr id="4541" name="Oval 445"/>
              <p:cNvSpPr>
                <a:spLocks noChangeArrowheads="1"/>
              </p:cNvSpPr>
              <p:nvPr/>
            </p:nvSpPr>
            <p:spPr bwMode="gray">
              <a:xfrm>
                <a:off x="2065" y="1496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tint val="0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42" name="Oval 446"/>
              <p:cNvSpPr>
                <a:spLocks noChangeArrowheads="1"/>
              </p:cNvSpPr>
              <p:nvPr/>
            </p:nvSpPr>
            <p:spPr bwMode="gray">
              <a:xfrm>
                <a:off x="2067" y="1496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alpha val="32001"/>
                    </a:srgbClr>
                  </a:gs>
                  <a:gs pos="100000">
                    <a:srgbClr val="FCDF0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43" name="Oval 447"/>
              <p:cNvSpPr>
                <a:spLocks noChangeArrowheads="1"/>
              </p:cNvSpPr>
              <p:nvPr/>
            </p:nvSpPr>
            <p:spPr bwMode="gray">
              <a:xfrm>
                <a:off x="2163" y="1594"/>
                <a:ext cx="1300" cy="1300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54118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44" name="Oval 448"/>
              <p:cNvSpPr>
                <a:spLocks noChangeArrowheads="1"/>
              </p:cNvSpPr>
              <p:nvPr/>
            </p:nvSpPr>
            <p:spPr bwMode="gray">
              <a:xfrm>
                <a:off x="2160" y="1582"/>
                <a:ext cx="1300" cy="1300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63529"/>
                      <a:invGamma/>
                    </a:srgbClr>
                  </a:gs>
                  <a:gs pos="100000">
                    <a:srgbClr val="FCDF0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45" name="Oval 449"/>
              <p:cNvSpPr>
                <a:spLocks noChangeArrowheads="1"/>
              </p:cNvSpPr>
              <p:nvPr/>
            </p:nvSpPr>
            <p:spPr bwMode="gray">
              <a:xfrm>
                <a:off x="2228" y="1659"/>
                <a:ext cx="1170" cy="117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46" name="Oval 450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47" name="Oval 451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48" name="Oval 452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49" name="Oval 453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50" name="Text Box 454"/>
            <p:cNvSpPr txBox="1">
              <a:spLocks noChangeArrowheads="1"/>
            </p:cNvSpPr>
            <p:nvPr/>
          </p:nvSpPr>
          <p:spPr bwMode="gray">
            <a:xfrm>
              <a:off x="3201" y="606"/>
              <a:ext cx="28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 smtClean="0">
                  <a:solidFill>
                    <a:srgbClr val="0066FF"/>
                  </a:solidFill>
                  <a:latin typeface="VNI-Bodon-Poster" pitchFamily="2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551" name="Text Box 455"/>
            <p:cNvSpPr txBox="1">
              <a:spLocks noChangeArrowheads="1"/>
            </p:cNvSpPr>
            <p:nvPr/>
          </p:nvSpPr>
          <p:spPr bwMode="auto">
            <a:xfrm>
              <a:off x="3273" y="885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4552" name="Text Box 456"/>
            <p:cNvSpPr txBox="1">
              <a:spLocks noChangeArrowheads="1"/>
            </p:cNvSpPr>
            <p:nvPr/>
          </p:nvSpPr>
          <p:spPr bwMode="auto">
            <a:xfrm>
              <a:off x="3216" y="532"/>
              <a:ext cx="2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4553" name="Text Box 457"/>
            <p:cNvSpPr txBox="1">
              <a:spLocks noChangeArrowheads="1"/>
            </p:cNvSpPr>
            <p:nvPr/>
          </p:nvSpPr>
          <p:spPr bwMode="auto">
            <a:xfrm>
              <a:off x="3064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4554" name="Text Box 458"/>
            <p:cNvSpPr txBox="1">
              <a:spLocks noChangeArrowheads="1"/>
            </p:cNvSpPr>
            <p:nvPr/>
          </p:nvSpPr>
          <p:spPr bwMode="auto">
            <a:xfrm>
              <a:off x="3462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555" name="Group 459"/>
          <p:cNvGrpSpPr>
            <a:grpSpLocks/>
          </p:cNvGrpSpPr>
          <p:nvPr/>
        </p:nvGrpSpPr>
        <p:grpSpPr bwMode="auto">
          <a:xfrm>
            <a:off x="4470400" y="-50800"/>
            <a:ext cx="1023938" cy="1023938"/>
            <a:chOff x="3028" y="472"/>
            <a:chExt cx="645" cy="645"/>
          </a:xfrm>
        </p:grpSpPr>
        <p:grpSp>
          <p:nvGrpSpPr>
            <p:cNvPr id="4556" name="Group 460"/>
            <p:cNvGrpSpPr>
              <a:grpSpLocks/>
            </p:cNvGrpSpPr>
            <p:nvPr/>
          </p:nvGrpSpPr>
          <p:grpSpPr bwMode="auto">
            <a:xfrm>
              <a:off x="3028" y="472"/>
              <a:ext cx="645" cy="645"/>
              <a:chOff x="2065" y="1496"/>
              <a:chExt cx="1498" cy="1496"/>
            </a:xfrm>
          </p:grpSpPr>
          <p:sp>
            <p:nvSpPr>
              <p:cNvPr id="4557" name="Oval 461"/>
              <p:cNvSpPr>
                <a:spLocks noChangeArrowheads="1"/>
              </p:cNvSpPr>
              <p:nvPr/>
            </p:nvSpPr>
            <p:spPr bwMode="gray">
              <a:xfrm>
                <a:off x="2065" y="1496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tint val="0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58" name="Oval 462"/>
              <p:cNvSpPr>
                <a:spLocks noChangeArrowheads="1"/>
              </p:cNvSpPr>
              <p:nvPr/>
            </p:nvSpPr>
            <p:spPr bwMode="gray">
              <a:xfrm>
                <a:off x="2067" y="1496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alpha val="32001"/>
                    </a:srgbClr>
                  </a:gs>
                  <a:gs pos="100000">
                    <a:srgbClr val="FCDF0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59" name="Oval 463"/>
              <p:cNvSpPr>
                <a:spLocks noChangeArrowheads="1"/>
              </p:cNvSpPr>
              <p:nvPr/>
            </p:nvSpPr>
            <p:spPr bwMode="gray">
              <a:xfrm>
                <a:off x="2163" y="1594"/>
                <a:ext cx="1300" cy="1300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54118"/>
                      <a:invGamma/>
                    </a:srgbClr>
                  </a:gs>
                  <a:gs pos="50000">
                    <a:srgbClr val="FCDF06"/>
                  </a:gs>
                  <a:gs pos="100000">
                    <a:srgbClr val="FCDF0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60" name="Oval 464"/>
              <p:cNvSpPr>
                <a:spLocks noChangeArrowheads="1"/>
              </p:cNvSpPr>
              <p:nvPr/>
            </p:nvSpPr>
            <p:spPr bwMode="gray">
              <a:xfrm>
                <a:off x="2160" y="1582"/>
                <a:ext cx="1300" cy="1300"/>
              </a:xfrm>
              <a:prstGeom prst="ellipse">
                <a:avLst/>
              </a:prstGeom>
              <a:gradFill rotWithShape="1">
                <a:gsLst>
                  <a:gs pos="0">
                    <a:srgbClr val="FCDF06">
                      <a:gamma/>
                      <a:shade val="63529"/>
                      <a:invGamma/>
                    </a:srgbClr>
                  </a:gs>
                  <a:gs pos="100000">
                    <a:srgbClr val="FCDF0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61" name="Oval 465"/>
              <p:cNvSpPr>
                <a:spLocks noChangeArrowheads="1"/>
              </p:cNvSpPr>
              <p:nvPr/>
            </p:nvSpPr>
            <p:spPr bwMode="gray">
              <a:xfrm>
                <a:off x="2228" y="1659"/>
                <a:ext cx="1170" cy="117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62" name="Oval 466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63" name="Oval 467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64" name="Oval 468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65" name="Oval 469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66" name="Text Box 470"/>
            <p:cNvSpPr txBox="1">
              <a:spLocks noChangeArrowheads="1"/>
            </p:cNvSpPr>
            <p:nvPr/>
          </p:nvSpPr>
          <p:spPr bwMode="gray">
            <a:xfrm>
              <a:off x="3201" y="606"/>
              <a:ext cx="28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 smtClean="0">
                  <a:solidFill>
                    <a:srgbClr val="0066FF"/>
                  </a:solidFill>
                  <a:latin typeface="VNI-Bodon-Poster" pitchFamily="2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4567" name="Text Box 471"/>
            <p:cNvSpPr txBox="1">
              <a:spLocks noChangeArrowheads="1"/>
            </p:cNvSpPr>
            <p:nvPr/>
          </p:nvSpPr>
          <p:spPr bwMode="auto">
            <a:xfrm>
              <a:off x="3273" y="885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4568" name="Text Box 472"/>
            <p:cNvSpPr txBox="1">
              <a:spLocks noChangeArrowheads="1"/>
            </p:cNvSpPr>
            <p:nvPr/>
          </p:nvSpPr>
          <p:spPr bwMode="auto">
            <a:xfrm>
              <a:off x="3216" y="532"/>
              <a:ext cx="2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4569" name="Text Box 473"/>
            <p:cNvSpPr txBox="1">
              <a:spLocks noChangeArrowheads="1"/>
            </p:cNvSpPr>
            <p:nvPr/>
          </p:nvSpPr>
          <p:spPr bwMode="auto">
            <a:xfrm>
              <a:off x="3064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4570" name="Text Box 474"/>
            <p:cNvSpPr txBox="1">
              <a:spLocks noChangeArrowheads="1"/>
            </p:cNvSpPr>
            <p:nvPr/>
          </p:nvSpPr>
          <p:spPr bwMode="auto">
            <a:xfrm>
              <a:off x="3462" y="7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smtClean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571" name="Group 475"/>
          <p:cNvGrpSpPr>
            <a:grpSpLocks/>
          </p:cNvGrpSpPr>
          <p:nvPr/>
        </p:nvGrpSpPr>
        <p:grpSpPr bwMode="auto">
          <a:xfrm>
            <a:off x="4477544" y="-50800"/>
            <a:ext cx="1023938" cy="1023938"/>
            <a:chOff x="1968" y="2640"/>
            <a:chExt cx="645" cy="645"/>
          </a:xfrm>
        </p:grpSpPr>
        <p:grpSp>
          <p:nvGrpSpPr>
            <p:cNvPr id="4572" name="Group 476"/>
            <p:cNvGrpSpPr>
              <a:grpSpLocks/>
            </p:cNvGrpSpPr>
            <p:nvPr/>
          </p:nvGrpSpPr>
          <p:grpSpPr bwMode="auto">
            <a:xfrm>
              <a:off x="1968" y="2640"/>
              <a:ext cx="645" cy="645"/>
              <a:chOff x="2880" y="1728"/>
              <a:chExt cx="645" cy="645"/>
            </a:xfrm>
          </p:grpSpPr>
          <p:grpSp>
            <p:nvGrpSpPr>
              <p:cNvPr id="4573" name="Group 477"/>
              <p:cNvGrpSpPr>
                <a:grpSpLocks/>
              </p:cNvGrpSpPr>
              <p:nvPr/>
            </p:nvGrpSpPr>
            <p:grpSpPr bwMode="auto">
              <a:xfrm>
                <a:off x="2880" y="1728"/>
                <a:ext cx="645" cy="645"/>
                <a:chOff x="2065" y="1496"/>
                <a:chExt cx="1498" cy="1496"/>
              </a:xfrm>
            </p:grpSpPr>
            <p:sp>
              <p:nvSpPr>
                <p:cNvPr id="4574" name="Oval 478"/>
                <p:cNvSpPr>
                  <a:spLocks noChangeArrowheads="1"/>
                </p:cNvSpPr>
                <p:nvPr/>
              </p:nvSpPr>
              <p:spPr bwMode="gray">
                <a:xfrm>
                  <a:off x="2065" y="1496"/>
                  <a:ext cx="1496" cy="14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CDF06">
                        <a:gamma/>
                        <a:tint val="0"/>
                        <a:invGamma/>
                      </a:srgbClr>
                    </a:gs>
                    <a:gs pos="50000">
                      <a:srgbClr val="FCDF06"/>
                    </a:gs>
                    <a:gs pos="100000">
                      <a:srgbClr val="FCDF06">
                        <a:gamma/>
                        <a:tint val="0"/>
                        <a:invGamma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75" name="Oval 479"/>
                <p:cNvSpPr>
                  <a:spLocks noChangeArrowheads="1"/>
                </p:cNvSpPr>
                <p:nvPr/>
              </p:nvSpPr>
              <p:spPr bwMode="gray">
                <a:xfrm>
                  <a:off x="2067" y="1496"/>
                  <a:ext cx="1496" cy="14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CDF06">
                        <a:alpha val="32001"/>
                      </a:srgbClr>
                    </a:gs>
                    <a:gs pos="100000">
                      <a:srgbClr val="FCDF06">
                        <a:gamma/>
                        <a:shade val="0"/>
                        <a:invGamma/>
                        <a:alpha val="89999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76" name="Oval 480"/>
                <p:cNvSpPr>
                  <a:spLocks noChangeArrowheads="1"/>
                </p:cNvSpPr>
                <p:nvPr/>
              </p:nvSpPr>
              <p:spPr bwMode="gray">
                <a:xfrm>
                  <a:off x="2163" y="1594"/>
                  <a:ext cx="1300" cy="13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CDF06">
                        <a:gamma/>
                        <a:shade val="54118"/>
                        <a:invGamma/>
                      </a:srgbClr>
                    </a:gs>
                    <a:gs pos="50000">
                      <a:srgbClr val="FCDF06"/>
                    </a:gs>
                    <a:gs pos="100000">
                      <a:srgbClr val="FCDF06">
                        <a:gamma/>
                        <a:shade val="54118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77" name="Oval 481"/>
                <p:cNvSpPr>
                  <a:spLocks noChangeArrowheads="1"/>
                </p:cNvSpPr>
                <p:nvPr/>
              </p:nvSpPr>
              <p:spPr bwMode="gray">
                <a:xfrm>
                  <a:off x="2160" y="1582"/>
                  <a:ext cx="1300" cy="13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CDF06">
                        <a:gamma/>
                        <a:shade val="63529"/>
                        <a:invGamma/>
                      </a:srgbClr>
                    </a:gs>
                    <a:gs pos="100000">
                      <a:srgbClr val="FCDF0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78" name="Oval 482"/>
                <p:cNvSpPr>
                  <a:spLocks noChangeArrowheads="1"/>
                </p:cNvSpPr>
                <p:nvPr/>
              </p:nvSpPr>
              <p:spPr bwMode="gray">
                <a:xfrm>
                  <a:off x="2228" y="1659"/>
                  <a:ext cx="1170" cy="1170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79" name="Oval 483"/>
                <p:cNvSpPr>
                  <a:spLocks noChangeArrowheads="1"/>
                </p:cNvSpPr>
                <p:nvPr/>
              </p:nvSpPr>
              <p:spPr bwMode="gray">
                <a:xfrm>
                  <a:off x="2246" y="1678"/>
                  <a:ext cx="1134" cy="113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80" name="Oval 484"/>
                <p:cNvSpPr>
                  <a:spLocks noChangeArrowheads="1"/>
                </p:cNvSpPr>
                <p:nvPr/>
              </p:nvSpPr>
              <p:spPr bwMode="gray">
                <a:xfrm>
                  <a:off x="2261" y="1685"/>
                  <a:ext cx="1105" cy="110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C0C0C0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81" name="Oval 485"/>
                <p:cNvSpPr>
                  <a:spLocks noChangeArrowheads="1"/>
                </p:cNvSpPr>
                <p:nvPr/>
              </p:nvSpPr>
              <p:spPr bwMode="gray">
                <a:xfrm>
                  <a:off x="2273" y="1696"/>
                  <a:ext cx="1052" cy="10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79216"/>
                        <a:invGamma/>
                      </a:srgbClr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82" name="Oval 486"/>
                <p:cNvSpPr>
                  <a:spLocks noChangeArrowheads="1"/>
                </p:cNvSpPr>
                <p:nvPr/>
              </p:nvSpPr>
              <p:spPr bwMode="gray">
                <a:xfrm>
                  <a:off x="2334" y="1725"/>
                  <a:ext cx="936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tint val="0"/>
                        <a:invGamma/>
                      </a:srgbClr>
                    </a:gs>
                    <a:gs pos="100000">
                      <a:srgbClr val="C0C0C0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83" name="Text Box 487"/>
              <p:cNvSpPr txBox="1">
                <a:spLocks noChangeArrowheads="1"/>
              </p:cNvSpPr>
              <p:nvPr/>
            </p:nvSpPr>
            <p:spPr bwMode="gray">
              <a:xfrm>
                <a:off x="3171" y="1853"/>
                <a:ext cx="11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3200" b="1" smtClean="0">
                  <a:solidFill>
                    <a:srgbClr val="FF3399"/>
                  </a:solidFill>
                  <a:latin typeface="VNI-Bodon-Poster" pitchFamily="2" charset="0"/>
                  <a:cs typeface="Arial" pitchFamily="34" charset="0"/>
                </a:endParaRPr>
              </a:p>
            </p:txBody>
          </p:sp>
          <p:sp>
            <p:nvSpPr>
              <p:cNvPr id="4584" name="Text Box 488"/>
              <p:cNvSpPr txBox="1">
                <a:spLocks noChangeArrowheads="1"/>
              </p:cNvSpPr>
              <p:nvPr/>
            </p:nvSpPr>
            <p:spPr bwMode="auto">
              <a:xfrm>
                <a:off x="3116" y="2168"/>
                <a:ext cx="1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1000" b="1" smtClean="0">
                    <a:solidFill>
                      <a:srgbClr val="FF0000"/>
                    </a:solidFill>
                  </a:rPr>
                  <a:t>6</a:t>
                </a:r>
              </a:p>
            </p:txBody>
          </p:sp>
          <p:sp>
            <p:nvSpPr>
              <p:cNvPr id="4585" name="Text Box 489"/>
              <p:cNvSpPr txBox="1">
                <a:spLocks noChangeArrowheads="1"/>
              </p:cNvSpPr>
              <p:nvPr/>
            </p:nvSpPr>
            <p:spPr bwMode="auto">
              <a:xfrm>
                <a:off x="3095" y="1770"/>
                <a:ext cx="20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1000" b="1" smtClean="0">
                    <a:solidFill>
                      <a:srgbClr val="FF0000"/>
                    </a:solidFill>
                  </a:rPr>
                  <a:t>12</a:t>
                </a:r>
              </a:p>
            </p:txBody>
          </p:sp>
          <p:sp>
            <p:nvSpPr>
              <p:cNvPr id="4586" name="Text Box 490"/>
              <p:cNvSpPr txBox="1">
                <a:spLocks noChangeArrowheads="1"/>
              </p:cNvSpPr>
              <p:nvPr/>
            </p:nvSpPr>
            <p:spPr bwMode="auto">
              <a:xfrm>
                <a:off x="2898" y="1977"/>
                <a:ext cx="19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1000" b="1" smtClean="0">
                    <a:solidFill>
                      <a:srgbClr val="FF0000"/>
                    </a:solidFill>
                  </a:rPr>
                  <a:t>9</a:t>
                </a:r>
              </a:p>
            </p:txBody>
          </p:sp>
          <p:sp>
            <p:nvSpPr>
              <p:cNvPr id="4587" name="Text Box 491"/>
              <p:cNvSpPr txBox="1">
                <a:spLocks noChangeArrowheads="1"/>
              </p:cNvSpPr>
              <p:nvPr/>
            </p:nvSpPr>
            <p:spPr bwMode="auto">
              <a:xfrm>
                <a:off x="3323" y="1968"/>
                <a:ext cx="192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1000" b="1" smtClean="0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  <p:sp>
          <p:nvSpPr>
            <p:cNvPr id="4588" name="Line 492"/>
            <p:cNvSpPr>
              <a:spLocks noChangeShapeType="1"/>
            </p:cNvSpPr>
            <p:nvPr/>
          </p:nvSpPr>
          <p:spPr bwMode="auto">
            <a:xfrm flipV="1">
              <a:off x="2288" y="2832"/>
              <a:ext cx="0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589" name="Line 493"/>
            <p:cNvSpPr>
              <a:spLocks noChangeShapeType="1"/>
            </p:cNvSpPr>
            <p:nvPr/>
          </p:nvSpPr>
          <p:spPr bwMode="auto">
            <a:xfrm>
              <a:off x="2280" y="2982"/>
              <a:ext cx="138" cy="9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590" name="Oval 494"/>
            <p:cNvSpPr>
              <a:spLocks noChangeArrowheads="1"/>
            </p:cNvSpPr>
            <p:nvPr/>
          </p:nvSpPr>
          <p:spPr bwMode="auto">
            <a:xfrm>
              <a:off x="2268" y="2964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591" name="Text Box 495"/>
          <p:cNvSpPr txBox="1">
            <a:spLocks noChangeArrowheads="1"/>
          </p:cNvSpPr>
          <p:nvPr/>
        </p:nvSpPr>
        <p:spPr bwMode="auto">
          <a:xfrm>
            <a:off x="3873500" y="34925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CC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502" name="Rectangle 501"/>
          <p:cNvSpPr/>
          <p:nvPr/>
        </p:nvSpPr>
        <p:spPr>
          <a:xfrm>
            <a:off x="64834" y="253498"/>
            <a:ext cx="1893660" cy="4846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15000"/>
              </a:lnSpc>
            </a:pPr>
            <a:r>
              <a:rPr lang="en-US" sz="2400" dirty="0" err="1">
                <a:solidFill>
                  <a:srgbClr val="FFFF00"/>
                </a:solidFill>
                <a:latin typeface="Cooper Black" panose="0208090404030B020404" pitchFamily="18" charset="0"/>
                <a:ea typeface="Times New Roman"/>
                <a:cs typeface="Times New Roman"/>
              </a:rPr>
              <a:t>Pelmanism</a:t>
            </a:r>
            <a:endParaRPr lang="en-US" sz="2400" dirty="0">
              <a:solidFill>
                <a:srgbClr val="FFFF00"/>
              </a:solidFill>
              <a:latin typeface="Cooper Black" panose="0208090404030B0204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843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500"/>
                                        <p:tgtEl>
                                          <p:spTgt spid="4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500"/>
                                        <p:tgtEl>
                                          <p:spTgt spid="4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500"/>
                                        <p:tgtEl>
                                          <p:spTgt spid="4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500"/>
                                        <p:tgtEl>
                                          <p:spTgt spid="4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4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" dur="500"/>
                                        <p:tgtEl>
                                          <p:spTgt spid="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8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6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4" dur="500"/>
                                        <p:tgtEl>
                                          <p:spTgt spid="4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8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0" dur="500"/>
                                        <p:tgtEl>
                                          <p:spTgt spid="4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6" dur="500"/>
                                        <p:tgtEl>
                                          <p:spTgt spid="4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2" dur="500"/>
                                        <p:tgtEl>
                                          <p:spTgt spid="4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8" dur="500"/>
                                        <p:tgtEl>
                                          <p:spTgt spid="4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3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4" dur="500"/>
                                        <p:tgtEl>
                                          <p:spTgt spid="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4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0" dur="500"/>
                                        <p:tgtEl>
                                          <p:spTgt spid="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6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6" dur="500"/>
                                        <p:tgtEl>
                                          <p:spTgt spid="4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/>
                                        <p:tgtEl>
                                          <p:spTgt spid="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 nodeType="clickPar">
                      <p:stCondLst>
                        <p:cond delay="0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4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 nodeType="clickPar">
                      <p:stCondLst>
                        <p:cond delay="0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8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4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1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 nodeType="clickPar">
                      <p:stCondLst>
                        <p:cond delay="0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 nodeType="clickPar">
                      <p:stCondLst>
                        <p:cond delay="0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4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 nodeType="clickPar">
                      <p:stCondLst>
                        <p:cond delay="0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1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4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 nodeType="clickPar">
                      <p:stCondLst>
                        <p:cond delay="0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0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188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 nodeType="clickPar">
                      <p:stCondLst>
                        <p:cond delay="0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42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 nodeType="clickPar">
                      <p:stCondLst>
                        <p:cond delay="0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5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 nodeType="clickPar">
                      <p:stCondLst>
                        <p:cond delay="0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 nodeType="clickPar">
                      <p:stCondLst>
                        <p:cond delay="0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 nodeType="clickPar">
                      <p:stCondLst>
                        <p:cond delay="0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4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 nodeType="clickPar">
                      <p:stCondLst>
                        <p:cond delay="0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3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 nodeType="clickPar">
                      <p:stCondLst>
                        <p:cond delay="0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4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 nodeType="clickPar">
                      <p:stCondLst>
                        <p:cond delay="0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6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 nodeType="clickPar">
                      <p:stCondLst>
                        <p:cond delay="0"/>
                      </p:stCondLst>
                      <p:childTnLst>
                        <p:par>
                          <p:cTn id="2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4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 nodeType="clickPar">
                      <p:stCondLst>
                        <p:cond delay="0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9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 nodeType="clickPar">
                      <p:stCondLst>
                        <p:cond delay="0"/>
                      </p:stCondLst>
                      <p:childTnLst>
                        <p:par>
                          <p:cTn id="3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4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 nodeType="clickPar">
                      <p:stCondLst>
                        <p:cond delay="0"/>
                      </p:stCondLst>
                      <p:childTnLst>
                        <p:par>
                          <p:cTn id="3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5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4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 nodeType="clickPar">
                      <p:stCondLst>
                        <p:cond delay="0"/>
                      </p:stCondLst>
                      <p:childTnLst>
                        <p:par>
                          <p:cTn id="3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6732" y="138671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4675" indent="-574675"/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Look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around the class. Write the names of the things you see in your notebook.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026439" y="1627163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26439" y="2538994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026439" y="3495347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26439" y="4407178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>
            <a:spLocks noChangeAspect="1"/>
          </p:cNvSpPr>
          <p:nvPr/>
        </p:nvSpPr>
        <p:spPr>
          <a:xfrm>
            <a:off x="526917" y="241198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976517" y="1281151"/>
            <a:ext cx="2263366" cy="436976"/>
          </a:xfrm>
          <a:custGeom>
            <a:avLst/>
            <a:gdLst>
              <a:gd name="connsiteX0" fmla="*/ 0 w 2514599"/>
              <a:gd name="connsiteY0" fmla="*/ 72831 h 436976"/>
              <a:gd name="connsiteX1" fmla="*/ 72831 w 2514599"/>
              <a:gd name="connsiteY1" fmla="*/ 0 h 436976"/>
              <a:gd name="connsiteX2" fmla="*/ 2441768 w 2514599"/>
              <a:gd name="connsiteY2" fmla="*/ 0 h 436976"/>
              <a:gd name="connsiteX3" fmla="*/ 2514599 w 2514599"/>
              <a:gd name="connsiteY3" fmla="*/ 72831 h 436976"/>
              <a:gd name="connsiteX4" fmla="*/ 2514599 w 2514599"/>
              <a:gd name="connsiteY4" fmla="*/ 364145 h 436976"/>
              <a:gd name="connsiteX5" fmla="*/ 2441768 w 2514599"/>
              <a:gd name="connsiteY5" fmla="*/ 436976 h 436976"/>
              <a:gd name="connsiteX6" fmla="*/ 72831 w 2514599"/>
              <a:gd name="connsiteY6" fmla="*/ 436976 h 436976"/>
              <a:gd name="connsiteX7" fmla="*/ 0 w 2514599"/>
              <a:gd name="connsiteY7" fmla="*/ 364145 h 436976"/>
              <a:gd name="connsiteX8" fmla="*/ 0 w 2514599"/>
              <a:gd name="connsiteY8" fmla="*/ 72831 h 43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4599" h="436976">
                <a:moveTo>
                  <a:pt x="0" y="72831"/>
                </a:moveTo>
                <a:cubicBezTo>
                  <a:pt x="0" y="32608"/>
                  <a:pt x="32608" y="0"/>
                  <a:pt x="72831" y="0"/>
                </a:cubicBezTo>
                <a:lnTo>
                  <a:pt x="2441768" y="0"/>
                </a:lnTo>
                <a:cubicBezTo>
                  <a:pt x="2481991" y="0"/>
                  <a:pt x="2514599" y="32608"/>
                  <a:pt x="2514599" y="72831"/>
                </a:cubicBezTo>
                <a:lnTo>
                  <a:pt x="2514599" y="364145"/>
                </a:lnTo>
                <a:cubicBezTo>
                  <a:pt x="2514599" y="404368"/>
                  <a:pt x="2481991" y="436976"/>
                  <a:pt x="2441768" y="436976"/>
                </a:cubicBezTo>
                <a:lnTo>
                  <a:pt x="72831" y="436976"/>
                </a:lnTo>
                <a:cubicBezTo>
                  <a:pt x="32608" y="436976"/>
                  <a:pt x="0" y="404368"/>
                  <a:pt x="0" y="364145"/>
                </a:cubicBezTo>
                <a:lnTo>
                  <a:pt x="0" y="72831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241" tIns="63241" rIns="63241" bIns="63241" numCol="1" spcCol="1270" anchor="ctr" anchorCtr="0">
            <a:noAutofit/>
          </a:bodyPr>
          <a:lstStyle/>
          <a:p>
            <a:pPr lvl="0" algn="l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table, </a:t>
            </a:r>
            <a:endParaRPr lang="en-US" sz="2800" kern="1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976517" y="2194308"/>
            <a:ext cx="2263366" cy="436976"/>
          </a:xfrm>
          <a:custGeom>
            <a:avLst/>
            <a:gdLst>
              <a:gd name="connsiteX0" fmla="*/ 0 w 2514599"/>
              <a:gd name="connsiteY0" fmla="*/ 72831 h 436976"/>
              <a:gd name="connsiteX1" fmla="*/ 72831 w 2514599"/>
              <a:gd name="connsiteY1" fmla="*/ 0 h 436976"/>
              <a:gd name="connsiteX2" fmla="*/ 2441768 w 2514599"/>
              <a:gd name="connsiteY2" fmla="*/ 0 h 436976"/>
              <a:gd name="connsiteX3" fmla="*/ 2514599 w 2514599"/>
              <a:gd name="connsiteY3" fmla="*/ 72831 h 436976"/>
              <a:gd name="connsiteX4" fmla="*/ 2514599 w 2514599"/>
              <a:gd name="connsiteY4" fmla="*/ 364145 h 436976"/>
              <a:gd name="connsiteX5" fmla="*/ 2441768 w 2514599"/>
              <a:gd name="connsiteY5" fmla="*/ 436976 h 436976"/>
              <a:gd name="connsiteX6" fmla="*/ 72831 w 2514599"/>
              <a:gd name="connsiteY6" fmla="*/ 436976 h 436976"/>
              <a:gd name="connsiteX7" fmla="*/ 0 w 2514599"/>
              <a:gd name="connsiteY7" fmla="*/ 364145 h 436976"/>
              <a:gd name="connsiteX8" fmla="*/ 0 w 2514599"/>
              <a:gd name="connsiteY8" fmla="*/ 72831 h 43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4599" h="436976">
                <a:moveTo>
                  <a:pt x="0" y="72831"/>
                </a:moveTo>
                <a:cubicBezTo>
                  <a:pt x="0" y="32608"/>
                  <a:pt x="32608" y="0"/>
                  <a:pt x="72831" y="0"/>
                </a:cubicBezTo>
                <a:lnTo>
                  <a:pt x="2441768" y="0"/>
                </a:lnTo>
                <a:cubicBezTo>
                  <a:pt x="2481991" y="0"/>
                  <a:pt x="2514599" y="32608"/>
                  <a:pt x="2514599" y="72831"/>
                </a:cubicBezTo>
                <a:lnTo>
                  <a:pt x="2514599" y="364145"/>
                </a:lnTo>
                <a:cubicBezTo>
                  <a:pt x="2514599" y="404368"/>
                  <a:pt x="2481991" y="436976"/>
                  <a:pt x="2441768" y="436976"/>
                </a:cubicBezTo>
                <a:lnTo>
                  <a:pt x="72831" y="436976"/>
                </a:lnTo>
                <a:cubicBezTo>
                  <a:pt x="32608" y="436976"/>
                  <a:pt x="0" y="404368"/>
                  <a:pt x="0" y="364145"/>
                </a:cubicBezTo>
                <a:lnTo>
                  <a:pt x="0" y="72831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241" tIns="63241" rIns="63241" bIns="63241" numCol="1" spcCol="1270" anchor="ctr" anchorCtr="0">
            <a:noAutofit/>
          </a:bodyPr>
          <a:lstStyle/>
          <a:p>
            <a:pPr lvl="0" algn="l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desks, </a:t>
            </a:r>
            <a:endParaRPr lang="en-US" sz="2800" kern="1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76517" y="3158264"/>
            <a:ext cx="2263366" cy="436976"/>
          </a:xfrm>
          <a:custGeom>
            <a:avLst/>
            <a:gdLst>
              <a:gd name="connsiteX0" fmla="*/ 0 w 2514599"/>
              <a:gd name="connsiteY0" fmla="*/ 72831 h 436976"/>
              <a:gd name="connsiteX1" fmla="*/ 72831 w 2514599"/>
              <a:gd name="connsiteY1" fmla="*/ 0 h 436976"/>
              <a:gd name="connsiteX2" fmla="*/ 2441768 w 2514599"/>
              <a:gd name="connsiteY2" fmla="*/ 0 h 436976"/>
              <a:gd name="connsiteX3" fmla="*/ 2514599 w 2514599"/>
              <a:gd name="connsiteY3" fmla="*/ 72831 h 436976"/>
              <a:gd name="connsiteX4" fmla="*/ 2514599 w 2514599"/>
              <a:gd name="connsiteY4" fmla="*/ 364145 h 436976"/>
              <a:gd name="connsiteX5" fmla="*/ 2441768 w 2514599"/>
              <a:gd name="connsiteY5" fmla="*/ 436976 h 436976"/>
              <a:gd name="connsiteX6" fmla="*/ 72831 w 2514599"/>
              <a:gd name="connsiteY6" fmla="*/ 436976 h 436976"/>
              <a:gd name="connsiteX7" fmla="*/ 0 w 2514599"/>
              <a:gd name="connsiteY7" fmla="*/ 364145 h 436976"/>
              <a:gd name="connsiteX8" fmla="*/ 0 w 2514599"/>
              <a:gd name="connsiteY8" fmla="*/ 72831 h 43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4599" h="436976">
                <a:moveTo>
                  <a:pt x="0" y="72831"/>
                </a:moveTo>
                <a:cubicBezTo>
                  <a:pt x="0" y="32608"/>
                  <a:pt x="32608" y="0"/>
                  <a:pt x="72831" y="0"/>
                </a:cubicBezTo>
                <a:lnTo>
                  <a:pt x="2441768" y="0"/>
                </a:lnTo>
                <a:cubicBezTo>
                  <a:pt x="2481991" y="0"/>
                  <a:pt x="2514599" y="32608"/>
                  <a:pt x="2514599" y="72831"/>
                </a:cubicBezTo>
                <a:lnTo>
                  <a:pt x="2514599" y="364145"/>
                </a:lnTo>
                <a:cubicBezTo>
                  <a:pt x="2514599" y="404368"/>
                  <a:pt x="2481991" y="436976"/>
                  <a:pt x="2441768" y="436976"/>
                </a:cubicBezTo>
                <a:lnTo>
                  <a:pt x="72831" y="436976"/>
                </a:lnTo>
                <a:cubicBezTo>
                  <a:pt x="32608" y="436976"/>
                  <a:pt x="0" y="404368"/>
                  <a:pt x="0" y="364145"/>
                </a:cubicBezTo>
                <a:lnTo>
                  <a:pt x="0" y="72831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241" tIns="63241" rIns="63241" bIns="63241" numCol="1" spcCol="1270" anchor="ctr" anchorCtr="0">
            <a:noAutofit/>
          </a:bodyPr>
          <a:lstStyle/>
          <a:p>
            <a:pPr lvl="0" algn="l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notice board, </a:t>
            </a:r>
            <a:endParaRPr lang="en-US" sz="2800" kern="1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976517" y="4223821"/>
            <a:ext cx="2263366" cy="436976"/>
          </a:xfrm>
          <a:custGeom>
            <a:avLst/>
            <a:gdLst>
              <a:gd name="connsiteX0" fmla="*/ 0 w 2514599"/>
              <a:gd name="connsiteY0" fmla="*/ 72831 h 436976"/>
              <a:gd name="connsiteX1" fmla="*/ 72831 w 2514599"/>
              <a:gd name="connsiteY1" fmla="*/ 0 h 436976"/>
              <a:gd name="connsiteX2" fmla="*/ 2441768 w 2514599"/>
              <a:gd name="connsiteY2" fmla="*/ 0 h 436976"/>
              <a:gd name="connsiteX3" fmla="*/ 2514599 w 2514599"/>
              <a:gd name="connsiteY3" fmla="*/ 72831 h 436976"/>
              <a:gd name="connsiteX4" fmla="*/ 2514599 w 2514599"/>
              <a:gd name="connsiteY4" fmla="*/ 364145 h 436976"/>
              <a:gd name="connsiteX5" fmla="*/ 2441768 w 2514599"/>
              <a:gd name="connsiteY5" fmla="*/ 436976 h 436976"/>
              <a:gd name="connsiteX6" fmla="*/ 72831 w 2514599"/>
              <a:gd name="connsiteY6" fmla="*/ 436976 h 436976"/>
              <a:gd name="connsiteX7" fmla="*/ 0 w 2514599"/>
              <a:gd name="connsiteY7" fmla="*/ 364145 h 436976"/>
              <a:gd name="connsiteX8" fmla="*/ 0 w 2514599"/>
              <a:gd name="connsiteY8" fmla="*/ 72831 h 43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4599" h="436976">
                <a:moveTo>
                  <a:pt x="0" y="72831"/>
                </a:moveTo>
                <a:cubicBezTo>
                  <a:pt x="0" y="32608"/>
                  <a:pt x="32608" y="0"/>
                  <a:pt x="72831" y="0"/>
                </a:cubicBezTo>
                <a:lnTo>
                  <a:pt x="2441768" y="0"/>
                </a:lnTo>
                <a:cubicBezTo>
                  <a:pt x="2481991" y="0"/>
                  <a:pt x="2514599" y="32608"/>
                  <a:pt x="2514599" y="72831"/>
                </a:cubicBezTo>
                <a:lnTo>
                  <a:pt x="2514599" y="364145"/>
                </a:lnTo>
                <a:cubicBezTo>
                  <a:pt x="2514599" y="404368"/>
                  <a:pt x="2481991" y="436976"/>
                  <a:pt x="2441768" y="436976"/>
                </a:cubicBezTo>
                <a:lnTo>
                  <a:pt x="72831" y="436976"/>
                </a:lnTo>
                <a:cubicBezTo>
                  <a:pt x="32608" y="436976"/>
                  <a:pt x="0" y="404368"/>
                  <a:pt x="0" y="364145"/>
                </a:cubicBezTo>
                <a:lnTo>
                  <a:pt x="0" y="72831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241" tIns="63241" rIns="63241" bIns="63241" numCol="1" spcCol="1270" anchor="ctr" anchorCtr="0">
            <a:noAutofit/>
          </a:bodyPr>
          <a:lstStyle/>
          <a:p>
            <a:pPr lvl="0" algn="l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pictures </a:t>
            </a:r>
            <a:br>
              <a:rPr lang="en-US" sz="2800" kern="1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2800" kern="1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59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b="1" dirty="0" smtClean="0">
                <a:solidFill>
                  <a:srgbClr val="C00000"/>
                </a:solidFill>
              </a:rPr>
              <a:t>Homework</a:t>
            </a:r>
            <a:endParaRPr lang="en-GB" b="1" i="0" u="none" strike="noStrike" baseline="0" dirty="0" smtClean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3356"/>
            <a:ext cx="8229600" cy="4525963"/>
          </a:xfrm>
        </p:spPr>
        <p:txBody>
          <a:bodyPr>
            <a:normAutofit/>
          </a:bodyPr>
          <a:lstStyle/>
          <a:p>
            <a:pPr algn="just">
              <a:buClr>
                <a:srgbClr val="00B0F0"/>
              </a:buClr>
            </a:pPr>
            <a:r>
              <a:rPr lang="en-US" sz="2800" dirty="0" smtClean="0">
                <a:solidFill>
                  <a:srgbClr val="211D1E"/>
                </a:solidFill>
                <a:latin typeface="Arial" pitchFamily="34" charset="0"/>
                <a:cs typeface="Arial" pitchFamily="34" charset="0"/>
              </a:rPr>
              <a:t>Make </a:t>
            </a:r>
            <a:r>
              <a:rPr lang="en-US" sz="2800" dirty="0">
                <a:solidFill>
                  <a:srgbClr val="211D1E"/>
                </a:solidFill>
                <a:latin typeface="Arial" pitchFamily="34" charset="0"/>
                <a:cs typeface="Arial" pitchFamily="34" charset="0"/>
              </a:rPr>
              <a:t>2 dialogues using the expressions in 1b. </a:t>
            </a:r>
            <a:endParaRPr lang="en-US" sz="2800" dirty="0" smtClean="0">
              <a:solidFill>
                <a:srgbClr val="211D1E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00B0F0"/>
              </a:buClr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Prepare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the next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lesson: 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closer look 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54" y="533400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721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rgbClr val="048DA4"/>
                </a:solidFill>
                <a:latin typeface="Arial" pitchFamily="34" charset="0"/>
                <a:cs typeface="Arial" pitchFamily="34" charset="0"/>
              </a:rPr>
              <a:t>    A </a:t>
            </a:r>
            <a:r>
              <a:rPr lang="en-US" sz="2800" b="1" dirty="0">
                <a:solidFill>
                  <a:srgbClr val="048DA4"/>
                </a:solidFill>
                <a:latin typeface="Arial" pitchFamily="34" charset="0"/>
                <a:cs typeface="Arial" pitchFamily="34" charset="0"/>
              </a:rPr>
              <a:t>special </a:t>
            </a:r>
            <a:r>
              <a:rPr lang="en-US" sz="2800" b="1" dirty="0" smtClean="0">
                <a:solidFill>
                  <a:srgbClr val="048DA4"/>
                </a:solidFill>
                <a:latin typeface="Arial" pitchFamily="34" charset="0"/>
                <a:cs typeface="Arial" pitchFamily="34" charset="0"/>
              </a:rPr>
              <a:t>day</a:t>
            </a:r>
          </a:p>
          <a:p>
            <a:pPr marL="566738" lvl="0" indent="-566738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	Listen 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and read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.</a:t>
            </a:r>
          </a:p>
          <a:p>
            <a:pPr marL="566738" lvl="0" indent="-566738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	Read 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the conversation 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again and 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tick (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) T (True) or F (False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).</a:t>
            </a:r>
          </a:p>
          <a:p>
            <a:pPr marL="566738" lvl="0" indent="-566738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Write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word from the box in each gap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66738" lvl="0" indent="-566738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Match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word with the school things. Then listen and repeat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66738" lvl="0" indent="-566738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Look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the class. Write the names of the things you see in your notebook.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2400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609600" y="2068278"/>
            <a:ext cx="365760" cy="3657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609600" y="2808495"/>
            <a:ext cx="365760" cy="3657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609600" y="3795450"/>
            <a:ext cx="365760" cy="3657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09600" y="4535667"/>
            <a:ext cx="365760" cy="3657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609600" y="5551650"/>
            <a:ext cx="365760" cy="3657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84" y="232508"/>
            <a:ext cx="4491358" cy="8308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56" y="259104"/>
            <a:ext cx="961782" cy="7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638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13789"/>
            <a:ext cx="9144000" cy="62641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023360"/>
            <a:ext cx="2985688" cy="283464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13" y="152400"/>
            <a:ext cx="5754687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959757" y="1248227"/>
            <a:ext cx="7239000" cy="2280285"/>
          </a:xfrm>
          <a:prstGeom prst="roundRect">
            <a:avLst>
              <a:gd name="adj" fmla="val 5419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08000" indent="-50800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ea typeface="Times New Roman"/>
                <a:cs typeface="Times New Roman"/>
              </a:rPr>
              <a:t>1. </a:t>
            </a:r>
            <a:r>
              <a:rPr lang="en-US" sz="2400" dirty="0" smtClean="0">
                <a:solidFill>
                  <a:srgbClr val="000000"/>
                </a:solidFill>
                <a:ea typeface="Times New Roman"/>
                <a:cs typeface="Times New Roman"/>
              </a:rPr>
              <a:t>	How </a:t>
            </a:r>
            <a:r>
              <a:rPr lang="en-US" sz="2400" dirty="0">
                <a:solidFill>
                  <a:srgbClr val="000000"/>
                </a:solidFill>
                <a:ea typeface="Times New Roman"/>
                <a:cs typeface="Times New Roman"/>
              </a:rPr>
              <a:t>many people can you see in the picture?</a:t>
            </a:r>
            <a:endParaRPr lang="en-US" sz="2400" dirty="0">
              <a:ea typeface="Calibri"/>
              <a:cs typeface="Times New Roman"/>
            </a:endParaRPr>
          </a:p>
          <a:p>
            <a:pPr marL="508000" indent="-50800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ea typeface="Times New Roman"/>
                <a:cs typeface="Times New Roman"/>
              </a:rPr>
              <a:t>2. </a:t>
            </a:r>
            <a:r>
              <a:rPr lang="en-US" sz="2400" dirty="0" smtClean="0">
                <a:solidFill>
                  <a:srgbClr val="000000"/>
                </a:solidFill>
                <a:ea typeface="Times New Roman"/>
                <a:cs typeface="Times New Roman"/>
              </a:rPr>
              <a:t>	Who </a:t>
            </a:r>
            <a:r>
              <a:rPr lang="en-US" sz="2400" dirty="0">
                <a:solidFill>
                  <a:srgbClr val="000000"/>
                </a:solidFill>
                <a:ea typeface="Times New Roman"/>
                <a:cs typeface="Times New Roman"/>
              </a:rPr>
              <a:t>are they?</a:t>
            </a:r>
            <a:endParaRPr lang="en-US" sz="2400" dirty="0">
              <a:ea typeface="Calibri"/>
              <a:cs typeface="Times New Roman"/>
            </a:endParaRPr>
          </a:p>
          <a:p>
            <a:pPr marL="508000" indent="-50800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ea typeface="Times New Roman"/>
                <a:cs typeface="Times New Roman"/>
              </a:rPr>
              <a:t>3. </a:t>
            </a:r>
            <a:r>
              <a:rPr lang="en-US" sz="2400" dirty="0" smtClean="0">
                <a:solidFill>
                  <a:srgbClr val="000000"/>
                </a:solidFill>
                <a:ea typeface="Times New Roman"/>
                <a:cs typeface="Times New Roman"/>
              </a:rPr>
              <a:t>	Where </a:t>
            </a:r>
            <a:r>
              <a:rPr lang="en-US" sz="2400" dirty="0">
                <a:solidFill>
                  <a:srgbClr val="000000"/>
                </a:solidFill>
                <a:ea typeface="Times New Roman"/>
                <a:cs typeface="Times New Roman"/>
              </a:rPr>
              <a:t>are they?</a:t>
            </a:r>
            <a:endParaRPr lang="en-US" sz="2400" dirty="0">
              <a:ea typeface="Calibri"/>
              <a:cs typeface="Times New Roman"/>
            </a:endParaRPr>
          </a:p>
          <a:p>
            <a:pPr marL="508000" indent="-50800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ea typeface="Times New Roman"/>
                <a:cs typeface="Times New Roman"/>
              </a:rPr>
              <a:t>4. </a:t>
            </a:r>
            <a:r>
              <a:rPr lang="en-US" sz="2400" dirty="0" smtClean="0">
                <a:solidFill>
                  <a:srgbClr val="000000"/>
                </a:solidFill>
                <a:ea typeface="Times New Roman"/>
                <a:cs typeface="Times New Roman"/>
              </a:rPr>
              <a:t>	What </a:t>
            </a:r>
            <a:r>
              <a:rPr lang="en-US" sz="2400" dirty="0">
                <a:solidFill>
                  <a:srgbClr val="000000"/>
                </a:solidFill>
                <a:ea typeface="Times New Roman"/>
                <a:cs typeface="Times New Roman"/>
              </a:rPr>
              <a:t>are the </a:t>
            </a:r>
            <a:r>
              <a:rPr lang="en-US" sz="2400" dirty="0" smtClean="0">
                <a:solidFill>
                  <a:srgbClr val="000000"/>
                </a:solidFill>
                <a:ea typeface="Times New Roman"/>
                <a:cs typeface="Times New Roman"/>
              </a:rPr>
              <a:t>students </a:t>
            </a:r>
            <a:r>
              <a:rPr lang="en-US" sz="2400" dirty="0">
                <a:solidFill>
                  <a:srgbClr val="000000"/>
                </a:solidFill>
                <a:ea typeface="Times New Roman"/>
                <a:cs typeface="Times New Roman"/>
              </a:rPr>
              <a:t>carrying on their backs?</a:t>
            </a:r>
            <a:endParaRPr lang="en-US" sz="2400" dirty="0">
              <a:ea typeface="Calibri"/>
              <a:cs typeface="Times New Roman"/>
            </a:endParaRPr>
          </a:p>
          <a:p>
            <a:pPr marL="508000" indent="-50800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ea typeface="Times New Roman"/>
                <a:cs typeface="Times New Roman"/>
              </a:rPr>
              <a:t>5. </a:t>
            </a:r>
            <a:r>
              <a:rPr lang="en-US" sz="2400" dirty="0" smtClean="0">
                <a:solidFill>
                  <a:srgbClr val="000000"/>
                </a:solidFill>
                <a:ea typeface="Times New Roman"/>
                <a:cs typeface="Times New Roman"/>
              </a:rPr>
              <a:t>	Where </a:t>
            </a:r>
            <a:r>
              <a:rPr lang="en-US" sz="2400" dirty="0">
                <a:solidFill>
                  <a:srgbClr val="000000"/>
                </a:solidFill>
                <a:ea typeface="Times New Roman"/>
                <a:cs typeface="Times New Roman"/>
              </a:rPr>
              <a:t>are they going to go?</a:t>
            </a:r>
            <a:endParaRPr lang="en-US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82265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13698" y="-462209"/>
            <a:ext cx="8630302" cy="7335037"/>
            <a:chOff x="961466" y="-512529"/>
            <a:chExt cx="8069027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91"/>
            <a:stretch/>
          </p:blipFill>
          <p:spPr>
            <a:xfrm>
              <a:off x="961466" y="-512529"/>
              <a:ext cx="3026643" cy="6858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110" y="-512529"/>
              <a:ext cx="5042383" cy="68580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145710" y="257370"/>
            <a:ext cx="30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8513" y="1034142"/>
            <a:ext cx="428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  <a:latin typeface="Arial" pitchFamily="34" charset="0"/>
                <a:cs typeface="Arial" pitchFamily="34" charset="0"/>
              </a:rPr>
              <a:t>A special day</a:t>
            </a:r>
          </a:p>
        </p:txBody>
      </p:sp>
      <p:sp>
        <p:nvSpPr>
          <p:cNvPr id="17" name="Rounded Rectangle 16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485" y="268342"/>
            <a:ext cx="11763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00600" y="1600200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Where are they? 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Who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Vy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Duy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4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602" y="1218744"/>
            <a:ext cx="8686800" cy="4937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latin typeface="Arial" pitchFamily="34" charset="0"/>
                <a:cs typeface="Arial" pitchFamily="34" charset="0"/>
              </a:rPr>
              <a:t>Phong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Hi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Vy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latin typeface="Arial" pitchFamily="34" charset="0"/>
                <a:cs typeface="Arial" pitchFamily="34" charset="0"/>
              </a:rPr>
              <a:t>Vy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Hi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Phong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Are you ready? 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latin typeface="Arial" pitchFamily="34" charset="0"/>
                <a:cs typeface="Arial" pitchFamily="34" charset="0"/>
              </a:rPr>
              <a:t>Phong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Just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 minute.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latin typeface="Arial" pitchFamily="34" charset="0"/>
                <a:cs typeface="Arial" pitchFamily="34" charset="0"/>
              </a:rPr>
              <a:t>Vy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Oh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this is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Duy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my new friend.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latin typeface="Arial" pitchFamily="34" charset="0"/>
                <a:cs typeface="Arial" pitchFamily="34" charset="0"/>
              </a:rPr>
              <a:t>Phong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Hi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Duy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Nice to meet you.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latin typeface="Arial" pitchFamily="34" charset="0"/>
                <a:cs typeface="Arial" pitchFamily="34" charset="0"/>
              </a:rPr>
              <a:t>Duy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Hi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Phong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I live near here, and we go to the same school!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latin typeface="Arial" pitchFamily="34" charset="0"/>
                <a:cs typeface="Arial" pitchFamily="34" charset="0"/>
              </a:rPr>
              <a:t>Phong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Good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Hmm, your school bag looks heavy. 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latin typeface="Arial" pitchFamily="34" charset="0"/>
                <a:cs typeface="Arial" pitchFamily="34" charset="0"/>
              </a:rPr>
              <a:t>Duy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Yes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! I have new books, and we have new subjects to study.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latin typeface="Arial" pitchFamily="34" charset="0"/>
                <a:cs typeface="Arial" pitchFamily="34" charset="0"/>
              </a:rPr>
              <a:t>Phong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 new uniform,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Duy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! You look smart!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latin typeface="Arial" pitchFamily="34" charset="0"/>
                <a:cs typeface="Arial" pitchFamily="34" charset="0"/>
              </a:rPr>
              <a:t>Duy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Thanks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Phong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We always look smart in our uniforms.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latin typeface="Arial" pitchFamily="34" charset="0"/>
                <a:cs typeface="Arial" pitchFamily="34" charset="0"/>
              </a:rPr>
              <a:t>Phong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Let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me put on my uniform. Then we can go.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34352" y="248917"/>
            <a:ext cx="3475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  <a:latin typeface="Arial" pitchFamily="34" charset="0"/>
                <a:cs typeface="Arial" pitchFamily="34" charset="0"/>
              </a:rPr>
              <a:t>A special day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602" y="734426"/>
            <a:ext cx="251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" pitchFamily="34" charset="0"/>
                <a:cs typeface="Arial" pitchFamily="34" charset="0"/>
              </a:rPr>
              <a:t>(Loud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knock)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B1_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0" y="368916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03040" y="6056087"/>
            <a:ext cx="7528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Vy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introduces her new friend, </a:t>
            </a:r>
            <a:r>
              <a:rPr lang="en-US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Duy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Then they talk about their new school and their first day at school </a:t>
            </a:r>
          </a:p>
        </p:txBody>
      </p:sp>
    </p:spTree>
    <p:extLst>
      <p:ext uri="{BB962C8B-B14F-4D97-AF65-F5344CB8AC3E}">
        <p14:creationId xmlns:p14="http://schemas.microsoft.com/office/powerpoint/2010/main" val="21453143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24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white"/>
                </a:solidFill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2899" y="1057199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400" b="1" smtClean="0">
                <a:solidFill>
                  <a:srgbClr val="FF0000"/>
                </a:solidFill>
              </a:rPr>
              <a:t>‘</a:t>
            </a:r>
            <a:r>
              <a:rPr lang="en-US" sz="2400" smtClean="0">
                <a:solidFill>
                  <a:prstClr val="black"/>
                </a:solidFill>
              </a:rPr>
              <a:t>compass (n)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400" smtClean="0">
                <a:solidFill>
                  <a:prstClr val="black"/>
                </a:solidFill>
              </a:rPr>
              <a:t>knock (v)</a:t>
            </a:r>
            <a:endParaRPr lang="en-GB" sz="2400" smtClean="0">
              <a:solidFill>
                <a:prstClr val="black"/>
              </a:solidFill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400" b="1" smtClean="0">
                <a:solidFill>
                  <a:srgbClr val="FF0000"/>
                </a:solidFill>
              </a:rPr>
              <a:t>‘</a:t>
            </a:r>
            <a:r>
              <a:rPr lang="en-US" sz="2400" smtClean="0">
                <a:solidFill>
                  <a:prstClr val="black"/>
                </a:solidFill>
              </a:rPr>
              <a:t>heavy (a)</a:t>
            </a:r>
            <a:endParaRPr lang="en-GB" sz="2400" smtClean="0">
              <a:solidFill>
                <a:prstClr val="black"/>
              </a:solidFill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400" b="1" smtClean="0">
                <a:solidFill>
                  <a:srgbClr val="FF0000"/>
                </a:solidFill>
              </a:rPr>
              <a:t>‘</a:t>
            </a:r>
            <a:r>
              <a:rPr lang="en-US" sz="2400" smtClean="0">
                <a:solidFill>
                  <a:prstClr val="black"/>
                </a:solidFill>
              </a:rPr>
              <a:t>subject (n)</a:t>
            </a:r>
            <a:r>
              <a:rPr lang="en-GB" sz="2400" smtClean="0">
                <a:solidFill>
                  <a:prstClr val="black"/>
                </a:solidFill>
              </a:rPr>
              <a:t> 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400" smtClean="0">
                <a:solidFill>
                  <a:prstClr val="black"/>
                </a:solidFill>
              </a:rPr>
              <a:t>smart (a)</a:t>
            </a:r>
            <a:endParaRPr lang="en-GB" sz="2400" smtClean="0">
              <a:solidFill>
                <a:prstClr val="black"/>
              </a:solidFill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400" b="1" smtClean="0">
                <a:solidFill>
                  <a:srgbClr val="FF0000"/>
                </a:solidFill>
              </a:rPr>
              <a:t>‘</a:t>
            </a:r>
            <a:r>
              <a:rPr lang="en-US" sz="2400" smtClean="0">
                <a:solidFill>
                  <a:prstClr val="black"/>
                </a:solidFill>
              </a:rPr>
              <a:t>uniform (n)</a:t>
            </a:r>
            <a:endParaRPr lang="en-GB" sz="2400" smtClean="0">
              <a:solidFill>
                <a:prstClr val="black"/>
              </a:solidFill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400" smtClean="0">
                <a:solidFill>
                  <a:prstClr val="black"/>
                </a:solidFill>
              </a:rPr>
              <a:t>put on (v)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400" b="1" smtClean="0">
                <a:solidFill>
                  <a:srgbClr val="FF0000"/>
                </a:solidFill>
              </a:rPr>
              <a:t>‘</a:t>
            </a:r>
            <a:r>
              <a:rPr lang="en-US" sz="2400" smtClean="0">
                <a:solidFill>
                  <a:prstClr val="black"/>
                </a:solidFill>
              </a:rPr>
              <a:t>calculator (n)</a:t>
            </a:r>
            <a:r>
              <a:rPr lang="en-GB" sz="2400" smtClean="0">
                <a:solidFill>
                  <a:prstClr val="black"/>
                </a:solidFill>
              </a:rPr>
              <a:t>   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567699" y="1573378"/>
            <a:ext cx="30334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kern="0" dirty="0" err="1" smtClean="0">
                <a:solidFill>
                  <a:prstClr val="black"/>
                </a:solidFill>
              </a:rPr>
              <a:t>gõ</a:t>
            </a:r>
            <a:r>
              <a:rPr lang="en-US" sz="2400" kern="0" dirty="0" smtClean="0">
                <a:solidFill>
                  <a:prstClr val="black"/>
                </a:solidFill>
              </a:rPr>
              <a:t> (</a:t>
            </a:r>
            <a:r>
              <a:rPr lang="en-US" sz="2400" kern="0" dirty="0" err="1" smtClean="0">
                <a:solidFill>
                  <a:prstClr val="black"/>
                </a:solidFill>
              </a:rPr>
              <a:t>cửa</a:t>
            </a:r>
            <a:r>
              <a:rPr lang="en-US" sz="2400" kern="0" dirty="0" smtClean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567699" y="2089557"/>
            <a:ext cx="30334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kern="0" smtClean="0">
                <a:solidFill>
                  <a:prstClr val="black"/>
                </a:solidFill>
              </a:rPr>
              <a:t>nặng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567699" y="2605736"/>
            <a:ext cx="30334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kern="0" dirty="0" err="1">
                <a:solidFill>
                  <a:prstClr val="black"/>
                </a:solidFill>
              </a:rPr>
              <a:t>m</a:t>
            </a:r>
            <a:r>
              <a:rPr lang="en-US" sz="2400" kern="0" dirty="0" err="1" smtClean="0">
                <a:solidFill>
                  <a:prstClr val="black"/>
                </a:solidFill>
              </a:rPr>
              <a:t>ôn</a:t>
            </a:r>
            <a:r>
              <a:rPr lang="en-US" sz="2400" kern="0" dirty="0" smtClean="0">
                <a:solidFill>
                  <a:prstClr val="black"/>
                </a:solidFill>
              </a:rPr>
              <a:t> </a:t>
            </a:r>
            <a:r>
              <a:rPr lang="en-US" sz="2400" kern="0" dirty="0" err="1" smtClean="0">
                <a:solidFill>
                  <a:prstClr val="black"/>
                </a:solidFill>
              </a:rPr>
              <a:t>học</a:t>
            </a:r>
            <a:endParaRPr lang="en-US" sz="2400" kern="0" dirty="0" smtClean="0">
              <a:solidFill>
                <a:prstClr val="black"/>
              </a:solidFill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567699" y="3121915"/>
            <a:ext cx="30334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kern="0" dirty="0" err="1" smtClean="0">
                <a:solidFill>
                  <a:prstClr val="black"/>
                </a:solidFill>
              </a:rPr>
              <a:t>bảnh</a:t>
            </a:r>
            <a:r>
              <a:rPr lang="en-US" sz="2400" kern="0" dirty="0" smtClean="0">
                <a:solidFill>
                  <a:prstClr val="black"/>
                </a:solidFill>
              </a:rPr>
              <a:t> </a:t>
            </a:r>
            <a:r>
              <a:rPr lang="en-US" sz="2400" kern="0" dirty="0" err="1" smtClean="0">
                <a:solidFill>
                  <a:prstClr val="black"/>
                </a:solidFill>
              </a:rPr>
              <a:t>bao</a:t>
            </a:r>
            <a:r>
              <a:rPr lang="en-US" sz="2400" kern="0" dirty="0" smtClean="0">
                <a:solidFill>
                  <a:prstClr val="black"/>
                </a:solidFill>
              </a:rPr>
              <a:t>, </a:t>
            </a:r>
            <a:r>
              <a:rPr lang="en-US" sz="2400" kern="0" dirty="0" err="1" smtClean="0">
                <a:solidFill>
                  <a:prstClr val="black"/>
                </a:solidFill>
              </a:rPr>
              <a:t>sáng</a:t>
            </a:r>
            <a:r>
              <a:rPr lang="en-US" sz="2400" kern="0" dirty="0" smtClean="0">
                <a:solidFill>
                  <a:prstClr val="black"/>
                </a:solidFill>
              </a:rPr>
              <a:t> </a:t>
            </a:r>
            <a:r>
              <a:rPr lang="en-US" sz="2400" kern="0" dirty="0" err="1" smtClean="0">
                <a:solidFill>
                  <a:prstClr val="black"/>
                </a:solidFill>
              </a:rPr>
              <a:t>sủa</a:t>
            </a:r>
            <a:endParaRPr lang="en-US" sz="2400" kern="0" dirty="0" smtClean="0">
              <a:solidFill>
                <a:prstClr val="black"/>
              </a:solidFill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567699" y="3638094"/>
            <a:ext cx="30334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kern="0" dirty="0" err="1">
                <a:solidFill>
                  <a:prstClr val="black"/>
                </a:solidFill>
              </a:rPr>
              <a:t>đ</a:t>
            </a:r>
            <a:r>
              <a:rPr lang="en-US" sz="2400" kern="0" dirty="0" err="1" smtClean="0">
                <a:solidFill>
                  <a:prstClr val="black"/>
                </a:solidFill>
              </a:rPr>
              <a:t>ồng</a:t>
            </a:r>
            <a:r>
              <a:rPr lang="en-US" sz="2400" kern="0" dirty="0" smtClean="0">
                <a:solidFill>
                  <a:prstClr val="black"/>
                </a:solidFill>
              </a:rPr>
              <a:t> </a:t>
            </a:r>
            <a:r>
              <a:rPr lang="en-US" sz="2400" kern="0" dirty="0" err="1" smtClean="0">
                <a:solidFill>
                  <a:prstClr val="black"/>
                </a:solidFill>
              </a:rPr>
              <a:t>phục</a:t>
            </a:r>
            <a:endParaRPr lang="en-US" sz="2400" kern="0" dirty="0" smtClean="0">
              <a:solidFill>
                <a:prstClr val="black"/>
              </a:solidFill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567699" y="4166973"/>
            <a:ext cx="30334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kern="0" dirty="0" err="1" smtClean="0">
                <a:solidFill>
                  <a:prstClr val="black"/>
                </a:solidFill>
              </a:rPr>
              <a:t>mặc</a:t>
            </a:r>
            <a:r>
              <a:rPr lang="en-US" sz="2400" kern="0" dirty="0" smtClean="0">
                <a:solidFill>
                  <a:prstClr val="black"/>
                </a:solidFill>
              </a:rPr>
              <a:t> </a:t>
            </a:r>
            <a:r>
              <a:rPr lang="en-US" sz="2400" kern="0" dirty="0" err="1" smtClean="0">
                <a:solidFill>
                  <a:prstClr val="black"/>
                </a:solidFill>
              </a:rPr>
              <a:t>vào</a:t>
            </a:r>
            <a:endParaRPr lang="en-US" sz="2400" kern="0" dirty="0" smtClean="0">
              <a:solidFill>
                <a:prstClr val="black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567699" y="1057199"/>
            <a:ext cx="30334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kern="0" dirty="0" err="1" smtClean="0">
                <a:solidFill>
                  <a:prstClr val="black"/>
                </a:solidFill>
              </a:rPr>
              <a:t>compa</a:t>
            </a:r>
            <a:endParaRPr lang="en-US" sz="2400" kern="0" dirty="0" smtClean="0">
              <a:solidFill>
                <a:prstClr val="black"/>
              </a:solidFill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586501" y="4748176"/>
            <a:ext cx="30334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kern="0" smtClean="0">
                <a:solidFill>
                  <a:prstClr val="black"/>
                </a:solidFill>
              </a:rPr>
              <a:t>máy tính</a:t>
            </a:r>
            <a:endParaRPr lang="en-US" sz="2400" kern="0" dirty="0" smtClean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44318" y1="90341" x2="45455" y2="96307"/>
                        <a14:foregroundMark x1="55398" y1="93182" x2="54261" y2="96307"/>
                        <a14:backgroundMark x1="62784" y1="30114" x2="62784" y2="30114"/>
                        <a14:backgroundMark x1="63068" y1="28409" x2="61932" y2="32386"/>
                        <a14:backgroundMark x1="53125" y1="37216" x2="53125" y2="39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48" y="5030467"/>
            <a:ext cx="1737360" cy="17373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41313" y1="33570" x2="75354" y2="40872"/>
                        <a14:foregroundMark x1="24141" y1="43915" x2="55657" y2="50609"/>
                        <a14:foregroundMark x1="36364" y1="58925" x2="54040" y2="63590"/>
                        <a14:foregroundMark x1="15556" y1="70791" x2="24141" y2="72819"/>
                        <a14:foregroundMark x1="10909" y1="79412" x2="68182" y2="91379"/>
                        <a14:foregroundMark x1="24949" y1="82759" x2="68687" y2="92799"/>
                        <a14:foregroundMark x1="39091" y1="23327" x2="81717" y2="29209"/>
                        <a14:foregroundMark x1="36566" y1="3854" x2="86970" y2="11156"/>
                        <a14:foregroundMark x1="51515" y1="5274" x2="72020" y2="7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299" y="5022300"/>
            <a:ext cx="1744409" cy="17373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40" y="4279064"/>
            <a:ext cx="1999910" cy="2494941"/>
          </a:xfrm>
          <a:prstGeom prst="rect">
            <a:avLst/>
          </a:prstGeom>
        </p:spPr>
      </p:pic>
      <p:pic>
        <p:nvPicPr>
          <p:cNvPr id="22" name="3 Imagen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0" y="51359"/>
            <a:ext cx="994747" cy="1005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- calculator__gb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703" y="4847587"/>
            <a:ext cx="365760" cy="365760"/>
          </a:xfrm>
          <a:prstGeom prst="rect">
            <a:avLst/>
          </a:prstGeom>
        </p:spPr>
      </p:pic>
      <p:pic>
        <p:nvPicPr>
          <p:cNvPr id="29" name="- compass__gb_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703" y="1057199"/>
            <a:ext cx="365760" cy="365760"/>
          </a:xfrm>
          <a:prstGeom prst="rect">
            <a:avLst/>
          </a:prstGeom>
        </p:spPr>
      </p:pic>
      <p:pic>
        <p:nvPicPr>
          <p:cNvPr id="30" name="- heavy__gb_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703" y="2140167"/>
            <a:ext cx="365760" cy="365760"/>
          </a:xfrm>
          <a:prstGeom prst="rect">
            <a:avLst/>
          </a:prstGeom>
        </p:spPr>
      </p:pic>
      <p:pic>
        <p:nvPicPr>
          <p:cNvPr id="31" name="- knock__gb_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703" y="1598683"/>
            <a:ext cx="365760" cy="365760"/>
          </a:xfrm>
          <a:prstGeom prst="rect">
            <a:avLst/>
          </a:prstGeom>
        </p:spPr>
      </p:pic>
      <p:pic>
        <p:nvPicPr>
          <p:cNvPr id="32" name="- smart__gb_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703" y="3223135"/>
            <a:ext cx="365760" cy="365760"/>
          </a:xfrm>
          <a:prstGeom prst="rect">
            <a:avLst/>
          </a:prstGeom>
        </p:spPr>
      </p:pic>
      <p:pic>
        <p:nvPicPr>
          <p:cNvPr id="33" name="- subject__gb_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703" y="2681651"/>
            <a:ext cx="365760" cy="365760"/>
          </a:xfrm>
          <a:prstGeom prst="rect">
            <a:avLst/>
          </a:prstGeom>
        </p:spPr>
      </p:pic>
      <p:pic>
        <p:nvPicPr>
          <p:cNvPr id="34" name="- uniform__gb_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703" y="3764619"/>
            <a:ext cx="365760" cy="365760"/>
          </a:xfrm>
          <a:prstGeom prst="rect">
            <a:avLst/>
          </a:prstGeom>
        </p:spPr>
      </p:pic>
      <p:pic>
        <p:nvPicPr>
          <p:cNvPr id="35" name="- __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703" y="4306103"/>
            <a:ext cx="365760" cy="36576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-1600200" y="51359"/>
            <a:ext cx="1447800" cy="691439"/>
          </a:xfrm>
          <a:prstGeom prst="roundRect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U1 L1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1066800"/>
            <a:ext cx="1535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1D2A57"/>
                </a:solidFill>
                <a:latin typeface="Arial" panose="020B0604020202020204" pitchFamily="34" charset="0"/>
              </a:rPr>
              <a:t>/ˈ</a:t>
            </a:r>
            <a:r>
              <a:rPr lang="en-US" sz="2400">
                <a:solidFill>
                  <a:srgbClr val="1D2A57"/>
                </a:solidFill>
                <a:latin typeface="Arial" panose="020B0604020202020204" pitchFamily="34" charset="0"/>
              </a:rPr>
              <a:t>kampəs/</a:t>
            </a:r>
            <a:endParaRPr lang="en-US" sz="2400"/>
          </a:p>
        </p:txBody>
      </p:sp>
      <p:sp>
        <p:nvSpPr>
          <p:cNvPr id="14" name="Rectangle 13"/>
          <p:cNvSpPr/>
          <p:nvPr/>
        </p:nvSpPr>
        <p:spPr>
          <a:xfrm>
            <a:off x="2196485" y="1595735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1D2A57"/>
                </a:solidFill>
                <a:latin typeface="Arial" panose="020B0604020202020204" pitchFamily="34" charset="0"/>
              </a:rPr>
              <a:t>/nok/</a:t>
            </a:r>
            <a:endParaRPr lang="en-US" sz="2400"/>
          </a:p>
        </p:txBody>
      </p:sp>
      <p:sp>
        <p:nvSpPr>
          <p:cNvPr id="15" name="Rectangle 14"/>
          <p:cNvSpPr/>
          <p:nvPr/>
        </p:nvSpPr>
        <p:spPr>
          <a:xfrm>
            <a:off x="2209800" y="2140803"/>
            <a:ext cx="129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1D2A57"/>
                </a:solidFill>
                <a:latin typeface="Arial" panose="020B0604020202020204" pitchFamily="34" charset="0"/>
              </a:rPr>
              <a:t>/ˈhevi/</a:t>
            </a:r>
            <a:r>
              <a:rPr lang="en-US" sz="2400"/>
              <a:t/>
            </a:r>
            <a:br>
              <a:rPr lang="en-US" sz="2400"/>
            </a:br>
            <a:endParaRPr lang="en-US" sz="2400"/>
          </a:p>
        </p:txBody>
      </p:sp>
      <p:sp>
        <p:nvSpPr>
          <p:cNvPr id="18" name="Rectangle 17"/>
          <p:cNvSpPr/>
          <p:nvPr/>
        </p:nvSpPr>
        <p:spPr>
          <a:xfrm>
            <a:off x="2360679" y="2590800"/>
            <a:ext cx="1601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1D2A57"/>
                </a:solidFill>
                <a:latin typeface="Arial" panose="020B0604020202020204" pitchFamily="34" charset="0"/>
              </a:rPr>
              <a:t>/ˈsabdʒikt/</a:t>
            </a:r>
            <a:endParaRPr lang="en-US" sz="2400"/>
          </a:p>
        </p:txBody>
      </p:sp>
      <p:sp>
        <p:nvSpPr>
          <p:cNvPr id="19" name="Rectangle 18"/>
          <p:cNvSpPr/>
          <p:nvPr/>
        </p:nvSpPr>
        <p:spPr>
          <a:xfrm>
            <a:off x="2133600" y="3124200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1D2A57"/>
                </a:solidFill>
                <a:latin typeface="Arial" panose="020B0604020202020204" pitchFamily="34" charset="0"/>
              </a:rPr>
              <a:t>/smaːt/</a:t>
            </a:r>
            <a:endParaRPr lang="en-US" sz="2400"/>
          </a:p>
        </p:txBody>
      </p:sp>
      <p:sp>
        <p:nvSpPr>
          <p:cNvPr id="23" name="Rectangle 22"/>
          <p:cNvSpPr/>
          <p:nvPr/>
        </p:nvSpPr>
        <p:spPr>
          <a:xfrm>
            <a:off x="2438400" y="3657600"/>
            <a:ext cx="1620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1D2A57"/>
                </a:solidFill>
                <a:latin typeface="Arial" panose="020B0604020202020204" pitchFamily="34" charset="0"/>
              </a:rPr>
              <a:t>/ˈjuːnifoːm/</a:t>
            </a:r>
            <a:endParaRPr lang="en-US" sz="2400"/>
          </a:p>
        </p:txBody>
      </p:sp>
      <p:sp>
        <p:nvSpPr>
          <p:cNvPr id="25" name="Rectangle 24"/>
          <p:cNvSpPr/>
          <p:nvPr/>
        </p:nvSpPr>
        <p:spPr>
          <a:xfrm>
            <a:off x="2667000" y="4719935"/>
            <a:ext cx="2061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999999"/>
                </a:solidFill>
                <a:latin typeface="Arial" panose="020B0604020202020204" pitchFamily="34" charset="0"/>
              </a:rPr>
              <a:t>/'kælkjʊleitə[r]</a:t>
            </a:r>
            <a:endParaRPr lang="en-US" sz="2400" b="1" i="0">
              <a:solidFill>
                <a:srgbClr val="0A7BE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4828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9" dur="128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101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1" dur="88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2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7" dur="80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2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01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9" dur="1149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2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120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2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1" dur="276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2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4" grpId="0" uiExpand="1" build="p" autoUpdateAnimBg="0"/>
      <p:bldP spid="6" grpId="0" uiExpand="1"/>
      <p:bldP spid="8" grpId="0" uiExpand="1"/>
      <p:bldP spid="9" grpId="0" uiExpand="1"/>
      <p:bldP spid="10" grpId="0" uiExpand="1"/>
      <p:bldP spid="11" grpId="0" uiExpand="1"/>
      <p:bldP spid="12" grpId="0" uiExpand="1"/>
      <p:bldP spid="13" grpId="0" uiExpand="1"/>
      <p:bldP spid="17" grpId="0"/>
      <p:bldP spid="5" grpId="0" uiExpand="1"/>
      <p:bldP spid="14" grpId="0" uiExpand="1"/>
      <p:bldP spid="15" grpId="0" uiExpand="1"/>
      <p:bldP spid="18" grpId="0" uiExpand="1"/>
      <p:bldP spid="19" grpId="0" uiExpand="1"/>
      <p:bldP spid="23" grpId="0" uiExpand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4"/>
          <p:cNvSpPr/>
          <p:nvPr/>
        </p:nvSpPr>
        <p:spPr>
          <a:xfrm>
            <a:off x="1856014" y="1047706"/>
            <a:ext cx="1920240" cy="54864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compass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6000" y1="73469" x2="68667" y2="6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10" y="1076982"/>
            <a:ext cx="895740" cy="731520"/>
          </a:xfrm>
          <a:prstGeom prst="rect">
            <a:avLst/>
          </a:prstGeom>
        </p:spPr>
      </p:pic>
      <p:sp>
        <p:nvSpPr>
          <p:cNvPr id="6" name="직사각형 14"/>
          <p:cNvSpPr/>
          <p:nvPr/>
        </p:nvSpPr>
        <p:spPr>
          <a:xfrm>
            <a:off x="1856014" y="2518381"/>
            <a:ext cx="1920240" cy="54864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knock</a:t>
            </a:r>
            <a:endParaRPr lang="ko-KR" alt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직사각형 14"/>
          <p:cNvSpPr/>
          <p:nvPr/>
        </p:nvSpPr>
        <p:spPr>
          <a:xfrm>
            <a:off x="1856014" y="3989056"/>
            <a:ext cx="1920240" cy="54864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heavy</a:t>
            </a:r>
            <a:endParaRPr lang="ko-KR" alt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1" y="4019550"/>
            <a:ext cx="765204" cy="731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6653" y1="56311" x2="72908" y2="40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1" y="2457450"/>
            <a:ext cx="891024" cy="731520"/>
          </a:xfrm>
          <a:prstGeom prst="rect">
            <a:avLst/>
          </a:prstGeom>
        </p:spPr>
      </p:pic>
      <p:sp>
        <p:nvSpPr>
          <p:cNvPr id="10" name="직사각형 14"/>
          <p:cNvSpPr/>
          <p:nvPr/>
        </p:nvSpPr>
        <p:spPr>
          <a:xfrm>
            <a:off x="5929630" y="1047706"/>
            <a:ext cx="1920240" cy="54864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subject</a:t>
            </a:r>
            <a:endParaRPr lang="ko-KR" alt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직사각형 14"/>
          <p:cNvSpPr/>
          <p:nvPr/>
        </p:nvSpPr>
        <p:spPr>
          <a:xfrm>
            <a:off x="5929630" y="2518381"/>
            <a:ext cx="1920240" cy="54864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smart</a:t>
            </a:r>
            <a:endParaRPr lang="ko-KR" alt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직사각형 14"/>
          <p:cNvSpPr/>
          <p:nvPr/>
        </p:nvSpPr>
        <p:spPr>
          <a:xfrm>
            <a:off x="5929630" y="3989056"/>
            <a:ext cx="1920240" cy="54864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uniform</a:t>
            </a:r>
            <a:endParaRPr lang="ko-KR" alt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64502" y1="69565" x2="64502" y2="69565"/>
                        <a14:foregroundMark x1="48918" y1="73430" x2="70996" y2="65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298" y="1047706"/>
            <a:ext cx="815532" cy="731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69" y="2457450"/>
            <a:ext cx="880261" cy="7315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52" y="4006850"/>
            <a:ext cx="824778" cy="7315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8762" y1="40732" x2="66124" y2="45767"/>
                        <a14:foregroundMark x1="63844" y1="46682" x2="44625" y2="85584"/>
                        <a14:foregroundMark x1="58958" y1="38215" x2="58958" y2="47826"/>
                        <a14:foregroundMark x1="38762" y1="45309" x2="42345" y2="55378"/>
                        <a14:foregroundMark x1="47883" y1="48741" x2="47883" y2="48741"/>
                        <a14:foregroundMark x1="42997" y1="50572" x2="50814" y2="48741"/>
                        <a14:foregroundMark x1="50489" y1="54691" x2="57329" y2="52403"/>
                        <a14:foregroundMark x1="60912" y1="23570" x2="61238" y2="27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771" y="5867400"/>
            <a:ext cx="642750" cy="914400"/>
          </a:xfrm>
          <a:prstGeom prst="rect">
            <a:avLst/>
          </a:prstGeom>
        </p:spPr>
      </p:pic>
      <p:sp>
        <p:nvSpPr>
          <p:cNvPr id="16" name="직사각형 14"/>
          <p:cNvSpPr/>
          <p:nvPr/>
        </p:nvSpPr>
        <p:spPr>
          <a:xfrm>
            <a:off x="1856014" y="5459730"/>
            <a:ext cx="1920240" cy="54864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put on</a:t>
            </a:r>
            <a:endParaRPr lang="ko-KR" alt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직사각형 14"/>
          <p:cNvSpPr/>
          <p:nvPr/>
        </p:nvSpPr>
        <p:spPr>
          <a:xfrm>
            <a:off x="5931444" y="5459730"/>
            <a:ext cx="1920240" cy="54864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calculator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64502" y1="69565" x2="64502" y2="69565"/>
                        <a14:foregroundMark x1="48918" y1="73430" x2="70996" y2="65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298" y="5454672"/>
            <a:ext cx="815532" cy="7315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6000" y1="73469" x2="68667" y2="6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03" y="5530872"/>
            <a:ext cx="895740" cy="731520"/>
          </a:xfrm>
          <a:prstGeom prst="rect">
            <a:avLst/>
          </a:prstGeom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657475" y="180886"/>
            <a:ext cx="38290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000" b="1" kern="0" dirty="0">
                <a:solidFill>
                  <a:srgbClr val="FFFF00"/>
                </a:solidFill>
                <a:latin typeface="Forte" panose="03060902040502070203" pitchFamily="66" charset="0"/>
              </a:rPr>
              <a:t>What and Where</a:t>
            </a:r>
          </a:p>
        </p:txBody>
      </p:sp>
    </p:spTree>
    <p:extLst>
      <p:ext uri="{BB962C8B-B14F-4D97-AF65-F5344CB8AC3E}">
        <p14:creationId xmlns:p14="http://schemas.microsoft.com/office/powerpoint/2010/main" val="8070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- compass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 knock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- heavy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- 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- subject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- smart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- uniform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- calculator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602" y="1218744"/>
            <a:ext cx="8686800" cy="4937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Phong</a:t>
            </a:r>
            <a:r>
              <a:rPr lang="en-US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Vy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Vy</a:t>
            </a:r>
            <a:r>
              <a:rPr lang="en-US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Phong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Are you ready? 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Phong</a:t>
            </a:r>
            <a:r>
              <a:rPr lang="en-US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Just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minute.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Vy</a:t>
            </a:r>
            <a:r>
              <a:rPr lang="en-US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this is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Duy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my new friend.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Phong</a:t>
            </a:r>
            <a:r>
              <a:rPr lang="en-US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Duy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Nice to meet you.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Duy</a:t>
            </a:r>
            <a:r>
              <a:rPr lang="en-US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Phong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I live near here, and we go to the same school!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Phong</a:t>
            </a:r>
            <a:r>
              <a:rPr lang="en-US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Good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Hmm, your school bag looks heavy. 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Duy</a:t>
            </a:r>
            <a:r>
              <a:rPr lang="en-US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Yes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! I have new books, and we have new subjects to study.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Phong</a:t>
            </a:r>
            <a:r>
              <a:rPr lang="en-US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new uniform,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Duy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! You look smart!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Duy</a:t>
            </a:r>
            <a:r>
              <a:rPr lang="en-US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Thanks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Phong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We always look smart in our uniforms.</a:t>
            </a:r>
          </a:p>
          <a:p>
            <a:pPr marL="1146175" indent="-1146175">
              <a:lnSpc>
                <a:spcPct val="130000"/>
              </a:lnSpc>
            </a:pPr>
            <a:r>
              <a:rPr lang="en-US" sz="22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Phong</a:t>
            </a:r>
            <a:r>
              <a:rPr lang="en-US" sz="2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Let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 put on my uniform. Then we can go.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602" y="734426"/>
            <a:ext cx="251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(Loud </a:t>
            </a:r>
            <a:r>
              <a:rPr lang="en-US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knock)</a:t>
            </a:r>
            <a:endParaRPr lang="en-US" sz="24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4BACC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5159826" y="3962400"/>
            <a:ext cx="1524001" cy="365760"/>
          </a:xfrm>
          <a:prstGeom prst="rect">
            <a:avLst/>
          </a:prstGeom>
          <a:solidFill>
            <a:srgbClr val="FFC000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26764" y="4796970"/>
            <a:ext cx="1419180" cy="365760"/>
          </a:xfrm>
          <a:prstGeom prst="rect">
            <a:avLst/>
          </a:prstGeom>
          <a:solidFill>
            <a:srgbClr val="FFC000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67008" y="5685972"/>
            <a:ext cx="990600" cy="365760"/>
          </a:xfrm>
          <a:prstGeom prst="rect">
            <a:avLst/>
          </a:prstGeom>
          <a:solidFill>
            <a:srgbClr val="FFC000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06593" y="5685972"/>
            <a:ext cx="2222499" cy="365760"/>
          </a:xfrm>
          <a:prstGeom prst="rect">
            <a:avLst/>
          </a:prstGeom>
          <a:solidFill>
            <a:srgbClr val="FFC000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5483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043420"/>
              </p:ext>
            </p:extLst>
          </p:nvPr>
        </p:nvGraphicFramePr>
        <p:xfrm>
          <a:off x="1047964" y="1435528"/>
          <a:ext cx="7048072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5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108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74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62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10CD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10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>
                    <a:solidFill>
                      <a:srgbClr val="10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>
                    <a:solidFill>
                      <a:srgbClr val="10CD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Vy</a:t>
                      </a: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Phong</a:t>
                      </a: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, and </a:t>
                      </a:r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Duy</a:t>
                      </a: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 go to the same school.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Duy</a:t>
                      </a: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 is </a:t>
                      </a:r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Phong’s</a:t>
                      </a: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 friend.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Phong</a:t>
                      </a: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 says </a:t>
                      </a:r>
                      <a:r>
                        <a:rPr lang="en-US" sz="2400" dirty="0" err="1">
                          <a:latin typeface="Arial" pitchFamily="34" charset="0"/>
                          <a:cs typeface="Arial" pitchFamily="34" charset="0"/>
                        </a:rPr>
                        <a:t>Duy</a:t>
                      </a:r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 looks smart in his uniform.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They have new subjects to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rial" pitchFamily="34" charset="0"/>
                          <a:cs typeface="Arial" pitchFamily="34" charset="0"/>
                        </a:rPr>
                        <a:t>Phong is wearing a school uniform.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91EAEBF-7396-4196-88B0-5213DF3E15F7}"/>
              </a:ext>
            </a:extLst>
          </p:cNvPr>
          <p:cNvSpPr txBox="1"/>
          <p:nvPr/>
        </p:nvSpPr>
        <p:spPr>
          <a:xfrm>
            <a:off x="6579535" y="1951628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1373887-B414-480C-9CE6-E865B2DED120}"/>
              </a:ext>
            </a:extLst>
          </p:cNvPr>
          <p:cNvSpPr txBox="1"/>
          <p:nvPr/>
        </p:nvSpPr>
        <p:spPr>
          <a:xfrm>
            <a:off x="7405445" y="2686607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FC1FD59-B4E9-4741-B480-D77688A2F09D}"/>
              </a:ext>
            </a:extLst>
          </p:cNvPr>
          <p:cNvSpPr txBox="1"/>
          <p:nvPr/>
        </p:nvSpPr>
        <p:spPr>
          <a:xfrm>
            <a:off x="6577628" y="3421586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DF2A0A3-5717-4487-84C3-D272D071BA57}"/>
              </a:ext>
            </a:extLst>
          </p:cNvPr>
          <p:cNvSpPr txBox="1"/>
          <p:nvPr/>
        </p:nvSpPr>
        <p:spPr>
          <a:xfrm>
            <a:off x="6577627" y="4156565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B441D53-84EF-4D83-99A1-6DD121D48D7D}"/>
              </a:ext>
            </a:extLst>
          </p:cNvPr>
          <p:cNvSpPr txBox="1"/>
          <p:nvPr/>
        </p:nvSpPr>
        <p:spPr>
          <a:xfrm>
            <a:off x="7405445" y="4891544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186813"/>
            <a:ext cx="8229600" cy="914400"/>
          </a:xfrm>
          <a:prstGeom prst="round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marL="574675" indent="-574675" algn="l"/>
            <a:r>
              <a:rPr lang="en-GB" sz="2800" b="1" dirty="0" smtClean="0">
                <a:latin typeface="Arial"/>
                <a:ea typeface="Calibri"/>
                <a:cs typeface="Times New Roman"/>
              </a:rPr>
              <a:t>	Read the conversation again and tick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) T 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(</a:t>
            </a:r>
            <a:r>
              <a:rPr lang="en-GB" sz="2800" b="1" dirty="0" smtClean="0">
                <a:latin typeface="Arial"/>
                <a:ea typeface="Calibri"/>
                <a:cs typeface="Times New Roman"/>
              </a:rPr>
              <a:t>true) or F (false)</a:t>
            </a:r>
            <a:endParaRPr lang="en-GB" sz="2800" dirty="0"/>
          </a:p>
        </p:txBody>
      </p:sp>
      <p:sp>
        <p:nvSpPr>
          <p:cNvPr id="14" name="Rounded Rectangle 13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0348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043"/>
  <p:tag name="MMPROD_UIDATA" val="&lt;database version=&quot;10.0&quot;&gt;&lt;object type=&quot;1&quot; unique_id=&quot;10001&quot;&gt;&lt;object type=&quot;2&quot; unique_id=&quot;10461&quot;&gt;&lt;object type=&quot;3&quot; unique_id=&quot;10462&quot;&gt;&lt;property id=&quot;20148&quot; value=&quot;5&quot;/&gt;&lt;property id=&quot;20300&quot; value=&quot;Slide 1&quot;/&gt;&lt;property id=&quot;20307&quot; value=&quot;257&quot;/&gt;&lt;/object&gt;&lt;object type=&quot;3&quot; unique_id=&quot;10463&quot;&gt;&lt;property id=&quot;20148&quot; value=&quot;5&quot;/&gt;&lt;property id=&quot;20300&quot; value=&quot;Slide 2 - &amp;quot;Warm up&amp;quot;&quot;/&gt;&lt;property id=&quot;20307&quot; value=&quot;288&quot;/&gt;&lt;/object&gt;&lt;object type=&quot;3&quot; unique_id=&quot;10464&quot;&gt;&lt;property id=&quot;20148&quot; value=&quot;5&quot;/&gt;&lt;property id=&quot;20300&quot; value=&quot;Slide 3 - &amp;quot;I. Vocabulary&amp;quot;&quot;/&gt;&lt;property id=&quot;20307&quot; value=&quot;278&quot;/&gt;&lt;/object&gt;&lt;object type=&quot;3&quot; unique_id=&quot;10465&quot;&gt;&lt;property id=&quot;20148&quot; value=&quot;5&quot;/&gt;&lt;property id=&quot;20300&quot; value=&quot;Slide 4 - &amp;quot;II. Listen and read&amp;quot;&quot;/&gt;&lt;property id=&quot;20307&quot; value=&quot;279&quot;/&gt;&lt;/object&gt;&lt;object type=&quot;3&quot; unique_id=&quot;10466&quot;&gt;&lt;property id=&quot;20148&quot; value=&quot;5&quot;/&gt;&lt;property id=&quot;20300&quot; value=&quot;Slide 5&quot;/&gt;&lt;property id=&quot;20307&quot; value=&quot;280&quot;/&gt;&lt;/object&gt;&lt;object type=&quot;3&quot; unique_id=&quot;10467&quot;&gt;&lt;property id=&quot;20148&quot; value=&quot;5&quot;/&gt;&lt;property id=&quot;20300&quot; value=&quot;Slide 6&quot;/&gt;&lt;property id=&quot;20307&quot; value=&quot;281&quot;/&gt;&lt;/object&gt;&lt;object type=&quot;3&quot; unique_id=&quot;10468&quot;&gt;&lt;property id=&quot;20148&quot; value=&quot;5&quot;/&gt;&lt;property id=&quot;20300&quot; value=&quot;Slide 7&quot;/&gt;&lt;property id=&quot;20307&quot; value=&quot;282&quot;/&gt;&lt;/object&gt;&lt;object type=&quot;3&quot; unique_id=&quot;10469&quot;&gt;&lt;property id=&quot;20148&quot; value=&quot;5&quot;/&gt;&lt;property id=&quot;20300&quot; value=&quot;Slide 8&quot;/&gt;&lt;property id=&quot;20307&quot; value=&quot;283&quot;/&gt;&lt;/object&gt;&lt;object type=&quot;3&quot; unique_id=&quot;10470&quot;&gt;&lt;property id=&quot;20148&quot; value=&quot;5&quot;/&gt;&lt;property id=&quot;20300&quot; value=&quot;Slide 9&quot;/&gt;&lt;property id=&quot;20307&quot; value=&quot;284&quot;/&gt;&lt;/object&gt;&lt;object type=&quot;3&quot; unique_id=&quot;10471&quot;&gt;&lt;property id=&quot;20148&quot; value=&quot;5&quot;/&gt;&lt;property id=&quot;20300&quot; value=&quot;Slide 10&quot;/&gt;&lt;property id=&quot;20307&quot; value=&quot;285&quot;/&gt;&lt;/object&gt;&lt;object type=&quot;3&quot; unique_id=&quot;10472&quot;&gt;&lt;property id=&quot;20148&quot; value=&quot;5&quot;/&gt;&lt;property id=&quot;20300&quot; value=&quot;Slide 11&quot;/&gt;&lt;property id=&quot;20307&quot; value=&quot;286&quot;/&gt;&lt;/object&gt;&lt;object type=&quot;3&quot; unique_id=&quot;10473&quot;&gt;&lt;property id=&quot;20148&quot; value=&quot;5&quot;/&gt;&lt;property id=&quot;20300&quot; value=&quot;Slide 12 - &amp;quot;III. Homework&amp;quot;&quot;/&gt;&lt;property id=&quot;20307&quot; value=&quot;287&quot;/&gt;&lt;/object&gt;&lt;/object&gt;&lt;object type=&quot;8&quot; unique_id=&quot;1048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3277</TotalTime>
  <Words>483</Words>
  <Application>Microsoft Office PowerPoint</Application>
  <PresentationFormat>On-screen Show (4:3)</PresentationFormat>
  <Paragraphs>271</Paragraphs>
  <Slides>15</Slides>
  <Notes>2</Notes>
  <HiddenSlides>0</HiddenSlides>
  <MMClips>10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Office Theme</vt:lpstr>
      <vt:lpstr>1_Office Theme</vt:lpstr>
      <vt:lpstr>2_Office Theme</vt:lpstr>
      <vt:lpstr>3_Office Theme</vt:lpstr>
      <vt:lpstr>Default Design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the teachers to our class</dc:title>
  <dc:creator>Nguyet</dc:creator>
  <cp:lastModifiedBy>LeLe</cp:lastModifiedBy>
  <cp:revision>603</cp:revision>
  <dcterms:created xsi:type="dcterms:W3CDTF">2016-12-15T15:38:30Z</dcterms:created>
  <dcterms:modified xsi:type="dcterms:W3CDTF">2025-03-15T17:05:56Z</dcterms:modified>
</cp:coreProperties>
</file>