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570" r:id="rId4"/>
    <p:sldId id="572" r:id="rId5"/>
    <p:sldId id="571" r:id="rId6"/>
    <p:sldId id="368" r:id="rId7"/>
    <p:sldId id="590" r:id="rId8"/>
    <p:sldId id="384" r:id="rId9"/>
    <p:sldId id="591" r:id="rId10"/>
    <p:sldId id="559" r:id="rId12"/>
    <p:sldId id="284" r:id="rId13"/>
    <p:sldId id="573" r:id="rId14"/>
    <p:sldId id="646" r:id="rId15"/>
    <p:sldId id="578" r:id="rId16"/>
    <p:sldId id="638" r:id="rId17"/>
    <p:sldId id="640" r:id="rId18"/>
    <p:sldId id="641" r:id="rId19"/>
    <p:sldId id="649" r:id="rId20"/>
    <p:sldId id="642" r:id="rId21"/>
    <p:sldId id="622" r:id="rId22"/>
    <p:sldId id="650" r:id="rId23"/>
    <p:sldId id="620" r:id="rId24"/>
    <p:sldId id="621" r:id="rId25"/>
    <p:sldId id="639" r:id="rId26"/>
    <p:sldId id="579" r:id="rId27"/>
    <p:sldId id="643" r:id="rId28"/>
    <p:sldId id="631" r:id="rId29"/>
    <p:sldId id="632" r:id="rId30"/>
    <p:sldId id="651" r:id="rId31"/>
    <p:sldId id="381" r:id="rId32"/>
    <p:sldId id="382" r:id="rId33"/>
    <p:sldId id="273" r:id="rId34"/>
    <p:sldId id="617" r:id="rId35"/>
    <p:sldId id="618" r:id="rId36"/>
    <p:sldId id="619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10" initials="W" lastIdx="49" clrIdx="0"/>
  <p:cmAuthor id="2" name="Administrator" initials="A" lastIdx="23" clrIdx="1"/>
  <p:cmAuthor id="3" name="Phố núi Nho Quan" initials="" lastIdx="9" clrIdx="2"/>
  <p:cmAuthor id="4" name="Vũ Thị Hiền" initials="VH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EF6"/>
    <a:srgbClr val="FF0A40"/>
    <a:srgbClr val="FFC2D5"/>
    <a:srgbClr val="938953"/>
    <a:srgbClr val="F3F0DC"/>
    <a:srgbClr val="E36C09"/>
    <a:srgbClr val="FFE5C2"/>
    <a:srgbClr val="B2EDFD"/>
    <a:srgbClr val="B8E4FA"/>
    <a:srgbClr val="82D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30s.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ở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30s.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ở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30s.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ở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30s.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ở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6" Type="http://schemas.openxmlformats.org/officeDocument/2006/relationships/slideLayout" Target="../slideLayouts/slideLayout18.xml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4.png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4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openxmlformats.org/officeDocument/2006/relationships/image" Target="../media/image53.emf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45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2.png"/><Relationship Id="rId1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6" Type="http://schemas.openxmlformats.org/officeDocument/2006/relationships/slideLayout" Target="../slideLayouts/slideLayout18.xml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slide" Target="slide8.xml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image" Target="../media/image69.png"/><Relationship Id="rId3" Type="http://schemas.openxmlformats.org/officeDocument/2006/relationships/image" Target="../media/image74.png"/><Relationship Id="rId20" Type="http://schemas.openxmlformats.org/officeDocument/2006/relationships/notesSlide" Target="../notesSlides/notesSlide3.xml"/><Relationship Id="rId2" Type="http://schemas.microsoft.com/office/2007/relationships/hdphoto" Target="../media/image73.wdp"/><Relationship Id="rId19" Type="http://schemas.openxmlformats.org/officeDocument/2006/relationships/slideLayout" Target="../slideLayouts/slideLayout1.xml"/><Relationship Id="rId18" Type="http://schemas.openxmlformats.org/officeDocument/2006/relationships/audio" Target="../media/audio4.wav"/><Relationship Id="rId17" Type="http://schemas.openxmlformats.org/officeDocument/2006/relationships/audio" Target="../media/audio5.wav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image" Target="../media/image70.png"/><Relationship Id="rId13" Type="http://schemas.openxmlformats.org/officeDocument/2006/relationships/image" Target="../media/image80.emf"/><Relationship Id="rId12" Type="http://schemas.openxmlformats.org/officeDocument/2006/relationships/image" Target="../media/image79.png"/><Relationship Id="rId11" Type="http://schemas.openxmlformats.org/officeDocument/2006/relationships/image" Target="../media/image68.png"/><Relationship Id="rId10" Type="http://schemas.openxmlformats.org/officeDocument/2006/relationships/image" Target="../media/image78.png"/><Relationship Id="rId1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image" Target="../media/image69.png"/><Relationship Id="rId7" Type="http://schemas.openxmlformats.org/officeDocument/2006/relationships/image" Target="../media/image70.png"/><Relationship Id="rId6" Type="http://schemas.openxmlformats.org/officeDocument/2006/relationships/image" Target="../media/image68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5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86.emf"/><Relationship Id="rId1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image" Target="../media/image69.png"/><Relationship Id="rId7" Type="http://schemas.openxmlformats.org/officeDocument/2006/relationships/image" Target="../media/image70.png"/><Relationship Id="rId6" Type="http://schemas.openxmlformats.org/officeDocument/2006/relationships/image" Target="../media/image79.png"/><Relationship Id="rId5" Type="http://schemas.openxmlformats.org/officeDocument/2006/relationships/image" Target="../media/image68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5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wmf"/><Relationship Id="rId1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26.GIF"/><Relationship Id="rId7" Type="http://schemas.openxmlformats.org/officeDocument/2006/relationships/image" Target="../media/image25.GIF"/><Relationship Id="rId6" Type="http://schemas.openxmlformats.org/officeDocument/2006/relationships/image" Target="../media/image24.GIF"/><Relationship Id="rId5" Type="http://schemas.openxmlformats.org/officeDocument/2006/relationships/slide" Target="slide33.xml"/><Relationship Id="rId4" Type="http://schemas.openxmlformats.org/officeDocument/2006/relationships/slide" Target="slide32.xml"/><Relationship Id="rId3" Type="http://schemas.openxmlformats.org/officeDocument/2006/relationships/slide" Target="slide31.xml"/><Relationship Id="rId2" Type="http://schemas.openxmlformats.org/officeDocument/2006/relationships/slide" Target="slide30.xml"/><Relationship Id="rId14" Type="http://schemas.openxmlformats.org/officeDocument/2006/relationships/slideLayout" Target="../slideLayouts/slideLayout2.xml"/><Relationship Id="rId13" Type="http://schemas.openxmlformats.org/officeDocument/2006/relationships/slide" Target="slide9.xml"/><Relationship Id="rId12" Type="http://schemas.openxmlformats.org/officeDocument/2006/relationships/slide" Target="slide10.xml"/><Relationship Id="rId11" Type="http://schemas.openxmlformats.org/officeDocument/2006/relationships/image" Target="../media/image27.png"/><Relationship Id="rId10" Type="http://schemas.microsoft.com/office/2007/relationships/media" Target="../media/audio1.wav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>
            <a:fillRect/>
          </a:stretch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8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33350" y="4684437"/>
            <a:ext cx="59535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82486" y="1584629"/>
            <a:ext cx="5537339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777793" y="2369915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42246" y="2560414"/>
            <a:ext cx="7813618" cy="26769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5159440" y="821717"/>
            <a:ext cx="1696695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83" y="98120"/>
            <a:ext cx="3769855" cy="165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Picture 4139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34" y="809917"/>
            <a:ext cx="1943851" cy="1370902"/>
          </a:xfrm>
          <a:prstGeom prst="rect">
            <a:avLst/>
          </a:prstGeom>
        </p:spPr>
      </p:pic>
      <p:pic>
        <p:nvPicPr>
          <p:cNvPr id="4136" name="Picture 17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7" y="69839"/>
            <a:ext cx="3706367" cy="11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51" y="2540137"/>
            <a:ext cx="3203779" cy="338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29" y="2077496"/>
            <a:ext cx="2374624" cy="414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9" descr="OPL20U25GSXzBJYl68kk8uQGfFKzs7yb1M4KJWUiLk6ZEvGF+qCIPSnY57AbBFCvTWID07 2024 T9 CD 06565+K4lPs7H94VUqPe2XwIsfPRnrXQE//QTEXxb8/8N4CNc6FpgZahzpTjFhMzSA7T/nHJa11DE8Ng2TP3iAmRczFlmslSuUNOgUeb6yRvs0="/>
          <p:cNvSpPr>
            <a:spLocks noChangeAspect="1" noChangeArrowheads="1" noTextEdit="1"/>
          </p:cNvSpPr>
          <p:nvPr/>
        </p:nvSpPr>
        <p:spPr bwMode="auto">
          <a:xfrm>
            <a:off x="4276288" y="4295664"/>
            <a:ext cx="2068512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8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7918015" y="5711535"/>
            <a:ext cx="560387" cy="214313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9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V="1">
            <a:off x="8478402" y="5697248"/>
            <a:ext cx="552450" cy="22860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30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H="1" flipV="1">
            <a:off x="8456177" y="4303423"/>
            <a:ext cx="22225" cy="162242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2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H="1">
            <a:off x="7738627" y="4062123"/>
            <a:ext cx="809625" cy="2122487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1"/>
          <p:cNvSpPr>
            <a:spLocks noChangeShapeType="1"/>
          </p:cNvSpPr>
          <p:nvPr/>
        </p:nvSpPr>
        <p:spPr bwMode="auto">
          <a:xfrm>
            <a:off x="8356165" y="4060535"/>
            <a:ext cx="866775" cy="210185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58" y="225425"/>
            <a:ext cx="2433883" cy="31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8" y="4250052"/>
            <a:ext cx="2817115" cy="275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75" y="2283956"/>
            <a:ext cx="2608668" cy="222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960" y="2998141"/>
            <a:ext cx="2614595" cy="197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188" y="2447849"/>
            <a:ext cx="2544793" cy="130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50" y="1675382"/>
            <a:ext cx="2775004" cy="150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37" y="1119883"/>
            <a:ext cx="2312859" cy="220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64" y="1170264"/>
            <a:ext cx="2220192" cy="312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21"/>
          <p:cNvSpPr/>
          <p:nvPr/>
        </p:nvSpPr>
        <p:spPr bwMode="auto">
          <a:xfrm>
            <a:off x="8475227" y="5689310"/>
            <a:ext cx="190500" cy="158750"/>
          </a:xfrm>
          <a:custGeom>
            <a:avLst/>
            <a:gdLst>
              <a:gd name="T0" fmla="*/ 0 w 120"/>
              <a:gd name="T1" fmla="*/ 7938 h 100"/>
              <a:gd name="T2" fmla="*/ 190500 w 120"/>
              <a:gd name="T3" fmla="*/ 158750 h 1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0" h="100">
                <a:moveTo>
                  <a:pt x="0" y="5"/>
                </a:moveTo>
                <a:cubicBezTo>
                  <a:pt x="59" y="0"/>
                  <a:pt x="111" y="42"/>
                  <a:pt x="120" y="100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22"/>
          <p:cNvSpPr/>
          <p:nvPr/>
        </p:nvSpPr>
        <p:spPr bwMode="auto">
          <a:xfrm>
            <a:off x="8340290" y="5752810"/>
            <a:ext cx="134937" cy="120650"/>
          </a:xfrm>
          <a:custGeom>
            <a:avLst/>
            <a:gdLst>
              <a:gd name="T0" fmla="*/ 1587 w 85"/>
              <a:gd name="T1" fmla="*/ 120650 h 76"/>
              <a:gd name="T2" fmla="*/ 117475 w 85"/>
              <a:gd name="T3" fmla="*/ 0 h 76"/>
              <a:gd name="T4" fmla="*/ 134937 w 85"/>
              <a:gd name="T5" fmla="*/ 1588 h 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5" h="76">
                <a:moveTo>
                  <a:pt x="1" y="76"/>
                </a:moveTo>
                <a:cubicBezTo>
                  <a:pt x="0" y="35"/>
                  <a:pt x="33" y="1"/>
                  <a:pt x="74" y="0"/>
                </a:cubicBezTo>
                <a:cubicBezTo>
                  <a:pt x="78" y="0"/>
                  <a:pt x="82" y="0"/>
                  <a:pt x="85" y="1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23"/>
          <p:cNvSpPr/>
          <p:nvPr/>
        </p:nvSpPr>
        <p:spPr bwMode="auto">
          <a:xfrm>
            <a:off x="8460940" y="4554248"/>
            <a:ext cx="100012" cy="28575"/>
          </a:xfrm>
          <a:custGeom>
            <a:avLst/>
            <a:gdLst>
              <a:gd name="T0" fmla="*/ 100012 w 63"/>
              <a:gd name="T1" fmla="*/ 0 h 18"/>
              <a:gd name="T2" fmla="*/ 0 w 63"/>
              <a:gd name="T3" fmla="*/ 17463 h 1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3" h="18">
                <a:moveTo>
                  <a:pt x="63" y="0"/>
                </a:moveTo>
                <a:cubicBezTo>
                  <a:pt x="45" y="14"/>
                  <a:pt x="21" y="18"/>
                  <a:pt x="0" y="11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24"/>
          <p:cNvSpPr/>
          <p:nvPr/>
        </p:nvSpPr>
        <p:spPr bwMode="auto">
          <a:xfrm>
            <a:off x="8381565" y="4501860"/>
            <a:ext cx="77787" cy="41275"/>
          </a:xfrm>
          <a:custGeom>
            <a:avLst/>
            <a:gdLst>
              <a:gd name="T0" fmla="*/ 77787 w 49"/>
              <a:gd name="T1" fmla="*/ 12700 h 26"/>
              <a:gd name="T2" fmla="*/ 22225 w 49"/>
              <a:gd name="T3" fmla="*/ 30163 h 26"/>
              <a:gd name="T4" fmla="*/ 0 w 49"/>
              <a:gd name="T5" fmla="*/ 0 h 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26">
                <a:moveTo>
                  <a:pt x="49" y="8"/>
                </a:moveTo>
                <a:cubicBezTo>
                  <a:pt x="42" y="21"/>
                  <a:pt x="27" y="26"/>
                  <a:pt x="14" y="19"/>
                </a:cubicBezTo>
                <a:cubicBezTo>
                  <a:pt x="6" y="16"/>
                  <a:pt x="1" y="8"/>
                  <a:pt x="0" y="0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25"/>
          <p:cNvSpPr/>
          <p:nvPr/>
        </p:nvSpPr>
        <p:spPr bwMode="auto">
          <a:xfrm>
            <a:off x="8475227" y="5724235"/>
            <a:ext cx="152400" cy="139700"/>
          </a:xfrm>
          <a:custGeom>
            <a:avLst/>
            <a:gdLst>
              <a:gd name="T0" fmla="*/ 0 w 96"/>
              <a:gd name="T1" fmla="*/ 1588 h 88"/>
              <a:gd name="T2" fmla="*/ 152400 w 96"/>
              <a:gd name="T3" fmla="*/ 139700 h 8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6" h="88">
                <a:moveTo>
                  <a:pt x="0" y="1"/>
                </a:moveTo>
                <a:cubicBezTo>
                  <a:pt x="50" y="0"/>
                  <a:pt x="92" y="38"/>
                  <a:pt x="96" y="88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26"/>
          <p:cNvSpPr/>
          <p:nvPr/>
        </p:nvSpPr>
        <p:spPr bwMode="auto">
          <a:xfrm>
            <a:off x="8368865" y="5779798"/>
            <a:ext cx="106362" cy="103187"/>
          </a:xfrm>
          <a:custGeom>
            <a:avLst/>
            <a:gdLst>
              <a:gd name="T0" fmla="*/ 0 w 67"/>
              <a:gd name="T1" fmla="*/ 103188 h 65"/>
              <a:gd name="T2" fmla="*/ 104775 w 67"/>
              <a:gd name="T3" fmla="*/ 1588 h 65"/>
              <a:gd name="T4" fmla="*/ 106362 w 67"/>
              <a:gd name="T5" fmla="*/ 1588 h 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" h="65">
                <a:moveTo>
                  <a:pt x="0" y="65"/>
                </a:moveTo>
                <a:cubicBezTo>
                  <a:pt x="0" y="29"/>
                  <a:pt x="30" y="0"/>
                  <a:pt x="66" y="1"/>
                </a:cubicBezTo>
                <a:cubicBezTo>
                  <a:pt x="67" y="1"/>
                  <a:pt x="67" y="1"/>
                  <a:pt x="67" y="1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7879915" y="5327360"/>
            <a:ext cx="1195387" cy="1196975"/>
          </a:xfrm>
          <a:prstGeom prst="ellips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8076765" y="5124160"/>
            <a:ext cx="95250" cy="666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4"/>
          <p:cNvSpPr>
            <a:spLocks noChangeShapeType="1"/>
          </p:cNvSpPr>
          <p:nvPr/>
        </p:nvSpPr>
        <p:spPr bwMode="auto">
          <a:xfrm flipH="1">
            <a:off x="8694440" y="5059310"/>
            <a:ext cx="129183" cy="64056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7952940" y="5621048"/>
            <a:ext cx="82550" cy="3175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 flipH="1">
            <a:off x="8002152" y="5652798"/>
            <a:ext cx="33338" cy="90487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>
            <a:off x="8918140" y="5648035"/>
            <a:ext cx="34925" cy="8255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8"/>
          <p:cNvSpPr>
            <a:spLocks noChangeShapeType="1"/>
          </p:cNvSpPr>
          <p:nvPr/>
        </p:nvSpPr>
        <p:spPr bwMode="auto">
          <a:xfrm flipV="1">
            <a:off x="8918140" y="5619460"/>
            <a:ext cx="73025" cy="285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9288624" y="5906945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8" name="Rectangle 40"/>
          <p:cNvSpPr>
            <a:spLocks noChangeArrowheads="1"/>
          </p:cNvSpPr>
          <p:nvPr/>
        </p:nvSpPr>
        <p:spPr bwMode="auto">
          <a:xfrm>
            <a:off x="7612762" y="5887217"/>
            <a:ext cx="102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8510946" y="4157164"/>
            <a:ext cx="2701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0" name="Rectangle 42"/>
          <p:cNvSpPr>
            <a:spLocks noChangeArrowheads="1"/>
          </p:cNvSpPr>
          <p:nvPr/>
        </p:nvSpPr>
        <p:spPr bwMode="auto">
          <a:xfrm>
            <a:off x="9096442" y="5531084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7676144" y="5557225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1504" name="Rectangle 44"/>
          <p:cNvSpPr>
            <a:spLocks noChangeArrowheads="1"/>
          </p:cNvSpPr>
          <p:nvPr/>
        </p:nvSpPr>
        <p:spPr bwMode="auto">
          <a:xfrm>
            <a:off x="8394240" y="5967977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1505" name="Oval 45"/>
          <p:cNvSpPr>
            <a:spLocks noChangeArrowheads="1"/>
          </p:cNvSpPr>
          <p:nvPr/>
        </p:nvSpPr>
        <p:spPr bwMode="auto">
          <a:xfrm>
            <a:off x="8443477" y="4289135"/>
            <a:ext cx="28575" cy="28575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6" name="Oval 46"/>
          <p:cNvSpPr>
            <a:spLocks noChangeArrowheads="1"/>
          </p:cNvSpPr>
          <p:nvPr/>
        </p:nvSpPr>
        <p:spPr bwMode="auto">
          <a:xfrm>
            <a:off x="8464115" y="5911560"/>
            <a:ext cx="28575" cy="28575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7" name="Oval 47"/>
          <p:cNvSpPr>
            <a:spLocks noChangeArrowheads="1"/>
          </p:cNvSpPr>
          <p:nvPr/>
        </p:nvSpPr>
        <p:spPr bwMode="auto">
          <a:xfrm>
            <a:off x="7903727" y="5697248"/>
            <a:ext cx="28575" cy="28575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41" name="Oval 48"/>
          <p:cNvSpPr>
            <a:spLocks noChangeArrowheads="1"/>
          </p:cNvSpPr>
          <p:nvPr/>
        </p:nvSpPr>
        <p:spPr bwMode="auto">
          <a:xfrm>
            <a:off x="9016565" y="5682960"/>
            <a:ext cx="28575" cy="28575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1530" name="Group 21529"/>
          <p:cNvGrpSpPr/>
          <p:nvPr/>
        </p:nvGrpSpPr>
        <p:grpSpPr>
          <a:xfrm>
            <a:off x="10169176" y="137453"/>
            <a:ext cx="2038350" cy="1477962"/>
            <a:chOff x="9961782" y="137453"/>
            <a:chExt cx="2038350" cy="147796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9961782" y="137453"/>
              <a:ext cx="2038350" cy="1477962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10664826" y="225425"/>
              <a:ext cx="1000125" cy="1001712"/>
            </a:xfrm>
            <a:prstGeom prst="ellips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11150601" y="725488"/>
              <a:ext cx="14288" cy="5016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 flipV="1">
              <a:off x="10329863" y="1203325"/>
              <a:ext cx="820738" cy="2381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2" name="Line 8"/>
            <p:cNvSpPr>
              <a:spLocks noChangeShapeType="1"/>
            </p:cNvSpPr>
            <p:nvPr/>
          </p:nvSpPr>
          <p:spPr bwMode="auto">
            <a:xfrm flipH="1" flipV="1">
              <a:off x="11071226" y="1144588"/>
              <a:ext cx="80963" cy="317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3" name="Line 9"/>
            <p:cNvSpPr>
              <a:spLocks noChangeShapeType="1"/>
            </p:cNvSpPr>
            <p:nvPr/>
          </p:nvSpPr>
          <p:spPr bwMode="auto">
            <a:xfrm flipH="1">
              <a:off x="11069638" y="1144588"/>
              <a:ext cx="1588" cy="7937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4" name="Line 10"/>
            <p:cNvSpPr>
              <a:spLocks noChangeShapeType="1"/>
            </p:cNvSpPr>
            <p:nvPr/>
          </p:nvSpPr>
          <p:spPr bwMode="auto">
            <a:xfrm flipH="1" flipV="1">
              <a:off x="10112376" y="1196975"/>
              <a:ext cx="1827213" cy="52387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5" name="Rectangle 11"/>
            <p:cNvSpPr>
              <a:spLocks noChangeArrowheads="1"/>
            </p:cNvSpPr>
            <p:nvPr/>
          </p:nvSpPr>
          <p:spPr bwMode="auto">
            <a:xfrm>
              <a:off x="10185844" y="894838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526" name="Rectangle 12"/>
            <p:cNvSpPr>
              <a:spLocks noChangeArrowheads="1"/>
            </p:cNvSpPr>
            <p:nvPr/>
          </p:nvSpPr>
          <p:spPr bwMode="auto">
            <a:xfrm>
              <a:off x="11081532" y="1242367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527" name="Rectangle 13"/>
            <p:cNvSpPr>
              <a:spLocks noChangeArrowheads="1"/>
            </p:cNvSpPr>
            <p:nvPr/>
          </p:nvSpPr>
          <p:spPr bwMode="auto">
            <a:xfrm>
              <a:off x="11149783" y="448489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528" name="Oval 14"/>
            <p:cNvSpPr>
              <a:spLocks noChangeArrowheads="1"/>
            </p:cNvSpPr>
            <p:nvPr/>
          </p:nvSpPr>
          <p:spPr bwMode="auto">
            <a:xfrm>
              <a:off x="11150601" y="711200"/>
              <a:ext cx="28575" cy="28575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9" name="Oval 15"/>
            <p:cNvSpPr>
              <a:spLocks noChangeArrowheads="1"/>
            </p:cNvSpPr>
            <p:nvPr/>
          </p:nvSpPr>
          <p:spPr bwMode="auto">
            <a:xfrm>
              <a:off x="11136313" y="1212850"/>
              <a:ext cx="28575" cy="28575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1531" name="Group 21530"/>
          <p:cNvGrpSpPr/>
          <p:nvPr/>
        </p:nvGrpSpPr>
        <p:grpSpPr>
          <a:xfrm>
            <a:off x="-202693" y="201573"/>
            <a:ext cx="5905034" cy="1404371"/>
            <a:chOff x="4637998" y="756287"/>
            <a:chExt cx="6193326" cy="1525908"/>
          </a:xfrm>
          <a:solidFill>
            <a:srgbClr val="FFC2D5"/>
          </a:solidFill>
        </p:grpSpPr>
        <p:sp>
          <p:nvSpPr>
            <p:cNvPr id="21532" name="Cloud 21531"/>
            <p:cNvSpPr/>
            <p:nvPr/>
          </p:nvSpPr>
          <p:spPr>
            <a:xfrm>
              <a:off x="4637998" y="756287"/>
              <a:ext cx="6193326" cy="1525908"/>
            </a:xfrm>
            <a:prstGeom prst="cloud">
              <a:avLst/>
            </a:prstGeom>
            <a:grpFill/>
            <a:ln>
              <a:solidFill>
                <a:srgbClr val="FF0A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33" name="TextBox 21532"/>
            <p:cNvSpPr txBox="1"/>
            <p:nvPr/>
          </p:nvSpPr>
          <p:spPr>
            <a:xfrm>
              <a:off x="5433270" y="1067783"/>
              <a:ext cx="4602781" cy="90291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b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i="1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1534" name="Group 21533"/>
          <p:cNvGrpSpPr/>
          <p:nvPr/>
        </p:nvGrpSpPr>
        <p:grpSpPr>
          <a:xfrm>
            <a:off x="6260786" y="77472"/>
            <a:ext cx="5905034" cy="1404371"/>
            <a:chOff x="11945464" y="-554315"/>
            <a:chExt cx="6193326" cy="1525908"/>
          </a:xfrm>
          <a:solidFill>
            <a:srgbClr val="B2EDFD"/>
          </a:solidFill>
        </p:grpSpPr>
        <p:sp>
          <p:nvSpPr>
            <p:cNvPr id="21535" name="Cloud 21534"/>
            <p:cNvSpPr/>
            <p:nvPr/>
          </p:nvSpPr>
          <p:spPr>
            <a:xfrm>
              <a:off x="11945464" y="-554315"/>
              <a:ext cx="6193326" cy="1525908"/>
            </a:xfrm>
            <a:prstGeom prst="cloud">
              <a:avLst/>
            </a:prstGeom>
            <a:solidFill>
              <a:srgbClr val="F3F0DC"/>
            </a:solidFill>
            <a:ln>
              <a:solidFill>
                <a:srgbClr val="9389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8" name="TextBox 4127"/>
            <p:cNvSpPr txBox="1"/>
            <p:nvPr/>
          </p:nvSpPr>
          <p:spPr>
            <a:xfrm>
              <a:off x="12740736" y="-301675"/>
              <a:ext cx="4602781" cy="90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b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i="1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132" name="Group 4131"/>
          <p:cNvGrpSpPr/>
          <p:nvPr/>
        </p:nvGrpSpPr>
        <p:grpSpPr>
          <a:xfrm>
            <a:off x="6438348" y="4344697"/>
            <a:ext cx="5400935" cy="1224235"/>
            <a:chOff x="5245634" y="3250838"/>
            <a:chExt cx="5543322" cy="1118998"/>
          </a:xfrm>
          <a:solidFill>
            <a:srgbClr val="FFE5C2"/>
          </a:solidFill>
        </p:grpSpPr>
        <p:sp>
          <p:nvSpPr>
            <p:cNvPr id="4133" name="Cloud 4132"/>
            <p:cNvSpPr/>
            <p:nvPr/>
          </p:nvSpPr>
          <p:spPr>
            <a:xfrm>
              <a:off x="5245634" y="3250838"/>
              <a:ext cx="5543322" cy="1118998"/>
            </a:xfrm>
            <a:prstGeom prst="cloud">
              <a:avLst/>
            </a:prstGeom>
            <a:grpFill/>
            <a:ln>
              <a:solidFill>
                <a:srgbClr val="E36C0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4" name="TextBox 4133"/>
            <p:cNvSpPr txBox="1"/>
            <p:nvPr/>
          </p:nvSpPr>
          <p:spPr>
            <a:xfrm>
              <a:off x="5955045" y="3393477"/>
              <a:ext cx="4124503" cy="759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b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i="1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0" y="3552825"/>
            <a:ext cx="2832005" cy="17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3" y="1907843"/>
            <a:ext cx="3086080" cy="252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29" name="Group 4128"/>
          <p:cNvGrpSpPr/>
          <p:nvPr/>
        </p:nvGrpSpPr>
        <p:grpSpPr>
          <a:xfrm>
            <a:off x="-1540" y="3731977"/>
            <a:ext cx="5905034" cy="1404371"/>
            <a:chOff x="4403310" y="1113652"/>
            <a:chExt cx="6193326" cy="1525908"/>
          </a:xfrm>
          <a:solidFill>
            <a:srgbClr val="D0EEF6"/>
          </a:solidFill>
        </p:grpSpPr>
        <p:sp>
          <p:nvSpPr>
            <p:cNvPr id="4130" name="Cloud 4129"/>
            <p:cNvSpPr/>
            <p:nvPr/>
          </p:nvSpPr>
          <p:spPr>
            <a:xfrm>
              <a:off x="4403310" y="1113652"/>
              <a:ext cx="6193326" cy="1525908"/>
            </a:xfrm>
            <a:prstGeom prst="cloud">
              <a:avLst/>
            </a:prstGeom>
            <a:grpFill/>
            <a:ln>
              <a:solidFill>
                <a:srgbClr val="82D0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1" name="TextBox 4130"/>
            <p:cNvSpPr txBox="1"/>
            <p:nvPr/>
          </p:nvSpPr>
          <p:spPr>
            <a:xfrm>
              <a:off x="5198582" y="1366291"/>
              <a:ext cx="4602781" cy="9029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400" b="1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2400" b="1" i="1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6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/>
      <p:bldP spid="28" grpId="0"/>
      <p:bldP spid="29" grpId="0"/>
      <p:bldP spid="30" grpId="0"/>
      <p:bldP spid="31" grpId="0"/>
      <p:bldP spid="21504" grpId="0"/>
      <p:bldP spid="21505" grpId="0" animBg="1"/>
      <p:bldP spid="21506" grpId="0" animBg="1"/>
      <p:bldP spid="215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856221" y="1701878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856222" y="247706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19347" y="2699108"/>
            <a:ext cx="6054605" cy="11062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5247652" y="861473"/>
            <a:ext cx="1696695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337931" y="208722"/>
            <a:ext cx="10387981" cy="285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800"/>
              </a:spcBef>
              <a:spcAft>
                <a:spcPts val="300"/>
              </a:spcAft>
            </a:pPr>
            <a:r>
              <a:rPr lang="en-US" sz="36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nhau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275314" y="1772542"/>
                <a:ext cx="6939874" cy="2880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MC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BOC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130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BMC</m:t>
                        </m:r>
                      </m:e>
                    </m:acc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14" y="1772542"/>
                <a:ext cx="6939874" cy="2880084"/>
              </a:xfrm>
              <a:prstGeom prst="rect">
                <a:avLst/>
              </a:prstGeom>
              <a:blipFill rotWithShape="1">
                <a:blip r:embed="rId1"/>
                <a:stretch>
                  <a:fillRect l="-5" t="-9" r="5" b="-4785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41357" y="1441380"/>
            <a:ext cx="11909286" cy="4124533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570024"/>
            <a:ext cx="434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 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7377626" y="1876290"/>
            <a:ext cx="0" cy="310541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75" y="-283171"/>
            <a:ext cx="1839821" cy="1706390"/>
          </a:xfrm>
          <a:prstGeom prst="rect">
            <a:avLst/>
          </a:prstGeom>
        </p:spPr>
      </p:pic>
      <p:pic>
        <p:nvPicPr>
          <p:cNvPr id="11" name="Đồng hồ đếm ngược 5 phút có âm thanh.mp4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702" y="677956"/>
            <a:ext cx="1357080" cy="763424"/>
          </a:xfrm>
          <a:prstGeom prst="rect">
            <a:avLst/>
          </a:prstGeom>
        </p:spPr>
      </p:pic>
      <p:grpSp>
        <p:nvGrpSpPr>
          <p:cNvPr id="44" name="Group 4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7647210" y="1800775"/>
            <a:ext cx="4133850" cy="3405742"/>
            <a:chOff x="7458075" y="1852613"/>
            <a:chExt cx="4133850" cy="3405742"/>
          </a:xfrm>
        </p:grpSpPr>
        <p:sp>
          <p:nvSpPr>
            <p:cNvPr id="9" name="TextBox 8"/>
            <p:cNvSpPr txBox="1"/>
            <p:nvPr/>
          </p:nvSpPr>
          <p:spPr>
            <a:xfrm>
              <a:off x="9444750" y="4673580"/>
              <a:ext cx="18438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en-US" sz="3200" dirty="0"/>
            </a:p>
          </p:txBody>
        </p:sp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7458075" y="1852613"/>
              <a:ext cx="4133850" cy="2646362"/>
              <a:chOff x="4698" y="1167"/>
              <a:chExt cx="2604" cy="1667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698" y="1173"/>
                <a:ext cx="2604" cy="1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5"/>
              <p:cNvSpPr/>
              <p:nvPr/>
            </p:nvSpPr>
            <p:spPr bwMode="auto">
              <a:xfrm>
                <a:off x="6579" y="1845"/>
                <a:ext cx="89" cy="225"/>
              </a:xfrm>
              <a:custGeom>
                <a:avLst/>
                <a:gdLst>
                  <a:gd name="T0" fmla="*/ 89 w 89"/>
                  <a:gd name="T1" fmla="*/ 225 h 225"/>
                  <a:gd name="T2" fmla="*/ 32 w 89"/>
                  <a:gd name="T3" fmla="*/ 50 h 225"/>
                  <a:gd name="T4" fmla="*/ 78 w 89"/>
                  <a:gd name="T5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" h="225">
                    <a:moveTo>
                      <a:pt x="89" y="225"/>
                    </a:moveTo>
                    <a:cubicBezTo>
                      <a:pt x="25" y="192"/>
                      <a:pt x="0" y="114"/>
                      <a:pt x="32" y="50"/>
                    </a:cubicBezTo>
                    <a:cubicBezTo>
                      <a:pt x="42" y="30"/>
                      <a:pt x="58" y="12"/>
                      <a:pt x="78" y="0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Oval 6"/>
              <p:cNvSpPr>
                <a:spLocks noChangeArrowheads="1"/>
              </p:cNvSpPr>
              <p:nvPr/>
            </p:nvSpPr>
            <p:spPr bwMode="auto">
              <a:xfrm>
                <a:off x="6151" y="1406"/>
                <a:ext cx="1097" cy="1102"/>
              </a:xfrm>
              <a:prstGeom prst="ellips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 flipV="1">
                <a:off x="6552" y="1957"/>
                <a:ext cx="147" cy="531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 flipH="1" flipV="1">
                <a:off x="6503" y="1442"/>
                <a:ext cx="196" cy="515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 flipH="1" flipV="1">
                <a:off x="4955" y="2039"/>
                <a:ext cx="2157" cy="606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 flipH="1">
                <a:off x="4955" y="1257"/>
                <a:ext cx="2028" cy="782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Rectangle 15"/>
              <p:cNvSpPr>
                <a:spLocks noChangeArrowheads="1"/>
              </p:cNvSpPr>
              <p:nvPr/>
            </p:nvSpPr>
            <p:spPr bwMode="auto">
              <a:xfrm>
                <a:off x="5646" y="1429"/>
                <a:ext cx="44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400" b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7</a:t>
                </a:r>
                <a:r>
                  <a:rPr kumimoji="0" lang="en-US" altLang="en-US" sz="2400" b="0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x </a:t>
                </a:r>
                <a:r>
                  <a:rPr kumimoji="0" lang="en-US" altLang="en-US" sz="2400" b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- 4</a:t>
                </a:r>
                <a:endParaRPr kumimoji="0" lang="en-US" altLang="en-US" sz="2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16"/>
              <p:cNvSpPr>
                <a:spLocks noChangeArrowheads="1"/>
              </p:cNvSpPr>
              <p:nvPr/>
            </p:nvSpPr>
            <p:spPr bwMode="auto">
              <a:xfrm>
                <a:off x="5747" y="2385"/>
                <a:ext cx="48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400" b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3</a:t>
                </a:r>
                <a:r>
                  <a:rPr kumimoji="0" lang="en-US" altLang="en-US" sz="2400" b="0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x </a:t>
                </a:r>
                <a:r>
                  <a:rPr kumimoji="0" lang="en-US" altLang="en-US" sz="2400" b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+ 8</a:t>
                </a:r>
                <a:endParaRPr kumimoji="0" lang="en-US" altLang="en-US" sz="2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25" name="Group 19"/>
              <p:cNvGrpSpPr/>
              <p:nvPr/>
            </p:nvGrpSpPr>
            <p:grpSpPr bwMode="auto">
              <a:xfrm>
                <a:off x="6249" y="1887"/>
                <a:ext cx="354" cy="258"/>
                <a:chOff x="6249" y="1887"/>
                <a:chExt cx="354" cy="258"/>
              </a:xfrm>
            </p:grpSpPr>
            <p:sp>
              <p:nvSpPr>
                <p:cNvPr id="42" name="Rectangle 17"/>
                <p:cNvSpPr>
                  <a:spLocks noChangeArrowheads="1"/>
                </p:cNvSpPr>
                <p:nvPr/>
              </p:nvSpPr>
              <p:spPr bwMode="auto">
                <a:xfrm>
                  <a:off x="6249" y="1912"/>
                  <a:ext cx="29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en-US" sz="2400" b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130</a:t>
                  </a:r>
                  <a:endParaRPr kumimoji="0" lang="en-US" altLang="en-US" sz="24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Rectangle 18"/>
                <p:cNvSpPr>
                  <a:spLocks noChangeArrowheads="1"/>
                </p:cNvSpPr>
                <p:nvPr/>
              </p:nvSpPr>
              <p:spPr bwMode="auto">
                <a:xfrm>
                  <a:off x="6495" y="1887"/>
                  <a:ext cx="108" cy="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en-US" sz="1600" b="0" i="1" u="none" strike="noStrike" cap="none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°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>
                <a:off x="6420" y="2563"/>
                <a:ext cx="15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7" name="Rectangle 21"/>
              <p:cNvSpPr>
                <a:spLocks noChangeArrowheads="1"/>
              </p:cNvSpPr>
              <p:nvPr/>
            </p:nvSpPr>
            <p:spPr bwMode="auto">
              <a:xfrm>
                <a:off x="4720" y="1918"/>
                <a:ext cx="20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8" name="Rectangle 22"/>
              <p:cNvSpPr>
                <a:spLocks noChangeArrowheads="1"/>
              </p:cNvSpPr>
              <p:nvPr/>
            </p:nvSpPr>
            <p:spPr bwMode="auto">
              <a:xfrm>
                <a:off x="6424" y="1167"/>
                <a:ext cx="15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9" name="Rectangle 23"/>
              <p:cNvSpPr>
                <a:spLocks noChangeArrowheads="1"/>
              </p:cNvSpPr>
              <p:nvPr/>
            </p:nvSpPr>
            <p:spPr bwMode="auto">
              <a:xfrm>
                <a:off x="6775" y="1849"/>
                <a:ext cx="164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30" name="Group 26"/>
              <p:cNvGrpSpPr/>
              <p:nvPr/>
            </p:nvGrpSpPr>
            <p:grpSpPr bwMode="auto">
              <a:xfrm>
                <a:off x="4933" y="2017"/>
                <a:ext cx="43" cy="44"/>
                <a:chOff x="4933" y="2017"/>
                <a:chExt cx="43" cy="44"/>
              </a:xfrm>
            </p:grpSpPr>
            <p:sp>
              <p:nvSpPr>
                <p:cNvPr id="40" name="Oval 24"/>
                <p:cNvSpPr>
                  <a:spLocks noChangeArrowheads="1"/>
                </p:cNvSpPr>
                <p:nvPr/>
              </p:nvSpPr>
              <p:spPr bwMode="auto">
                <a:xfrm>
                  <a:off x="4933" y="2017"/>
                  <a:ext cx="43" cy="44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Oval 25"/>
                <p:cNvSpPr>
                  <a:spLocks noChangeArrowheads="1"/>
                </p:cNvSpPr>
                <p:nvPr/>
              </p:nvSpPr>
              <p:spPr bwMode="auto">
                <a:xfrm>
                  <a:off x="4933" y="2017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29"/>
              <p:cNvGrpSpPr/>
              <p:nvPr/>
            </p:nvGrpSpPr>
            <p:grpSpPr bwMode="auto">
              <a:xfrm>
                <a:off x="6678" y="1935"/>
                <a:ext cx="43" cy="43"/>
                <a:chOff x="6678" y="1935"/>
                <a:chExt cx="43" cy="43"/>
              </a:xfrm>
            </p:grpSpPr>
            <p:sp>
              <p:nvSpPr>
                <p:cNvPr id="38" name="Oval 27"/>
                <p:cNvSpPr>
                  <a:spLocks noChangeArrowheads="1"/>
                </p:cNvSpPr>
                <p:nvPr/>
              </p:nvSpPr>
              <p:spPr bwMode="auto">
                <a:xfrm>
                  <a:off x="6678" y="1935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Oval 28"/>
                <p:cNvSpPr>
                  <a:spLocks noChangeArrowheads="1"/>
                </p:cNvSpPr>
                <p:nvPr/>
              </p:nvSpPr>
              <p:spPr bwMode="auto">
                <a:xfrm>
                  <a:off x="6678" y="1935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2"/>
              <p:cNvGrpSpPr/>
              <p:nvPr/>
            </p:nvGrpSpPr>
            <p:grpSpPr bwMode="auto">
              <a:xfrm>
                <a:off x="6530" y="2466"/>
                <a:ext cx="43" cy="43"/>
                <a:chOff x="6530" y="2466"/>
                <a:chExt cx="43" cy="43"/>
              </a:xfrm>
            </p:grpSpPr>
            <p:sp>
              <p:nvSpPr>
                <p:cNvPr id="36" name="Oval 30"/>
                <p:cNvSpPr>
                  <a:spLocks noChangeArrowheads="1"/>
                </p:cNvSpPr>
                <p:nvPr/>
              </p:nvSpPr>
              <p:spPr bwMode="auto">
                <a:xfrm>
                  <a:off x="6530" y="2466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Oval 31"/>
                <p:cNvSpPr>
                  <a:spLocks noChangeArrowheads="1"/>
                </p:cNvSpPr>
                <p:nvPr/>
              </p:nvSpPr>
              <p:spPr bwMode="auto">
                <a:xfrm>
                  <a:off x="6530" y="2466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35"/>
              <p:cNvGrpSpPr/>
              <p:nvPr/>
            </p:nvGrpSpPr>
            <p:grpSpPr bwMode="auto">
              <a:xfrm>
                <a:off x="6481" y="1421"/>
                <a:ext cx="43" cy="43"/>
                <a:chOff x="6481" y="1421"/>
                <a:chExt cx="43" cy="43"/>
              </a:xfrm>
            </p:grpSpPr>
            <p:sp>
              <p:nvSpPr>
                <p:cNvPr id="34" name="Oval 33"/>
                <p:cNvSpPr>
                  <a:spLocks noChangeArrowheads="1"/>
                </p:cNvSpPr>
                <p:nvPr/>
              </p:nvSpPr>
              <p:spPr bwMode="auto">
                <a:xfrm>
                  <a:off x="6481" y="1421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Oval 34"/>
                <p:cNvSpPr>
                  <a:spLocks noChangeArrowheads="1"/>
                </p:cNvSpPr>
                <p:nvPr/>
              </p:nvSpPr>
              <p:spPr bwMode="auto">
                <a:xfrm>
                  <a:off x="6481" y="1421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10766" y="1007601"/>
                <a:ext cx="7589230" cy="5142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MBO</m:t>
                        </m:r>
                      </m:e>
                    </m:acc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MC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MCO</m:t>
                        </m:r>
                      </m:e>
                    </m:acc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BMCO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BMC</m:t>
                          </m:r>
                        </m:e>
                      </m:acc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MBO</m:t>
                          </m:r>
                        </m:e>
                      </m:acc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MCO</m:t>
                          </m:r>
                        </m:e>
                      </m:acc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BOC</m:t>
                          </m:r>
                        </m:e>
                      </m:acc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360</m:t>
                      </m:r>
                      <m:r>
                        <m:rPr>
                          <m:nor/>
                        </m:rPr>
                        <a:rPr lang="en-US" sz="30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BMC</m:t>
                        </m:r>
                      </m:e>
                    </m:acc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 − </m:t>
                    </m:r>
                    <m:d>
                      <m:d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MBO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MCO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BOC</m:t>
                            </m:r>
                          </m:e>
                        </m:acc>
                      </m:e>
                    </m:d>
                  </m:oMath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 − </m:t>
                    </m:r>
                    <m:d>
                      <m:d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° + </m:t>
                        </m:r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° + </m:t>
                        </m:r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130</m:t>
                        </m:r>
                        <m:r>
                          <m:rPr>
                            <m:nor/>
                          </m:rPr>
                          <a:rPr lang="en-US" sz="30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d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50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fr-FR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BMC</m:t>
                        </m:r>
                      </m:e>
                    </m:acc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50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66" y="1007601"/>
                <a:ext cx="7589230" cy="5142626"/>
              </a:xfrm>
              <a:prstGeom prst="rect">
                <a:avLst/>
              </a:prstGeom>
              <a:blipFill rotWithShape="1">
                <a:blip r:embed="rId1"/>
                <a:stretch>
                  <a:fillRect l="-4" t="-10" r="8" b="-1353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7904784" y="1105790"/>
            <a:ext cx="99391" cy="471114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003247" y="114781"/>
            <a:ext cx="204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058150" y="1948477"/>
            <a:ext cx="4133850" cy="3359902"/>
            <a:chOff x="7458075" y="1852613"/>
            <a:chExt cx="4133850" cy="3359902"/>
          </a:xfrm>
        </p:grpSpPr>
        <p:sp>
          <p:nvSpPr>
            <p:cNvPr id="8" name="TextBox 7"/>
            <p:cNvSpPr txBox="1"/>
            <p:nvPr/>
          </p:nvSpPr>
          <p:spPr>
            <a:xfrm>
              <a:off x="9444750" y="4673580"/>
              <a:ext cx="1843811" cy="53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en-US" sz="2800" dirty="0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 bwMode="auto">
            <a:xfrm>
              <a:off x="7458075" y="1852613"/>
              <a:ext cx="4133850" cy="2646362"/>
              <a:chOff x="4698" y="1167"/>
              <a:chExt cx="2604" cy="1667"/>
            </a:xfrm>
          </p:grpSpPr>
          <p:sp>
            <p:nvSpPr>
              <p:cNvPr id="1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698" y="1173"/>
                <a:ext cx="2604" cy="1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5"/>
              <p:cNvSpPr/>
              <p:nvPr/>
            </p:nvSpPr>
            <p:spPr bwMode="auto">
              <a:xfrm>
                <a:off x="6579" y="1845"/>
                <a:ext cx="89" cy="225"/>
              </a:xfrm>
              <a:custGeom>
                <a:avLst/>
                <a:gdLst>
                  <a:gd name="T0" fmla="*/ 89 w 89"/>
                  <a:gd name="T1" fmla="*/ 225 h 225"/>
                  <a:gd name="T2" fmla="*/ 32 w 89"/>
                  <a:gd name="T3" fmla="*/ 50 h 225"/>
                  <a:gd name="T4" fmla="*/ 78 w 89"/>
                  <a:gd name="T5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" h="225">
                    <a:moveTo>
                      <a:pt x="89" y="225"/>
                    </a:moveTo>
                    <a:cubicBezTo>
                      <a:pt x="25" y="192"/>
                      <a:pt x="0" y="114"/>
                      <a:pt x="32" y="50"/>
                    </a:cubicBezTo>
                    <a:cubicBezTo>
                      <a:pt x="42" y="30"/>
                      <a:pt x="58" y="12"/>
                      <a:pt x="78" y="0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Oval 6"/>
              <p:cNvSpPr>
                <a:spLocks noChangeArrowheads="1"/>
              </p:cNvSpPr>
              <p:nvPr/>
            </p:nvSpPr>
            <p:spPr bwMode="auto">
              <a:xfrm>
                <a:off x="6151" y="1406"/>
                <a:ext cx="1097" cy="1102"/>
              </a:xfrm>
              <a:prstGeom prst="ellips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V="1">
                <a:off x="6552" y="1957"/>
                <a:ext cx="147" cy="531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 flipH="1" flipV="1">
                <a:off x="6503" y="1442"/>
                <a:ext cx="196" cy="515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 flipV="1">
                <a:off x="4955" y="2039"/>
                <a:ext cx="2157" cy="606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 flipH="1">
                <a:off x="4955" y="1257"/>
                <a:ext cx="2028" cy="782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5646" y="1429"/>
                <a:ext cx="35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7</a:t>
                </a:r>
                <a:r>
                  <a:rPr kumimoji="0" lang="en-US" altLang="en-US" sz="2400" b="0" i="1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kumimoji="0" lang="en-US" altLang="en-US" sz="2400" b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-4</a:t>
                </a:r>
                <a:endParaRPr kumimoji="0" lang="en-US" altLang="en-US" sz="2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5747" y="2385"/>
                <a:ext cx="38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3</a:t>
                </a:r>
                <a:r>
                  <a:rPr kumimoji="0" lang="en-US" altLang="en-US" sz="2400" b="0" i="1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+8</a:t>
                </a:r>
                <a:endParaRPr kumimoji="0" lang="en-US" altLang="en-US" sz="2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48" name="Group 19"/>
              <p:cNvGrpSpPr/>
              <p:nvPr/>
            </p:nvGrpSpPr>
            <p:grpSpPr bwMode="auto">
              <a:xfrm>
                <a:off x="6249" y="1887"/>
                <a:ext cx="354" cy="258"/>
                <a:chOff x="6249" y="1887"/>
                <a:chExt cx="354" cy="258"/>
              </a:xfrm>
            </p:grpSpPr>
            <p:sp>
              <p:nvSpPr>
                <p:cNvPr id="65" name="Rectangle 17"/>
                <p:cNvSpPr>
                  <a:spLocks noChangeArrowheads="1"/>
                </p:cNvSpPr>
                <p:nvPr/>
              </p:nvSpPr>
              <p:spPr bwMode="auto">
                <a:xfrm>
                  <a:off x="6249" y="1912"/>
                  <a:ext cx="29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en-US" sz="2400" b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130</a:t>
                  </a:r>
                  <a:endParaRPr kumimoji="0" lang="en-US" altLang="en-US" sz="24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6" name="Rectangle 18"/>
                <p:cNvSpPr>
                  <a:spLocks noChangeArrowheads="1"/>
                </p:cNvSpPr>
                <p:nvPr/>
              </p:nvSpPr>
              <p:spPr bwMode="auto">
                <a:xfrm>
                  <a:off x="6495" y="1887"/>
                  <a:ext cx="108" cy="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en-US" sz="1600" b="0" i="1" u="none" strike="noStrike" cap="none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°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9" name="Rectangle 20"/>
              <p:cNvSpPr>
                <a:spLocks noChangeArrowheads="1"/>
              </p:cNvSpPr>
              <p:nvPr/>
            </p:nvSpPr>
            <p:spPr bwMode="auto">
              <a:xfrm>
                <a:off x="6420" y="2563"/>
                <a:ext cx="15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0" name="Rectangle 21"/>
              <p:cNvSpPr>
                <a:spLocks noChangeArrowheads="1"/>
              </p:cNvSpPr>
              <p:nvPr/>
            </p:nvSpPr>
            <p:spPr bwMode="auto">
              <a:xfrm>
                <a:off x="4720" y="1918"/>
                <a:ext cx="20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1" name="Rectangle 22"/>
              <p:cNvSpPr>
                <a:spLocks noChangeArrowheads="1"/>
              </p:cNvSpPr>
              <p:nvPr/>
            </p:nvSpPr>
            <p:spPr bwMode="auto">
              <a:xfrm>
                <a:off x="6424" y="1167"/>
                <a:ext cx="15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2" name="Rectangle 23"/>
              <p:cNvSpPr>
                <a:spLocks noChangeArrowheads="1"/>
              </p:cNvSpPr>
              <p:nvPr/>
            </p:nvSpPr>
            <p:spPr bwMode="auto">
              <a:xfrm>
                <a:off x="6775" y="1849"/>
                <a:ext cx="164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53" name="Group 26"/>
              <p:cNvGrpSpPr/>
              <p:nvPr/>
            </p:nvGrpSpPr>
            <p:grpSpPr bwMode="auto">
              <a:xfrm>
                <a:off x="4933" y="2017"/>
                <a:ext cx="43" cy="44"/>
                <a:chOff x="4933" y="2017"/>
                <a:chExt cx="43" cy="44"/>
              </a:xfrm>
            </p:grpSpPr>
            <p:sp>
              <p:nvSpPr>
                <p:cNvPr id="63" name="Oval 24"/>
                <p:cNvSpPr>
                  <a:spLocks noChangeArrowheads="1"/>
                </p:cNvSpPr>
                <p:nvPr/>
              </p:nvSpPr>
              <p:spPr bwMode="auto">
                <a:xfrm>
                  <a:off x="4933" y="2017"/>
                  <a:ext cx="43" cy="44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Oval 25"/>
                <p:cNvSpPr>
                  <a:spLocks noChangeArrowheads="1"/>
                </p:cNvSpPr>
                <p:nvPr/>
              </p:nvSpPr>
              <p:spPr bwMode="auto">
                <a:xfrm>
                  <a:off x="4933" y="2017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54" name="Group 29"/>
              <p:cNvGrpSpPr/>
              <p:nvPr/>
            </p:nvGrpSpPr>
            <p:grpSpPr bwMode="auto">
              <a:xfrm>
                <a:off x="6678" y="1935"/>
                <a:ext cx="43" cy="43"/>
                <a:chOff x="6678" y="1935"/>
                <a:chExt cx="43" cy="43"/>
              </a:xfrm>
            </p:grpSpPr>
            <p:sp>
              <p:nvSpPr>
                <p:cNvPr id="61" name="Oval 27"/>
                <p:cNvSpPr>
                  <a:spLocks noChangeArrowheads="1"/>
                </p:cNvSpPr>
                <p:nvPr/>
              </p:nvSpPr>
              <p:spPr bwMode="auto">
                <a:xfrm>
                  <a:off x="6678" y="1935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Oval 28"/>
                <p:cNvSpPr>
                  <a:spLocks noChangeArrowheads="1"/>
                </p:cNvSpPr>
                <p:nvPr/>
              </p:nvSpPr>
              <p:spPr bwMode="auto">
                <a:xfrm>
                  <a:off x="6678" y="1935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55" name="Group 32"/>
              <p:cNvGrpSpPr/>
              <p:nvPr/>
            </p:nvGrpSpPr>
            <p:grpSpPr bwMode="auto">
              <a:xfrm>
                <a:off x="6530" y="2466"/>
                <a:ext cx="43" cy="43"/>
                <a:chOff x="6530" y="2466"/>
                <a:chExt cx="43" cy="43"/>
              </a:xfrm>
            </p:grpSpPr>
            <p:sp>
              <p:nvSpPr>
                <p:cNvPr id="59" name="Oval 30"/>
                <p:cNvSpPr>
                  <a:spLocks noChangeArrowheads="1"/>
                </p:cNvSpPr>
                <p:nvPr/>
              </p:nvSpPr>
              <p:spPr bwMode="auto">
                <a:xfrm>
                  <a:off x="6530" y="2466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Oval 31"/>
                <p:cNvSpPr>
                  <a:spLocks noChangeArrowheads="1"/>
                </p:cNvSpPr>
                <p:nvPr/>
              </p:nvSpPr>
              <p:spPr bwMode="auto">
                <a:xfrm>
                  <a:off x="6530" y="2466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56" name="Group 35"/>
              <p:cNvGrpSpPr/>
              <p:nvPr/>
            </p:nvGrpSpPr>
            <p:grpSpPr bwMode="auto">
              <a:xfrm>
                <a:off x="6481" y="1421"/>
                <a:ext cx="43" cy="43"/>
                <a:chOff x="6481" y="1421"/>
                <a:chExt cx="43" cy="43"/>
              </a:xfrm>
            </p:grpSpPr>
            <p:sp>
              <p:nvSpPr>
                <p:cNvPr id="57" name="Oval 56"/>
                <p:cNvSpPr>
                  <a:spLocks noChangeArrowheads="1"/>
                </p:cNvSpPr>
                <p:nvPr/>
              </p:nvSpPr>
              <p:spPr bwMode="auto">
                <a:xfrm>
                  <a:off x="6481" y="1421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Oval 57"/>
                <p:cNvSpPr>
                  <a:spLocks noChangeArrowheads="1"/>
                </p:cNvSpPr>
                <p:nvPr/>
              </p:nvSpPr>
              <p:spPr bwMode="auto">
                <a:xfrm>
                  <a:off x="6481" y="1421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412391" y="1007601"/>
                <a:ext cx="6879354" cy="4909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MC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MC</m:t>
                    </m:r>
                  </m:oMath>
                </a14:m>
                <a:r>
                  <a:rPr lang="fr-FR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91" y="1007601"/>
                <a:ext cx="6879354" cy="4909036"/>
              </a:xfrm>
              <a:prstGeom prst="rect">
                <a:avLst/>
              </a:prstGeom>
              <a:blipFill rotWithShape="1">
                <a:blip r:embed="rId1"/>
                <a:stretch>
                  <a:fillRect l="-4" t="-10" r="1" b="-6474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7501701" y="1106092"/>
            <a:ext cx="99391" cy="471114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003247" y="114781"/>
            <a:ext cx="204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7919103" y="1749049"/>
            <a:ext cx="4133850" cy="3359902"/>
            <a:chOff x="7458075" y="1852613"/>
            <a:chExt cx="4133850" cy="3359902"/>
          </a:xfrm>
        </p:grpSpPr>
        <p:sp>
          <p:nvSpPr>
            <p:cNvPr id="8" name="TextBox 7"/>
            <p:cNvSpPr txBox="1"/>
            <p:nvPr/>
          </p:nvSpPr>
          <p:spPr>
            <a:xfrm>
              <a:off x="9444750" y="4673580"/>
              <a:ext cx="1843811" cy="53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en-US" sz="2800" dirty="0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 bwMode="auto">
            <a:xfrm>
              <a:off x="7458075" y="1852613"/>
              <a:ext cx="4133850" cy="2646362"/>
              <a:chOff x="4698" y="1167"/>
              <a:chExt cx="2604" cy="1667"/>
            </a:xfrm>
          </p:grpSpPr>
          <p:sp>
            <p:nvSpPr>
              <p:cNvPr id="1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698" y="1173"/>
                <a:ext cx="2604" cy="1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5"/>
              <p:cNvSpPr/>
              <p:nvPr/>
            </p:nvSpPr>
            <p:spPr bwMode="auto">
              <a:xfrm>
                <a:off x="6579" y="1845"/>
                <a:ext cx="89" cy="225"/>
              </a:xfrm>
              <a:custGeom>
                <a:avLst/>
                <a:gdLst>
                  <a:gd name="T0" fmla="*/ 89 w 89"/>
                  <a:gd name="T1" fmla="*/ 225 h 225"/>
                  <a:gd name="T2" fmla="*/ 32 w 89"/>
                  <a:gd name="T3" fmla="*/ 50 h 225"/>
                  <a:gd name="T4" fmla="*/ 78 w 89"/>
                  <a:gd name="T5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9" h="225">
                    <a:moveTo>
                      <a:pt x="89" y="225"/>
                    </a:moveTo>
                    <a:cubicBezTo>
                      <a:pt x="25" y="192"/>
                      <a:pt x="0" y="114"/>
                      <a:pt x="32" y="50"/>
                    </a:cubicBezTo>
                    <a:cubicBezTo>
                      <a:pt x="42" y="30"/>
                      <a:pt x="58" y="12"/>
                      <a:pt x="78" y="0"/>
                    </a:cubicBez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Oval 6"/>
              <p:cNvSpPr>
                <a:spLocks noChangeArrowheads="1"/>
              </p:cNvSpPr>
              <p:nvPr/>
            </p:nvSpPr>
            <p:spPr bwMode="auto">
              <a:xfrm>
                <a:off x="6151" y="1406"/>
                <a:ext cx="1097" cy="1102"/>
              </a:xfrm>
              <a:prstGeom prst="ellips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V="1">
                <a:off x="6552" y="1957"/>
                <a:ext cx="147" cy="531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 flipH="1" flipV="1">
                <a:off x="6503" y="1442"/>
                <a:ext cx="196" cy="515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 flipV="1">
                <a:off x="4955" y="2039"/>
                <a:ext cx="2157" cy="606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 flipH="1">
                <a:off x="4955" y="1257"/>
                <a:ext cx="2028" cy="782"/>
              </a:xfrm>
              <a:prstGeom prst="line">
                <a:avLst/>
              </a:prstGeom>
              <a:noFill/>
              <a:ln w="4286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5646" y="1429"/>
                <a:ext cx="35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7</a:t>
                </a:r>
                <a:r>
                  <a:rPr kumimoji="0" lang="en-US" altLang="en-US" sz="2400" b="0" i="1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kumimoji="0" lang="en-US" altLang="en-US" sz="2400" b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-4</a:t>
                </a:r>
                <a:endParaRPr kumimoji="0" lang="en-US" altLang="en-US" sz="2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5747" y="2385"/>
                <a:ext cx="38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3</a:t>
                </a:r>
                <a:r>
                  <a:rPr kumimoji="0" lang="en-US" altLang="en-US" sz="2400" b="0" i="1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x</a:t>
                </a:r>
                <a:r>
                  <a:rPr kumimoji="0" lang="en-US" altLang="en-US" sz="2400" b="0" u="none" strike="noStrike" cap="none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+8</a:t>
                </a:r>
                <a:endParaRPr kumimoji="0" lang="en-US" altLang="en-US" sz="24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48" name="Group 19"/>
              <p:cNvGrpSpPr/>
              <p:nvPr/>
            </p:nvGrpSpPr>
            <p:grpSpPr bwMode="auto">
              <a:xfrm>
                <a:off x="6249" y="1887"/>
                <a:ext cx="354" cy="258"/>
                <a:chOff x="6249" y="1887"/>
                <a:chExt cx="354" cy="258"/>
              </a:xfrm>
            </p:grpSpPr>
            <p:sp>
              <p:nvSpPr>
                <p:cNvPr id="65" name="Rectangle 17"/>
                <p:cNvSpPr>
                  <a:spLocks noChangeArrowheads="1"/>
                </p:cNvSpPr>
                <p:nvPr/>
              </p:nvSpPr>
              <p:spPr bwMode="auto">
                <a:xfrm>
                  <a:off x="6249" y="1912"/>
                  <a:ext cx="29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en-US" sz="2400" b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130</a:t>
                  </a:r>
                  <a:endParaRPr kumimoji="0" lang="en-US" altLang="en-US" sz="24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6" name="Rectangle 18"/>
                <p:cNvSpPr>
                  <a:spLocks noChangeArrowheads="1"/>
                </p:cNvSpPr>
                <p:nvPr/>
              </p:nvSpPr>
              <p:spPr bwMode="auto">
                <a:xfrm>
                  <a:off x="6495" y="1887"/>
                  <a:ext cx="108" cy="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en-US" sz="1600" b="0" i="1" u="none" strike="noStrike" cap="none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°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9" name="Rectangle 20"/>
              <p:cNvSpPr>
                <a:spLocks noChangeArrowheads="1"/>
              </p:cNvSpPr>
              <p:nvPr/>
            </p:nvSpPr>
            <p:spPr bwMode="auto">
              <a:xfrm>
                <a:off x="6420" y="2563"/>
                <a:ext cx="15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0" name="Rectangle 21"/>
              <p:cNvSpPr>
                <a:spLocks noChangeArrowheads="1"/>
              </p:cNvSpPr>
              <p:nvPr/>
            </p:nvSpPr>
            <p:spPr bwMode="auto">
              <a:xfrm>
                <a:off x="4720" y="1918"/>
                <a:ext cx="20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1" name="Rectangle 22"/>
              <p:cNvSpPr>
                <a:spLocks noChangeArrowheads="1"/>
              </p:cNvSpPr>
              <p:nvPr/>
            </p:nvSpPr>
            <p:spPr bwMode="auto">
              <a:xfrm>
                <a:off x="6424" y="1167"/>
                <a:ext cx="15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2" name="Rectangle 23"/>
              <p:cNvSpPr>
                <a:spLocks noChangeArrowheads="1"/>
              </p:cNvSpPr>
              <p:nvPr/>
            </p:nvSpPr>
            <p:spPr bwMode="auto">
              <a:xfrm>
                <a:off x="6775" y="1849"/>
                <a:ext cx="164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53" name="Group 26"/>
              <p:cNvGrpSpPr/>
              <p:nvPr/>
            </p:nvGrpSpPr>
            <p:grpSpPr bwMode="auto">
              <a:xfrm>
                <a:off x="4933" y="2017"/>
                <a:ext cx="43" cy="44"/>
                <a:chOff x="4933" y="2017"/>
                <a:chExt cx="43" cy="44"/>
              </a:xfrm>
            </p:grpSpPr>
            <p:sp>
              <p:nvSpPr>
                <p:cNvPr id="63" name="Oval 24"/>
                <p:cNvSpPr>
                  <a:spLocks noChangeArrowheads="1"/>
                </p:cNvSpPr>
                <p:nvPr/>
              </p:nvSpPr>
              <p:spPr bwMode="auto">
                <a:xfrm>
                  <a:off x="4933" y="2017"/>
                  <a:ext cx="43" cy="44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Oval 25"/>
                <p:cNvSpPr>
                  <a:spLocks noChangeArrowheads="1"/>
                </p:cNvSpPr>
                <p:nvPr/>
              </p:nvSpPr>
              <p:spPr bwMode="auto">
                <a:xfrm>
                  <a:off x="4933" y="2017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54" name="Group 29"/>
              <p:cNvGrpSpPr/>
              <p:nvPr/>
            </p:nvGrpSpPr>
            <p:grpSpPr bwMode="auto">
              <a:xfrm>
                <a:off x="6678" y="1935"/>
                <a:ext cx="43" cy="43"/>
                <a:chOff x="6678" y="1935"/>
                <a:chExt cx="43" cy="43"/>
              </a:xfrm>
            </p:grpSpPr>
            <p:sp>
              <p:nvSpPr>
                <p:cNvPr id="61" name="Oval 27"/>
                <p:cNvSpPr>
                  <a:spLocks noChangeArrowheads="1"/>
                </p:cNvSpPr>
                <p:nvPr/>
              </p:nvSpPr>
              <p:spPr bwMode="auto">
                <a:xfrm>
                  <a:off x="6678" y="1935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Oval 28"/>
                <p:cNvSpPr>
                  <a:spLocks noChangeArrowheads="1"/>
                </p:cNvSpPr>
                <p:nvPr/>
              </p:nvSpPr>
              <p:spPr bwMode="auto">
                <a:xfrm>
                  <a:off x="6678" y="1935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55" name="Group 32"/>
              <p:cNvGrpSpPr/>
              <p:nvPr/>
            </p:nvGrpSpPr>
            <p:grpSpPr bwMode="auto">
              <a:xfrm>
                <a:off x="6530" y="2466"/>
                <a:ext cx="43" cy="43"/>
                <a:chOff x="6530" y="2466"/>
                <a:chExt cx="43" cy="43"/>
              </a:xfrm>
            </p:grpSpPr>
            <p:sp>
              <p:nvSpPr>
                <p:cNvPr id="59" name="Oval 30"/>
                <p:cNvSpPr>
                  <a:spLocks noChangeArrowheads="1"/>
                </p:cNvSpPr>
                <p:nvPr/>
              </p:nvSpPr>
              <p:spPr bwMode="auto">
                <a:xfrm>
                  <a:off x="6530" y="2466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Oval 31"/>
                <p:cNvSpPr>
                  <a:spLocks noChangeArrowheads="1"/>
                </p:cNvSpPr>
                <p:nvPr/>
              </p:nvSpPr>
              <p:spPr bwMode="auto">
                <a:xfrm>
                  <a:off x="6530" y="2466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56" name="Group 35"/>
              <p:cNvGrpSpPr/>
              <p:nvPr/>
            </p:nvGrpSpPr>
            <p:grpSpPr bwMode="auto">
              <a:xfrm>
                <a:off x="6481" y="1421"/>
                <a:ext cx="43" cy="43"/>
                <a:chOff x="6481" y="1421"/>
                <a:chExt cx="43" cy="43"/>
              </a:xfrm>
            </p:grpSpPr>
            <p:sp>
              <p:nvSpPr>
                <p:cNvPr id="57" name="Oval 56"/>
                <p:cNvSpPr>
                  <a:spLocks noChangeArrowheads="1"/>
                </p:cNvSpPr>
                <p:nvPr/>
              </p:nvSpPr>
              <p:spPr bwMode="auto">
                <a:xfrm>
                  <a:off x="6481" y="1421"/>
                  <a:ext cx="43" cy="43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Oval 57"/>
                <p:cNvSpPr>
                  <a:spLocks noChangeArrowheads="1"/>
                </p:cNvSpPr>
                <p:nvPr/>
              </p:nvSpPr>
              <p:spPr bwMode="auto">
                <a:xfrm>
                  <a:off x="6481" y="1421"/>
                  <a:ext cx="43" cy="43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86407" y="467139"/>
            <a:ext cx="10779683" cy="3561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267431" y="1079894"/>
                <a:ext cx="11413292" cy="2230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MAO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MAB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AOB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400" dirty="0"/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31" y="1079894"/>
                <a:ext cx="11413292" cy="2230867"/>
              </a:xfrm>
              <a:prstGeom prst="rect">
                <a:avLst/>
              </a:prstGeom>
              <a:blipFill rotWithShape="1">
                <a:blip r:embed="rId1"/>
                <a:stretch>
                  <a:fillRect l="-1" t="-18" r="5" b="-1258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28599" y="236860"/>
            <a:ext cx="5018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-109)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9454" y="934278"/>
            <a:ext cx="11835115" cy="2376483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831370" y="4046232"/>
            <a:ext cx="2220913" cy="2245497"/>
          </a:xfrm>
          <a:prstGeom prst="ellipse">
            <a:avLst/>
          </a:prstGeom>
          <a:noFill/>
          <a:ln w="49213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Line 6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H="1">
            <a:off x="4927976" y="4122204"/>
            <a:ext cx="345192" cy="1041220"/>
          </a:xfrm>
          <a:prstGeom prst="line">
            <a:avLst/>
          </a:prstGeom>
          <a:noFill/>
          <a:ln w="49213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Line 7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5281032" y="4108680"/>
            <a:ext cx="2879528" cy="1581527"/>
          </a:xfrm>
          <a:prstGeom prst="line">
            <a:avLst/>
          </a:prstGeom>
          <a:noFill/>
          <a:ln w="49213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Line 8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V="1">
            <a:off x="4959380" y="5144066"/>
            <a:ext cx="1110457" cy="19358"/>
          </a:xfrm>
          <a:prstGeom prst="line">
            <a:avLst/>
          </a:prstGeom>
          <a:noFill/>
          <a:ln w="49213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Line 9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H="1" flipV="1">
            <a:off x="5297657" y="4108680"/>
            <a:ext cx="745100" cy="1013246"/>
          </a:xfrm>
          <a:prstGeom prst="line">
            <a:avLst/>
          </a:prstGeom>
          <a:noFill/>
          <a:ln w="49213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Rectangle 10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016966" y="5857273"/>
            <a:ext cx="384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1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156031" y="3551469"/>
            <a:ext cx="267481" cy="44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148819" y="5082638"/>
            <a:ext cx="2871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4483434" y="5008230"/>
            <a:ext cx="313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" name="Group 16"/>
          <p:cNvGrpSpPr/>
          <p:nvPr/>
        </p:nvGrpSpPr>
        <p:grpSpPr bwMode="auto">
          <a:xfrm>
            <a:off x="4874911" y="5107834"/>
            <a:ext cx="95729" cy="96789"/>
            <a:chOff x="5096" y="1416"/>
            <a:chExt cx="50" cy="50"/>
          </a:xfrm>
        </p:grpSpPr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5096" y="1416"/>
              <a:ext cx="50" cy="5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5096" y="1416"/>
              <a:ext cx="50" cy="50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1" name="Group 19"/>
          <p:cNvGrpSpPr/>
          <p:nvPr/>
        </p:nvGrpSpPr>
        <p:grpSpPr bwMode="auto">
          <a:xfrm>
            <a:off x="5233182" y="4059134"/>
            <a:ext cx="97642" cy="98725"/>
            <a:chOff x="5372" y="906"/>
            <a:chExt cx="51" cy="51"/>
          </a:xfrm>
        </p:grpSpPr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5372" y="906"/>
              <a:ext cx="51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5372" y="906"/>
              <a:ext cx="51" cy="5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4" name="Group 22"/>
          <p:cNvGrpSpPr/>
          <p:nvPr/>
        </p:nvGrpSpPr>
        <p:grpSpPr bwMode="auto">
          <a:xfrm>
            <a:off x="8160560" y="5663455"/>
            <a:ext cx="97642" cy="98725"/>
            <a:chOff x="6876" y="1723"/>
            <a:chExt cx="51" cy="51"/>
          </a:xfrm>
        </p:grpSpPr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6876" y="1723"/>
              <a:ext cx="51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6876" y="1723"/>
              <a:ext cx="51" cy="5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7" name="Group 25"/>
          <p:cNvGrpSpPr/>
          <p:nvPr/>
        </p:nvGrpSpPr>
        <p:grpSpPr bwMode="auto">
          <a:xfrm>
            <a:off x="5987958" y="5088774"/>
            <a:ext cx="95729" cy="96789"/>
            <a:chOff x="5676" y="1406"/>
            <a:chExt cx="50" cy="50"/>
          </a:xfrm>
        </p:grpSpPr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76" y="1406"/>
              <a:ext cx="50" cy="5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676" y="1406"/>
              <a:ext cx="50" cy="50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9" grpId="0" animBg="1"/>
      <p:bldP spid="11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28599" y="236860"/>
            <a:ext cx="4144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-109)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32632" y="1431597"/>
                <a:ext cx="8320805" cy="526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MAB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AOB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AOB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MAB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ΔAOB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ΔAOB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OAB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OBA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ΔAOB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AOB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OAB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OBA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OAB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MAB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OAB</m:t>
                            </m:r>
                          </m:e>
                        </m:acc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MAB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OAB</m:t>
                            </m:r>
                          </m:e>
                        </m:acc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OAB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OAM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là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32" y="1431597"/>
                <a:ext cx="8320805" cy="5266185"/>
              </a:xfrm>
              <a:prstGeom prst="rect">
                <a:avLst/>
              </a:prstGeom>
              <a:blipFill rotWithShape="1">
                <a:blip r:embed="rId1"/>
                <a:stretch>
                  <a:fillRect l="-7" t="-6" r="4" b="-149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045403" y="398169"/>
            <a:ext cx="204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utoShape 3" descr="OPL20U25GSXzBJYl68kk8uQGfFKzs7yb1M4KJWUiLk6ZEvGF+qCIPSnY57AbBFCvTWID07 2024 T9 CD 06565+K4lPs7H94VUqPe2XwIsfPRnrXQE//QTEXxb8/8N4CNc6FpgZahzpTjFhMzSA7T/nHJa11DE8Ng2TP3iAmRczFlmslSuUNOgUeb6yRvs0="/>
          <p:cNvSpPr>
            <a:spLocks noChangeAspect="1" noChangeArrowheads="1" noTextEdit="1"/>
          </p:cNvSpPr>
          <p:nvPr/>
        </p:nvSpPr>
        <p:spPr bwMode="auto">
          <a:xfrm>
            <a:off x="8428038" y="1642001"/>
            <a:ext cx="44243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grpSp>
        <p:nvGrpSpPr>
          <p:cNvPr id="35" name="Group 3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336604" y="1431597"/>
            <a:ext cx="3774433" cy="2271714"/>
            <a:chOff x="7866063" y="1267351"/>
            <a:chExt cx="3797299" cy="2271714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7866063" y="1642001"/>
              <a:ext cx="1841500" cy="1841500"/>
            </a:xfrm>
            <a:prstGeom prst="ellipse">
              <a:avLst/>
            </a:prstGeom>
            <a:noFill/>
            <a:ln w="49213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556625" y="1267351"/>
              <a:ext cx="3106737" cy="2271714"/>
              <a:chOff x="8556625" y="1267351"/>
              <a:chExt cx="3106737" cy="2271714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 flipH="1">
                <a:off x="8786813" y="1754714"/>
                <a:ext cx="439737" cy="808038"/>
              </a:xfrm>
              <a:prstGeom prst="line">
                <a:avLst/>
              </a:prstGeom>
              <a:noFill/>
              <a:ln w="4921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>
                <a:off x="9226550" y="1754714"/>
                <a:ext cx="2387600" cy="1296988"/>
              </a:xfrm>
              <a:prstGeom prst="line">
                <a:avLst/>
              </a:prstGeom>
              <a:noFill/>
              <a:ln w="4921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 flipV="1">
                <a:off x="8786813" y="2546876"/>
                <a:ext cx="920750" cy="15875"/>
              </a:xfrm>
              <a:prstGeom prst="line">
                <a:avLst/>
              </a:prstGeom>
              <a:noFill/>
              <a:ln w="4921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H="1" flipV="1">
                <a:off x="9226550" y="1754714"/>
                <a:ext cx="481012" cy="792163"/>
              </a:xfrm>
              <a:prstGeom prst="line">
                <a:avLst/>
              </a:prstGeom>
              <a:noFill/>
              <a:ln w="49213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11344275" y="3108852"/>
                <a:ext cx="319087" cy="43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9217025" y="1267351"/>
                <a:ext cx="238125" cy="43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9774238" y="2454801"/>
                <a:ext cx="238125" cy="43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8556625" y="2594501"/>
                <a:ext cx="260350" cy="43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20" name="Group 16"/>
              <p:cNvGrpSpPr/>
              <p:nvPr/>
            </p:nvGrpSpPr>
            <p:grpSpPr bwMode="auto">
              <a:xfrm>
                <a:off x="8747125" y="2523064"/>
                <a:ext cx="79375" cy="79375"/>
                <a:chOff x="5096" y="1416"/>
                <a:chExt cx="50" cy="50"/>
              </a:xfrm>
            </p:grpSpPr>
            <p:sp>
              <p:nvSpPr>
                <p:cNvPr id="30" name="Oval 14"/>
                <p:cNvSpPr>
                  <a:spLocks noChangeArrowheads="1"/>
                </p:cNvSpPr>
                <p:nvPr/>
              </p:nvSpPr>
              <p:spPr bwMode="auto">
                <a:xfrm>
                  <a:off x="5096" y="1416"/>
                  <a:ext cx="50" cy="50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1" name="Oval 15"/>
                <p:cNvSpPr>
                  <a:spLocks noChangeArrowheads="1"/>
                </p:cNvSpPr>
                <p:nvPr/>
              </p:nvSpPr>
              <p:spPr bwMode="auto">
                <a:xfrm>
                  <a:off x="5096" y="1416"/>
                  <a:ext cx="50" cy="5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19"/>
              <p:cNvGrpSpPr/>
              <p:nvPr/>
            </p:nvGrpSpPr>
            <p:grpSpPr bwMode="auto">
              <a:xfrm>
                <a:off x="9185275" y="1713439"/>
                <a:ext cx="80962" cy="80963"/>
                <a:chOff x="5372" y="906"/>
                <a:chExt cx="51" cy="51"/>
              </a:xfrm>
            </p:grpSpPr>
            <p:sp>
              <p:nvSpPr>
                <p:cNvPr id="28" name="Oval 17"/>
                <p:cNvSpPr>
                  <a:spLocks noChangeArrowheads="1"/>
                </p:cNvSpPr>
                <p:nvPr/>
              </p:nvSpPr>
              <p:spPr bwMode="auto">
                <a:xfrm>
                  <a:off x="5372" y="906"/>
                  <a:ext cx="51" cy="51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9" name="Oval 18"/>
                <p:cNvSpPr>
                  <a:spLocks noChangeArrowheads="1"/>
                </p:cNvSpPr>
                <p:nvPr/>
              </p:nvSpPr>
              <p:spPr bwMode="auto">
                <a:xfrm>
                  <a:off x="5372" y="906"/>
                  <a:ext cx="51" cy="51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22"/>
              <p:cNvGrpSpPr/>
              <p:nvPr/>
            </p:nvGrpSpPr>
            <p:grpSpPr bwMode="auto">
              <a:xfrm>
                <a:off x="11572875" y="3010426"/>
                <a:ext cx="80962" cy="80963"/>
                <a:chOff x="6876" y="1723"/>
                <a:chExt cx="51" cy="51"/>
              </a:xfrm>
            </p:grpSpPr>
            <p:sp>
              <p:nvSpPr>
                <p:cNvPr id="26" name="Oval 20"/>
                <p:cNvSpPr>
                  <a:spLocks noChangeArrowheads="1"/>
                </p:cNvSpPr>
                <p:nvPr/>
              </p:nvSpPr>
              <p:spPr bwMode="auto">
                <a:xfrm>
                  <a:off x="6876" y="1723"/>
                  <a:ext cx="51" cy="51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7" name="Oval 21"/>
                <p:cNvSpPr>
                  <a:spLocks noChangeArrowheads="1"/>
                </p:cNvSpPr>
                <p:nvPr/>
              </p:nvSpPr>
              <p:spPr bwMode="auto">
                <a:xfrm>
                  <a:off x="6876" y="1723"/>
                  <a:ext cx="51" cy="51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25"/>
              <p:cNvGrpSpPr/>
              <p:nvPr/>
            </p:nvGrpSpPr>
            <p:grpSpPr bwMode="auto">
              <a:xfrm>
                <a:off x="9667875" y="2507189"/>
                <a:ext cx="79375" cy="79375"/>
                <a:chOff x="5676" y="1406"/>
                <a:chExt cx="50" cy="50"/>
              </a:xfrm>
            </p:grpSpPr>
            <p:sp>
              <p:nvSpPr>
                <p:cNvPr id="24" name="Oval 23"/>
                <p:cNvSpPr>
                  <a:spLocks noChangeArrowheads="1"/>
                </p:cNvSpPr>
                <p:nvPr/>
              </p:nvSpPr>
              <p:spPr bwMode="auto">
                <a:xfrm>
                  <a:off x="5676" y="1406"/>
                  <a:ext cx="50" cy="50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5" name="Oval 24"/>
                <p:cNvSpPr>
                  <a:spLocks noChangeArrowheads="1"/>
                </p:cNvSpPr>
                <p:nvPr/>
              </p:nvSpPr>
              <p:spPr bwMode="auto">
                <a:xfrm>
                  <a:off x="5676" y="1406"/>
                  <a:ext cx="50" cy="5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32" name="Straight Connector 31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8206824" y="1861810"/>
            <a:ext cx="99391" cy="471114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37961" y="1544891"/>
            <a:ext cx="1004568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441172" y="1675249"/>
                <a:ext cx="6623266" cy="5189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43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BE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COD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COA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COE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ODE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OD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DE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72" y="1675249"/>
                <a:ext cx="6623266" cy="5189306"/>
              </a:xfrm>
              <a:prstGeom prst="rect">
                <a:avLst/>
              </a:prstGeom>
              <a:blipFill rotWithShape="1">
                <a:blip r:embed="rId1"/>
                <a:stretch>
                  <a:fillRect l="-7" t="-2" r="1" b="-230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41356" y="1441380"/>
            <a:ext cx="11909286" cy="5284395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570024"/>
            <a:ext cx="434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- 109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7339687" y="1928191"/>
            <a:ext cx="0" cy="412473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75" y="-283171"/>
            <a:ext cx="1839821" cy="1706390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9235403" y="5124181"/>
            <a:ext cx="179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43</a:t>
            </a:r>
            <a:endParaRPr lang="en-US" sz="2800" dirty="0"/>
          </a:p>
        </p:txBody>
      </p:sp>
      <p:pic>
        <p:nvPicPr>
          <p:cNvPr id="5" name="7_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9673" y="0"/>
            <a:ext cx="1640969" cy="923045"/>
          </a:xfrm>
          <a:prstGeom prst="rect">
            <a:avLst/>
          </a:prstGeom>
        </p:spPr>
      </p:pic>
      <p:sp>
        <p:nvSpPr>
          <p:cNvPr id="8" name="AutoShape 3" descr="OPL20U25GSXzBJYl68kk8uQGfFKzs7yb1M4KJWUiLk6ZEvGF+qCIPSnY57AbBFCvTWID07 2024 T9 CD 06565+K4lPs7H94VUqPe2XwIsfPRnrXQE//QTEXxb8/8N4CNc6FpgZahzpTjFhMzSA7T/nHJa11DE8Ng2TP3iAmRczFlmslSuUNOgUeb6yRvs0="/>
          <p:cNvSpPr>
            <a:spLocks noChangeAspect="1" noChangeArrowheads="1" noTextEdit="1"/>
          </p:cNvSpPr>
          <p:nvPr/>
        </p:nvSpPr>
        <p:spPr bwMode="auto">
          <a:xfrm>
            <a:off x="7723188" y="1847850"/>
            <a:ext cx="37274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Oval 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731251" y="2730500"/>
            <a:ext cx="1970088" cy="1968500"/>
          </a:xfrm>
          <a:prstGeom prst="ellips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Line 6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9410701" y="2778125"/>
            <a:ext cx="304800" cy="936625"/>
          </a:xfrm>
          <a:prstGeom prst="lin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8726488" y="2166938"/>
            <a:ext cx="7938" cy="2676525"/>
          </a:xfrm>
          <a:prstGeom prst="lin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10694988" y="1971675"/>
            <a:ext cx="9525" cy="2900363"/>
          </a:xfrm>
          <a:prstGeom prst="lin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7818438" y="2146300"/>
            <a:ext cx="3536950" cy="1150938"/>
          </a:xfrm>
          <a:prstGeom prst="lin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8731251" y="3711575"/>
            <a:ext cx="1970088" cy="6350"/>
          </a:xfrm>
          <a:prstGeom prst="lin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 flipV="1">
            <a:off x="8728076" y="3000375"/>
            <a:ext cx="987425" cy="714375"/>
          </a:xfrm>
          <a:prstGeom prst="lin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9715501" y="2360613"/>
            <a:ext cx="981075" cy="1354138"/>
          </a:xfrm>
          <a:prstGeom prst="lin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9505951" y="3743325"/>
            <a:ext cx="3016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0841038" y="1963738"/>
            <a:ext cx="2889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8477251" y="2667000"/>
            <a:ext cx="3016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9315451" y="2430463"/>
            <a:ext cx="2889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10793413" y="3563938"/>
            <a:ext cx="2889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8418513" y="3619500"/>
            <a:ext cx="2889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8447088" y="4554538"/>
            <a:ext cx="317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10812463" y="4592638"/>
            <a:ext cx="2571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7923213" y="2849563"/>
            <a:ext cx="2428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0" name="Group 24"/>
          <p:cNvGrpSpPr/>
          <p:nvPr/>
        </p:nvGrpSpPr>
        <p:grpSpPr bwMode="auto">
          <a:xfrm>
            <a:off x="10658476" y="2322513"/>
            <a:ext cx="76200" cy="76200"/>
            <a:chOff x="6714" y="1463"/>
            <a:chExt cx="48" cy="48"/>
          </a:xfrm>
        </p:grpSpPr>
        <p:sp>
          <p:nvSpPr>
            <p:cNvPr id="46" name="Oval 22"/>
            <p:cNvSpPr>
              <a:spLocks noChangeArrowheads="1"/>
            </p:cNvSpPr>
            <p:nvPr/>
          </p:nvSpPr>
          <p:spPr bwMode="auto">
            <a:xfrm>
              <a:off x="6714" y="1463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Oval 23"/>
            <p:cNvSpPr>
              <a:spLocks noChangeArrowheads="1"/>
            </p:cNvSpPr>
            <p:nvPr/>
          </p:nvSpPr>
          <p:spPr bwMode="auto">
            <a:xfrm>
              <a:off x="6714" y="146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1" name="Group 27"/>
          <p:cNvGrpSpPr/>
          <p:nvPr/>
        </p:nvGrpSpPr>
        <p:grpSpPr bwMode="auto">
          <a:xfrm>
            <a:off x="8689976" y="2962275"/>
            <a:ext cx="76200" cy="76200"/>
            <a:chOff x="5474" y="1866"/>
            <a:chExt cx="48" cy="48"/>
          </a:xfrm>
        </p:grpSpPr>
        <p:sp>
          <p:nvSpPr>
            <p:cNvPr id="44" name="Oval 25"/>
            <p:cNvSpPr>
              <a:spLocks noChangeArrowheads="1"/>
            </p:cNvSpPr>
            <p:nvPr/>
          </p:nvSpPr>
          <p:spPr bwMode="auto">
            <a:xfrm>
              <a:off x="5474" y="1866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Oval 26"/>
            <p:cNvSpPr>
              <a:spLocks noChangeArrowheads="1"/>
            </p:cNvSpPr>
            <p:nvPr/>
          </p:nvSpPr>
          <p:spPr bwMode="auto">
            <a:xfrm>
              <a:off x="5474" y="186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2" name="Group 30"/>
          <p:cNvGrpSpPr/>
          <p:nvPr/>
        </p:nvGrpSpPr>
        <p:grpSpPr bwMode="auto">
          <a:xfrm>
            <a:off x="10663238" y="3673475"/>
            <a:ext cx="76200" cy="76200"/>
            <a:chOff x="6717" y="2314"/>
            <a:chExt cx="48" cy="48"/>
          </a:xfrm>
        </p:grpSpPr>
        <p:sp>
          <p:nvSpPr>
            <p:cNvPr id="42" name="Oval 28"/>
            <p:cNvSpPr>
              <a:spLocks noChangeArrowheads="1"/>
            </p:cNvSpPr>
            <p:nvPr/>
          </p:nvSpPr>
          <p:spPr bwMode="auto">
            <a:xfrm>
              <a:off x="6717" y="2314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Oval 29"/>
            <p:cNvSpPr>
              <a:spLocks noChangeArrowheads="1"/>
            </p:cNvSpPr>
            <p:nvPr/>
          </p:nvSpPr>
          <p:spPr bwMode="auto">
            <a:xfrm>
              <a:off x="6717" y="231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 bwMode="auto">
          <a:xfrm>
            <a:off x="9677401" y="3676650"/>
            <a:ext cx="76200" cy="76200"/>
            <a:chOff x="6096" y="2316"/>
            <a:chExt cx="48" cy="48"/>
          </a:xfrm>
        </p:grpSpPr>
        <p:sp>
          <p:nvSpPr>
            <p:cNvPr id="40" name="Oval 31"/>
            <p:cNvSpPr>
              <a:spLocks noChangeArrowheads="1"/>
            </p:cNvSpPr>
            <p:nvPr/>
          </p:nvSpPr>
          <p:spPr bwMode="auto">
            <a:xfrm>
              <a:off x="6096" y="2316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6096" y="231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Group 36"/>
          <p:cNvGrpSpPr/>
          <p:nvPr/>
        </p:nvGrpSpPr>
        <p:grpSpPr bwMode="auto">
          <a:xfrm>
            <a:off x="8693151" y="3679825"/>
            <a:ext cx="76200" cy="76200"/>
            <a:chOff x="5476" y="2318"/>
            <a:chExt cx="48" cy="48"/>
          </a:xfrm>
        </p:grpSpPr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5476" y="2318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5476" y="231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5" name="Group 39"/>
          <p:cNvGrpSpPr/>
          <p:nvPr/>
        </p:nvGrpSpPr>
        <p:grpSpPr bwMode="auto">
          <a:xfrm>
            <a:off x="9372601" y="2740025"/>
            <a:ext cx="76200" cy="76200"/>
            <a:chOff x="5904" y="1726"/>
            <a:chExt cx="48" cy="48"/>
          </a:xfrm>
        </p:grpSpPr>
        <p:sp>
          <p:nvSpPr>
            <p:cNvPr id="36" name="Oval 37"/>
            <p:cNvSpPr>
              <a:spLocks noChangeArrowheads="1"/>
            </p:cNvSpPr>
            <p:nvPr/>
          </p:nvSpPr>
          <p:spPr bwMode="auto">
            <a:xfrm>
              <a:off x="5904" y="1727"/>
              <a:ext cx="48" cy="4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5904" y="172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303388" y="532531"/>
                <a:ext cx="8273010" cy="298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DC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CE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BE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88" y="532531"/>
                <a:ext cx="8273010" cy="2985433"/>
              </a:xfrm>
              <a:prstGeom prst="rect">
                <a:avLst/>
              </a:prstGeom>
              <a:blipFill rotWithShape="1">
                <a:blip r:embed="rId1"/>
                <a:stretch>
                  <a:fillRect l="-6" t="-13" r="1" b="-667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8582712" y="781952"/>
            <a:ext cx="115443" cy="547202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003247" y="114781"/>
            <a:ext cx="204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oup 11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704469" y="935501"/>
            <a:ext cx="3487531" cy="3390832"/>
            <a:chOff x="7694450" y="1847088"/>
            <a:chExt cx="3726180" cy="3800313"/>
          </a:xfrm>
        </p:grpSpPr>
        <p:sp>
          <p:nvSpPr>
            <p:cNvPr id="13" name="TextBox 12"/>
            <p:cNvSpPr txBox="1"/>
            <p:nvPr/>
          </p:nvSpPr>
          <p:spPr>
            <a:xfrm>
              <a:off x="9205907" y="5124181"/>
              <a:ext cx="179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43</a:t>
              </a:r>
              <a:endParaRPr lang="en-US" sz="28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4450" y="1847088"/>
              <a:ext cx="3726180" cy="316382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303387" y="3517964"/>
                <a:ext cx="8877557" cy="3320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AOC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COD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COA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BOC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COE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COB</m:t>
                        </m:r>
                      </m:e>
                    </m:acc>
                  </m:oMath>
                </a14:m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COD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COA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COE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Hộp Văn bản 4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87" y="3517964"/>
                <a:ext cx="8877557" cy="3320333"/>
              </a:xfrm>
              <a:prstGeom prst="rect">
                <a:avLst/>
              </a:prstGeom>
              <a:blipFill rotWithShape="1">
                <a:blip r:embed="rId3"/>
                <a:stretch>
                  <a:fillRect l="-6" t="-2" r="1" b="19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66066" y="640227"/>
                <a:ext cx="8165276" cy="17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DOE</m:t>
                        </m:r>
                      </m:e>
                    </m:acc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COD</m:t>
                        </m:r>
                      </m:e>
                    </m:acc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COE</m:t>
                        </m:r>
                      </m:e>
                    </m:acc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COA</m:t>
                        </m:r>
                      </m:e>
                    </m:acc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COB</m:t>
                        </m:r>
                      </m:e>
                    </m:acc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cmt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trlPr>
                              <a:rPr lang="en-US" sz="2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6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COA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trlPr>
                              <a:rPr lang="en-US" sz="2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6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COB</m:t>
                            </m:r>
                          </m:e>
                        </m:acc>
                      </m:e>
                    </m:d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 =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ODE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 tại </a:t>
                </a:r>
                <a:r>
                  <a:rPr lang="en-US" sz="26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 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66" y="640227"/>
                <a:ext cx="8165276" cy="1766894"/>
              </a:xfrm>
              <a:prstGeom prst="rect">
                <a:avLst/>
              </a:prstGeom>
              <a:blipFill rotWithShape="1">
                <a:blip r:embed="rId1"/>
                <a:stretch>
                  <a:fillRect l="-4" t="-8" r="2" b="2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8921212" y="1154799"/>
            <a:ext cx="149647" cy="559680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560880" y="99840"/>
            <a:ext cx="204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oup 11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996036" y="1057144"/>
            <a:ext cx="3269466" cy="3589616"/>
            <a:chOff x="7694450" y="1847088"/>
            <a:chExt cx="3726180" cy="3800313"/>
          </a:xfrm>
        </p:grpSpPr>
        <p:sp>
          <p:nvSpPr>
            <p:cNvPr id="13" name="TextBox 12"/>
            <p:cNvSpPr txBox="1"/>
            <p:nvPr/>
          </p:nvSpPr>
          <p:spPr>
            <a:xfrm>
              <a:off x="9205907" y="5124181"/>
              <a:ext cx="179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43</a:t>
              </a:r>
              <a:endParaRPr lang="en-US" sz="28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4450" y="1847088"/>
              <a:ext cx="3726180" cy="316382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74401" y="2504776"/>
                <a:ext cx="8921634" cy="46428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Đường tròn (</a:t>
                </a:r>
                <a:r>
                  <a:rPr lang="en-US" sz="26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có </a:t>
                </a:r>
                <a:r>
                  <a:rPr lang="en-US" sz="26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góc với </a:t>
                </a:r>
                <a:r>
                  <a:rPr lang="en-US" sz="26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:r>
                  <a:rPr lang="en-US" sz="26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vì </a:t>
                </a:r>
                <a:r>
                  <a:rPr lang="en-US" sz="26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tiếp tuyến của đường tròn).</a:t>
                </a:r>
                <a:endPara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ΔDOE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ΔDOE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OC</m:t>
                    </m:r>
                    <m:r>
                      <a:rPr lang="en-US" sz="2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ΔDOE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ΔDOE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OD</m:t>
                    </m:r>
                    <m:r>
                      <a:rPr lang="en-US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OE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OC</m:t>
                    </m:r>
                    <m:r>
                      <a:rPr lang="en-US" sz="2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en-US" sz="26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OD</m:t>
                    </m:r>
                    <m:r>
                      <a:rPr lang="en-US" sz="2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OE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OD</m:t>
                        </m:r>
                        <m:r>
                          <m:rPr>
                            <m:nor/>
                          </m:rPr>
                          <a:rPr lang="en-US" sz="26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sz="26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DE</m:t>
                        </m:r>
                      </m:den>
                    </m:f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OD</m:t>
                        </m:r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DE</m:t>
                        </m:r>
                      </m:den>
                    </m:f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Hộp Văn bản 4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1" y="2504776"/>
                <a:ext cx="8921634" cy="4642809"/>
              </a:xfrm>
              <a:prstGeom prst="rect">
                <a:avLst/>
              </a:prstGeom>
              <a:blipFill rotWithShape="1">
                <a:blip r:embed="rId3"/>
                <a:stretch>
                  <a:fillRect l="-1" t="-7" r="7" b="1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397441" y="3242445"/>
            <a:ext cx="4940104" cy="16272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5247652" y="852839"/>
            <a:ext cx="1696695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87080" y="460898"/>
            <a:ext cx="113449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800"/>
              </a:spcBef>
            </a:pPr>
            <a:r>
              <a:rPr lang="en-US" sz="36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879361" y="697023"/>
                <a:ext cx="730014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10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bánh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lăn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ngắn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61" y="697023"/>
                <a:ext cx="7300149" cy="1815882"/>
              </a:xfrm>
              <a:prstGeom prst="rect">
                <a:avLst/>
              </a:prstGeom>
              <a:blipFill rotWithShape="1">
                <a:blip r:embed="rId1"/>
                <a:stretch>
                  <a:fillRect l="-5" t="-24" r="8" b="-1527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3500524" y="18148"/>
            <a:ext cx="3686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2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8" y="-184264"/>
            <a:ext cx="1857535" cy="1248851"/>
          </a:xfrm>
          <a:prstGeom prst="rect">
            <a:avLst/>
          </a:prstGeom>
        </p:spPr>
      </p:pic>
      <p:sp>
        <p:nvSpPr>
          <p:cNvPr id="8" name="Rectangle: Rounded Corners 7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09927" y="623513"/>
            <a:ext cx="7611053" cy="201678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Đồng hồ đếm ngược 5 phút có âm thanh.mp4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15" y="1288379"/>
            <a:ext cx="1357080" cy="763424"/>
          </a:xfrm>
          <a:prstGeom prst="rect">
            <a:avLst/>
          </a:prstGeom>
        </p:spPr>
      </p:pic>
      <p:grpSp>
        <p:nvGrpSpPr>
          <p:cNvPr id="12" name="Group 11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9477872" y="623512"/>
            <a:ext cx="2628486" cy="2016787"/>
            <a:chOff x="9025128" y="1975104"/>
            <a:chExt cx="2468880" cy="1956816"/>
          </a:xfrm>
        </p:grpSpPr>
        <p:sp>
          <p:nvSpPr>
            <p:cNvPr id="11" name="Rectangle 10"/>
            <p:cNvSpPr/>
            <p:nvPr/>
          </p:nvSpPr>
          <p:spPr>
            <a:xfrm>
              <a:off x="9025128" y="1975104"/>
              <a:ext cx="2468880" cy="19568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9" t="-3571" r="9262"/>
            <a:stretch>
              <a:fillRect/>
            </a:stretch>
          </p:blipFill>
          <p:spPr bwMode="auto">
            <a:xfrm>
              <a:off x="9117525" y="2112406"/>
              <a:ext cx="2376482" cy="17917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extBox 1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80594" y="2512905"/>
            <a:ext cx="8086541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bánh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bánh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 bánh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AutoShape 3" descr="OPL20U25GSXzBJYl68kk8uQGfFKzs7yb1M4KJWUiLk6ZEvGF+qCIPSnY57AbBFCvTWID07 2024 T9 CD 06565+K4lPs7H94VUqPe2XwIsfPRnrXQE//QTEXxb8/8N4CNc6FpgZahzpTjFhMzSA7T/nHJa11DE8Ng2TP3iAmRczFlmslSuUNOgUeb6yRvs0="/>
          <p:cNvSpPr>
            <a:spLocks noChangeAspect="1" noChangeArrowheads="1" noTextEdit="1"/>
          </p:cNvSpPr>
          <p:nvPr/>
        </p:nvSpPr>
        <p:spPr bwMode="auto">
          <a:xfrm>
            <a:off x="8523287" y="3073401"/>
            <a:ext cx="3668712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8" name="Group 4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643937" y="3054241"/>
            <a:ext cx="3341587" cy="3441857"/>
            <a:chOff x="8643937" y="3054241"/>
            <a:chExt cx="3341587" cy="3441857"/>
          </a:xfrm>
        </p:grpSpPr>
        <p:sp>
          <p:nvSpPr>
            <p:cNvPr id="3" name="TextBox 2"/>
            <p:cNvSpPr txBox="1"/>
            <p:nvPr/>
          </p:nvSpPr>
          <p:spPr>
            <a:xfrm>
              <a:off x="9665978" y="5972878"/>
              <a:ext cx="16885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en-US" sz="2800" dirty="0"/>
            </a:p>
          </p:txBody>
        </p:sp>
        <p:sp>
          <p:nvSpPr>
            <p:cNvPr id="15" name="Freeform 5"/>
            <p:cNvSpPr/>
            <p:nvPr/>
          </p:nvSpPr>
          <p:spPr bwMode="auto">
            <a:xfrm>
              <a:off x="9063037" y="5324476"/>
              <a:ext cx="152400" cy="219075"/>
            </a:xfrm>
            <a:custGeom>
              <a:avLst/>
              <a:gdLst>
                <a:gd name="T0" fmla="*/ 0 w 96"/>
                <a:gd name="T1" fmla="*/ 0 h 138"/>
                <a:gd name="T2" fmla="*/ 92 w 96"/>
                <a:gd name="T3" fmla="*/ 104 h 138"/>
                <a:gd name="T4" fmla="*/ 84 w 96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38">
                  <a:moveTo>
                    <a:pt x="0" y="0"/>
                  </a:moveTo>
                  <a:cubicBezTo>
                    <a:pt x="54" y="3"/>
                    <a:pt x="96" y="50"/>
                    <a:pt x="92" y="104"/>
                  </a:cubicBezTo>
                  <a:cubicBezTo>
                    <a:pt x="92" y="116"/>
                    <a:pt x="89" y="128"/>
                    <a:pt x="84" y="138"/>
                  </a:cubicBezTo>
                </a:path>
              </a:pathLst>
            </a:cu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9498012" y="3871913"/>
              <a:ext cx="1666875" cy="1666875"/>
            </a:xfrm>
            <a:prstGeom prst="ellips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 flipV="1">
              <a:off x="10331449" y="4705351"/>
              <a:ext cx="4762" cy="833438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H="1" flipV="1">
              <a:off x="9593262" y="4316414"/>
              <a:ext cx="738187" cy="388938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H="1">
              <a:off x="8947149" y="5534026"/>
              <a:ext cx="2273299" cy="11113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H="1">
              <a:off x="8947149" y="3625851"/>
              <a:ext cx="1009650" cy="1919288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 flipV="1">
              <a:off x="8947149" y="4705351"/>
              <a:ext cx="1384300" cy="839788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9524999" y="4446589"/>
              <a:ext cx="122237" cy="65088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 flipV="1">
              <a:off x="9647237" y="4381501"/>
              <a:ext cx="68262" cy="130175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V="1">
              <a:off x="10201274" y="5395914"/>
              <a:ext cx="0" cy="142875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>
              <a:off x="10201274" y="5395914"/>
              <a:ext cx="133350" cy="0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 flipV="1">
              <a:off x="8947149" y="3054241"/>
              <a:ext cx="1319212" cy="2490897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 flipV="1">
              <a:off x="8947150" y="5534025"/>
              <a:ext cx="3038374" cy="11113"/>
            </a:xfrm>
            <a:prstGeom prst="line">
              <a:avLst/>
            </a:prstGeom>
            <a:noFill/>
            <a:ln w="444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grpSp>
          <p:nvGrpSpPr>
            <p:cNvPr id="29" name="Group 20"/>
            <p:cNvGrpSpPr/>
            <p:nvPr/>
          </p:nvGrpSpPr>
          <p:grpSpPr bwMode="auto">
            <a:xfrm>
              <a:off x="9366249" y="5246689"/>
              <a:ext cx="368300" cy="307975"/>
              <a:chOff x="5900" y="3305"/>
              <a:chExt cx="232" cy="194"/>
            </a:xfrm>
          </p:grpSpPr>
          <p:sp>
            <p:nvSpPr>
              <p:cNvPr id="46" name="Rectangle 18"/>
              <p:cNvSpPr>
                <a:spLocks noChangeArrowheads="1"/>
              </p:cNvSpPr>
              <p:nvPr/>
            </p:nvSpPr>
            <p:spPr bwMode="auto">
              <a:xfrm>
                <a:off x="5900" y="3305"/>
                <a:ext cx="22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0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70</a:t>
                </a:r>
                <a:endPara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19"/>
              <p:cNvSpPr>
                <a:spLocks noChangeArrowheads="1"/>
              </p:cNvSpPr>
              <p:nvPr/>
            </p:nvSpPr>
            <p:spPr bwMode="auto">
              <a:xfrm>
                <a:off x="6027" y="3305"/>
                <a:ext cx="10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17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r>
                  <a:rPr kumimoji="0" lang="en-US" altLang="en-US" sz="20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°</a:t>
                </a:r>
                <a:endPara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10279062" y="5565776"/>
              <a:ext cx="2381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800" b="1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8643937" y="5451476"/>
              <a:ext cx="2381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800" b="1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3"/>
            <p:cNvSpPr>
              <a:spLocks noChangeArrowheads="1"/>
            </p:cNvSpPr>
            <p:nvPr/>
          </p:nvSpPr>
          <p:spPr bwMode="auto">
            <a:xfrm>
              <a:off x="9259887" y="4073526"/>
              <a:ext cx="2381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800" b="1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10426699" y="4524376"/>
              <a:ext cx="2603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800" b="1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34" name="Group 27"/>
            <p:cNvGrpSpPr/>
            <p:nvPr/>
          </p:nvGrpSpPr>
          <p:grpSpPr bwMode="auto">
            <a:xfrm>
              <a:off x="8912224" y="5510214"/>
              <a:ext cx="69850" cy="69850"/>
              <a:chOff x="5614" y="3471"/>
              <a:chExt cx="44" cy="44"/>
            </a:xfrm>
          </p:grpSpPr>
          <p:sp>
            <p:nvSpPr>
              <p:cNvPr id="44" name="Oval 25"/>
              <p:cNvSpPr>
                <a:spLocks noChangeArrowheads="1"/>
              </p:cNvSpPr>
              <p:nvPr/>
            </p:nvSpPr>
            <p:spPr bwMode="auto">
              <a:xfrm>
                <a:off x="5614" y="3471"/>
                <a:ext cx="44" cy="4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Oval 26"/>
              <p:cNvSpPr>
                <a:spLocks noChangeArrowheads="1"/>
              </p:cNvSpPr>
              <p:nvPr/>
            </p:nvSpPr>
            <p:spPr bwMode="auto">
              <a:xfrm>
                <a:off x="5614" y="3471"/>
                <a:ext cx="44" cy="44"/>
              </a:xfrm>
              <a:prstGeom prst="ellips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5" name="Group 30"/>
            <p:cNvGrpSpPr/>
            <p:nvPr/>
          </p:nvGrpSpPr>
          <p:grpSpPr bwMode="auto">
            <a:xfrm>
              <a:off x="10296524" y="4670426"/>
              <a:ext cx="69850" cy="69850"/>
              <a:chOff x="6486" y="2942"/>
              <a:chExt cx="44" cy="44"/>
            </a:xfrm>
          </p:grpSpPr>
          <p:sp>
            <p:nvSpPr>
              <p:cNvPr id="42" name="Oval 28"/>
              <p:cNvSpPr>
                <a:spLocks noChangeArrowheads="1"/>
              </p:cNvSpPr>
              <p:nvPr/>
            </p:nvSpPr>
            <p:spPr bwMode="auto">
              <a:xfrm>
                <a:off x="6486" y="2942"/>
                <a:ext cx="44" cy="4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Oval 29"/>
              <p:cNvSpPr>
                <a:spLocks noChangeArrowheads="1"/>
              </p:cNvSpPr>
              <p:nvPr/>
            </p:nvSpPr>
            <p:spPr bwMode="auto">
              <a:xfrm>
                <a:off x="6486" y="2942"/>
                <a:ext cx="44" cy="44"/>
              </a:xfrm>
              <a:prstGeom prst="ellips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6" name="Group 33"/>
            <p:cNvGrpSpPr/>
            <p:nvPr/>
          </p:nvGrpSpPr>
          <p:grpSpPr bwMode="auto">
            <a:xfrm>
              <a:off x="10301287" y="5503864"/>
              <a:ext cx="69850" cy="69850"/>
              <a:chOff x="6489" y="3467"/>
              <a:chExt cx="44" cy="44"/>
            </a:xfrm>
          </p:grpSpPr>
          <p:sp>
            <p:nvSpPr>
              <p:cNvPr id="40" name="Oval 31"/>
              <p:cNvSpPr>
                <a:spLocks noChangeArrowheads="1"/>
              </p:cNvSpPr>
              <p:nvPr/>
            </p:nvSpPr>
            <p:spPr bwMode="auto">
              <a:xfrm>
                <a:off x="6489" y="3467"/>
                <a:ext cx="44" cy="4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Oval 32"/>
              <p:cNvSpPr>
                <a:spLocks noChangeArrowheads="1"/>
              </p:cNvSpPr>
              <p:nvPr/>
            </p:nvSpPr>
            <p:spPr bwMode="auto">
              <a:xfrm>
                <a:off x="6489" y="3467"/>
                <a:ext cx="44" cy="44"/>
              </a:xfrm>
              <a:prstGeom prst="ellips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 bwMode="auto">
            <a:xfrm>
              <a:off x="9558337" y="4281489"/>
              <a:ext cx="69850" cy="69850"/>
              <a:chOff x="6021" y="2697"/>
              <a:chExt cx="44" cy="44"/>
            </a:xfrm>
          </p:grpSpPr>
          <p:sp>
            <p:nvSpPr>
              <p:cNvPr id="38" name="Oval 34"/>
              <p:cNvSpPr>
                <a:spLocks noChangeArrowheads="1"/>
              </p:cNvSpPr>
              <p:nvPr/>
            </p:nvSpPr>
            <p:spPr bwMode="auto">
              <a:xfrm>
                <a:off x="6021" y="2697"/>
                <a:ext cx="44" cy="4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Oval 35"/>
              <p:cNvSpPr>
                <a:spLocks noChangeArrowheads="1"/>
              </p:cNvSpPr>
              <p:nvPr/>
            </p:nvSpPr>
            <p:spPr bwMode="auto">
              <a:xfrm>
                <a:off x="6021" y="2697"/>
                <a:ext cx="44" cy="44"/>
              </a:xfrm>
              <a:prstGeom prst="ellips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4" name="TextBox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 rot="1613475">
            <a:off x="9720118" y="4147643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8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345197" y="739337"/>
                <a:ext cx="7637516" cy="568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bánh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OAB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OAC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70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35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OAB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OAB</m:t>
                            </m:r>
                          </m:e>
                        </m:acc>
                      </m:e>
                    </m:fun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OA</m:t>
                        </m:r>
                      </m:den>
                    </m:f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OB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acc>
                              <m:acc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OAB</m:t>
                                </m:r>
                              </m:e>
                            </m:acc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func>
                          <m:func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func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den>
                    </m:f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34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87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xấp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34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87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97" y="739337"/>
                <a:ext cx="7637516" cy="5687776"/>
              </a:xfrm>
              <a:prstGeom prst="rect">
                <a:avLst/>
              </a:prstGeom>
              <a:blipFill rotWithShape="1">
                <a:blip r:embed="rId1"/>
                <a:stretch>
                  <a:fillRect l="-5" t="-3" r="2" b="-520"/>
                </a:stretch>
              </a:blipFill>
            </p:spPr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8261996" y="1146037"/>
            <a:ext cx="120502" cy="476620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251725" y="134660"/>
            <a:ext cx="204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4" name="Group 4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541131" y="1451078"/>
            <a:ext cx="3668712" cy="3422697"/>
            <a:chOff x="8541131" y="1451078"/>
            <a:chExt cx="3668712" cy="3422697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8541131" y="1451078"/>
              <a:ext cx="3668712" cy="277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661781" y="1484411"/>
              <a:ext cx="3341587" cy="3389364"/>
              <a:chOff x="8643937" y="3106734"/>
              <a:chExt cx="3341587" cy="338936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9665978" y="5972878"/>
                <a:ext cx="16885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  <a:endParaRPr lang="en-US" sz="2800" dirty="0"/>
              </a:p>
            </p:txBody>
          </p:sp>
          <p:sp>
            <p:nvSpPr>
              <p:cNvPr id="11" name="Freeform 5"/>
              <p:cNvSpPr/>
              <p:nvPr/>
            </p:nvSpPr>
            <p:spPr bwMode="auto">
              <a:xfrm>
                <a:off x="9063037" y="5324476"/>
                <a:ext cx="152400" cy="219075"/>
              </a:xfrm>
              <a:custGeom>
                <a:avLst/>
                <a:gdLst>
                  <a:gd name="T0" fmla="*/ 0 w 96"/>
                  <a:gd name="T1" fmla="*/ 0 h 138"/>
                  <a:gd name="T2" fmla="*/ 92 w 96"/>
                  <a:gd name="T3" fmla="*/ 104 h 138"/>
                  <a:gd name="T4" fmla="*/ 84 w 96"/>
                  <a:gd name="T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138">
                    <a:moveTo>
                      <a:pt x="0" y="0"/>
                    </a:moveTo>
                    <a:cubicBezTo>
                      <a:pt x="54" y="3"/>
                      <a:pt x="96" y="50"/>
                      <a:pt x="92" y="104"/>
                    </a:cubicBezTo>
                    <a:cubicBezTo>
                      <a:pt x="92" y="116"/>
                      <a:pt x="89" y="128"/>
                      <a:pt x="84" y="138"/>
                    </a:cubicBezTo>
                  </a:path>
                </a:pathLst>
              </a:cu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Oval 6"/>
              <p:cNvSpPr>
                <a:spLocks noChangeArrowheads="1"/>
              </p:cNvSpPr>
              <p:nvPr/>
            </p:nvSpPr>
            <p:spPr bwMode="auto">
              <a:xfrm>
                <a:off x="9498012" y="3871913"/>
                <a:ext cx="1666875" cy="1666875"/>
              </a:xfrm>
              <a:prstGeom prst="ellips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 flipH="1" flipV="1">
                <a:off x="10331449" y="4705351"/>
                <a:ext cx="4762" cy="833438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 flipH="1" flipV="1">
                <a:off x="9593262" y="4316414"/>
                <a:ext cx="738187" cy="388938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H="1">
                <a:off x="8947149" y="5534026"/>
                <a:ext cx="2273299" cy="11113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 flipH="1">
                <a:off x="8947149" y="3625851"/>
                <a:ext cx="1009650" cy="1919288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8947149" y="4705351"/>
                <a:ext cx="1384300" cy="839788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>
                <a:off x="9524999" y="4446589"/>
                <a:ext cx="122237" cy="65088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Line 13"/>
              <p:cNvSpPr>
                <a:spLocks noChangeShapeType="1"/>
              </p:cNvSpPr>
              <p:nvPr/>
            </p:nvSpPr>
            <p:spPr bwMode="auto">
              <a:xfrm flipV="1">
                <a:off x="9647237" y="4381501"/>
                <a:ext cx="68262" cy="130175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 flipV="1">
                <a:off x="10201274" y="5395914"/>
                <a:ext cx="0" cy="142875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>
                <a:off x="10201274" y="5395914"/>
                <a:ext cx="133350" cy="0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 flipV="1">
                <a:off x="8947149" y="3106734"/>
                <a:ext cx="1281488" cy="2438403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 flipV="1">
                <a:off x="8947150" y="5534025"/>
                <a:ext cx="3038374" cy="11113"/>
              </a:xfrm>
              <a:prstGeom prst="line">
                <a:avLst/>
              </a:prstGeom>
              <a:noFill/>
              <a:ln w="44450" cap="flat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grpSp>
            <p:nvGrpSpPr>
              <p:cNvPr id="24" name="Group 20"/>
              <p:cNvGrpSpPr/>
              <p:nvPr/>
            </p:nvGrpSpPr>
            <p:grpSpPr bwMode="auto">
              <a:xfrm>
                <a:off x="9366249" y="5246689"/>
                <a:ext cx="368300" cy="307975"/>
                <a:chOff x="5900" y="3305"/>
                <a:chExt cx="232" cy="194"/>
              </a:xfrm>
            </p:grpSpPr>
            <p:sp>
              <p:nvSpPr>
                <p:cNvPr id="41" name="Rectangle 18"/>
                <p:cNvSpPr>
                  <a:spLocks noChangeArrowheads="1"/>
                </p:cNvSpPr>
                <p:nvPr/>
              </p:nvSpPr>
              <p:spPr bwMode="auto">
                <a:xfrm>
                  <a:off x="5900" y="3305"/>
                  <a:ext cx="220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en-US" sz="2000" b="0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70</a:t>
                  </a:r>
                  <a:endParaRPr kumimoji="0" lang="en-US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Rectangle 19"/>
                <p:cNvSpPr>
                  <a:spLocks noChangeArrowheads="1"/>
                </p:cNvSpPr>
                <p:nvPr/>
              </p:nvSpPr>
              <p:spPr bwMode="auto">
                <a:xfrm>
                  <a:off x="6027" y="3305"/>
                  <a:ext cx="105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kumimoji="0" lang="en-US" altLang="en-US" sz="1700" b="0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 </a:t>
                  </a:r>
                  <a:r>
                    <a:rPr kumimoji="0" lang="en-US" altLang="en-US" sz="2000" b="0" i="0" u="none" strike="noStrike" cap="none" normalizeH="0" baseline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</a:rPr>
                    <a:t>°</a:t>
                  </a:r>
                  <a:endParaRPr kumimoji="0" lang="en-US" alt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0279062" y="5565776"/>
                <a:ext cx="238125" cy="43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8643937" y="5451476"/>
                <a:ext cx="238125" cy="43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9259887" y="4073526"/>
                <a:ext cx="238125" cy="43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0426699" y="4524376"/>
                <a:ext cx="260350" cy="43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en-US" sz="2800" b="1" i="1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29" name="Group 27"/>
              <p:cNvGrpSpPr/>
              <p:nvPr/>
            </p:nvGrpSpPr>
            <p:grpSpPr bwMode="auto">
              <a:xfrm>
                <a:off x="8912224" y="5510214"/>
                <a:ext cx="69850" cy="69850"/>
                <a:chOff x="5614" y="3471"/>
                <a:chExt cx="44" cy="44"/>
              </a:xfrm>
            </p:grpSpPr>
            <p:sp>
              <p:nvSpPr>
                <p:cNvPr id="39" name="Oval 25"/>
                <p:cNvSpPr>
                  <a:spLocks noChangeArrowheads="1"/>
                </p:cNvSpPr>
                <p:nvPr/>
              </p:nvSpPr>
              <p:spPr bwMode="auto">
                <a:xfrm>
                  <a:off x="5614" y="3471"/>
                  <a:ext cx="44" cy="44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Oval 26"/>
                <p:cNvSpPr>
                  <a:spLocks noChangeArrowheads="1"/>
                </p:cNvSpPr>
                <p:nvPr/>
              </p:nvSpPr>
              <p:spPr bwMode="auto">
                <a:xfrm>
                  <a:off x="5614" y="3471"/>
                  <a:ext cx="44" cy="44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30"/>
              <p:cNvGrpSpPr/>
              <p:nvPr/>
            </p:nvGrpSpPr>
            <p:grpSpPr bwMode="auto">
              <a:xfrm>
                <a:off x="10296524" y="4670426"/>
                <a:ext cx="69850" cy="69850"/>
                <a:chOff x="6486" y="2942"/>
                <a:chExt cx="44" cy="44"/>
              </a:xfrm>
            </p:grpSpPr>
            <p:sp>
              <p:nvSpPr>
                <p:cNvPr id="37" name="Oval 28"/>
                <p:cNvSpPr>
                  <a:spLocks noChangeArrowheads="1"/>
                </p:cNvSpPr>
                <p:nvPr/>
              </p:nvSpPr>
              <p:spPr bwMode="auto">
                <a:xfrm>
                  <a:off x="6486" y="2942"/>
                  <a:ext cx="44" cy="44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6486" y="2942"/>
                  <a:ext cx="44" cy="44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33"/>
              <p:cNvGrpSpPr/>
              <p:nvPr/>
            </p:nvGrpSpPr>
            <p:grpSpPr bwMode="auto">
              <a:xfrm>
                <a:off x="10301287" y="5503864"/>
                <a:ext cx="69850" cy="69850"/>
                <a:chOff x="6489" y="3467"/>
                <a:chExt cx="44" cy="44"/>
              </a:xfrm>
            </p:grpSpPr>
            <p:sp>
              <p:nvSpPr>
                <p:cNvPr id="35" name="Oval 31"/>
                <p:cNvSpPr>
                  <a:spLocks noChangeArrowheads="1"/>
                </p:cNvSpPr>
                <p:nvPr/>
              </p:nvSpPr>
              <p:spPr bwMode="auto">
                <a:xfrm>
                  <a:off x="6489" y="3467"/>
                  <a:ext cx="44" cy="44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Oval 32"/>
                <p:cNvSpPr>
                  <a:spLocks noChangeArrowheads="1"/>
                </p:cNvSpPr>
                <p:nvPr/>
              </p:nvSpPr>
              <p:spPr bwMode="auto">
                <a:xfrm>
                  <a:off x="6489" y="3467"/>
                  <a:ext cx="44" cy="44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 bwMode="auto">
              <a:xfrm>
                <a:off x="9558337" y="4281489"/>
                <a:ext cx="69850" cy="69850"/>
                <a:chOff x="6021" y="2697"/>
                <a:chExt cx="44" cy="44"/>
              </a:xfrm>
            </p:grpSpPr>
            <p:sp>
              <p:nvSpPr>
                <p:cNvPr id="33" name="Oval 34"/>
                <p:cNvSpPr>
                  <a:spLocks noChangeArrowheads="1"/>
                </p:cNvSpPr>
                <p:nvPr/>
              </p:nvSpPr>
              <p:spPr bwMode="auto">
                <a:xfrm>
                  <a:off x="6021" y="2697"/>
                  <a:ext cx="44" cy="44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4" name="Oval 35"/>
                <p:cNvSpPr>
                  <a:spLocks noChangeArrowheads="1"/>
                </p:cNvSpPr>
                <p:nvPr/>
              </p:nvSpPr>
              <p:spPr bwMode="auto">
                <a:xfrm>
                  <a:off x="6021" y="2697"/>
                  <a:ext cx="44" cy="44"/>
                </a:xfrm>
                <a:prstGeom prst="ellips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 rot="1613475">
              <a:off x="9737962" y="2525320"/>
              <a:ext cx="817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cm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83" y="98120"/>
            <a:ext cx="3769855" cy="165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0" name="Picture 4139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34" y="809917"/>
            <a:ext cx="1943851" cy="1370902"/>
          </a:xfrm>
          <a:prstGeom prst="rect">
            <a:avLst/>
          </a:prstGeom>
        </p:spPr>
      </p:pic>
      <p:pic>
        <p:nvPicPr>
          <p:cNvPr id="4136" name="Picture 17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3" y="79266"/>
            <a:ext cx="3669562" cy="11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51" y="2540137"/>
            <a:ext cx="3203779" cy="338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29" y="2077496"/>
            <a:ext cx="2374624" cy="414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9" descr="OPL20U25GSXzBJYl68kk8uQGfFKzs7yb1M4KJWUiLk6ZEvGF+qCIPSnY57AbBFCvTWID07 2024 T9 CD 06565+K4lPs7H94VUqPe2XwIsfPRnrXQE//QTEXxb8/8N4CNc6FpgZahzpTjFhMzSA7T/nHJa11DE8Ng2TP3iAmRczFlmslSuUNOgUeb6yRvs0="/>
          <p:cNvSpPr>
            <a:spLocks noChangeAspect="1" noChangeArrowheads="1" noTextEdit="1"/>
          </p:cNvSpPr>
          <p:nvPr/>
        </p:nvSpPr>
        <p:spPr bwMode="auto">
          <a:xfrm>
            <a:off x="4276288" y="4295664"/>
            <a:ext cx="2068512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8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7918015" y="5711535"/>
            <a:ext cx="560387" cy="214313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9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V="1">
            <a:off x="8478402" y="5697248"/>
            <a:ext cx="552450" cy="22860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30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H="1" flipV="1">
            <a:off x="8456177" y="4303423"/>
            <a:ext cx="22225" cy="162242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2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 flipH="1">
            <a:off x="7738627" y="4062123"/>
            <a:ext cx="809625" cy="2122487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1"/>
          <p:cNvSpPr>
            <a:spLocks noChangeShapeType="1"/>
          </p:cNvSpPr>
          <p:nvPr/>
        </p:nvSpPr>
        <p:spPr bwMode="auto">
          <a:xfrm>
            <a:off x="8356165" y="4060535"/>
            <a:ext cx="866775" cy="210185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58" y="225425"/>
            <a:ext cx="2433883" cy="31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8" y="4250052"/>
            <a:ext cx="2817115" cy="275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75" y="2283956"/>
            <a:ext cx="2608668" cy="222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960" y="2998141"/>
            <a:ext cx="2614595" cy="197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188" y="2447849"/>
            <a:ext cx="2544793" cy="130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50" y="1675382"/>
            <a:ext cx="2775004" cy="150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37" y="1119883"/>
            <a:ext cx="2312859" cy="220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64" y="1170264"/>
            <a:ext cx="2220192" cy="312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21"/>
          <p:cNvSpPr/>
          <p:nvPr/>
        </p:nvSpPr>
        <p:spPr bwMode="auto">
          <a:xfrm>
            <a:off x="8475227" y="5689310"/>
            <a:ext cx="190500" cy="158750"/>
          </a:xfrm>
          <a:custGeom>
            <a:avLst/>
            <a:gdLst>
              <a:gd name="T0" fmla="*/ 0 w 120"/>
              <a:gd name="T1" fmla="*/ 7938 h 100"/>
              <a:gd name="T2" fmla="*/ 190500 w 120"/>
              <a:gd name="T3" fmla="*/ 158750 h 1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0" h="100">
                <a:moveTo>
                  <a:pt x="0" y="5"/>
                </a:moveTo>
                <a:cubicBezTo>
                  <a:pt x="59" y="0"/>
                  <a:pt x="111" y="42"/>
                  <a:pt x="120" y="100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22"/>
          <p:cNvSpPr/>
          <p:nvPr/>
        </p:nvSpPr>
        <p:spPr bwMode="auto">
          <a:xfrm>
            <a:off x="8340290" y="5752810"/>
            <a:ext cx="134937" cy="120650"/>
          </a:xfrm>
          <a:custGeom>
            <a:avLst/>
            <a:gdLst>
              <a:gd name="T0" fmla="*/ 1587 w 85"/>
              <a:gd name="T1" fmla="*/ 120650 h 76"/>
              <a:gd name="T2" fmla="*/ 117475 w 85"/>
              <a:gd name="T3" fmla="*/ 0 h 76"/>
              <a:gd name="T4" fmla="*/ 134937 w 85"/>
              <a:gd name="T5" fmla="*/ 1588 h 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5" h="76">
                <a:moveTo>
                  <a:pt x="1" y="76"/>
                </a:moveTo>
                <a:cubicBezTo>
                  <a:pt x="0" y="35"/>
                  <a:pt x="33" y="1"/>
                  <a:pt x="74" y="0"/>
                </a:cubicBezTo>
                <a:cubicBezTo>
                  <a:pt x="78" y="0"/>
                  <a:pt x="82" y="0"/>
                  <a:pt x="85" y="1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23"/>
          <p:cNvSpPr/>
          <p:nvPr/>
        </p:nvSpPr>
        <p:spPr bwMode="auto">
          <a:xfrm>
            <a:off x="8460940" y="4554248"/>
            <a:ext cx="100012" cy="28575"/>
          </a:xfrm>
          <a:custGeom>
            <a:avLst/>
            <a:gdLst>
              <a:gd name="T0" fmla="*/ 100012 w 63"/>
              <a:gd name="T1" fmla="*/ 0 h 18"/>
              <a:gd name="T2" fmla="*/ 0 w 63"/>
              <a:gd name="T3" fmla="*/ 17463 h 1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3" h="18">
                <a:moveTo>
                  <a:pt x="63" y="0"/>
                </a:moveTo>
                <a:cubicBezTo>
                  <a:pt x="45" y="14"/>
                  <a:pt x="21" y="18"/>
                  <a:pt x="0" y="11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24"/>
          <p:cNvSpPr/>
          <p:nvPr/>
        </p:nvSpPr>
        <p:spPr bwMode="auto">
          <a:xfrm>
            <a:off x="8381565" y="4501860"/>
            <a:ext cx="77787" cy="41275"/>
          </a:xfrm>
          <a:custGeom>
            <a:avLst/>
            <a:gdLst>
              <a:gd name="T0" fmla="*/ 77787 w 49"/>
              <a:gd name="T1" fmla="*/ 12700 h 26"/>
              <a:gd name="T2" fmla="*/ 22225 w 49"/>
              <a:gd name="T3" fmla="*/ 30163 h 26"/>
              <a:gd name="T4" fmla="*/ 0 w 49"/>
              <a:gd name="T5" fmla="*/ 0 h 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26">
                <a:moveTo>
                  <a:pt x="49" y="8"/>
                </a:moveTo>
                <a:cubicBezTo>
                  <a:pt x="42" y="21"/>
                  <a:pt x="27" y="26"/>
                  <a:pt x="14" y="19"/>
                </a:cubicBezTo>
                <a:cubicBezTo>
                  <a:pt x="6" y="16"/>
                  <a:pt x="1" y="8"/>
                  <a:pt x="0" y="0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25"/>
          <p:cNvSpPr/>
          <p:nvPr/>
        </p:nvSpPr>
        <p:spPr bwMode="auto">
          <a:xfrm>
            <a:off x="8475227" y="5724235"/>
            <a:ext cx="152400" cy="139700"/>
          </a:xfrm>
          <a:custGeom>
            <a:avLst/>
            <a:gdLst>
              <a:gd name="T0" fmla="*/ 0 w 96"/>
              <a:gd name="T1" fmla="*/ 1588 h 88"/>
              <a:gd name="T2" fmla="*/ 152400 w 96"/>
              <a:gd name="T3" fmla="*/ 139700 h 8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6" h="88">
                <a:moveTo>
                  <a:pt x="0" y="1"/>
                </a:moveTo>
                <a:cubicBezTo>
                  <a:pt x="50" y="0"/>
                  <a:pt x="92" y="38"/>
                  <a:pt x="96" y="88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26"/>
          <p:cNvSpPr/>
          <p:nvPr/>
        </p:nvSpPr>
        <p:spPr bwMode="auto">
          <a:xfrm>
            <a:off x="8368865" y="5779798"/>
            <a:ext cx="106362" cy="103187"/>
          </a:xfrm>
          <a:custGeom>
            <a:avLst/>
            <a:gdLst>
              <a:gd name="T0" fmla="*/ 0 w 67"/>
              <a:gd name="T1" fmla="*/ 103188 h 65"/>
              <a:gd name="T2" fmla="*/ 104775 w 67"/>
              <a:gd name="T3" fmla="*/ 1588 h 65"/>
              <a:gd name="T4" fmla="*/ 106362 w 67"/>
              <a:gd name="T5" fmla="*/ 1588 h 6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" h="65">
                <a:moveTo>
                  <a:pt x="0" y="65"/>
                </a:moveTo>
                <a:cubicBezTo>
                  <a:pt x="0" y="29"/>
                  <a:pt x="30" y="0"/>
                  <a:pt x="66" y="1"/>
                </a:cubicBezTo>
                <a:cubicBezTo>
                  <a:pt x="67" y="1"/>
                  <a:pt x="67" y="1"/>
                  <a:pt x="67" y="1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7879915" y="5327360"/>
            <a:ext cx="1195387" cy="1196975"/>
          </a:xfrm>
          <a:prstGeom prst="ellips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8076765" y="5124160"/>
            <a:ext cx="95250" cy="666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4"/>
          <p:cNvSpPr>
            <a:spLocks noChangeShapeType="1"/>
          </p:cNvSpPr>
          <p:nvPr/>
        </p:nvSpPr>
        <p:spPr bwMode="auto">
          <a:xfrm flipH="1">
            <a:off x="8694440" y="5059310"/>
            <a:ext cx="129183" cy="64056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7952940" y="5621048"/>
            <a:ext cx="82550" cy="3175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 flipH="1">
            <a:off x="8002152" y="5652798"/>
            <a:ext cx="33338" cy="90487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>
            <a:off x="8918140" y="5648035"/>
            <a:ext cx="34925" cy="8255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8"/>
          <p:cNvSpPr>
            <a:spLocks noChangeShapeType="1"/>
          </p:cNvSpPr>
          <p:nvPr/>
        </p:nvSpPr>
        <p:spPr bwMode="auto">
          <a:xfrm flipV="1">
            <a:off x="8918140" y="5619460"/>
            <a:ext cx="73025" cy="285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9288624" y="5906945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8" name="Rectangle 40"/>
          <p:cNvSpPr>
            <a:spLocks noChangeArrowheads="1"/>
          </p:cNvSpPr>
          <p:nvPr/>
        </p:nvSpPr>
        <p:spPr bwMode="auto">
          <a:xfrm>
            <a:off x="7612762" y="5887217"/>
            <a:ext cx="102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8510946" y="4157164"/>
            <a:ext cx="2701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0" name="Rectangle 42"/>
          <p:cNvSpPr>
            <a:spLocks noChangeArrowheads="1"/>
          </p:cNvSpPr>
          <p:nvPr/>
        </p:nvSpPr>
        <p:spPr bwMode="auto">
          <a:xfrm>
            <a:off x="9096442" y="5531084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7676144" y="5557225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1504" name="Rectangle 44"/>
          <p:cNvSpPr>
            <a:spLocks noChangeArrowheads="1"/>
          </p:cNvSpPr>
          <p:nvPr/>
        </p:nvSpPr>
        <p:spPr bwMode="auto">
          <a:xfrm>
            <a:off x="8394240" y="5967977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1505" name="Oval 45"/>
          <p:cNvSpPr>
            <a:spLocks noChangeArrowheads="1"/>
          </p:cNvSpPr>
          <p:nvPr/>
        </p:nvSpPr>
        <p:spPr bwMode="auto">
          <a:xfrm>
            <a:off x="8443477" y="4289135"/>
            <a:ext cx="28575" cy="28575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6" name="Oval 46"/>
          <p:cNvSpPr>
            <a:spLocks noChangeArrowheads="1"/>
          </p:cNvSpPr>
          <p:nvPr/>
        </p:nvSpPr>
        <p:spPr bwMode="auto">
          <a:xfrm>
            <a:off x="8464115" y="5911560"/>
            <a:ext cx="28575" cy="28575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7" name="Oval 47"/>
          <p:cNvSpPr>
            <a:spLocks noChangeArrowheads="1"/>
          </p:cNvSpPr>
          <p:nvPr/>
        </p:nvSpPr>
        <p:spPr bwMode="auto">
          <a:xfrm>
            <a:off x="7903727" y="5697248"/>
            <a:ext cx="28575" cy="28575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41" name="Oval 48"/>
          <p:cNvSpPr>
            <a:spLocks noChangeArrowheads="1"/>
          </p:cNvSpPr>
          <p:nvPr/>
        </p:nvSpPr>
        <p:spPr bwMode="auto">
          <a:xfrm>
            <a:off x="9016565" y="5682960"/>
            <a:ext cx="28575" cy="28575"/>
          </a:xfrm>
          <a:prstGeom prst="ellipse">
            <a:avLst/>
          </a:prstGeom>
          <a:solidFill>
            <a:srgbClr val="000000"/>
          </a:solidFill>
          <a:ln w="19050">
            <a:solidFill>
              <a:srgbClr val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1530" name="Group 21529"/>
          <p:cNvGrpSpPr/>
          <p:nvPr/>
        </p:nvGrpSpPr>
        <p:grpSpPr>
          <a:xfrm>
            <a:off x="10169176" y="137453"/>
            <a:ext cx="2038350" cy="1477962"/>
            <a:chOff x="9961782" y="137453"/>
            <a:chExt cx="2038350" cy="147796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9961782" y="137453"/>
              <a:ext cx="2038350" cy="1477962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10664826" y="225425"/>
              <a:ext cx="1000125" cy="1001712"/>
            </a:xfrm>
            <a:prstGeom prst="ellips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11150601" y="725488"/>
              <a:ext cx="14288" cy="5016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 flipV="1">
              <a:off x="10329863" y="1203325"/>
              <a:ext cx="820738" cy="2381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2" name="Line 8"/>
            <p:cNvSpPr>
              <a:spLocks noChangeShapeType="1"/>
            </p:cNvSpPr>
            <p:nvPr/>
          </p:nvSpPr>
          <p:spPr bwMode="auto">
            <a:xfrm flipH="1" flipV="1">
              <a:off x="11071226" y="1144588"/>
              <a:ext cx="80963" cy="317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3" name="Line 9"/>
            <p:cNvSpPr>
              <a:spLocks noChangeShapeType="1"/>
            </p:cNvSpPr>
            <p:nvPr/>
          </p:nvSpPr>
          <p:spPr bwMode="auto">
            <a:xfrm flipH="1">
              <a:off x="11069638" y="1144588"/>
              <a:ext cx="1588" cy="79375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4" name="Line 10"/>
            <p:cNvSpPr>
              <a:spLocks noChangeShapeType="1"/>
            </p:cNvSpPr>
            <p:nvPr/>
          </p:nvSpPr>
          <p:spPr bwMode="auto">
            <a:xfrm flipH="1" flipV="1">
              <a:off x="10112376" y="1196975"/>
              <a:ext cx="1827213" cy="52387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5" name="Rectangle 11"/>
            <p:cNvSpPr>
              <a:spLocks noChangeArrowheads="1"/>
            </p:cNvSpPr>
            <p:nvPr/>
          </p:nvSpPr>
          <p:spPr bwMode="auto">
            <a:xfrm>
              <a:off x="10185844" y="894838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526" name="Rectangle 12"/>
            <p:cNvSpPr>
              <a:spLocks noChangeArrowheads="1"/>
            </p:cNvSpPr>
            <p:nvPr/>
          </p:nvSpPr>
          <p:spPr bwMode="auto">
            <a:xfrm>
              <a:off x="11081532" y="1242367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527" name="Rectangle 13"/>
            <p:cNvSpPr>
              <a:spLocks noChangeArrowheads="1"/>
            </p:cNvSpPr>
            <p:nvPr/>
          </p:nvSpPr>
          <p:spPr bwMode="auto">
            <a:xfrm>
              <a:off x="11149783" y="448489"/>
              <a:ext cx="166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528" name="Oval 14"/>
            <p:cNvSpPr>
              <a:spLocks noChangeArrowheads="1"/>
            </p:cNvSpPr>
            <p:nvPr/>
          </p:nvSpPr>
          <p:spPr bwMode="auto">
            <a:xfrm>
              <a:off x="11150601" y="711200"/>
              <a:ext cx="28575" cy="28575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529" name="Oval 15"/>
            <p:cNvSpPr>
              <a:spLocks noChangeArrowheads="1"/>
            </p:cNvSpPr>
            <p:nvPr/>
          </p:nvSpPr>
          <p:spPr bwMode="auto">
            <a:xfrm>
              <a:off x="11136313" y="1212850"/>
              <a:ext cx="28575" cy="28575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0" y="3552825"/>
            <a:ext cx="2832005" cy="17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0" y="1907843"/>
            <a:ext cx="3086080" cy="252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/>
      <p:bldP spid="28" grpId="0"/>
      <p:bldP spid="29" grpId="0"/>
      <p:bldP spid="30" grpId="0"/>
      <p:bldP spid="31" grpId="0"/>
      <p:bldP spid="21504" grpId="0"/>
      <p:bldP spid="21505" grpId="0" animBg="1"/>
      <p:bldP spid="21506" grpId="0" animBg="1"/>
      <p:bldP spid="2150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>
            <a:fillRect/>
          </a:stretch>
        </p:blipFill>
        <p:spPr>
          <a:xfrm rot="5400000" flipH="1">
            <a:off x="10533316" y="-323848"/>
            <a:ext cx="1772488" cy="2420183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153673" y="334355"/>
            <a:ext cx="5295002" cy="7107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HƯỚNG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DẪN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21065" y="1651557"/>
            <a:ext cx="111498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bài tập đã chữa trong tiết học.</a:t>
            </a:r>
            <a:endParaRPr lang="nl-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sơ đồ tư duy về tiếp tuyến đường tròn vào vở.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Đọc trước bài: Góc ở tâm. Góc nội tiếp.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 panose="020B0604020202020204"/>
              </a:rPr>
              <a:t>CHÀO TẠM BIỆT 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 panose="020B0604020202020204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>
            <a:fillRect/>
          </a:stretch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>
            <a:fillRect/>
          </a:stretch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0345" b="-4"/>
          <a:stretch>
            <a:fillRect/>
          </a:stretch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2" r="20120" b="2"/>
          <a:stretch>
            <a:fillRect/>
          </a:stretch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2" r="14448" b="2"/>
          <a:stretch>
            <a:fillRect/>
          </a:stretch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peech Bubble: Rectangle with Corners Rounded 5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198357" y="50138"/>
            <a:ext cx="10684448" cy="2946462"/>
          </a:xfrm>
          <a:prstGeom prst="wedgeRoundRectCallout">
            <a:avLst>
              <a:gd name="adj1" fmla="val -52809"/>
              <a:gd name="adj2" fmla="val 62086"/>
              <a:gd name="adj3" fmla="val 16667"/>
            </a:avLst>
          </a:prstGeom>
          <a:solidFill>
            <a:srgbClr val="1D5937"/>
          </a:solidFill>
          <a:ln w="317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478168" y="688817"/>
                <a:ext cx="5795560" cy="1542374"/>
              </a:xfrm>
              <a:prstGeom prst="snip2Diag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14000"/>
                  </a:lnSpc>
                  <a:spcBef>
                    <a:spcPts val="600"/>
                  </a:spcBef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168" y="688817"/>
                <a:ext cx="5795560" cy="1542374"/>
              </a:xfrm>
              <a:prstGeom prst="snip2DiagRect">
                <a:avLst/>
              </a:prstGeom>
              <a:blipFill rotWithShape="1">
                <a:blip r:embed="rId1"/>
                <a:stretch>
                  <a:fillRect l="-9" t="-25845" r="8" b="-25909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623051" y="5898000"/>
                <a:ext cx="8162936" cy="870877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AMO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BMO</m:t>
                        </m:r>
                      </m:e>
                    </m:acc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AOM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BOM</m:t>
                        </m:r>
                      </m:e>
                    </m:acc>
                  </m:oMath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051" y="5898000"/>
                <a:ext cx="8162936" cy="870877"/>
              </a:xfrm>
              <a:prstGeom prst="rect">
                <a:avLst/>
              </a:prstGeom>
              <a:blipFill rotWithShape="1">
                <a:blip r:embed="rId2"/>
                <a:stretch>
                  <a:fillRect l="-6" t="-14" r="6" b="47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557267" y="4138348"/>
                <a:ext cx="8228719" cy="707198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AMO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BMO</m:t>
                        </m:r>
                      </m:e>
                    </m:acc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AOM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BOM</m:t>
                        </m:r>
                      </m:e>
                    </m:acc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267" y="4138348"/>
                <a:ext cx="8228719" cy="707198"/>
              </a:xfrm>
              <a:prstGeom prst="rect">
                <a:avLst/>
              </a:prstGeom>
              <a:blipFill rotWithShape="1">
                <a:blip r:embed="rId3"/>
                <a:stretch>
                  <a:fillRect l="-1" t="-7" r="6" b="70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590160" y="3226308"/>
                <a:ext cx="8228718" cy="704088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AMO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BMO</m:t>
                        </m:r>
                      </m:e>
                    </m:acc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AOM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BOM</m:t>
                        </m:r>
                      </m:e>
                    </m:acc>
                  </m:oMath>
                </a14:m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160" y="3226308"/>
                <a:ext cx="8228718" cy="704088"/>
              </a:xfrm>
              <a:prstGeom prst="rect">
                <a:avLst/>
              </a:prstGeom>
              <a:blipFill rotWithShape="1">
                <a:blip r:embed="rId4"/>
                <a:stretch>
                  <a:fillRect l="-8" t="-72" r="5" b="54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51" y="3328080"/>
            <a:ext cx="804743" cy="707197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50" y="4231674"/>
            <a:ext cx="804743" cy="707197"/>
          </a:xfrm>
          <a:prstGeom prst="rect">
            <a:avLst/>
          </a:prstGeom>
        </p:spPr>
      </p:pic>
      <p:sp>
        <p:nvSpPr>
          <p:cNvPr id="12" name="Rounded Rectangle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30</a:t>
            </a:r>
            <a:endParaRPr lang="en-US" sz="2800"/>
          </a:p>
        </p:txBody>
      </p:sp>
      <p:sp>
        <p:nvSpPr>
          <p:cNvPr id="13" name="Rounded 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29</a:t>
            </a:r>
            <a:endParaRPr lang="en-US" sz="2800"/>
          </a:p>
        </p:txBody>
      </p:sp>
      <p:sp>
        <p:nvSpPr>
          <p:cNvPr id="14" name="Rounded Rectangle 3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28</a:t>
            </a:r>
            <a:endParaRPr lang="en-US" sz="2800"/>
          </a:p>
        </p:txBody>
      </p:sp>
      <p:sp>
        <p:nvSpPr>
          <p:cNvPr id="15" name="Rounded Rectangle 33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27</a:t>
            </a:r>
            <a:endParaRPr lang="en-US" sz="2800"/>
          </a:p>
        </p:txBody>
      </p:sp>
      <p:sp>
        <p:nvSpPr>
          <p:cNvPr id="16" name="Rounded Rectangle 34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26</a:t>
            </a:r>
            <a:endParaRPr lang="en-US" sz="2800"/>
          </a:p>
        </p:txBody>
      </p:sp>
      <p:sp>
        <p:nvSpPr>
          <p:cNvPr id="17" name="Rounded Rectangle 35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  <a:endParaRPr lang="en-US" sz="2800"/>
          </a:p>
        </p:txBody>
      </p:sp>
      <p:sp>
        <p:nvSpPr>
          <p:cNvPr id="18" name="Rounded Rectangle 36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24</a:t>
            </a:r>
            <a:endParaRPr lang="en-US" sz="2800"/>
          </a:p>
        </p:txBody>
      </p:sp>
      <p:sp>
        <p:nvSpPr>
          <p:cNvPr id="19" name="Rounded Rectangle 37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  <a:endParaRPr lang="en-US" sz="2800"/>
          </a:p>
        </p:txBody>
      </p:sp>
      <p:sp>
        <p:nvSpPr>
          <p:cNvPr id="20" name="Rounded Rectangle 38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22</a:t>
            </a:r>
            <a:endParaRPr lang="en-US" sz="2800"/>
          </a:p>
        </p:txBody>
      </p:sp>
      <p:sp>
        <p:nvSpPr>
          <p:cNvPr id="21" name="Rounded Rectangle 39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21</a:t>
            </a:r>
            <a:endParaRPr lang="en-US" sz="2800"/>
          </a:p>
        </p:txBody>
      </p:sp>
      <p:sp>
        <p:nvSpPr>
          <p:cNvPr id="22" name="Rounded Rectangle 40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23" name="Rounded Rectangle 41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  <a:endParaRPr lang="en-US" sz="2800"/>
          </a:p>
        </p:txBody>
      </p:sp>
      <p:sp>
        <p:nvSpPr>
          <p:cNvPr id="24" name="Rounded Rectangle 42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  <a:endParaRPr lang="en-US" sz="2800"/>
          </a:p>
        </p:txBody>
      </p:sp>
      <p:sp>
        <p:nvSpPr>
          <p:cNvPr id="25" name="Rounded Rectangle 43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  <a:endParaRPr lang="en-US" sz="2800"/>
          </a:p>
        </p:txBody>
      </p:sp>
      <p:sp>
        <p:nvSpPr>
          <p:cNvPr id="27" name="Rounded Rectangle 44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28" name="Rounded Rectangle 45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29" name="Rounded Rectangle 46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30" name="Rounded Rectangle 47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31" name="Rounded Rectangle 48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en-US" sz="2800"/>
          </a:p>
        </p:txBody>
      </p:sp>
      <p:sp>
        <p:nvSpPr>
          <p:cNvPr id="32" name="Rounded Rectangle 49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  <a:endParaRPr lang="en-US" sz="2800"/>
          </a:p>
        </p:txBody>
      </p:sp>
      <p:sp>
        <p:nvSpPr>
          <p:cNvPr id="33" name="Rounded Rectangle 50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  <a:endParaRPr lang="en-US" sz="2800"/>
          </a:p>
        </p:txBody>
      </p:sp>
      <p:sp>
        <p:nvSpPr>
          <p:cNvPr id="34" name="Rounded Rectangle 51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  <a:endParaRPr lang="en-US" sz="2800"/>
          </a:p>
        </p:txBody>
      </p:sp>
      <p:sp>
        <p:nvSpPr>
          <p:cNvPr id="35" name="Rounded Rectangle 52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  <a:endParaRPr lang="en-US" sz="2800"/>
          </a:p>
        </p:txBody>
      </p:sp>
      <p:sp>
        <p:nvSpPr>
          <p:cNvPr id="36" name="Rounded Rectangle 53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  <a:endParaRPr lang="en-US" sz="2800"/>
          </a:p>
        </p:txBody>
      </p:sp>
      <p:sp>
        <p:nvSpPr>
          <p:cNvPr id="37" name="Rounded Rectangle 54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  <a:endParaRPr lang="en-US" sz="2800"/>
          </a:p>
        </p:txBody>
      </p:sp>
      <p:sp>
        <p:nvSpPr>
          <p:cNvPr id="38" name="Rounded Rectangle 55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  <a:endParaRPr lang="en-US" sz="2800"/>
          </a:p>
        </p:txBody>
      </p:sp>
      <p:sp>
        <p:nvSpPr>
          <p:cNvPr id="39" name="Rounded Rectangle 56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  <a:endParaRPr lang="en-US" sz="2800"/>
          </a:p>
        </p:txBody>
      </p:sp>
      <p:sp>
        <p:nvSpPr>
          <p:cNvPr id="40" name="Rounded Rectangle 57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  <a:endParaRPr lang="en-US" sz="2800"/>
          </a:p>
        </p:txBody>
      </p:sp>
      <p:sp>
        <p:nvSpPr>
          <p:cNvPr id="41" name="Rounded Rectangle 58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  <a:endParaRPr lang="en-US" sz="2800"/>
          </a:p>
        </p:txBody>
      </p:sp>
      <p:sp>
        <p:nvSpPr>
          <p:cNvPr id="45" name="Rounded Rectangle 59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  <a:endParaRPr lang="en-US" sz="2800"/>
          </a:p>
        </p:txBody>
      </p:sp>
      <p:sp>
        <p:nvSpPr>
          <p:cNvPr id="46" name="Rounded Rectangle 60"/>
          <p:cNvSpPr/>
          <p:nvPr/>
        </p:nvSpPr>
        <p:spPr>
          <a:xfrm>
            <a:off x="0" y="2437135"/>
            <a:ext cx="1198357" cy="616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723259" y="3192642"/>
            <a:ext cx="2496333" cy="25093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552" y="6125084"/>
            <a:ext cx="804743" cy="643793"/>
          </a:xfrm>
          <a:prstGeom prst="rect">
            <a:avLst/>
          </a:prstGeom>
        </p:spPr>
      </p:pic>
      <p:sp>
        <p:nvSpPr>
          <p:cNvPr id="3" name="Arrow: Right 2">
            <a:hlinkClick r:id="rId8" action="ppaction://hlinksldjump"/>
          </p:cNvPr>
          <p:cNvSpPr/>
          <p:nvPr/>
        </p:nvSpPr>
        <p:spPr>
          <a:xfrm>
            <a:off x="0" y="5359895"/>
            <a:ext cx="1312082" cy="870877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186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86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75+K4lPs7H94VUqPe2XwIsfPRnrXQE//QTEXxb8/8N4CNc6FpgZahzpTjFhMzSA7T/nHJa11DE8Ng2TP3iAmRczFlmslSuUNOgUeb6yRvs0="/>
              <p:cNvSpPr/>
              <p:nvPr/>
            </p:nvSpPr>
            <p:spPr>
              <a:xfrm>
                <a:off x="2524375" y="5055606"/>
                <a:ext cx="8261612" cy="707198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fr-FR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AMO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AOM</m:t>
                        </m:r>
                      </m:e>
                    </m:acc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AOM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BOM</m:t>
                        </m:r>
                      </m:e>
                    </m:acc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5.7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375" y="5055606"/>
                <a:ext cx="8261612" cy="707198"/>
              </a:xfrm>
              <a:prstGeom prst="rect">
                <a:avLst/>
              </a:prstGeom>
              <a:blipFill rotWithShape="1">
                <a:blip r:embed="rId9"/>
                <a:stretch>
                  <a:fillRect l="-3" t="-52" r="6" b="25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7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43" y="5188852"/>
            <a:ext cx="804743" cy="70719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464538" y="2494887"/>
            <a:ext cx="1198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691833" y="50138"/>
            <a:ext cx="380841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9773045" y="418438"/>
            <a:ext cx="1641475" cy="1639888"/>
          </a:xfrm>
          <a:prstGeom prst="ellips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10373120" y="1237588"/>
            <a:ext cx="220662" cy="790575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10300095" y="472413"/>
            <a:ext cx="293687" cy="765175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 flipH="1" flipV="1">
            <a:off x="7985520" y="1359826"/>
            <a:ext cx="3225800" cy="903288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8" name="Line 9"/>
          <p:cNvSpPr>
            <a:spLocks noChangeShapeType="1"/>
          </p:cNvSpPr>
          <p:nvPr/>
        </p:nvSpPr>
        <p:spPr bwMode="auto">
          <a:xfrm flipH="1">
            <a:off x="7985520" y="197776"/>
            <a:ext cx="3032125" cy="1162050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 flipV="1">
            <a:off x="7985520" y="1237588"/>
            <a:ext cx="2608262" cy="122238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1" name="Line 11"/>
          <p:cNvSpPr>
            <a:spLocks noChangeShapeType="1"/>
          </p:cNvSpPr>
          <p:nvPr/>
        </p:nvSpPr>
        <p:spPr bwMode="auto">
          <a:xfrm>
            <a:off x="10187383" y="515276"/>
            <a:ext cx="46037" cy="123825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4" name="Line 12"/>
          <p:cNvSpPr>
            <a:spLocks noChangeShapeType="1"/>
          </p:cNvSpPr>
          <p:nvPr/>
        </p:nvSpPr>
        <p:spPr bwMode="auto">
          <a:xfrm flipV="1">
            <a:off x="10233420" y="594651"/>
            <a:ext cx="114300" cy="44450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 flipV="1">
            <a:off x="10241358" y="1871001"/>
            <a:ext cx="33337" cy="120650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10274695" y="1871001"/>
            <a:ext cx="131762" cy="36513"/>
          </a:xfrm>
          <a:prstGeom prst="line">
            <a:avLst/>
          </a:prstGeom>
          <a:noFill/>
          <a:ln w="46038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10674745" y="1104238"/>
            <a:ext cx="260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10001645" y="81888"/>
            <a:ext cx="238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A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7707643" y="1374348"/>
            <a:ext cx="319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10212783" y="2120238"/>
            <a:ext cx="238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i="1" dirty="0">
                <a:solidFill>
                  <a:srgbClr val="FFFFFF"/>
                </a:solidFill>
                <a:latin typeface="Times New Roman" panose="02020603050405020304" pitchFamily="18" charset="0"/>
              </a:rPr>
              <a:t>B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3" name="Group 21"/>
          <p:cNvGrpSpPr/>
          <p:nvPr/>
        </p:nvGrpSpPr>
        <p:grpSpPr bwMode="auto">
          <a:xfrm>
            <a:off x="7949008" y="1324901"/>
            <a:ext cx="73025" cy="71438"/>
            <a:chOff x="5049" y="846"/>
            <a:chExt cx="46" cy="45"/>
          </a:xfrm>
        </p:grpSpPr>
        <p:sp>
          <p:nvSpPr>
            <p:cNvPr id="73" name="Oval 19"/>
            <p:cNvSpPr>
              <a:spLocks noChangeArrowheads="1"/>
            </p:cNvSpPr>
            <p:nvPr/>
          </p:nvSpPr>
          <p:spPr bwMode="auto">
            <a:xfrm>
              <a:off x="5049" y="846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Oval 20"/>
            <p:cNvSpPr>
              <a:spLocks noChangeArrowheads="1"/>
            </p:cNvSpPr>
            <p:nvPr/>
          </p:nvSpPr>
          <p:spPr bwMode="auto">
            <a:xfrm>
              <a:off x="5049" y="846"/>
              <a:ext cx="46" cy="45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4" name="Group 24"/>
          <p:cNvGrpSpPr/>
          <p:nvPr/>
        </p:nvGrpSpPr>
        <p:grpSpPr bwMode="auto">
          <a:xfrm>
            <a:off x="10557270" y="1202663"/>
            <a:ext cx="73025" cy="71438"/>
            <a:chOff x="6692" y="769"/>
            <a:chExt cx="46" cy="45"/>
          </a:xfrm>
        </p:grpSpPr>
        <p:sp>
          <p:nvSpPr>
            <p:cNvPr id="71" name="Oval 22"/>
            <p:cNvSpPr>
              <a:spLocks noChangeArrowheads="1"/>
            </p:cNvSpPr>
            <p:nvPr/>
          </p:nvSpPr>
          <p:spPr bwMode="auto">
            <a:xfrm>
              <a:off x="6692" y="769"/>
              <a:ext cx="46" cy="4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Oval 23"/>
            <p:cNvSpPr>
              <a:spLocks noChangeArrowheads="1"/>
            </p:cNvSpPr>
            <p:nvPr/>
          </p:nvSpPr>
          <p:spPr bwMode="auto">
            <a:xfrm>
              <a:off x="6692" y="769"/>
              <a:ext cx="46" cy="45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5" name="Group 27"/>
          <p:cNvGrpSpPr/>
          <p:nvPr/>
        </p:nvGrpSpPr>
        <p:grpSpPr bwMode="auto">
          <a:xfrm>
            <a:off x="10336608" y="1991651"/>
            <a:ext cx="73025" cy="73025"/>
            <a:chOff x="6553" y="1266"/>
            <a:chExt cx="46" cy="46"/>
          </a:xfrm>
        </p:grpSpPr>
        <p:sp>
          <p:nvSpPr>
            <p:cNvPr id="69" name="Oval 25"/>
            <p:cNvSpPr>
              <a:spLocks noChangeArrowheads="1"/>
            </p:cNvSpPr>
            <p:nvPr/>
          </p:nvSpPr>
          <p:spPr bwMode="auto">
            <a:xfrm>
              <a:off x="6553" y="1266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Oval 26"/>
            <p:cNvSpPr>
              <a:spLocks noChangeArrowheads="1"/>
            </p:cNvSpPr>
            <p:nvPr/>
          </p:nvSpPr>
          <p:spPr bwMode="auto">
            <a:xfrm>
              <a:off x="6553" y="1266"/>
              <a:ext cx="46" cy="46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6" name="Group 30"/>
          <p:cNvGrpSpPr/>
          <p:nvPr/>
        </p:nvGrpSpPr>
        <p:grpSpPr bwMode="auto">
          <a:xfrm>
            <a:off x="10263583" y="435901"/>
            <a:ext cx="73025" cy="73025"/>
            <a:chOff x="6507" y="286"/>
            <a:chExt cx="46" cy="46"/>
          </a:xfrm>
        </p:grpSpPr>
        <p:sp>
          <p:nvSpPr>
            <p:cNvPr id="67" name="Oval 28"/>
            <p:cNvSpPr>
              <a:spLocks noChangeArrowheads="1"/>
            </p:cNvSpPr>
            <p:nvPr/>
          </p:nvSpPr>
          <p:spPr bwMode="auto">
            <a:xfrm>
              <a:off x="6507" y="286"/>
              <a:ext cx="46" cy="4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Oval 29"/>
            <p:cNvSpPr>
              <a:spLocks noChangeArrowheads="1"/>
            </p:cNvSpPr>
            <p:nvPr/>
          </p:nvSpPr>
          <p:spPr bwMode="auto">
            <a:xfrm>
              <a:off x="6507" y="286"/>
              <a:ext cx="46" cy="46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5" grpId="0" animBg="1"/>
      <p:bldP spid="46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peech Bubble: Rectangle with Corners Rounded 6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83200" y="94723"/>
            <a:ext cx="10941652" cy="3956167"/>
          </a:xfrm>
          <a:prstGeom prst="wedgeRoundRectCallout">
            <a:avLst>
              <a:gd name="adj1" fmla="val -49913"/>
              <a:gd name="adj2" fmla="val 54778"/>
              <a:gd name="adj3" fmla="val 16667"/>
            </a:avLst>
          </a:prstGeom>
          <a:solidFill>
            <a:srgbClr val="1D5937"/>
          </a:solidFill>
          <a:ln w="317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52" y="5927193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454539" y="490323"/>
                <a:ext cx="6657074" cy="865625"/>
              </a:xfrm>
              <a:prstGeom prst="snip2Diag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4000"/>
                  </a:lnSpc>
                  <a:spcBef>
                    <a:spcPts val="500"/>
                  </a:spcBef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AMB</m:t>
                        </m:r>
                      </m:e>
                    </m:acc>
                    <m:r>
                      <m:rPr>
                        <m:nor/>
                      </m:rP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nor/>
                      </m:rPr>
                      <a: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AMO</m:t>
                        </m:r>
                      </m:e>
                    </m:acc>
                  </m:oMath>
                </a14:m>
                <a:r>
                  <a: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39" y="490323"/>
                <a:ext cx="6657074" cy="865625"/>
              </a:xfrm>
              <a:prstGeom prst="snip2DiagRect">
                <a:avLst/>
              </a:prstGeom>
              <a:blipFill rotWithShape="1">
                <a:blip r:embed="rId3"/>
                <a:stretch>
                  <a:fillRect l="-6" t="-17178" r="2" b="-17067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loud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Rounded Rectangle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30</a:t>
            </a:r>
            <a:endParaRPr lang="en-US" sz="2100"/>
          </a:p>
        </p:txBody>
      </p:sp>
      <p:sp>
        <p:nvSpPr>
          <p:cNvPr id="20" name="Rounded 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29</a:t>
            </a:r>
            <a:endParaRPr lang="en-US" sz="2100"/>
          </a:p>
        </p:txBody>
      </p:sp>
      <p:sp>
        <p:nvSpPr>
          <p:cNvPr id="21" name="Rounded Rectangle 3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28</a:t>
            </a:r>
            <a:endParaRPr lang="en-US" sz="2100"/>
          </a:p>
        </p:txBody>
      </p:sp>
      <p:sp>
        <p:nvSpPr>
          <p:cNvPr id="22" name="Rounded Rectangle 3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27</a:t>
            </a:r>
            <a:endParaRPr lang="en-US" sz="2100"/>
          </a:p>
        </p:txBody>
      </p:sp>
      <p:sp>
        <p:nvSpPr>
          <p:cNvPr id="23" name="Rounded Rectangle 3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26</a:t>
            </a:r>
            <a:endParaRPr lang="en-US" sz="2100"/>
          </a:p>
        </p:txBody>
      </p:sp>
      <p:sp>
        <p:nvSpPr>
          <p:cNvPr id="24" name="Rounded Rectangle 3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25</a:t>
            </a:r>
            <a:endParaRPr lang="en-US" sz="2100"/>
          </a:p>
        </p:txBody>
      </p:sp>
      <p:sp>
        <p:nvSpPr>
          <p:cNvPr id="25" name="Rounded Rectangle 36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24</a:t>
            </a:r>
            <a:endParaRPr lang="en-US" sz="2100"/>
          </a:p>
        </p:txBody>
      </p:sp>
      <p:sp>
        <p:nvSpPr>
          <p:cNvPr id="27" name="Rounded Rectangle 37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23</a:t>
            </a:r>
            <a:endParaRPr lang="en-US" sz="2100"/>
          </a:p>
        </p:txBody>
      </p:sp>
      <p:sp>
        <p:nvSpPr>
          <p:cNvPr id="28" name="Rounded Rectangle 38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22</a:t>
            </a:r>
            <a:endParaRPr lang="en-US" sz="2100"/>
          </a:p>
        </p:txBody>
      </p:sp>
      <p:sp>
        <p:nvSpPr>
          <p:cNvPr id="29" name="Rounded Rectangle 39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21</a:t>
            </a:r>
            <a:endParaRPr lang="en-US" sz="2100"/>
          </a:p>
        </p:txBody>
      </p:sp>
      <p:sp>
        <p:nvSpPr>
          <p:cNvPr id="30" name="Rounded Rectangle 40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20</a:t>
            </a:r>
            <a:endParaRPr lang="en-US" sz="2100"/>
          </a:p>
        </p:txBody>
      </p:sp>
      <p:sp>
        <p:nvSpPr>
          <p:cNvPr id="31" name="Rounded Rectangle 41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19</a:t>
            </a:r>
            <a:endParaRPr lang="en-US" sz="2100"/>
          </a:p>
        </p:txBody>
      </p:sp>
      <p:sp>
        <p:nvSpPr>
          <p:cNvPr id="32" name="Rounded Rectangle 42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18</a:t>
            </a:r>
            <a:endParaRPr lang="en-US" sz="2100"/>
          </a:p>
        </p:txBody>
      </p:sp>
      <p:sp>
        <p:nvSpPr>
          <p:cNvPr id="33" name="Rounded Rectangle 43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17</a:t>
            </a:r>
            <a:endParaRPr lang="en-US" sz="2100"/>
          </a:p>
        </p:txBody>
      </p:sp>
      <p:sp>
        <p:nvSpPr>
          <p:cNvPr id="34" name="Rounded Rectangle 44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16</a:t>
            </a:r>
            <a:endParaRPr lang="en-US" sz="2100"/>
          </a:p>
        </p:txBody>
      </p:sp>
      <p:sp>
        <p:nvSpPr>
          <p:cNvPr id="35" name="Rounded Rectangle 45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15</a:t>
            </a:r>
            <a:endParaRPr lang="en-US" sz="2100"/>
          </a:p>
        </p:txBody>
      </p:sp>
      <p:sp>
        <p:nvSpPr>
          <p:cNvPr id="36" name="Rounded Rectangle 46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14</a:t>
            </a:r>
            <a:endParaRPr lang="en-US" sz="2100"/>
          </a:p>
        </p:txBody>
      </p:sp>
      <p:sp>
        <p:nvSpPr>
          <p:cNvPr id="37" name="Rounded Rectangle 47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13</a:t>
            </a:r>
            <a:endParaRPr lang="en-US" sz="2100"/>
          </a:p>
        </p:txBody>
      </p:sp>
      <p:sp>
        <p:nvSpPr>
          <p:cNvPr id="38" name="Rounded Rectangle 48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12</a:t>
            </a:r>
            <a:endParaRPr lang="en-US" sz="2100"/>
          </a:p>
        </p:txBody>
      </p:sp>
      <p:sp>
        <p:nvSpPr>
          <p:cNvPr id="39" name="Rounded Rectangle 49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11</a:t>
            </a:r>
            <a:endParaRPr lang="en-US" sz="2100"/>
          </a:p>
        </p:txBody>
      </p:sp>
      <p:sp>
        <p:nvSpPr>
          <p:cNvPr id="45" name="Rounded Rectangle 50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10</a:t>
            </a:r>
            <a:endParaRPr lang="en-US" sz="2100"/>
          </a:p>
        </p:txBody>
      </p:sp>
      <p:sp>
        <p:nvSpPr>
          <p:cNvPr id="46" name="Rounded Rectangle 51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09</a:t>
            </a:r>
            <a:endParaRPr lang="en-US" sz="2100"/>
          </a:p>
        </p:txBody>
      </p:sp>
      <p:sp>
        <p:nvSpPr>
          <p:cNvPr id="48" name="Rounded Rectangle 52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08</a:t>
            </a:r>
            <a:endParaRPr lang="en-US" sz="2100"/>
          </a:p>
        </p:txBody>
      </p:sp>
      <p:sp>
        <p:nvSpPr>
          <p:cNvPr id="50" name="Rounded Rectangle 53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07</a:t>
            </a:r>
            <a:endParaRPr lang="en-US" sz="2100"/>
          </a:p>
        </p:txBody>
      </p:sp>
      <p:sp>
        <p:nvSpPr>
          <p:cNvPr id="52" name="Rounded Rectangle 54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06</a:t>
            </a:r>
            <a:endParaRPr lang="en-US" sz="2100"/>
          </a:p>
        </p:txBody>
      </p:sp>
      <p:sp>
        <p:nvSpPr>
          <p:cNvPr id="54" name="Rounded Rectangle 55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05</a:t>
            </a:r>
            <a:endParaRPr lang="en-US" sz="2100"/>
          </a:p>
        </p:txBody>
      </p:sp>
      <p:sp>
        <p:nvSpPr>
          <p:cNvPr id="55" name="Rounded Rectangle 56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04</a:t>
            </a:r>
            <a:endParaRPr lang="en-US" sz="2100"/>
          </a:p>
        </p:txBody>
      </p:sp>
      <p:sp>
        <p:nvSpPr>
          <p:cNvPr id="56" name="Rounded Rectangle 57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03</a:t>
            </a:r>
            <a:endParaRPr lang="en-US" sz="2100"/>
          </a:p>
        </p:txBody>
      </p:sp>
      <p:sp>
        <p:nvSpPr>
          <p:cNvPr id="57" name="Rounded Rectangle 58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02</a:t>
            </a:r>
            <a:endParaRPr lang="en-US" sz="2100"/>
          </a:p>
        </p:txBody>
      </p:sp>
      <p:sp>
        <p:nvSpPr>
          <p:cNvPr id="58" name="Rounded Rectangle 59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01</a:t>
            </a:r>
            <a:endParaRPr lang="en-US" sz="2100"/>
          </a:p>
        </p:txBody>
      </p:sp>
      <p:sp>
        <p:nvSpPr>
          <p:cNvPr id="59" name="Rounded Rectangle 60"/>
          <p:cNvSpPr/>
          <p:nvPr/>
        </p:nvSpPr>
        <p:spPr>
          <a:xfrm>
            <a:off x="44107" y="2816113"/>
            <a:ext cx="1003857" cy="49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789240" y="3485713"/>
            <a:ext cx="2670550" cy="2670550"/>
          </a:xfrm>
          <a:prstGeom prst="rect">
            <a:avLst/>
          </a:prstGeom>
        </p:spPr>
      </p:pic>
      <p:sp>
        <p:nvSpPr>
          <p:cNvPr id="65" name="Arrow: Right 64">
            <a:hlinkClick r:id="rId5" action="ppaction://hlinksldjump"/>
          </p:cNvPr>
          <p:cNvSpPr/>
          <p:nvPr/>
        </p:nvSpPr>
        <p:spPr>
          <a:xfrm>
            <a:off x="0" y="5974149"/>
            <a:ext cx="1243173" cy="870877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186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86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hlinkClick r:id="rId6" action="ppaction://hlinksldjump"/>
          </p:cNvPr>
          <p:cNvSpPr/>
          <p:nvPr/>
        </p:nvSpPr>
        <p:spPr>
          <a:xfrm>
            <a:off x="0" y="5974149"/>
            <a:ext cx="1243173" cy="870877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186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86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 descr="OPL20U25GSXzBJYl68kk8uQGfFKzs7yb1M4KJWUiLk6ZEvGF+qCIPSnY57AbBFCvTW2023.15.75+K4lPs7H94VUqPe2XwIsfPRnrXQE//QTEXxb8/8N4CNc6FpgZahzpTjFhMzSA7T/nHJa11DE8Ng2TP3iAmRczFlmslSuUNOgUeb6yRvs0="/>
              <p:cNvSpPr/>
              <p:nvPr/>
            </p:nvSpPr>
            <p:spPr>
              <a:xfrm>
                <a:off x="2141505" y="4404878"/>
                <a:ext cx="3298135" cy="576619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 </m:t>
                    </m:r>
                  </m:oMath>
                </a14:m>
                <a:r>
                  <a:rPr lang="fr-FR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8" name="Rectangle 7" descr="OPL20U25GSXzBJYl68kk8uQGfFKzs7yb1M4KJWUiLk6ZEvGF+qCIPSnY57AbBFCvTW2023.15.7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505" y="4404878"/>
                <a:ext cx="3298135" cy="576619"/>
              </a:xfrm>
              <a:prstGeom prst="rect">
                <a:avLst/>
              </a:prstGeom>
              <a:blipFill rotWithShape="1">
                <a:blip r:embed="rId7"/>
                <a:stretch>
                  <a:fillRect l="-9" t="-90" r="7" b="97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 descr="OPL20U25GSXzBJYl68kk8uQGfFKzs7yb1M4KJWUiLk6ZEvGF+qCIPSnY57AbBFCvTW2023.15.75+K4lPs7H94VUqPe2XwIsfPRnrXQE//QTEXxb8/8N4CNc6FpgZahzpTjFhMzSA7T/nHJa11DE8Ng2TP3iAmRczFlmslSuUNOgUeb6yRvs0="/>
              <p:cNvSpPr/>
              <p:nvPr/>
            </p:nvSpPr>
            <p:spPr>
              <a:xfrm>
                <a:off x="2141505" y="5510857"/>
                <a:ext cx="3415527" cy="576620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 </m:t>
                    </m:r>
                  </m:oMath>
                </a14:m>
                <a:r>
                  <a:rPr lang="en-US" sz="3200" noProof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</a:t>
                </a:r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9" name="Rectangle 8" descr="OPL20U25GSXzBJYl68kk8uQGfFKzs7yb1M4KJWUiLk6ZEvGF+qCIPSnY57AbBFCvTW2023.15.7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505" y="5510857"/>
                <a:ext cx="3415527" cy="576620"/>
              </a:xfrm>
              <a:prstGeom prst="rect">
                <a:avLst/>
              </a:prstGeom>
              <a:blipFill rotWithShape="1">
                <a:blip r:embed="rId8"/>
                <a:stretch>
                  <a:fillRect l="-8" t="-57" r="4" b="64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 descr="OPL20U25GSXzBJYl68kk8uQGfFKzs7yb1M4KJWUiLk6ZEvGF+qCIPSnY57AbBFCvTW2023.15.75+K4lPs7H94VUqPe2XwIsfPRnrXQE//QTEXxb8/8N4CNc6FpgZahzpTjFhMzSA7T/nHJa11DE8Ng2TP3iAmRczFlmslSuUNOgUeb6yRvs0="/>
              <p:cNvSpPr/>
              <p:nvPr/>
            </p:nvSpPr>
            <p:spPr>
              <a:xfrm>
                <a:off x="6997320" y="5521872"/>
                <a:ext cx="3345292" cy="576621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>
                  <a:defRPr/>
                </a:pPr>
                <a:endParaRPr lang="vi-VN" sz="28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0" name="Rectangle 9" descr="OPL20U25GSXzBJYl68kk8uQGfFKzs7yb1M4KJWUiLk6ZEvGF+qCIPSnY57AbBFCvTW2023.15.7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320" y="5521872"/>
                <a:ext cx="3345292" cy="576621"/>
              </a:xfrm>
              <a:prstGeom prst="rect">
                <a:avLst/>
              </a:prstGeom>
              <a:blipFill rotWithShape="1">
                <a:blip r:embed="rId9"/>
                <a:stretch>
                  <a:fillRect l="-8" t="-70795" r="11" b="-70708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 descr="OPL20U25GSXzBJYl68kk8uQGfFKzs7yb1M4KJWUiLk6ZEvGF+qCIPSnY57AbBFCvTW2023.15.75+K4lPs7H94VUqPe2XwIsfPRnrXQE//QTEXxb8/8N4CNc6FpgZahzpTjFhMzSA7T/nHJa11DE8Ng2TP3iAmRczFlmslSuUNOgUeb6yRvs0="/>
              <p:cNvSpPr/>
              <p:nvPr/>
            </p:nvSpPr>
            <p:spPr>
              <a:xfrm>
                <a:off x="6975835" y="4372973"/>
                <a:ext cx="3356609" cy="576619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45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 descr="OPL20U25GSXzBJYl68kk8uQGfFKzs7yb1M4KJWUiLk6ZEvGF+qCIPSnY57AbBFCvTW2023.15.7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835" y="4372973"/>
                <a:ext cx="3356609" cy="576619"/>
              </a:xfrm>
              <a:prstGeom prst="rect">
                <a:avLst/>
              </a:prstGeom>
              <a:blipFill rotWithShape="1">
                <a:blip r:embed="rId10"/>
                <a:stretch>
                  <a:fillRect l="-11" t="-63" r="11" b="70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2023.15.7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07" y="4318910"/>
            <a:ext cx="805723" cy="708059"/>
          </a:xfrm>
          <a:prstGeom prst="rect">
            <a:avLst/>
          </a:prstGeom>
          <a:noFill/>
        </p:spPr>
      </p:pic>
      <p:pic>
        <p:nvPicPr>
          <p:cNvPr id="14" name="Picture 13" descr="OPL20U25GSXzBJYl68kk8uQGfFKzs7yb1M4KJWUiLk6ZEvGF+qCIPSnY57AbBFCvTW2023.15.7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9538076" y="5484039"/>
            <a:ext cx="804536" cy="704088"/>
          </a:xfrm>
          <a:prstGeom prst="rect">
            <a:avLst/>
          </a:prstGeom>
          <a:noFill/>
        </p:spPr>
      </p:pic>
      <p:pic>
        <p:nvPicPr>
          <p:cNvPr id="15" name="Picture 14" descr="OPL20U25GSXzBJYl68kk8uQGfFKzs7yb1M4KJWUiLk6ZEvGF+qCIPSnY57AbBFCvTW2023.15.7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84" y="4291019"/>
            <a:ext cx="804743" cy="70719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786896" y="3523850"/>
            <a:ext cx="1321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3329" y="124183"/>
            <a:ext cx="2681115" cy="3553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89" y="5454700"/>
            <a:ext cx="804743" cy="643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peech Bubble: Rectangle with Corners Rounded 6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177469" y="78658"/>
            <a:ext cx="10835185" cy="3869645"/>
          </a:xfrm>
          <a:prstGeom prst="wedgeRoundRectCallout">
            <a:avLst>
              <a:gd name="adj1" fmla="val -50137"/>
              <a:gd name="adj2" fmla="val 57062"/>
              <a:gd name="adj3" fmla="val 16667"/>
            </a:avLst>
          </a:prstGeom>
          <a:noFill/>
          <a:ln w="317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784008" y="486646"/>
                <a:ext cx="6711063" cy="1219200"/>
              </a:xfrm>
              <a:prstGeom prst="snip2Diag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4000"/>
                  </a:lnSpc>
                </a:pP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AOM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70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BOM</m:t>
                        </m:r>
                      </m:e>
                    </m:acc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bằng: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008" y="486646"/>
                <a:ext cx="6711063" cy="1219200"/>
              </a:xfrm>
              <a:prstGeom prst="snip2DiagRect">
                <a:avLst/>
              </a:prstGeom>
              <a:blipFill rotWithShape="1">
                <a:blip r:embed="rId1"/>
                <a:stretch>
                  <a:fillRect l="-4" t="-19" r="1" b="19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289051" y="4463957"/>
                <a:ext cx="3298135" cy="576619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35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051" y="4463957"/>
                <a:ext cx="3298135" cy="576619"/>
              </a:xfrm>
              <a:prstGeom prst="rect">
                <a:avLst/>
              </a:prstGeom>
              <a:blipFill rotWithShape="1">
                <a:blip r:embed="rId2"/>
                <a:stretch>
                  <a:fillRect l="-15" t="-94" r="14" b="101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666271" y="4463956"/>
                <a:ext cx="3415527" cy="576620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70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noProof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</a:t>
                </a:r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271" y="4463956"/>
                <a:ext cx="3415527" cy="576620"/>
              </a:xfrm>
              <a:prstGeom prst="rect">
                <a:avLst/>
              </a:prstGeom>
              <a:blipFill rotWithShape="1">
                <a:blip r:embed="rId3"/>
                <a:stretch>
                  <a:fillRect l="-1" t="-94" r="16" b="101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640041" y="5526888"/>
                <a:ext cx="3345292" cy="576621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>
                  <a:defRPr/>
                </a:pPr>
                <a:endParaRPr lang="vi-VN" sz="28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041" y="5526888"/>
                <a:ext cx="3345292" cy="576621"/>
              </a:xfrm>
              <a:prstGeom prst="rect">
                <a:avLst/>
              </a:prstGeom>
              <a:blipFill rotWithShape="1">
                <a:blip r:embed="rId4"/>
                <a:stretch>
                  <a:fillRect l="-14" t="-70784" r="18" b="-70719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279137" y="5510150"/>
                <a:ext cx="3356609" cy="576619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45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:r>
                  <a:rPr lang="fr-FR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vi-VN" sz="28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Rectangle 4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137" y="5510150"/>
                <a:ext cx="3356609" cy="576619"/>
              </a:xfrm>
              <a:prstGeom prst="rect">
                <a:avLst/>
              </a:prstGeom>
              <a:blipFill rotWithShape="1">
                <a:blip r:embed="rId5"/>
                <a:stretch>
                  <a:fillRect l="-4" t="-44" r="4" b="51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53" y="4377989"/>
            <a:ext cx="805723" cy="708059"/>
          </a:xfrm>
          <a:prstGeom prst="rect">
            <a:avLst/>
          </a:prstGeom>
          <a:noFill/>
        </p:spPr>
      </p:pic>
      <p:pic>
        <p:nvPicPr>
          <p:cNvPr id="49" name="Picture 4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86" y="5428196"/>
            <a:ext cx="804743" cy="707197"/>
          </a:xfrm>
          <a:prstGeom prst="rect">
            <a:avLst/>
          </a:prstGeom>
          <a:noFill/>
        </p:spPr>
      </p:pic>
      <p:pic>
        <p:nvPicPr>
          <p:cNvPr id="53" name="Picture 5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70" y="4396783"/>
            <a:ext cx="804743" cy="643793"/>
          </a:xfrm>
          <a:prstGeom prst="rect">
            <a:avLst/>
          </a:prstGeom>
          <a:noFill/>
        </p:spPr>
      </p:pic>
      <p:sp>
        <p:nvSpPr>
          <p:cNvPr id="17" name="Rounded Rectangle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31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32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33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4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5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6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37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38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39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40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41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42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43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44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45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46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47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48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49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50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51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52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53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54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5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6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7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8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ounded Rectangle 59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60"/>
          <p:cNvSpPr/>
          <p:nvPr/>
        </p:nvSpPr>
        <p:spPr>
          <a:xfrm>
            <a:off x="179346" y="3160152"/>
            <a:ext cx="1041460" cy="5198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459506" y="3855195"/>
            <a:ext cx="2243516" cy="2243516"/>
          </a:xfrm>
          <a:prstGeom prst="rect">
            <a:avLst/>
          </a:prstGeom>
        </p:spPr>
      </p:pic>
      <p:sp>
        <p:nvSpPr>
          <p:cNvPr id="10" name="Arrow: Right 9">
            <a:hlinkClick r:id="rId9" action="ppaction://hlinksldjump"/>
          </p:cNvPr>
          <p:cNvSpPr/>
          <p:nvPr/>
        </p:nvSpPr>
        <p:spPr>
          <a:xfrm>
            <a:off x="0" y="5974149"/>
            <a:ext cx="1220806" cy="870877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186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86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3669" y="3445545"/>
            <a:ext cx="131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pic>
        <p:nvPicPr>
          <p:cNvPr id="8" name="Picture 7" descr="OPL20U25GSXzBJYl68kk8uQGfFKzs7yb1M4KJWUiLk6ZEvGF+qCIPSnY57AbBFCvTW2023.15.7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20" y="5473493"/>
            <a:ext cx="804743" cy="70719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8120" y="77728"/>
            <a:ext cx="2680872" cy="3553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  <p:bldP spid="4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peech Bubble: Rectangle with Corners Rounded 6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235541" y="186123"/>
            <a:ext cx="10815696" cy="3123928"/>
          </a:xfrm>
          <a:prstGeom prst="wedgeRoundRectCallout">
            <a:avLst>
              <a:gd name="adj1" fmla="val -48319"/>
              <a:gd name="adj2" fmla="val 68505"/>
              <a:gd name="adj3" fmla="val 16667"/>
            </a:avLst>
          </a:prstGeom>
          <a:noFill/>
          <a:ln w="317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1411356" y="793178"/>
                <a:ext cx="5227983" cy="873285"/>
              </a:xfrm>
              <a:prstGeom prst="snip2Diag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4000"/>
                  </a:lnSpc>
                </a:pP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4: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56" y="793178"/>
                <a:ext cx="5227983" cy="873285"/>
              </a:xfrm>
              <a:prstGeom prst="snip2DiagRect">
                <a:avLst/>
              </a:prstGeom>
              <a:blipFill rotWithShape="1">
                <a:blip r:embed="rId1"/>
                <a:stretch>
                  <a:fillRect l="-7" t="-17022" r="8" b="-16990"/>
                </a:stretch>
              </a:blip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895303" y="5247650"/>
                <a:ext cx="2969284" cy="554804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6" name="Rectangle 25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303" y="5247650"/>
                <a:ext cx="2969284" cy="554804"/>
              </a:xfrm>
              <a:prstGeom prst="rect">
                <a:avLst/>
              </a:prstGeom>
              <a:blipFill rotWithShape="1">
                <a:blip r:embed="rId2"/>
                <a:stretch>
                  <a:fillRect l="-16" t="-2" r="17" b="83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412626" y="4210866"/>
                <a:ext cx="3048913" cy="55480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42" name="Rectangle 41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26" y="4210866"/>
                <a:ext cx="3048913" cy="554803"/>
              </a:xfrm>
              <a:prstGeom prst="rect">
                <a:avLst/>
              </a:prstGeom>
              <a:blipFill rotWithShape="1">
                <a:blip r:embed="rId3"/>
                <a:stretch>
                  <a:fillRect l="-9" t="-33" r="18" b="113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6891215" y="4210866"/>
                <a:ext cx="3048913" cy="54492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>
                  <a:defRPr/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endParaRPr lang="vi-VN" sz="32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685800">
                  <a:defRPr/>
                </a:pPr>
                <a:endParaRPr lang="vi-VN" sz="28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43" name="Rectangle 4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215" y="4210866"/>
                <a:ext cx="3048913" cy="544922"/>
              </a:xfrm>
              <a:prstGeom prst="rect">
                <a:avLst/>
              </a:prstGeom>
              <a:blipFill rotWithShape="1">
                <a:blip r:embed="rId4"/>
                <a:stretch>
                  <a:fillRect l="-6" t="-77759" r="16" b="-77792"/>
                </a:stretch>
              </a:blip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412626" y="5247814"/>
            <a:ext cx="2969284" cy="55480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noProof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39" y="5245119"/>
            <a:ext cx="813415" cy="554803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9052370" y="4204096"/>
            <a:ext cx="812217" cy="551692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48" y="5258568"/>
            <a:ext cx="812426" cy="554129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22" y="4289778"/>
            <a:ext cx="812427" cy="504449"/>
          </a:xfrm>
          <a:prstGeom prst="rect">
            <a:avLst/>
          </a:prstGeom>
        </p:spPr>
      </p:pic>
      <p:sp>
        <p:nvSpPr>
          <p:cNvPr id="17" name="Rounded Rectangle 30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31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32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33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34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35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6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37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38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39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40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41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42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43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44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45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46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47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48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49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50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51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52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53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54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5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6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7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8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ounded Rectangle 59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60"/>
          <p:cNvSpPr/>
          <p:nvPr/>
        </p:nvSpPr>
        <p:spPr>
          <a:xfrm>
            <a:off x="144189" y="3030806"/>
            <a:ext cx="1091352" cy="58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464616" y="3887808"/>
            <a:ext cx="2422645" cy="2422645"/>
          </a:xfrm>
          <a:prstGeom prst="rect">
            <a:avLst/>
          </a:prstGeom>
        </p:spPr>
      </p:pic>
      <p:sp>
        <p:nvSpPr>
          <p:cNvPr id="8" name="Arrow: Right 7">
            <a:hlinkClick r:id="rId9" action="ppaction://hlinksldjump"/>
          </p:cNvPr>
          <p:cNvSpPr/>
          <p:nvPr/>
        </p:nvSpPr>
        <p:spPr>
          <a:xfrm>
            <a:off x="0" y="5974149"/>
            <a:ext cx="1341783" cy="870877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186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86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6872" y="2839486"/>
            <a:ext cx="1929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442200" y="268288"/>
            <a:ext cx="4032250" cy="2744787"/>
            <a:chOff x="4688" y="169"/>
            <a:chExt cx="2540" cy="172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88" y="169"/>
              <a:ext cx="2540" cy="1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778" y="499"/>
              <a:ext cx="1129" cy="1129"/>
            </a:xfrm>
            <a:prstGeom prst="ellips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>
              <a:off x="5343" y="499"/>
              <a:ext cx="5" cy="565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5343" y="1064"/>
              <a:ext cx="358" cy="436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4750" y="493"/>
              <a:ext cx="2151" cy="22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5292" y="515"/>
              <a:ext cx="1609" cy="1320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5348" y="585"/>
              <a:ext cx="82" cy="1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5430" y="506"/>
              <a:ext cx="1" cy="80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5647" y="1380"/>
              <a:ext cx="67" cy="55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5714" y="1380"/>
              <a:ext cx="54" cy="65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6238" y="1064"/>
              <a:ext cx="1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15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15"/>
            <p:cNvSpPr>
              <a:spLocks noChangeArrowheads="1"/>
            </p:cNvSpPr>
            <p:nvPr/>
          </p:nvSpPr>
          <p:spPr bwMode="auto">
            <a:xfrm>
              <a:off x="5703" y="272"/>
              <a:ext cx="4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4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4</a:t>
              </a:r>
              <a:r>
                <a:rPr kumimoji="0" lang="en-US" altLang="en-US" sz="2400" b="0" i="1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x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 - 9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16"/>
            <p:cNvSpPr>
              <a:spLocks noChangeArrowheads="1"/>
            </p:cNvSpPr>
            <p:nvPr/>
          </p:nvSpPr>
          <p:spPr bwMode="auto">
            <a:xfrm>
              <a:off x="5144" y="1016"/>
              <a:ext cx="1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800" b="1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17"/>
            <p:cNvSpPr>
              <a:spLocks noChangeArrowheads="1"/>
            </p:cNvSpPr>
            <p:nvPr/>
          </p:nvSpPr>
          <p:spPr bwMode="auto">
            <a:xfrm>
              <a:off x="5288" y="242"/>
              <a:ext cx="15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800" b="1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18"/>
            <p:cNvSpPr>
              <a:spLocks noChangeArrowheads="1"/>
            </p:cNvSpPr>
            <p:nvPr/>
          </p:nvSpPr>
          <p:spPr bwMode="auto">
            <a:xfrm>
              <a:off x="5739" y="1539"/>
              <a:ext cx="15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800" b="1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>
              <a:off x="6970" y="398"/>
              <a:ext cx="20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800" b="1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62" name="Group 22"/>
            <p:cNvGrpSpPr/>
            <p:nvPr/>
          </p:nvGrpSpPr>
          <p:grpSpPr bwMode="auto">
            <a:xfrm>
              <a:off x="6877" y="491"/>
              <a:ext cx="48" cy="48"/>
              <a:chOff x="6877" y="491"/>
              <a:chExt cx="48" cy="48"/>
            </a:xfrm>
          </p:grpSpPr>
          <p:sp>
            <p:nvSpPr>
              <p:cNvPr id="74" name="Oval 20"/>
              <p:cNvSpPr>
                <a:spLocks noChangeArrowheads="1"/>
              </p:cNvSpPr>
              <p:nvPr/>
            </p:nvSpPr>
            <p:spPr bwMode="auto">
              <a:xfrm>
                <a:off x="6877" y="491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5" name="Oval 21"/>
              <p:cNvSpPr>
                <a:spLocks noChangeArrowheads="1"/>
              </p:cNvSpPr>
              <p:nvPr/>
            </p:nvSpPr>
            <p:spPr bwMode="auto">
              <a:xfrm>
                <a:off x="6877" y="49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65" name="Group 25"/>
            <p:cNvGrpSpPr/>
            <p:nvPr/>
          </p:nvGrpSpPr>
          <p:grpSpPr bwMode="auto">
            <a:xfrm>
              <a:off x="5318" y="1040"/>
              <a:ext cx="49" cy="48"/>
              <a:chOff x="5318" y="1040"/>
              <a:chExt cx="49" cy="48"/>
            </a:xfrm>
          </p:grpSpPr>
          <p:sp>
            <p:nvSpPr>
              <p:cNvPr id="72" name="Oval 23"/>
              <p:cNvSpPr>
                <a:spLocks noChangeArrowheads="1"/>
              </p:cNvSpPr>
              <p:nvPr/>
            </p:nvSpPr>
            <p:spPr bwMode="auto">
              <a:xfrm>
                <a:off x="5319" y="104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3" name="Oval 24"/>
              <p:cNvSpPr>
                <a:spLocks noChangeArrowheads="1"/>
              </p:cNvSpPr>
              <p:nvPr/>
            </p:nvSpPr>
            <p:spPr bwMode="auto">
              <a:xfrm>
                <a:off x="5318" y="1040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66" name="Group 28"/>
            <p:cNvGrpSpPr/>
            <p:nvPr/>
          </p:nvGrpSpPr>
          <p:grpSpPr bwMode="auto">
            <a:xfrm>
              <a:off x="5324" y="475"/>
              <a:ext cx="48" cy="48"/>
              <a:chOff x="5324" y="475"/>
              <a:chExt cx="48" cy="48"/>
            </a:xfrm>
          </p:grpSpPr>
          <p:sp>
            <p:nvSpPr>
              <p:cNvPr id="70" name="Oval 26"/>
              <p:cNvSpPr>
                <a:spLocks noChangeArrowheads="1"/>
              </p:cNvSpPr>
              <p:nvPr/>
            </p:nvSpPr>
            <p:spPr bwMode="auto">
              <a:xfrm>
                <a:off x="5324" y="475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1" name="Oval 27"/>
              <p:cNvSpPr>
                <a:spLocks noChangeArrowheads="1"/>
              </p:cNvSpPr>
              <p:nvPr/>
            </p:nvSpPr>
            <p:spPr bwMode="auto">
              <a:xfrm>
                <a:off x="5324" y="47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67" name="Group 31"/>
            <p:cNvGrpSpPr/>
            <p:nvPr/>
          </p:nvGrpSpPr>
          <p:grpSpPr bwMode="auto">
            <a:xfrm>
              <a:off x="5677" y="1476"/>
              <a:ext cx="48" cy="48"/>
              <a:chOff x="5677" y="1476"/>
              <a:chExt cx="48" cy="48"/>
            </a:xfrm>
          </p:grpSpPr>
          <p:sp>
            <p:nvSpPr>
              <p:cNvPr id="68" name="Oval 29"/>
              <p:cNvSpPr>
                <a:spLocks noChangeArrowheads="1"/>
              </p:cNvSpPr>
              <p:nvPr/>
            </p:nvSpPr>
            <p:spPr bwMode="auto">
              <a:xfrm>
                <a:off x="5677" y="147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9" name="Oval 30"/>
              <p:cNvSpPr>
                <a:spLocks noChangeArrowheads="1"/>
              </p:cNvSpPr>
              <p:nvPr/>
            </p:nvSpPr>
            <p:spPr bwMode="auto">
              <a:xfrm>
                <a:off x="5677" y="147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/>
      <p:bldP spid="42" grpId="0"/>
      <p:bldP spid="43" grpId="0"/>
      <p:bldP spid="44" grpId="0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4926285" y="2299483"/>
            <a:ext cx="1950765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114185" y="5478360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/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Hộp Văn bản 10"/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991434" y="440483"/>
            <a:ext cx="3028823" cy="1442243"/>
            <a:chOff x="5714125" y="780700"/>
            <a:chExt cx="3028822" cy="1442242"/>
          </a:xfrm>
        </p:grpSpPr>
        <p:sp>
          <p:nvSpPr>
            <p:cNvPr id="28" name="Google Shape;157;p20"/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Hộp Văn bản 29"/>
            <p:cNvSpPr txBox="1"/>
            <p:nvPr/>
          </p:nvSpPr>
          <p:spPr>
            <a:xfrm>
              <a:off x="6023455" y="1145725"/>
              <a:ext cx="2264156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/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Hộp Văn bản 31"/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/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Hộp Văn bản 17"/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 flipV="1">
            <a:off x="6011535" y="2583820"/>
            <a:ext cx="5988731" cy="6281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/>
          <p:cNvCxnSpPr/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/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/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144859" y="23630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175894" y="1504949"/>
            <a:ext cx="4164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  <a:endParaRPr lang="pt-BR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4076" y="3895613"/>
            <a:ext cx="3253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/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 rot="21267361">
            <a:off x="7213777" y="2078831"/>
            <a:ext cx="47977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2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/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20692" y="5211607"/>
            <a:ext cx="2052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43"/>
            <a:ext cx="10715625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" imgW="3352800" imgH="5181600" progId="Equation.DSMT4">
                  <p:embed/>
                </p:oleObj>
              </mc:Choice>
              <mc:Fallback>
                <p:oleObj name="Equation" r:id="rId1" imgW="3352800" imgH="5181600" progId="Equation.DSMT4">
                  <p:embed/>
                  <p:pic>
                    <p:nvPicPr>
                      <p:cNvPr id="0" name="Picture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 descr="OPL20U25GSXzBJYl68kk8uQGfFKzs7yb1M4KJWUiLk6ZEvGF+qCIPSnY57AbBFCvTW(2023.15.83.Nguyen Hien)83+K4lPs7H94VUqPe2XwIsfPRnrXQE//QTEXxb8/8N4CNc6FpgZahzpTjFhMzSA7T/nHJa11DE8Ng2TP3iAmRczFlmslSuUNOgUeb6yRvs0="/>
          <p:cNvSpPr>
            <a:spLocks noGrp="1"/>
          </p:cNvSpPr>
          <p:nvPr>
            <p:ph idx="1"/>
          </p:nvPr>
        </p:nvSpPr>
        <p:spPr>
          <a:xfrm>
            <a:off x="9780930" y="100261"/>
            <a:ext cx="1696695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5219990" y="32023"/>
            <a:ext cx="6092337" cy="6092188"/>
            <a:chOff x="5406994" y="200906"/>
            <a:chExt cx="5834378" cy="58936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994" y="200906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3912999">
              <a:off x="6524729" y="110999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518815">
              <a:off x="5680502" y="214660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 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748537" y="1307355"/>
              <a:ext cx="2453794" cy="49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ràng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vỗ</a:t>
              </a:r>
              <a:r>
                <a:rPr kumimoji="0" lang="en-GB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74722"/>
              <a:ext cx="2025648" cy="50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005069">
              <a:off x="5618847" y="3624149"/>
              <a:ext cx="2025648" cy="50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GB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7648619">
              <a:off x="6388117" y="4566086"/>
              <a:ext cx="2451497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Tràng</a:t>
              </a: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vỗ</a:t>
              </a:r>
              <a:r>
                <a:rPr lang="en-GB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88032"/>
              <a:ext cx="2025648" cy="50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GB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GB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764137" y="3377856"/>
              <a:ext cx="2410872" cy="93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Chúc bạn may mắn lần sau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934105" y="6100535"/>
            <a:ext cx="1857733" cy="703670"/>
          </a:xfrm>
          <a:prstGeom prst="roundRect">
            <a:avLst/>
          </a:prstGeom>
          <a:solidFill>
            <a:srgbClr val="FF0066"/>
          </a:solidFill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ID07 2024 T9 CD 06565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716432" y="2256280"/>
            <a:ext cx="1337688" cy="131539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ID07 2024 T9 CD 06565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2428326" y="225628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ID07 2024 T9 CD 06565+K4lPs7H94VUqPe2XwIsfPRnrXQE//QTEXxb8/8N4CNc6FpgZahzpTjFhMzSA7T/nHJa11DE8Ng2TP3iAmRczFlmslSuUNOgUeb6yRvs0=">
            <a:hlinkClick r:id="rId4" action="ppaction://hlinksldjump"/>
          </p:cNvPr>
          <p:cNvSpPr/>
          <p:nvPr/>
        </p:nvSpPr>
        <p:spPr>
          <a:xfrm>
            <a:off x="724807" y="395620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ID07 2024 T9 CD 06565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2423818" y="397079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83" y="2433655"/>
            <a:ext cx="1511153" cy="128892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rrow: Right 4">
            <a:hlinkClick r:id="rId12" action="ppaction://hlinksldjump"/>
          </p:cNvPr>
          <p:cNvSpPr/>
          <p:nvPr/>
        </p:nvSpPr>
        <p:spPr>
          <a:xfrm>
            <a:off x="320746" y="5945699"/>
            <a:ext cx="1660308" cy="882448"/>
          </a:xfrm>
          <a:prstGeom prst="rightArrow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HTKT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hlinkClick r:id="rId13" action="ppaction://hlinksldjump"/>
          </p:cNvPr>
          <p:cNvSpPr/>
          <p:nvPr/>
        </p:nvSpPr>
        <p:spPr>
          <a:xfrm>
            <a:off x="4555804" y="6139511"/>
            <a:ext cx="1893823" cy="660556"/>
          </a:xfrm>
          <a:prstGeom prst="roundRect">
            <a:avLst/>
          </a:prstGeom>
          <a:solidFill>
            <a:srgbClr val="94F8FA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87845" y="1633537"/>
            <a:ext cx="11216309" cy="3590925"/>
          </a:xfrm>
          <a:prstGeom prst="roundRect">
            <a:avLst/>
          </a:prstGeom>
          <a:noFill/>
          <a:ln w="38100" cmpd="sng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6" descr="OPL20U25GSXzBJYl68kk8uQGfFKzs7yb1M4KJWUiLk6ZEvGF+qCIPSnY57AbBFCvTWID07 2024 T9 CD 06565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792098" y="1843949"/>
            <a:ext cx="11401839" cy="317009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405130" algn="l"/>
              </a:tabLs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405130" algn="l"/>
              </a:tabLst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 lời 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sẽ được quay 1 lượt vòng quay may mắn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fontAlgn="base">
              <a:spcBef>
                <a:spcPts val="600"/>
              </a:spcBef>
              <a:spcAft>
                <a:spcPts val="600"/>
              </a:spcAft>
              <a:tabLst>
                <a:tab pos="405130" algn="l"/>
              </a:tabLs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405130" algn="l"/>
              </a:tabLs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Tx/>
              <a:buChar char="-"/>
              <a:tabLst>
                <a:tab pos="405130" algn="l"/>
              </a:tabLs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Arrow: Right 1" descr="OPL20U25GSXzBJYl68kk8uQGfFKzs7yb1M4KJWUiLk6ZEvGF+qCIPSnY57AbBFCvTWID07 2024 T9 CD 06565+K4lPs7H94VUqPe2XwIsfPRnrXQE//QTEXxb8/8N4CNc6FpgZahzpTjFhMzSA7T/nHJa11DE8Ng2TP3iAmRczFlmslSuUNOgUeb6yRvs0=">
            <a:hlinkClick r:id="rId1" action="ppaction://hlinksldjump"/>
          </p:cNvPr>
          <p:cNvSpPr/>
          <p:nvPr/>
        </p:nvSpPr>
        <p:spPr>
          <a:xfrm>
            <a:off x="4892818" y="5760723"/>
            <a:ext cx="1600200" cy="941832"/>
          </a:xfrm>
          <a:prstGeom prst="rightArrow">
            <a:avLst/>
          </a:prstGeom>
          <a:solidFill>
            <a:srgbClr val="C0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496764" y="466078"/>
            <a:ext cx="2392307" cy="664211"/>
          </a:xfrm>
          <a:prstGeom prst="roundRect">
            <a:avLst/>
          </a:prstGeom>
          <a:solidFill>
            <a:srgbClr val="94F8FA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6727</Words>
  <Application>WPS Presentation</Application>
  <PresentationFormat>Widescreen</PresentationFormat>
  <Paragraphs>753</Paragraphs>
  <Slides>33</Slides>
  <Notes>5</Notes>
  <HiddenSlides>0</HiddenSlides>
  <MMClips>4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Arial</vt:lpstr>
      <vt:lpstr>SimSun</vt:lpstr>
      <vt:lpstr>Wingdings</vt:lpstr>
      <vt:lpstr>Times New Roman</vt:lpstr>
      <vt:lpstr>Arial</vt:lpstr>
      <vt:lpstr>Agency FB</vt:lpstr>
      <vt:lpstr>Calibri</vt:lpstr>
      <vt:lpstr>Tahoma</vt:lpstr>
      <vt:lpstr>Calibri</vt:lpstr>
      <vt:lpstr>Microsoft YaHei</vt:lpstr>
      <vt:lpstr>Arial Unicode MS</vt:lpstr>
      <vt:lpstr>Calibri Light</vt:lpstr>
      <vt:lpstr>Cambria Math</vt:lpstr>
      <vt:lpstr>Arial Unicode MS</vt:lpstr>
      <vt:lpstr>1_Office Theme</vt:lpstr>
      <vt:lpstr>Office Theme</vt:lpstr>
      <vt:lpstr>Equation.DSMT4</vt:lpstr>
      <vt:lpstr>PowerPoint 演示文稿</vt:lpstr>
      <vt:lpstr>A. THIẾT BỊ DẠY HỌC VÀ HỌC LIỆU</vt:lpstr>
      <vt:lpstr>B. CHÚ THÍCH</vt:lpstr>
      <vt:lpstr>BÀI 3. TIẾP TUYẾN CỦA ĐƯỜNG TRÒN</vt:lpstr>
      <vt:lpstr>PowerPoint 演示文稿</vt:lpstr>
      <vt:lpstr>BÀI 3. TIẾP TUYẾN CỦA ĐƯỜNG TRÒN</vt:lpstr>
      <vt:lpstr>PowerPoint 演示文稿</vt:lpstr>
      <vt:lpstr>PowerPoint 演示文稿</vt:lpstr>
      <vt:lpstr>PowerPoint 演示文稿</vt:lpstr>
      <vt:lpstr>BÀI 3. TIẾP TUYẾN CỦA ĐƯỜNG TRÒN</vt:lpstr>
      <vt:lpstr>PowerPoint 演示文稿</vt:lpstr>
      <vt:lpstr> LUYỆN TẬP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VẬN DỤNG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Phương Lương</cp:lastModifiedBy>
  <cp:revision>628</cp:revision>
  <dcterms:created xsi:type="dcterms:W3CDTF">2022-08-03T11:07:00Z</dcterms:created>
  <dcterms:modified xsi:type="dcterms:W3CDTF">2025-05-18T10:58:45Z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AF6A5EC6382C4D908059EE8F53649F5E_12</vt:lpwstr>
  </property>
  <property fmtid="{D5CDD505-2E9C-101B-9397-08002B2CF9AE}" pid="3" name="KSOProductBuildVer">
    <vt:lpwstr>2057-12.2.0.21179</vt:lpwstr>
  </property>
</Properties>
</file>